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5.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33"/>
  </p:notesMasterIdLst>
  <p:sldIdLst>
    <p:sldId id="272" r:id="rId3"/>
    <p:sldId id="268" r:id="rId4"/>
    <p:sldId id="270" r:id="rId5"/>
    <p:sldId id="274" r:id="rId6"/>
    <p:sldId id="275" r:id="rId7"/>
    <p:sldId id="276" r:id="rId8"/>
    <p:sldId id="277" r:id="rId9"/>
    <p:sldId id="278" r:id="rId10"/>
    <p:sldId id="279" r:id="rId11"/>
    <p:sldId id="280" r:id="rId12"/>
    <p:sldId id="308" r:id="rId13"/>
    <p:sldId id="307" r:id="rId14"/>
    <p:sldId id="287" r:id="rId15"/>
    <p:sldId id="289" r:id="rId16"/>
    <p:sldId id="283" r:id="rId17"/>
    <p:sldId id="291" r:id="rId18"/>
    <p:sldId id="293" r:id="rId19"/>
    <p:sldId id="292" r:id="rId20"/>
    <p:sldId id="294" r:id="rId21"/>
    <p:sldId id="295" r:id="rId22"/>
    <p:sldId id="296" r:id="rId23"/>
    <p:sldId id="297" r:id="rId24"/>
    <p:sldId id="298" r:id="rId25"/>
    <p:sldId id="300" r:id="rId26"/>
    <p:sldId id="299" r:id="rId27"/>
    <p:sldId id="301" r:id="rId28"/>
    <p:sldId id="305" r:id="rId29"/>
    <p:sldId id="306" r:id="rId30"/>
    <p:sldId id="266" r:id="rId31"/>
    <p:sldId id="309"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9DA3"/>
    <a:srgbClr val="05202E"/>
    <a:srgbClr val="9C2849"/>
    <a:srgbClr val="FD6F98"/>
    <a:srgbClr val="83ECFD"/>
    <a:srgbClr val="4DE4FD"/>
    <a:srgbClr val="B5F3FE"/>
    <a:srgbClr val="595959"/>
    <a:srgbClr val="FEB5C9"/>
    <a:srgbClr val="FED6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140271078952785E-2"/>
          <c:y val="4.0612605760348544E-2"/>
          <c:w val="0.81571920282417054"/>
          <c:h val="0.91877478847930294"/>
        </c:manualLayout>
      </c:layout>
      <c:pieChart>
        <c:varyColors val="1"/>
        <c:ser>
          <c:idx val="0"/>
          <c:order val="0"/>
          <c:tx>
            <c:strRef>
              <c:f>Sheet1!$B$1</c:f>
              <c:strCache>
                <c:ptCount val="1"/>
                <c:pt idx="0">
                  <c:v>판매</c:v>
                </c:pt>
              </c:strCache>
            </c:strRef>
          </c:tx>
          <c:spPr>
            <a:solidFill>
              <a:srgbClr val="002060"/>
            </a:solidFill>
            <a:ln w="3179">
              <a:solidFill>
                <a:schemeClr val="bg1"/>
              </a:solidFill>
            </a:ln>
            <a:effectLst/>
            <a:scene3d>
              <a:camera prst="orthographicFront"/>
              <a:lightRig rig="twoPt" dir="t"/>
            </a:scene3d>
            <a:sp3d prstMaterial="metal">
              <a:bevelT w="0" h="0"/>
            </a:sp3d>
          </c:spPr>
          <c:dPt>
            <c:idx val="0"/>
            <c:bubble3D val="0"/>
            <c:spPr>
              <a:solidFill>
                <a:srgbClr val="FEB5C9"/>
              </a:solidFill>
              <a:ln w="3179">
                <a:solidFill>
                  <a:schemeClr val="bg1"/>
                </a:solidFill>
              </a:ln>
              <a:effectLst/>
              <a:scene3d>
                <a:camera prst="orthographicFront"/>
                <a:lightRig rig="twoPt" dir="t"/>
              </a:scene3d>
              <a:sp3d prstMaterial="metal">
                <a:bevelT w="0" h="0"/>
              </a:sp3d>
            </c:spPr>
            <c:extLst xmlns:c16r2="http://schemas.microsoft.com/office/drawing/2015/06/chart">
              <c:ext xmlns:c16="http://schemas.microsoft.com/office/drawing/2014/chart" uri="{C3380CC4-5D6E-409C-BE32-E72D297353CC}">
                <c16:uniqueId val="{00000001-E861-46E6-9EC4-22802FA2A9CF}"/>
              </c:ext>
            </c:extLst>
          </c:dPt>
          <c:dPt>
            <c:idx val="1"/>
            <c:bubble3D val="0"/>
            <c:spPr>
              <a:solidFill>
                <a:srgbClr val="DADADA"/>
              </a:solidFill>
              <a:ln w="3179">
                <a:solidFill>
                  <a:schemeClr val="bg1"/>
                </a:solidFill>
              </a:ln>
              <a:effectLst/>
              <a:scene3d>
                <a:camera prst="orthographicFront"/>
                <a:lightRig rig="twoPt" dir="t"/>
              </a:scene3d>
              <a:sp3d prstMaterial="metal">
                <a:bevelT w="0" h="0"/>
              </a:sp3d>
            </c:spPr>
            <c:extLst xmlns:c16r2="http://schemas.microsoft.com/office/drawing/2015/06/chart">
              <c:ext xmlns:c16="http://schemas.microsoft.com/office/drawing/2014/chart" uri="{C3380CC4-5D6E-409C-BE32-E72D297353CC}">
                <c16:uniqueId val="{00000003-E861-46E6-9EC4-22802FA2A9CF}"/>
              </c:ext>
            </c:extLst>
          </c:dPt>
          <c:cat>
            <c:strRef>
              <c:f>Sheet1!$A$2:$A$3</c:f>
              <c:strCache>
                <c:ptCount val="2"/>
                <c:pt idx="0">
                  <c:v>Value 01</c:v>
                </c:pt>
                <c:pt idx="1">
                  <c:v>Value 02</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E861-46E6-9EC4-22802FA2A9CF}"/>
            </c:ext>
          </c:extLst>
        </c:ser>
        <c:dLbls>
          <c:showLegendKey val="0"/>
          <c:showVal val="0"/>
          <c:showCatName val="0"/>
          <c:showSerName val="0"/>
          <c:showPercent val="0"/>
          <c:showBubbleSize val="0"/>
          <c:showLeaderLines val="1"/>
        </c:dLbls>
        <c:firstSliceAng val="0"/>
      </c:pieChart>
      <c:spPr>
        <a:noFill/>
        <a:ln w="25428">
          <a:noFill/>
        </a:ln>
      </c:spPr>
    </c:plotArea>
    <c:plotVisOnly val="1"/>
    <c:dispBlanksAs val="gap"/>
    <c:showDLblsOverMax val="0"/>
  </c:chart>
  <c:spPr>
    <a:ln>
      <a:noFill/>
    </a:ln>
    <a:effectLst/>
  </c:spPr>
  <c:txPr>
    <a:bodyPr/>
    <a:lstStyle/>
    <a:p>
      <a:pPr>
        <a:defRPr sz="1802"/>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140271078952785E-2"/>
          <c:y val="4.0612605760348544E-2"/>
          <c:w val="0.81571920282417054"/>
          <c:h val="0.91877478847930294"/>
        </c:manualLayout>
      </c:layout>
      <c:pieChart>
        <c:varyColors val="1"/>
        <c:ser>
          <c:idx val="0"/>
          <c:order val="0"/>
          <c:tx>
            <c:strRef>
              <c:f>Sheet1!$B$1</c:f>
              <c:strCache>
                <c:ptCount val="1"/>
                <c:pt idx="0">
                  <c:v>판매</c:v>
                </c:pt>
              </c:strCache>
            </c:strRef>
          </c:tx>
          <c:spPr>
            <a:solidFill>
              <a:srgbClr val="DADADA"/>
            </a:solidFill>
            <a:ln w="3179">
              <a:solidFill>
                <a:schemeClr val="bg1"/>
              </a:solidFill>
            </a:ln>
            <a:effectLst/>
            <a:scene3d>
              <a:camera prst="orthographicFront"/>
              <a:lightRig rig="twoPt" dir="t"/>
            </a:scene3d>
            <a:sp3d prstMaterial="metal">
              <a:bevelT w="0" h="0"/>
            </a:sp3d>
          </c:spPr>
          <c:dPt>
            <c:idx val="0"/>
            <c:bubble3D val="0"/>
            <c:spPr>
              <a:solidFill>
                <a:srgbClr val="B5F3FE"/>
              </a:solidFill>
              <a:ln w="3179">
                <a:solidFill>
                  <a:schemeClr val="bg1"/>
                </a:solidFill>
              </a:ln>
              <a:effectLst/>
              <a:scene3d>
                <a:camera prst="orthographicFront"/>
                <a:lightRig rig="twoPt" dir="t"/>
              </a:scene3d>
              <a:sp3d prstMaterial="metal">
                <a:bevelT w="0" h="0"/>
              </a:sp3d>
            </c:spPr>
            <c:extLst xmlns:c16r2="http://schemas.microsoft.com/office/drawing/2015/06/chart">
              <c:ext xmlns:c16="http://schemas.microsoft.com/office/drawing/2014/chart" uri="{C3380CC4-5D6E-409C-BE32-E72D297353CC}">
                <c16:uniqueId val="{00000001-4824-41BC-8DB5-364F947A9C03}"/>
              </c:ext>
            </c:extLst>
          </c:dPt>
          <c:dPt>
            <c:idx val="1"/>
            <c:bubble3D val="0"/>
            <c:extLst xmlns:c16r2="http://schemas.microsoft.com/office/drawing/2015/06/chart">
              <c:ext xmlns:c16="http://schemas.microsoft.com/office/drawing/2014/chart" uri="{C3380CC4-5D6E-409C-BE32-E72D297353CC}">
                <c16:uniqueId val="{00000003-4824-41BC-8DB5-364F947A9C03}"/>
              </c:ext>
            </c:extLst>
          </c:dPt>
          <c:cat>
            <c:strRef>
              <c:f>Sheet1!$A$2:$A$3</c:f>
              <c:strCache>
                <c:ptCount val="2"/>
                <c:pt idx="0">
                  <c:v>Value 01</c:v>
                </c:pt>
                <c:pt idx="1">
                  <c:v>Value 02</c:v>
                </c:pt>
              </c:strCache>
            </c:strRef>
          </c:cat>
          <c:val>
            <c:numRef>
              <c:f>Sheet1!$B$2:$B$3</c:f>
              <c:numCache>
                <c:formatCode>General</c:formatCode>
                <c:ptCount val="2"/>
                <c:pt idx="0">
                  <c:v>40</c:v>
                </c:pt>
                <c:pt idx="1">
                  <c:v>60</c:v>
                </c:pt>
              </c:numCache>
            </c:numRef>
          </c:val>
          <c:extLst xmlns:c16r2="http://schemas.microsoft.com/office/drawing/2015/06/chart">
            <c:ext xmlns:c16="http://schemas.microsoft.com/office/drawing/2014/chart" uri="{C3380CC4-5D6E-409C-BE32-E72D297353CC}">
              <c16:uniqueId val="{00000004-4824-41BC-8DB5-364F947A9C03}"/>
            </c:ext>
          </c:extLst>
        </c:ser>
        <c:dLbls>
          <c:showLegendKey val="0"/>
          <c:showVal val="0"/>
          <c:showCatName val="0"/>
          <c:showSerName val="0"/>
          <c:showPercent val="0"/>
          <c:showBubbleSize val="0"/>
          <c:showLeaderLines val="1"/>
        </c:dLbls>
        <c:firstSliceAng val="0"/>
      </c:pieChart>
      <c:spPr>
        <a:noFill/>
        <a:ln w="25428">
          <a:noFill/>
        </a:ln>
      </c:spPr>
    </c:plotArea>
    <c:plotVisOnly val="1"/>
    <c:dispBlanksAs val="gap"/>
    <c:showDLblsOverMax val="0"/>
  </c:chart>
  <c:spPr>
    <a:ln>
      <a:noFill/>
    </a:ln>
    <a:effectLst/>
  </c:spPr>
  <c:txPr>
    <a:bodyPr/>
    <a:lstStyle/>
    <a:p>
      <a:pPr>
        <a:defRPr sz="1802"/>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140271078952785E-2"/>
          <c:y val="4.0612605760348544E-2"/>
          <c:w val="0.81571920282417054"/>
          <c:h val="0.91877478847930294"/>
        </c:manualLayout>
      </c:layout>
      <c:pieChart>
        <c:varyColors val="1"/>
        <c:ser>
          <c:idx val="0"/>
          <c:order val="0"/>
          <c:tx>
            <c:strRef>
              <c:f>Sheet1!$B$1</c:f>
              <c:strCache>
                <c:ptCount val="1"/>
                <c:pt idx="0">
                  <c:v>판매</c:v>
                </c:pt>
              </c:strCache>
            </c:strRef>
          </c:tx>
          <c:spPr>
            <a:solidFill>
              <a:schemeClr val="bg1">
                <a:lumMod val="85000"/>
              </a:schemeClr>
            </a:solidFill>
            <a:ln w="3179">
              <a:solidFill>
                <a:schemeClr val="bg1"/>
              </a:solidFill>
            </a:ln>
            <a:effectLst/>
            <a:scene3d>
              <a:camera prst="orthographicFront"/>
              <a:lightRig rig="twoPt" dir="t"/>
            </a:scene3d>
            <a:sp3d prstMaterial="metal">
              <a:bevelT w="0" h="0"/>
            </a:sp3d>
          </c:spPr>
          <c:dPt>
            <c:idx val="0"/>
            <c:bubble3D val="0"/>
            <c:spPr>
              <a:solidFill>
                <a:srgbClr val="FAEE2B"/>
              </a:solidFill>
              <a:ln w="3179">
                <a:solidFill>
                  <a:schemeClr val="bg1"/>
                </a:solidFill>
              </a:ln>
              <a:effectLst/>
              <a:scene3d>
                <a:camera prst="orthographicFront"/>
                <a:lightRig rig="twoPt" dir="t"/>
              </a:scene3d>
              <a:sp3d prstMaterial="metal">
                <a:bevelT w="0" h="0"/>
              </a:sp3d>
            </c:spPr>
            <c:extLst xmlns:c16r2="http://schemas.microsoft.com/office/drawing/2015/06/chart">
              <c:ext xmlns:c16="http://schemas.microsoft.com/office/drawing/2014/chart" uri="{C3380CC4-5D6E-409C-BE32-E72D297353CC}">
                <c16:uniqueId val="{00000001-0767-4A1B-84AF-638588EC4D07}"/>
              </c:ext>
            </c:extLst>
          </c:dPt>
          <c:dPt>
            <c:idx val="1"/>
            <c:bubble3D val="0"/>
            <c:extLst xmlns:c16r2="http://schemas.microsoft.com/office/drawing/2015/06/chart">
              <c:ext xmlns:c16="http://schemas.microsoft.com/office/drawing/2014/chart" uri="{C3380CC4-5D6E-409C-BE32-E72D297353CC}">
                <c16:uniqueId val="{00000002-0767-4A1B-84AF-638588EC4D07}"/>
              </c:ext>
            </c:extLst>
          </c:dPt>
          <c:cat>
            <c:strRef>
              <c:f>Sheet1!$A$2:$A$3</c:f>
              <c:strCache>
                <c:ptCount val="2"/>
                <c:pt idx="0">
                  <c:v>Value 01</c:v>
                </c:pt>
                <c:pt idx="1">
                  <c:v>Value 02</c:v>
                </c:pt>
              </c:strCache>
            </c:strRef>
          </c:cat>
          <c:val>
            <c:numRef>
              <c:f>Sheet1!$B$2:$B$3</c:f>
              <c:numCache>
                <c:formatCode>General</c:formatCode>
                <c:ptCount val="2"/>
                <c:pt idx="0">
                  <c:v>70</c:v>
                </c:pt>
                <c:pt idx="1">
                  <c:v>30</c:v>
                </c:pt>
              </c:numCache>
            </c:numRef>
          </c:val>
          <c:extLst xmlns:c16r2="http://schemas.microsoft.com/office/drawing/2015/06/chart">
            <c:ext xmlns:c16="http://schemas.microsoft.com/office/drawing/2014/chart" uri="{C3380CC4-5D6E-409C-BE32-E72D297353CC}">
              <c16:uniqueId val="{00000003-0767-4A1B-84AF-638588EC4D07}"/>
            </c:ext>
          </c:extLst>
        </c:ser>
        <c:dLbls>
          <c:showLegendKey val="0"/>
          <c:showVal val="0"/>
          <c:showCatName val="0"/>
          <c:showSerName val="0"/>
          <c:showPercent val="0"/>
          <c:showBubbleSize val="0"/>
          <c:showLeaderLines val="1"/>
        </c:dLbls>
        <c:firstSliceAng val="0"/>
      </c:pieChart>
      <c:spPr>
        <a:noFill/>
        <a:ln w="25428">
          <a:noFill/>
        </a:ln>
      </c:spPr>
    </c:plotArea>
    <c:plotVisOnly val="1"/>
    <c:dispBlanksAs val="gap"/>
    <c:showDLblsOverMax val="0"/>
  </c:chart>
  <c:spPr>
    <a:ln>
      <a:noFill/>
    </a:ln>
    <a:effectLst/>
  </c:spPr>
  <c:txPr>
    <a:bodyPr/>
    <a:lstStyle/>
    <a:p>
      <a:pPr>
        <a:defRPr sz="1802"/>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percentStacked"/>
        <c:varyColors val="0"/>
        <c:ser>
          <c:idx val="0"/>
          <c:order val="0"/>
          <c:tx>
            <c:strRef>
              <c:f>Sheet1!$B$1</c:f>
              <c:strCache>
                <c:ptCount val="1"/>
                <c:pt idx="0">
                  <c:v>계열 1</c:v>
                </c:pt>
              </c:strCache>
            </c:strRef>
          </c:tx>
          <c:spPr>
            <a:solidFill>
              <a:srgbClr val="B5F3FE"/>
            </a:solidFill>
            <a:ln>
              <a:solidFill>
                <a:schemeClr val="bg1"/>
              </a:solidFill>
            </a:ln>
          </c:spPr>
          <c:invertIfNegative val="0"/>
          <c:dLbls>
            <c:spPr>
              <a:noFill/>
              <a:ln>
                <a:noFill/>
              </a:ln>
              <a:effectLst/>
            </c:spPr>
            <c:txPr>
              <a:bodyPr/>
              <a:lstStyle/>
              <a:p>
                <a:pPr>
                  <a:defRPr sz="1100" b="1">
                    <a:solidFill>
                      <a:schemeClr val="tx1"/>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ABB-477E-A539-9D6F37F858C6}"/>
            </c:ext>
          </c:extLst>
        </c:ser>
        <c:ser>
          <c:idx val="1"/>
          <c:order val="1"/>
          <c:tx>
            <c:strRef>
              <c:f>Sheet1!$C$1</c:f>
              <c:strCache>
                <c:ptCount val="1"/>
                <c:pt idx="0">
                  <c:v>계열 2</c:v>
                </c:pt>
              </c:strCache>
            </c:strRef>
          </c:tx>
          <c:spPr>
            <a:solidFill>
              <a:srgbClr val="DADADA"/>
            </a:solidFill>
            <a:ln>
              <a:solidFill>
                <a:schemeClr val="bg1"/>
              </a:solidFill>
            </a:ln>
          </c:spPr>
          <c:invertIfNegative val="0"/>
          <c:dLbls>
            <c:spPr>
              <a:noFill/>
              <a:ln>
                <a:noFill/>
              </a:ln>
              <a:effectLst/>
            </c:spPr>
            <c:txPr>
              <a:bodyPr/>
              <a:lstStyle/>
              <a:p>
                <a:pPr>
                  <a:defRPr sz="1100"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ABB-477E-A539-9D6F37F858C6}"/>
            </c:ext>
          </c:extLst>
        </c:ser>
        <c:ser>
          <c:idx val="2"/>
          <c:order val="2"/>
          <c:tx>
            <c:strRef>
              <c:f>Sheet1!$D$1</c:f>
              <c:strCache>
                <c:ptCount val="1"/>
                <c:pt idx="0">
                  <c:v>계열 3</c:v>
                </c:pt>
              </c:strCache>
            </c:strRef>
          </c:tx>
          <c:spPr>
            <a:solidFill>
              <a:srgbClr val="FEB5C9"/>
            </a:solidFill>
            <a:ln>
              <a:solidFill>
                <a:schemeClr val="bg1"/>
              </a:solidFill>
            </a:ln>
          </c:spPr>
          <c:invertIfNegative val="0"/>
          <c:dLbls>
            <c:spPr>
              <a:noFill/>
              <a:ln>
                <a:noFill/>
              </a:ln>
              <a:effectLst/>
            </c:spPr>
            <c:txPr>
              <a:bodyPr/>
              <a:lstStyle/>
              <a:p>
                <a:pPr>
                  <a:defRPr sz="1100"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value 01</c:v>
                </c:pt>
                <c:pt idx="1">
                  <c:v>value 02</c:v>
                </c:pt>
                <c:pt idx="2">
                  <c:v>value 03</c:v>
                </c:pt>
                <c:pt idx="3">
                  <c:v>value 04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ABB-477E-A539-9D6F37F858C6}"/>
            </c:ext>
          </c:extLst>
        </c:ser>
        <c:dLbls>
          <c:showLegendKey val="0"/>
          <c:showVal val="0"/>
          <c:showCatName val="0"/>
          <c:showSerName val="0"/>
          <c:showPercent val="0"/>
          <c:showBubbleSize val="0"/>
        </c:dLbls>
        <c:gapWidth val="111"/>
        <c:overlap val="100"/>
        <c:axId val="429905408"/>
        <c:axId val="431083904"/>
      </c:barChart>
      <c:catAx>
        <c:axId val="429905408"/>
        <c:scaling>
          <c:orientation val="minMax"/>
        </c:scaling>
        <c:delete val="0"/>
        <c:axPos val="b"/>
        <c:numFmt formatCode="General" sourceLinked="0"/>
        <c:majorTickMark val="out"/>
        <c:minorTickMark val="none"/>
        <c:tickLblPos val="nextTo"/>
        <c:txPr>
          <a:bodyPr/>
          <a:lstStyle/>
          <a:p>
            <a:pPr>
              <a:defRPr sz="1600"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pPr>
            <a:endParaRPr lang="zh-CN"/>
          </a:p>
        </c:txPr>
        <c:crossAx val="431083904"/>
        <c:crosses val="autoZero"/>
        <c:auto val="1"/>
        <c:lblAlgn val="ctr"/>
        <c:lblOffset val="100"/>
        <c:noMultiLvlLbl val="0"/>
      </c:catAx>
      <c:valAx>
        <c:axId val="431083904"/>
        <c:scaling>
          <c:orientation val="minMax"/>
        </c:scaling>
        <c:delete val="0"/>
        <c:axPos val="l"/>
        <c:majorGridlines>
          <c:spPr>
            <a:ln>
              <a:solidFill>
                <a:schemeClr val="bg1">
                  <a:lumMod val="85000"/>
                </a:schemeClr>
              </a:solidFill>
            </a:ln>
          </c:spPr>
        </c:majorGridlines>
        <c:numFmt formatCode="0%" sourceLinked="1"/>
        <c:majorTickMark val="out"/>
        <c:minorTickMark val="none"/>
        <c:tickLblPos val="nextTo"/>
        <c:txPr>
          <a:bodyPr/>
          <a:lstStyle/>
          <a:p>
            <a:pPr>
              <a:defRPr sz="7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pPr>
            <a:endParaRPr lang="zh-CN"/>
          </a:p>
        </c:txPr>
        <c:crossAx val="429905408"/>
        <c:crosses val="autoZero"/>
        <c:crossBetween val="between"/>
      </c:valAx>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88117685434253E-2"/>
          <c:y val="6.2868563861713911E-2"/>
          <c:w val="0.95357410517185859"/>
          <c:h val="0.84287438044144125"/>
        </c:manualLayout>
      </c:layout>
      <c:barChart>
        <c:barDir val="bar"/>
        <c:grouping val="clustered"/>
        <c:varyColors val="0"/>
        <c:ser>
          <c:idx val="0"/>
          <c:order val="0"/>
          <c:tx>
            <c:strRef>
              <c:f>Sheet1!$B$1</c:f>
              <c:strCache>
                <c:ptCount val="1"/>
                <c:pt idx="0">
                  <c:v>계열 1</c:v>
                </c:pt>
              </c:strCache>
            </c:strRef>
          </c:tx>
          <c:spPr>
            <a:solidFill>
              <a:schemeClr val="tx1">
                <a:lumMod val="75000"/>
                <a:lumOff val="25000"/>
              </a:schemeClr>
            </a:solidFill>
            <a:ln w="3176">
              <a:noFill/>
            </a:ln>
            <a:effectLst/>
            <a:scene3d>
              <a:camera prst="orthographicFront"/>
              <a:lightRig rig="threePt" dir="t"/>
            </a:scene3d>
            <a:sp3d prstMaterial="softEdge">
              <a:bevelT w="0" h="0"/>
            </a:sp3d>
          </c:spPr>
          <c:invertIfNegative val="0"/>
          <c:dPt>
            <c:idx val="1"/>
            <c:invertIfNegative val="0"/>
            <c:bubble3D val="0"/>
            <c:spPr>
              <a:solidFill>
                <a:srgbClr val="FFC000"/>
              </a:solidFill>
              <a:ln w="3176">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1-3625-4CC5-8D3B-0288648C2363}"/>
              </c:ext>
            </c:extLst>
          </c:dPt>
          <c:dPt>
            <c:idx val="2"/>
            <c:invertIfNegative val="0"/>
            <c:bubble3D val="0"/>
            <c:spPr>
              <a:solidFill>
                <a:sysClr val="windowText" lastClr="000000">
                  <a:lumMod val="50000"/>
                  <a:lumOff val="50000"/>
                </a:sysClr>
              </a:solidFill>
              <a:ln w="3176">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0-5842-4BD7-84F6-F837C1286FC4}"/>
              </c:ext>
            </c:extLst>
          </c:dPt>
          <c:dPt>
            <c:idx val="3"/>
            <c:invertIfNegative val="0"/>
            <c:bubble3D val="0"/>
            <c:spPr>
              <a:solidFill>
                <a:srgbClr val="82ACB8"/>
              </a:solidFill>
              <a:ln w="3176">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2-3625-4CC5-8D3B-0288648C2363}"/>
              </c:ext>
            </c:extLst>
          </c:dPt>
          <c:dPt>
            <c:idx val="4"/>
            <c:invertIfNegative val="0"/>
            <c:bubble3D val="0"/>
            <c:spPr>
              <a:solidFill>
                <a:srgbClr val="AD7E8E"/>
              </a:solidFill>
              <a:ln w="3176">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4-3625-4CC5-8D3B-0288648C2363}"/>
              </c:ext>
            </c:extLst>
          </c:dPt>
          <c:dPt>
            <c:idx val="5"/>
            <c:invertIfNegative val="0"/>
            <c:bubble3D val="0"/>
            <c:extLst xmlns:c16r2="http://schemas.microsoft.com/office/drawing/2015/06/chart">
              <c:ext xmlns:c16="http://schemas.microsoft.com/office/drawing/2014/chart" uri="{C3380CC4-5D6E-409C-BE32-E72D297353CC}">
                <c16:uniqueId val="{00000005-3625-4CC5-8D3B-0288648C2363}"/>
              </c:ext>
            </c:extLst>
          </c:dPt>
          <c:dPt>
            <c:idx val="6"/>
            <c:invertIfNegative val="0"/>
            <c:bubble3D val="0"/>
            <c:extLst xmlns:c16r2="http://schemas.microsoft.com/office/drawing/2015/06/chart">
              <c:ext xmlns:c16="http://schemas.microsoft.com/office/drawing/2014/chart" uri="{C3380CC4-5D6E-409C-BE32-E72D297353CC}">
                <c16:uniqueId val="{00000006-3625-4CC5-8D3B-0288648C2363}"/>
              </c:ext>
            </c:extLst>
          </c:dPt>
          <c:dPt>
            <c:idx val="7"/>
            <c:invertIfNegative val="0"/>
            <c:bubble3D val="0"/>
            <c:extLst xmlns:c16r2="http://schemas.microsoft.com/office/drawing/2015/06/chart">
              <c:ext xmlns:c16="http://schemas.microsoft.com/office/drawing/2014/chart" uri="{C3380CC4-5D6E-409C-BE32-E72D297353CC}">
                <c16:uniqueId val="{00000007-3625-4CC5-8D3B-0288648C2363}"/>
              </c:ext>
            </c:extLst>
          </c:dPt>
          <c:dPt>
            <c:idx val="13"/>
            <c:invertIfNegative val="0"/>
            <c:bubble3D val="0"/>
            <c:extLst xmlns:c16r2="http://schemas.microsoft.com/office/drawing/2015/06/chart">
              <c:ext xmlns:c16="http://schemas.microsoft.com/office/drawing/2014/chart" uri="{C3380CC4-5D6E-409C-BE32-E72D297353CC}">
                <c16:uniqueId val="{00000008-3625-4CC5-8D3B-0288648C2363}"/>
              </c:ext>
            </c:extLst>
          </c:dPt>
          <c:dLbls>
            <c:spPr>
              <a:noFill/>
              <a:ln>
                <a:noFill/>
              </a:ln>
              <a:effectLst/>
            </c:spPr>
            <c:txPr>
              <a:bodyPr/>
              <a:lstStyle/>
              <a:p>
                <a:pPr>
                  <a:defRPr sz="1100" b="1">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extLst xmlns:c16r2="http://schemas.microsoft.com/office/drawing/2015/06/chart">
            <c:ext xmlns:c16="http://schemas.microsoft.com/office/drawing/2014/chart" uri="{C3380CC4-5D6E-409C-BE32-E72D297353CC}">
              <c16:uniqueId val="{00000009-3625-4CC5-8D3B-0288648C2363}"/>
            </c:ext>
          </c:extLst>
        </c:ser>
        <c:dLbls>
          <c:showLegendKey val="0"/>
          <c:showVal val="0"/>
          <c:showCatName val="0"/>
          <c:showSerName val="0"/>
          <c:showPercent val="0"/>
          <c:showBubbleSize val="0"/>
        </c:dLbls>
        <c:gapWidth val="80"/>
        <c:axId val="113467776"/>
        <c:axId val="113469312"/>
      </c:barChart>
      <c:catAx>
        <c:axId val="113467776"/>
        <c:scaling>
          <c:orientation val="minMax"/>
        </c:scaling>
        <c:delete val="1"/>
        <c:axPos val="l"/>
        <c:numFmt formatCode="General" sourceLinked="0"/>
        <c:majorTickMark val="out"/>
        <c:minorTickMark val="none"/>
        <c:tickLblPos val="nextTo"/>
        <c:crossAx val="113469312"/>
        <c:crosses val="autoZero"/>
        <c:auto val="1"/>
        <c:lblAlgn val="ctr"/>
        <c:lblOffset val="100"/>
        <c:noMultiLvlLbl val="0"/>
      </c:catAx>
      <c:valAx>
        <c:axId val="113469312"/>
        <c:scaling>
          <c:orientation val="minMax"/>
          <c:max val="100"/>
        </c:scaling>
        <c:delete val="0"/>
        <c:axPos val="b"/>
        <c:majorGridlines>
          <c:spPr>
            <a:ln w="3176">
              <a:solidFill>
                <a:schemeClr val="bg1">
                  <a:lumMod val="75000"/>
                </a:schemeClr>
              </a:solidFill>
            </a:ln>
          </c:spPr>
        </c:majorGridlines>
        <c:numFmt formatCode="General" sourceLinked="1"/>
        <c:majorTickMark val="out"/>
        <c:minorTickMark val="none"/>
        <c:tickLblPos val="nextTo"/>
        <c:spPr>
          <a:ln w="3176">
            <a:solidFill>
              <a:schemeClr val="tx1">
                <a:lumMod val="85000"/>
                <a:lumOff val="15000"/>
              </a:schemeClr>
            </a:solidFill>
          </a:ln>
        </c:spPr>
        <c:txPr>
          <a:bodyPr/>
          <a:lstStyle/>
          <a:p>
            <a:pPr>
              <a:defRPr sz="1200" baseline="0">
                <a:solidFill>
                  <a:schemeClr val="tx1">
                    <a:lumMod val="85000"/>
                    <a:lumOff val="15000"/>
                  </a:schemeClr>
                </a:solidFill>
                <a:latin typeface="Tahoma" pitchFamily="34" charset="0"/>
                <a:ea typeface="Tahoma" pitchFamily="34" charset="0"/>
                <a:cs typeface="Tahoma" pitchFamily="34" charset="0"/>
              </a:defRPr>
            </a:pPr>
            <a:endParaRPr lang="zh-CN"/>
          </a:p>
        </c:txPr>
        <c:crossAx val="113467776"/>
        <c:crosses val="autoZero"/>
        <c:crossBetween val="between"/>
      </c:valAx>
      <c:spPr>
        <a:noFill/>
        <a:ln w="25407">
          <a:noFill/>
        </a:ln>
      </c:spPr>
    </c:plotArea>
    <c:plotVisOnly val="1"/>
    <c:dispBlanksAs val="gap"/>
    <c:showDLblsOverMax val="0"/>
  </c:chart>
  <c:spPr>
    <a:scene3d>
      <a:camera prst="orthographicFront"/>
      <a:lightRig rig="threePt" dir="t"/>
    </a:scene3d>
  </c:spPr>
  <c:txPr>
    <a:bodyPr/>
    <a:lstStyle/>
    <a:p>
      <a:pPr>
        <a:defRPr sz="1800"/>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3716080981767207E-2"/>
          <c:y val="0.11990395215022862"/>
          <c:w val="0.93853345321144932"/>
          <c:h val="0.77449170776896559"/>
        </c:manualLayout>
      </c:layout>
      <c:lineChart>
        <c:grouping val="standard"/>
        <c:varyColors val="0"/>
        <c:ser>
          <c:idx val="0"/>
          <c:order val="0"/>
          <c:tx>
            <c:strRef>
              <c:f>Sheet1!$B$1</c:f>
              <c:strCache>
                <c:ptCount val="1"/>
                <c:pt idx="0">
                  <c:v>계열 1</c:v>
                </c:pt>
              </c:strCache>
            </c:strRef>
          </c:tx>
          <c:spPr>
            <a:ln w="38100">
              <a:solidFill>
                <a:srgbClr val="FEB5C9"/>
              </a:solidFill>
            </a:ln>
            <a:effectLst/>
          </c:spPr>
          <c:marker>
            <c:symbol val="none"/>
          </c:marker>
          <c:dPt>
            <c:idx val="3"/>
            <c:bubble3D val="0"/>
            <c:extLst xmlns:c16r2="http://schemas.microsoft.com/office/drawing/2015/06/chart">
              <c:ext xmlns:c16="http://schemas.microsoft.com/office/drawing/2014/chart" uri="{C3380CC4-5D6E-409C-BE32-E72D297353CC}">
                <c16:uniqueId val="{00000000-2F74-4437-9291-7EDEC384A781}"/>
              </c:ext>
            </c:extLst>
          </c:dPt>
          <c:dPt>
            <c:idx val="4"/>
            <c:bubble3D val="0"/>
            <c:extLst xmlns:c16r2="http://schemas.microsoft.com/office/drawing/2015/06/chart">
              <c:ext xmlns:c16="http://schemas.microsoft.com/office/drawing/2014/chart" uri="{C3380CC4-5D6E-409C-BE32-E72D297353CC}">
                <c16:uniqueId val="{00000001-2F74-4437-9291-7EDEC384A781}"/>
              </c:ext>
            </c:extLst>
          </c:dPt>
          <c:dPt>
            <c:idx val="5"/>
            <c:bubble3D val="0"/>
            <c:extLst xmlns:c16r2="http://schemas.microsoft.com/office/drawing/2015/06/chart">
              <c:ext xmlns:c16="http://schemas.microsoft.com/office/drawing/2014/chart" uri="{C3380CC4-5D6E-409C-BE32-E72D297353CC}">
                <c16:uniqueId val="{00000002-2F74-4437-9291-7EDEC384A781}"/>
              </c:ext>
            </c:extLst>
          </c:dPt>
          <c:dPt>
            <c:idx val="6"/>
            <c:bubble3D val="0"/>
            <c:extLst xmlns:c16r2="http://schemas.microsoft.com/office/drawing/2015/06/chart">
              <c:ext xmlns:c16="http://schemas.microsoft.com/office/drawing/2014/chart" uri="{C3380CC4-5D6E-409C-BE32-E72D297353CC}">
                <c16:uniqueId val="{00000003-2F74-4437-9291-7EDEC384A781}"/>
              </c:ext>
            </c:extLst>
          </c:dPt>
          <c:dPt>
            <c:idx val="7"/>
            <c:bubble3D val="0"/>
            <c:extLst xmlns:c16r2="http://schemas.microsoft.com/office/drawing/2015/06/chart">
              <c:ext xmlns:c16="http://schemas.microsoft.com/office/drawing/2014/chart" uri="{C3380CC4-5D6E-409C-BE32-E72D297353CC}">
                <c16:uniqueId val="{00000004-2F74-4437-9291-7EDEC384A781}"/>
              </c:ext>
            </c:extLst>
          </c:dPt>
          <c:dPt>
            <c:idx val="13"/>
            <c:bubble3D val="0"/>
            <c:extLst xmlns:c16r2="http://schemas.microsoft.com/office/drawing/2015/06/chart">
              <c:ext xmlns:c16="http://schemas.microsoft.com/office/drawing/2014/chart" uri="{C3380CC4-5D6E-409C-BE32-E72D297353CC}">
                <c16:uniqueId val="{00000005-2F74-4437-9291-7EDEC384A781}"/>
              </c:ext>
            </c:extLst>
          </c:dPt>
          <c:dLbls>
            <c:dLbl>
              <c:idx val="0"/>
              <c:layout>
                <c:manualLayout>
                  <c:x val="-2.3294060525515577E-2"/>
                  <c:y val="-6.88370264428132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2F74-4437-9291-7EDEC384A781}"/>
                </c:ext>
              </c:extLst>
            </c:dLbl>
            <c:dLbl>
              <c:idx val="1"/>
              <c:layout>
                <c:manualLayout>
                  <c:x val="-1.4974753194974299E-2"/>
                  <c:y val="5.0480486058063039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F74-4437-9291-7EDEC384A781}"/>
                </c:ext>
              </c:extLst>
            </c:dLbl>
            <c:dLbl>
              <c:idx val="2"/>
              <c:layout>
                <c:manualLayout>
                  <c:x val="0"/>
                  <c:y val="2.6878102092767125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2F74-4437-9291-7EDEC384A781}"/>
                </c:ext>
              </c:extLst>
            </c:dLbl>
            <c:dLbl>
              <c:idx val="3"/>
              <c:layout>
                <c:manualLayout>
                  <c:x val="-3.3277229322165112E-2"/>
                  <c:y val="-4.5891350961875486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2F74-4437-9291-7EDEC384A781}"/>
                </c:ext>
              </c:extLst>
            </c:dLbl>
            <c:dLbl>
              <c:idx val="4"/>
              <c:layout>
                <c:manualLayout>
                  <c:x val="-4.9915843983247667E-3"/>
                  <c:y val="3.212394567331284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F74-4437-9291-7EDEC384A781}"/>
                </c:ext>
              </c:extLst>
            </c:dLbl>
            <c:dLbl>
              <c:idx val="5"/>
              <c:layout>
                <c:manualLayout>
                  <c:x val="-2.2584120071001228E-2"/>
                  <c:y val="-9.554521389924002E-2"/>
                </c:manualLayout>
              </c:layout>
              <c:spPr/>
              <c:txPr>
                <a:bodyPr/>
                <a:lstStyle/>
                <a:p>
                  <a:pPr>
                    <a:defRPr sz="2000" b="1">
                      <a:solidFill>
                        <a:schemeClr val="bg1"/>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2F74-4437-9291-7EDEC384A781}"/>
                </c:ext>
              </c:extLst>
            </c:dLbl>
            <c:dLbl>
              <c:idx val="6"/>
              <c:layout>
                <c:manualLayout>
                  <c:x val="-4.9915843983247667E-3"/>
                  <c:y val="-3.212394567331284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F74-4437-9291-7EDEC384A781}"/>
                </c:ext>
              </c:extLst>
            </c:dLbl>
            <c:dLbl>
              <c:idx val="7"/>
              <c:layout>
                <c:manualLayout>
                  <c:x val="-3.327722932216511E-3"/>
                  <c:y val="-2.7534810577125292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2F74-4437-9291-7EDEC384A781}"/>
                </c:ext>
              </c:extLst>
            </c:dLbl>
            <c:dLbl>
              <c:idx val="9"/>
              <c:layout>
                <c:manualLayout>
                  <c:x val="-2.8898731408561195E-4"/>
                  <c:y val="-1.9367182848193845E-2"/>
                </c:manualLayout>
              </c:layout>
              <c:spPr/>
              <c:txPr>
                <a:bodyPr/>
                <a:lstStyle/>
                <a:p>
                  <a:pPr>
                    <a:defRPr sz="1600" b="0">
                      <a:solidFill>
                        <a:srgbClr val="AD7E8E"/>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F74-4437-9291-7EDEC384A781}"/>
                </c:ext>
              </c:extLst>
            </c:dLbl>
            <c:spPr>
              <a:noFill/>
              <a:ln>
                <a:noFill/>
              </a:ln>
              <a:effectLst/>
            </c:spPr>
            <c:txPr>
              <a:bodyPr/>
              <a:lstStyle/>
              <a:p>
                <a:pPr>
                  <a:defRPr sz="1600">
                    <a:solidFill>
                      <a:srgbClr val="AD7E8E"/>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Sheet1!$A$2:$A$11</c:f>
              <c:strCache>
                <c:ptCount val="10"/>
                <c:pt idx="0">
                  <c:v>value01</c:v>
                </c:pt>
                <c:pt idx="1">
                  <c:v>value02</c:v>
                </c:pt>
                <c:pt idx="2">
                  <c:v>value03</c:v>
                </c:pt>
                <c:pt idx="3">
                  <c:v>value04</c:v>
                </c:pt>
                <c:pt idx="4">
                  <c:v>value05</c:v>
                </c:pt>
                <c:pt idx="5">
                  <c:v>value06</c:v>
                </c:pt>
                <c:pt idx="6">
                  <c:v>value07</c:v>
                </c:pt>
                <c:pt idx="7">
                  <c:v>value08</c:v>
                </c:pt>
                <c:pt idx="8">
                  <c:v>value09</c:v>
                </c:pt>
                <c:pt idx="9">
                  <c:v>value10</c:v>
                </c:pt>
              </c:strCache>
            </c:strRef>
          </c:cat>
          <c:val>
            <c:numRef>
              <c:f>Sheet1!$B$2:$B$11</c:f>
              <c:numCache>
                <c:formatCode>General</c:formatCode>
                <c:ptCount val="10"/>
                <c:pt idx="0">
                  <c:v>30</c:v>
                </c:pt>
                <c:pt idx="1">
                  <c:v>20</c:v>
                </c:pt>
                <c:pt idx="2">
                  <c:v>45</c:v>
                </c:pt>
                <c:pt idx="3">
                  <c:v>70</c:v>
                </c:pt>
                <c:pt idx="4">
                  <c:v>80</c:v>
                </c:pt>
                <c:pt idx="5">
                  <c:v>90</c:v>
                </c:pt>
                <c:pt idx="6">
                  <c:v>75</c:v>
                </c:pt>
                <c:pt idx="7">
                  <c:v>60</c:v>
                </c:pt>
                <c:pt idx="8">
                  <c:v>50</c:v>
                </c:pt>
                <c:pt idx="9">
                  <c:v>85</c:v>
                </c:pt>
              </c:numCache>
            </c:numRef>
          </c:val>
          <c:smooth val="0"/>
          <c:extLst xmlns:c16r2="http://schemas.microsoft.com/office/drawing/2015/06/chart">
            <c:ext xmlns:c16="http://schemas.microsoft.com/office/drawing/2014/chart" uri="{C3380CC4-5D6E-409C-BE32-E72D297353CC}">
              <c16:uniqueId val="{0000000A-2F74-4437-9291-7EDEC384A781}"/>
            </c:ext>
          </c:extLst>
        </c:ser>
        <c:ser>
          <c:idx val="1"/>
          <c:order val="1"/>
          <c:tx>
            <c:strRef>
              <c:f>Sheet1!$C$1</c:f>
              <c:strCache>
                <c:ptCount val="1"/>
                <c:pt idx="0">
                  <c:v>계열 2</c:v>
                </c:pt>
              </c:strCache>
            </c:strRef>
          </c:tx>
          <c:spPr>
            <a:ln w="9525">
              <a:solidFill>
                <a:srgbClr val="82ACB8"/>
              </a:solidFill>
            </a:ln>
          </c:spPr>
          <c:marker>
            <c:symbol val="none"/>
          </c:marker>
          <c:dLbls>
            <c:dLbl>
              <c:idx val="0"/>
              <c:layout>
                <c:manualLayout>
                  <c:x val="-2.3294060525515577E-2"/>
                  <c:y val="4.5891350961875577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2F74-4437-9291-7EDEC384A781}"/>
                </c:ext>
              </c:extLst>
            </c:dLbl>
            <c:dLbl>
              <c:idx val="1"/>
              <c:layout>
                <c:manualLayout>
                  <c:x val="-2.8285644923840343E-2"/>
                  <c:y val="-3.6713080769500389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2F74-4437-9291-7EDEC384A781}"/>
                </c:ext>
              </c:extLst>
            </c:dLbl>
            <c:dLbl>
              <c:idx val="2"/>
              <c:layout>
                <c:manualLayout>
                  <c:x val="-2.2831298211774476E-2"/>
                  <c:y val="-6.765324116049062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2F74-4437-9291-7EDEC384A781}"/>
                </c:ext>
              </c:extLst>
            </c:dLbl>
            <c:dLbl>
              <c:idx val="4"/>
              <c:layout>
                <c:manualLayout>
                  <c:x val="-2.4413040412077813E-2"/>
                  <c:y val="7.9958099247352241E-2"/>
                </c:manualLayout>
              </c:layout>
              <c:spPr/>
              <c:txPr>
                <a:bodyPr/>
                <a:lstStyle/>
                <a:p>
                  <a:pPr>
                    <a:defRPr sz="1800" b="1">
                      <a:solidFill>
                        <a:schemeClr val="bg1"/>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2F74-4437-9291-7EDEC384A781}"/>
                </c:ext>
              </c:extLst>
            </c:dLbl>
            <c:dLbl>
              <c:idx val="5"/>
              <c:layout>
                <c:manualLayout>
                  <c:x val="-2.3836367871959273E-2"/>
                  <c:y val="-5.4023140015120333E-2"/>
                </c:manualLayout>
              </c:layout>
              <c:spPr/>
              <c:txPr>
                <a:bodyPr/>
                <a:lstStyle/>
                <a:p>
                  <a:pPr>
                    <a:defRPr sz="1400" b="0">
                      <a:solidFill>
                        <a:srgbClr val="5C4E48"/>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2F74-4437-9291-7EDEC384A781}"/>
                </c:ext>
              </c:extLst>
            </c:dLbl>
            <c:dLbl>
              <c:idx val="6"/>
              <c:layout>
                <c:manualLayout>
                  <c:x val="-4.9915843983247667E-3"/>
                  <c:y val="-2.2945675480937743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2F74-4437-9291-7EDEC384A781}"/>
                </c:ext>
              </c:extLst>
            </c:dLbl>
            <c:dLbl>
              <c:idx val="7"/>
              <c:layout>
                <c:manualLayout>
                  <c:x val="-3.327722932216511E-3"/>
                  <c:y val="-2.7534810577125209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2F74-4437-9291-7EDEC384A781}"/>
                </c:ext>
              </c:extLst>
            </c:dLbl>
            <c:dLbl>
              <c:idx val="8"/>
              <c:layout>
                <c:manualLayout>
                  <c:x val="-1.6638614661082556E-2"/>
                  <c:y val="-5.9658756250438053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2F74-4437-9291-7EDEC384A781}"/>
                </c:ext>
              </c:extLst>
            </c:dLbl>
            <c:spPr>
              <a:noFill/>
              <a:ln>
                <a:noFill/>
              </a:ln>
              <a:effectLst/>
            </c:spPr>
            <c:txPr>
              <a:bodyPr/>
              <a:lstStyle/>
              <a:p>
                <a:pPr>
                  <a:defRPr sz="1400">
                    <a:solidFill>
                      <a:srgbClr val="5C4E48"/>
                    </a:solidFill>
                    <a:latin typeface="Tahoma" panose="020B060403050404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Sheet1!$A$2:$A$11</c:f>
              <c:strCache>
                <c:ptCount val="10"/>
                <c:pt idx="0">
                  <c:v>value01</c:v>
                </c:pt>
                <c:pt idx="1">
                  <c:v>value02</c:v>
                </c:pt>
                <c:pt idx="2">
                  <c:v>value03</c:v>
                </c:pt>
                <c:pt idx="3">
                  <c:v>value04</c:v>
                </c:pt>
                <c:pt idx="4">
                  <c:v>value05</c:v>
                </c:pt>
                <c:pt idx="5">
                  <c:v>value06</c:v>
                </c:pt>
                <c:pt idx="6">
                  <c:v>value07</c:v>
                </c:pt>
                <c:pt idx="7">
                  <c:v>value08</c:v>
                </c:pt>
                <c:pt idx="8">
                  <c:v>value09</c:v>
                </c:pt>
                <c:pt idx="9">
                  <c:v>value10</c:v>
                </c:pt>
              </c:strCache>
            </c:strRef>
          </c:cat>
          <c:val>
            <c:numRef>
              <c:f>Sheet1!$C$2:$C$11</c:f>
              <c:numCache>
                <c:formatCode>General</c:formatCode>
                <c:ptCount val="10"/>
                <c:pt idx="0">
                  <c:v>20</c:v>
                </c:pt>
                <c:pt idx="1">
                  <c:v>25</c:v>
                </c:pt>
                <c:pt idx="2">
                  <c:v>45</c:v>
                </c:pt>
                <c:pt idx="3">
                  <c:v>60</c:v>
                </c:pt>
                <c:pt idx="4">
                  <c:v>30</c:v>
                </c:pt>
                <c:pt idx="5">
                  <c:v>40</c:v>
                </c:pt>
                <c:pt idx="6">
                  <c:v>30</c:v>
                </c:pt>
                <c:pt idx="7">
                  <c:v>20</c:v>
                </c:pt>
                <c:pt idx="8">
                  <c:v>10</c:v>
                </c:pt>
                <c:pt idx="9">
                  <c:v>20</c:v>
                </c:pt>
              </c:numCache>
            </c:numRef>
          </c:val>
          <c:smooth val="0"/>
          <c:extLst xmlns:c16r2="http://schemas.microsoft.com/office/drawing/2015/06/chart">
            <c:ext xmlns:c16="http://schemas.microsoft.com/office/drawing/2014/chart" uri="{C3380CC4-5D6E-409C-BE32-E72D297353CC}">
              <c16:uniqueId val="{00000013-2F74-4437-9291-7EDEC384A781}"/>
            </c:ext>
          </c:extLst>
        </c:ser>
        <c:dLbls>
          <c:showLegendKey val="0"/>
          <c:showVal val="0"/>
          <c:showCatName val="0"/>
          <c:showSerName val="0"/>
          <c:showPercent val="0"/>
          <c:showBubbleSize val="0"/>
        </c:dLbls>
        <c:marker val="1"/>
        <c:smooth val="0"/>
        <c:axId val="113814528"/>
        <c:axId val="113816320"/>
      </c:lineChart>
      <c:catAx>
        <c:axId val="113814528"/>
        <c:scaling>
          <c:orientation val="minMax"/>
        </c:scaling>
        <c:delete val="0"/>
        <c:axPos val="b"/>
        <c:majorGridlines>
          <c:spPr>
            <a:ln w="3175">
              <a:solidFill>
                <a:schemeClr val="tx1">
                  <a:lumMod val="75000"/>
                  <a:lumOff val="25000"/>
                </a:schemeClr>
              </a:solidFill>
            </a:ln>
          </c:spPr>
        </c:majorGridlines>
        <c:numFmt formatCode="General" sourceLinked="0"/>
        <c:majorTickMark val="out"/>
        <c:minorTickMark val="none"/>
        <c:tickLblPos val="nextTo"/>
        <c:spPr>
          <a:ln>
            <a:solidFill>
              <a:schemeClr val="tx1">
                <a:lumMod val="65000"/>
                <a:lumOff val="35000"/>
              </a:schemeClr>
            </a:solidFill>
          </a:ln>
        </c:spPr>
        <c:txPr>
          <a:bodyPr/>
          <a:lstStyle/>
          <a:p>
            <a:pPr>
              <a:defRPr sz="1400" b="1" baseline="0">
                <a:solidFill>
                  <a:schemeClr val="tx1">
                    <a:lumMod val="75000"/>
                    <a:lumOff val="25000"/>
                  </a:schemeClr>
                </a:solidFill>
                <a:latin typeface="Tahoma" pitchFamily="34" charset="0"/>
                <a:ea typeface="Tahoma" pitchFamily="34" charset="0"/>
                <a:cs typeface="Tahoma" pitchFamily="34" charset="0"/>
              </a:defRPr>
            </a:pPr>
            <a:endParaRPr lang="zh-CN"/>
          </a:p>
        </c:txPr>
        <c:crossAx val="113816320"/>
        <c:crosses val="autoZero"/>
        <c:auto val="1"/>
        <c:lblAlgn val="ctr"/>
        <c:lblOffset val="100"/>
        <c:noMultiLvlLbl val="0"/>
      </c:catAx>
      <c:valAx>
        <c:axId val="113816320"/>
        <c:scaling>
          <c:orientation val="minMax"/>
        </c:scaling>
        <c:delete val="0"/>
        <c:axPos val="l"/>
        <c:numFmt formatCode="General" sourceLinked="1"/>
        <c:majorTickMark val="out"/>
        <c:minorTickMark val="none"/>
        <c:tickLblPos val="nextTo"/>
        <c:spPr>
          <a:ln>
            <a:noFill/>
          </a:ln>
        </c:spPr>
        <c:txPr>
          <a:bodyPr/>
          <a:lstStyle/>
          <a:p>
            <a:pPr>
              <a:defRPr sz="1400" baseline="0">
                <a:solidFill>
                  <a:schemeClr val="tx1">
                    <a:lumMod val="75000"/>
                    <a:lumOff val="25000"/>
                  </a:schemeClr>
                </a:solidFill>
                <a:latin typeface="Tahoma" pitchFamily="34" charset="0"/>
                <a:ea typeface="Tahoma" pitchFamily="34" charset="0"/>
                <a:cs typeface="Tahoma" pitchFamily="34" charset="0"/>
              </a:defRPr>
            </a:pPr>
            <a:endParaRPr lang="zh-CN"/>
          </a:p>
        </c:txPr>
        <c:crossAx val="113814528"/>
        <c:crosses val="autoZero"/>
        <c:crossBetween val="between"/>
      </c:valAx>
    </c:plotArea>
    <c:plotVisOnly val="1"/>
    <c:dispBlanksAs val="gap"/>
    <c:showDLblsOverMax val="0"/>
  </c:chart>
  <c:spPr>
    <a:scene3d>
      <a:camera prst="orthographicFront"/>
      <a:lightRig rig="threePt" dir="t"/>
    </a:scene3d>
  </c:spPr>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0554B-87B0-4469-8C7A-71AAA1BEB9EA}" type="datetimeFigureOut">
              <a:rPr lang="zh-CN" altLang="en-US" smtClean="0"/>
              <a:t>2019/6/24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346B8D-3BE4-4551-8188-EE660AAFE1C4}" type="slidenum">
              <a:rPr lang="zh-CN" altLang="en-US" smtClean="0"/>
              <a:t>‹#›</a:t>
            </a:fld>
            <a:endParaRPr lang="zh-CN" altLang="en-US"/>
          </a:p>
        </p:txBody>
      </p:sp>
    </p:spTree>
    <p:extLst>
      <p:ext uri="{BB962C8B-B14F-4D97-AF65-F5344CB8AC3E}">
        <p14:creationId xmlns:p14="http://schemas.microsoft.com/office/powerpoint/2010/main" val="2580503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a:t>
            </a:fld>
            <a:endParaRPr lang="zh-CN" altLang="en-US"/>
          </a:p>
        </p:txBody>
      </p:sp>
    </p:spTree>
    <p:extLst>
      <p:ext uri="{BB962C8B-B14F-4D97-AF65-F5344CB8AC3E}">
        <p14:creationId xmlns:p14="http://schemas.microsoft.com/office/powerpoint/2010/main" val="815005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10</a:t>
            </a:fld>
            <a:endParaRPr lang="zh-CN" altLang="en-US"/>
          </a:p>
        </p:txBody>
      </p:sp>
    </p:spTree>
    <p:extLst>
      <p:ext uri="{BB962C8B-B14F-4D97-AF65-F5344CB8AC3E}">
        <p14:creationId xmlns:p14="http://schemas.microsoft.com/office/powerpoint/2010/main" val="796723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11</a:t>
            </a:fld>
            <a:endParaRPr lang="zh-CN" altLang="en-US"/>
          </a:p>
        </p:txBody>
      </p:sp>
    </p:spTree>
    <p:extLst>
      <p:ext uri="{BB962C8B-B14F-4D97-AF65-F5344CB8AC3E}">
        <p14:creationId xmlns:p14="http://schemas.microsoft.com/office/powerpoint/2010/main" val="501863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12</a:t>
            </a:fld>
            <a:endParaRPr lang="zh-CN" altLang="en-US"/>
          </a:p>
        </p:txBody>
      </p:sp>
    </p:spTree>
    <p:extLst>
      <p:ext uri="{BB962C8B-B14F-4D97-AF65-F5344CB8AC3E}">
        <p14:creationId xmlns:p14="http://schemas.microsoft.com/office/powerpoint/2010/main" val="1081469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13</a:t>
            </a:fld>
            <a:endParaRPr lang="zh-CN" altLang="en-US"/>
          </a:p>
        </p:txBody>
      </p:sp>
    </p:spTree>
    <p:extLst>
      <p:ext uri="{BB962C8B-B14F-4D97-AF65-F5344CB8AC3E}">
        <p14:creationId xmlns:p14="http://schemas.microsoft.com/office/powerpoint/2010/main" val="3837183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14</a:t>
            </a:fld>
            <a:endParaRPr lang="zh-CN" altLang="en-US"/>
          </a:p>
        </p:txBody>
      </p:sp>
    </p:spTree>
    <p:extLst>
      <p:ext uri="{BB962C8B-B14F-4D97-AF65-F5344CB8AC3E}">
        <p14:creationId xmlns:p14="http://schemas.microsoft.com/office/powerpoint/2010/main" val="51462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15</a:t>
            </a:fld>
            <a:endParaRPr lang="zh-CN" altLang="en-US"/>
          </a:p>
        </p:txBody>
      </p:sp>
    </p:spTree>
    <p:extLst>
      <p:ext uri="{BB962C8B-B14F-4D97-AF65-F5344CB8AC3E}">
        <p14:creationId xmlns:p14="http://schemas.microsoft.com/office/powerpoint/2010/main" val="1300621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16</a:t>
            </a:fld>
            <a:endParaRPr lang="zh-CN" altLang="en-US"/>
          </a:p>
        </p:txBody>
      </p:sp>
    </p:spTree>
    <p:extLst>
      <p:ext uri="{BB962C8B-B14F-4D97-AF65-F5344CB8AC3E}">
        <p14:creationId xmlns:p14="http://schemas.microsoft.com/office/powerpoint/2010/main" val="32997417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17</a:t>
            </a:fld>
            <a:endParaRPr lang="zh-CN" altLang="en-US"/>
          </a:p>
        </p:txBody>
      </p:sp>
    </p:spTree>
    <p:extLst>
      <p:ext uri="{BB962C8B-B14F-4D97-AF65-F5344CB8AC3E}">
        <p14:creationId xmlns:p14="http://schemas.microsoft.com/office/powerpoint/2010/main" val="2420747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18</a:t>
            </a:fld>
            <a:endParaRPr lang="zh-CN" altLang="en-US"/>
          </a:p>
        </p:txBody>
      </p:sp>
    </p:spTree>
    <p:extLst>
      <p:ext uri="{BB962C8B-B14F-4D97-AF65-F5344CB8AC3E}">
        <p14:creationId xmlns:p14="http://schemas.microsoft.com/office/powerpoint/2010/main" val="1636228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19</a:t>
            </a:fld>
            <a:endParaRPr lang="zh-CN" altLang="en-US"/>
          </a:p>
        </p:txBody>
      </p:sp>
    </p:spTree>
    <p:extLst>
      <p:ext uri="{BB962C8B-B14F-4D97-AF65-F5344CB8AC3E}">
        <p14:creationId xmlns:p14="http://schemas.microsoft.com/office/powerpoint/2010/main" val="4265562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a:t>
            </a:fld>
            <a:endParaRPr lang="zh-CN" altLang="en-US"/>
          </a:p>
        </p:txBody>
      </p:sp>
    </p:spTree>
    <p:extLst>
      <p:ext uri="{BB962C8B-B14F-4D97-AF65-F5344CB8AC3E}">
        <p14:creationId xmlns:p14="http://schemas.microsoft.com/office/powerpoint/2010/main" val="41618414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20</a:t>
            </a:fld>
            <a:endParaRPr lang="zh-CN" altLang="en-US"/>
          </a:p>
        </p:txBody>
      </p:sp>
    </p:spTree>
    <p:extLst>
      <p:ext uri="{BB962C8B-B14F-4D97-AF65-F5344CB8AC3E}">
        <p14:creationId xmlns:p14="http://schemas.microsoft.com/office/powerpoint/2010/main" val="4267740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21</a:t>
            </a:fld>
            <a:endParaRPr lang="zh-CN" altLang="en-US"/>
          </a:p>
        </p:txBody>
      </p:sp>
    </p:spTree>
    <p:extLst>
      <p:ext uri="{BB962C8B-B14F-4D97-AF65-F5344CB8AC3E}">
        <p14:creationId xmlns:p14="http://schemas.microsoft.com/office/powerpoint/2010/main" val="2528134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22</a:t>
            </a:fld>
            <a:endParaRPr lang="zh-CN" altLang="en-US"/>
          </a:p>
        </p:txBody>
      </p:sp>
    </p:spTree>
    <p:extLst>
      <p:ext uri="{BB962C8B-B14F-4D97-AF65-F5344CB8AC3E}">
        <p14:creationId xmlns:p14="http://schemas.microsoft.com/office/powerpoint/2010/main" val="34597268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23</a:t>
            </a:fld>
            <a:endParaRPr lang="zh-CN" altLang="en-US"/>
          </a:p>
        </p:txBody>
      </p:sp>
    </p:spTree>
    <p:extLst>
      <p:ext uri="{BB962C8B-B14F-4D97-AF65-F5344CB8AC3E}">
        <p14:creationId xmlns:p14="http://schemas.microsoft.com/office/powerpoint/2010/main" val="3360963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24</a:t>
            </a:fld>
            <a:endParaRPr lang="zh-CN" altLang="en-US"/>
          </a:p>
        </p:txBody>
      </p:sp>
    </p:spTree>
    <p:extLst>
      <p:ext uri="{BB962C8B-B14F-4D97-AF65-F5344CB8AC3E}">
        <p14:creationId xmlns:p14="http://schemas.microsoft.com/office/powerpoint/2010/main" val="791704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25</a:t>
            </a:fld>
            <a:endParaRPr lang="zh-CN" altLang="en-US"/>
          </a:p>
        </p:txBody>
      </p:sp>
    </p:spTree>
    <p:extLst>
      <p:ext uri="{BB962C8B-B14F-4D97-AF65-F5344CB8AC3E}">
        <p14:creationId xmlns:p14="http://schemas.microsoft.com/office/powerpoint/2010/main" val="32620013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26</a:t>
            </a:fld>
            <a:endParaRPr lang="zh-CN" altLang="en-US"/>
          </a:p>
        </p:txBody>
      </p:sp>
    </p:spTree>
    <p:extLst>
      <p:ext uri="{BB962C8B-B14F-4D97-AF65-F5344CB8AC3E}">
        <p14:creationId xmlns:p14="http://schemas.microsoft.com/office/powerpoint/2010/main" val="5723906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27</a:t>
            </a:fld>
            <a:endParaRPr lang="zh-CN" altLang="en-US"/>
          </a:p>
        </p:txBody>
      </p:sp>
    </p:spTree>
    <p:extLst>
      <p:ext uri="{BB962C8B-B14F-4D97-AF65-F5344CB8AC3E}">
        <p14:creationId xmlns:p14="http://schemas.microsoft.com/office/powerpoint/2010/main" val="776090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28</a:t>
            </a:fld>
            <a:endParaRPr lang="zh-CN" altLang="en-US"/>
          </a:p>
        </p:txBody>
      </p:sp>
    </p:spTree>
    <p:extLst>
      <p:ext uri="{BB962C8B-B14F-4D97-AF65-F5344CB8AC3E}">
        <p14:creationId xmlns:p14="http://schemas.microsoft.com/office/powerpoint/2010/main" val="11935942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29</a:t>
            </a:fld>
            <a:endParaRPr lang="zh-CN" altLang="en-US"/>
          </a:p>
        </p:txBody>
      </p:sp>
    </p:spTree>
    <p:extLst>
      <p:ext uri="{BB962C8B-B14F-4D97-AF65-F5344CB8AC3E}">
        <p14:creationId xmlns:p14="http://schemas.microsoft.com/office/powerpoint/2010/main" val="1252443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3</a:t>
            </a:fld>
            <a:endParaRPr lang="zh-CN" altLang="en-US"/>
          </a:p>
        </p:txBody>
      </p:sp>
    </p:spTree>
    <p:extLst>
      <p:ext uri="{BB962C8B-B14F-4D97-AF65-F5344CB8AC3E}">
        <p14:creationId xmlns:p14="http://schemas.microsoft.com/office/powerpoint/2010/main" val="4231341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4</a:t>
            </a:fld>
            <a:endParaRPr lang="zh-CN" altLang="en-US"/>
          </a:p>
        </p:txBody>
      </p:sp>
    </p:spTree>
    <p:extLst>
      <p:ext uri="{BB962C8B-B14F-4D97-AF65-F5344CB8AC3E}">
        <p14:creationId xmlns:p14="http://schemas.microsoft.com/office/powerpoint/2010/main" val="3271500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5</a:t>
            </a:fld>
            <a:endParaRPr lang="zh-CN" altLang="en-US"/>
          </a:p>
        </p:txBody>
      </p:sp>
    </p:spTree>
    <p:extLst>
      <p:ext uri="{BB962C8B-B14F-4D97-AF65-F5344CB8AC3E}">
        <p14:creationId xmlns:p14="http://schemas.microsoft.com/office/powerpoint/2010/main" val="3403041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6</a:t>
            </a:fld>
            <a:endParaRPr lang="zh-CN" altLang="en-US"/>
          </a:p>
        </p:txBody>
      </p:sp>
    </p:spTree>
    <p:extLst>
      <p:ext uri="{BB962C8B-B14F-4D97-AF65-F5344CB8AC3E}">
        <p14:creationId xmlns:p14="http://schemas.microsoft.com/office/powerpoint/2010/main" val="1196963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7</a:t>
            </a:fld>
            <a:endParaRPr lang="zh-CN" altLang="en-US"/>
          </a:p>
        </p:txBody>
      </p:sp>
    </p:spTree>
    <p:extLst>
      <p:ext uri="{BB962C8B-B14F-4D97-AF65-F5344CB8AC3E}">
        <p14:creationId xmlns:p14="http://schemas.microsoft.com/office/powerpoint/2010/main" val="549513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8</a:t>
            </a:fld>
            <a:endParaRPr lang="zh-CN" altLang="en-US"/>
          </a:p>
        </p:txBody>
      </p:sp>
    </p:spTree>
    <p:extLst>
      <p:ext uri="{BB962C8B-B14F-4D97-AF65-F5344CB8AC3E}">
        <p14:creationId xmlns:p14="http://schemas.microsoft.com/office/powerpoint/2010/main" val="3809628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346B8D-3BE4-4551-8188-EE660AAFE1C4}" type="slidenum">
              <a:rPr lang="zh-CN" altLang="en-US" smtClean="0"/>
              <a:t>9</a:t>
            </a:fld>
            <a:endParaRPr lang="zh-CN" altLang="en-US"/>
          </a:p>
        </p:txBody>
      </p:sp>
    </p:spTree>
    <p:extLst>
      <p:ext uri="{BB962C8B-B14F-4D97-AF65-F5344CB8AC3E}">
        <p14:creationId xmlns:p14="http://schemas.microsoft.com/office/powerpoint/2010/main" val="24531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201775939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6720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417314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079033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28765676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E73FC-216F-447B-809F-BE36D9699D8C}" type="slidenum">
              <a:rPr lang="zh-CN" altLang="en-US" smtClean="0"/>
              <a:t>‹#›</a:t>
            </a:fld>
            <a:endParaRPr lang="zh-CN" altLang="en-US"/>
          </a:p>
        </p:txBody>
      </p:sp>
      <p:sp>
        <p:nvSpPr>
          <p:cNvPr id="9" name="矩形 8"/>
          <p:cNvSpPr/>
          <p:nvPr userDrawn="1"/>
        </p:nvSpPr>
        <p:spPr>
          <a:xfrm>
            <a:off x="8733453" y="6431122"/>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128115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241110062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28902955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4304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5235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89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20950766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4895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52044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1043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04766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37532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41130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2886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5323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D0B3065A-387F-4E0F-8D81-7E8C91FA2E69}"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381725120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文本框 7"/>
          <p:cNvSpPr txBox="1"/>
          <p:nvPr userDrawn="1"/>
        </p:nvSpPr>
        <p:spPr>
          <a:xfrm>
            <a:off x="980825" y="1137783"/>
            <a:ext cx="4509678" cy="400110"/>
          </a:xfrm>
          <a:prstGeom prst="rect">
            <a:avLst/>
          </a:prstGeom>
          <a:noFill/>
        </p:spPr>
        <p:txBody>
          <a:bodyPr wrap="square">
            <a:spAutoFit/>
          </a:bodyPr>
          <a:lstStyle/>
          <a:p>
            <a:pPr fontAlgn="auto">
              <a:spcBef>
                <a:spcPts val="0"/>
              </a:spcBef>
              <a:spcAft>
                <a:spcPts val="0"/>
              </a:spcAft>
              <a:defRPr/>
            </a:pPr>
            <a:r>
              <a:rPr lang="en-US" altLang="zh-CN" sz="2000" dirty="0" smtClean="0">
                <a:solidFill>
                  <a:srgbClr val="549DA3"/>
                </a:solidFill>
                <a:latin typeface="造字工房悦黑体验版细体" pitchFamily="50" charset="-122"/>
                <a:ea typeface="造字工房悦黑体验版细体" pitchFamily="50" charset="-122"/>
                <a:cs typeface="+mn-cs"/>
              </a:rPr>
              <a:t>01 </a:t>
            </a:r>
            <a:r>
              <a:rPr lang="zh-CN" altLang="en-US" sz="2000" dirty="0" smtClean="0">
                <a:solidFill>
                  <a:srgbClr val="549DA3"/>
                </a:solidFill>
                <a:latin typeface="造字工房悦黑体验版细体" pitchFamily="50" charset="-122"/>
                <a:ea typeface="造字工房悦黑体验版细体" pitchFamily="50" charset="-122"/>
                <a:cs typeface="+mn-cs"/>
              </a:rPr>
              <a:t>　</a:t>
            </a:r>
            <a:r>
              <a:rPr lang="en-US" altLang="zh-CN" sz="2000" dirty="0" smtClean="0">
                <a:solidFill>
                  <a:srgbClr val="549DA3"/>
                </a:solidFill>
                <a:latin typeface="造字工房悦黑体验版细体" pitchFamily="50" charset="-122"/>
                <a:ea typeface="造字工房悦黑体验版细体" pitchFamily="50" charset="-122"/>
                <a:cs typeface="+mn-cs"/>
              </a:rPr>
              <a:t>COMPANY </a:t>
            </a:r>
            <a:r>
              <a:rPr lang="en-US" altLang="zh-CN" sz="2000" dirty="0">
                <a:solidFill>
                  <a:srgbClr val="549DA3"/>
                </a:solidFill>
                <a:latin typeface="造字工房悦黑体验版细体" pitchFamily="50" charset="-122"/>
                <a:ea typeface="造字工房悦黑体验版细体" pitchFamily="50" charset="-122"/>
                <a:cs typeface="+mn-cs"/>
              </a:rPr>
              <a:t>ASSETS</a:t>
            </a:r>
            <a:endParaRPr lang="zh-CN" altLang="en-US" sz="2000" dirty="0">
              <a:solidFill>
                <a:srgbClr val="549DA3"/>
              </a:solidFill>
              <a:latin typeface="造字工房悦黑体验版细体" pitchFamily="50" charset="-122"/>
              <a:ea typeface="造字工房悦黑体验版细体" pitchFamily="50" charset="-122"/>
              <a:cs typeface="+mn-cs"/>
            </a:endParaRPr>
          </a:p>
        </p:txBody>
      </p:sp>
      <p:sp>
        <p:nvSpPr>
          <p:cNvPr id="9" name="文本框 8"/>
          <p:cNvSpPr txBox="1"/>
          <p:nvPr userDrawn="1"/>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 name="图片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flipH="1">
            <a:off x="10291481" y="839134"/>
            <a:ext cx="1198863" cy="989244"/>
          </a:xfrm>
          <a:prstGeom prst="rect">
            <a:avLst/>
          </a:prstGeom>
        </p:spPr>
      </p:pic>
    </p:spTree>
    <p:extLst>
      <p:ext uri="{BB962C8B-B14F-4D97-AF65-F5344CB8AC3E}">
        <p14:creationId xmlns:p14="http://schemas.microsoft.com/office/powerpoint/2010/main" val="340454074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userDrawn="1"/>
        </p:nvSpPr>
        <p:spPr>
          <a:xfrm>
            <a:off x="10890913" y="151029"/>
            <a:ext cx="1083374" cy="461665"/>
          </a:xfrm>
          <a:prstGeom prst="rect">
            <a:avLst/>
          </a:prstGeom>
          <a:solidFill>
            <a:srgbClr val="B5F3FE"/>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549DA3"/>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srgbClr val="549DA3"/>
              </a:solidFill>
              <a:effectLst/>
              <a:uLnTx/>
              <a:uFillTx/>
              <a:latin typeface="微软雅黑" panose="020B0503020204020204" pitchFamily="34" charset="-122"/>
              <a:ea typeface="微软雅黑" panose="020B0503020204020204" pitchFamily="34" charset="-122"/>
              <a:cs typeface="+mn-cs"/>
            </a:endParaRPr>
          </a:p>
        </p:txBody>
      </p:sp>
      <p:sp>
        <p:nvSpPr>
          <p:cNvPr id="13" name="文本框 12"/>
          <p:cNvSpPr txBox="1"/>
          <p:nvPr userDrawn="1"/>
        </p:nvSpPr>
        <p:spPr>
          <a:xfrm>
            <a:off x="980825" y="1137783"/>
            <a:ext cx="4509678" cy="400110"/>
          </a:xfrm>
          <a:prstGeom prst="rect">
            <a:avLst/>
          </a:prstGeom>
          <a:noFill/>
        </p:spPr>
        <p:txBody>
          <a:bodyPr wrap="square">
            <a:spAutoFit/>
          </a:bodyPr>
          <a:lstStyle/>
          <a:p>
            <a:pPr fontAlgn="auto">
              <a:spcBef>
                <a:spcPts val="0"/>
              </a:spcBef>
              <a:spcAft>
                <a:spcPts val="0"/>
              </a:spcAft>
              <a:defRPr/>
            </a:pPr>
            <a:r>
              <a:rPr lang="en-US" altLang="zh-CN"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rPr>
              <a:t>02</a:t>
            </a:r>
            <a:r>
              <a:rPr lang="zh-CN" altLang="en-US"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rPr>
              <a:t>　</a:t>
            </a:r>
            <a:r>
              <a:rPr lang="en-US" altLang="zh-CN"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EXTEND AND DATA</a:t>
            </a:r>
            <a:endParaRPr lang="zh-CN" altLang="en-US" sz="2000" dirty="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endParaRPr>
          </a:p>
        </p:txBody>
      </p:sp>
      <p:pic>
        <p:nvPicPr>
          <p:cNvPr id="14" name="图片 13"/>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0058399" y="835950"/>
            <a:ext cx="1425027" cy="896597"/>
          </a:xfrm>
          <a:prstGeom prst="rect">
            <a:avLst/>
          </a:prstGeom>
        </p:spPr>
      </p:pic>
    </p:spTree>
    <p:extLst>
      <p:ext uri="{BB962C8B-B14F-4D97-AF65-F5344CB8AC3E}">
        <p14:creationId xmlns:p14="http://schemas.microsoft.com/office/powerpoint/2010/main" val="154746391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两栏内容">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文本框 7"/>
          <p:cNvSpPr txBox="1"/>
          <p:nvPr userDrawn="1"/>
        </p:nvSpPr>
        <p:spPr>
          <a:xfrm>
            <a:off x="980825" y="1137783"/>
            <a:ext cx="4509678" cy="400110"/>
          </a:xfrm>
          <a:prstGeom prst="rect">
            <a:avLst/>
          </a:prstGeom>
          <a:noFill/>
        </p:spPr>
        <p:txBody>
          <a:bodyPr wrap="square">
            <a:spAutoFit/>
          </a:bodyPr>
          <a:lstStyle/>
          <a:p>
            <a:pPr fontAlgn="auto">
              <a:spcBef>
                <a:spcPts val="0"/>
              </a:spcBef>
              <a:spcAft>
                <a:spcPts val="0"/>
              </a:spcAft>
              <a:defRPr/>
            </a:pPr>
            <a:r>
              <a:rPr lang="en-US" altLang="zh-CN" sz="2000" dirty="0" smtClean="0">
                <a:solidFill>
                  <a:srgbClr val="549DA3"/>
                </a:solidFill>
                <a:latin typeface="造字工房悦黑体验版细体" pitchFamily="50" charset="-122"/>
                <a:ea typeface="造字工房悦黑体验版细体" pitchFamily="50" charset="-122"/>
                <a:cs typeface="+mn-cs"/>
              </a:rPr>
              <a:t>03 </a:t>
            </a:r>
            <a:r>
              <a:rPr lang="zh-CN" altLang="en-US" sz="2000" dirty="0" smtClean="0">
                <a:solidFill>
                  <a:srgbClr val="549DA3"/>
                </a:solidFill>
                <a:latin typeface="造字工房悦黑体验版细体" pitchFamily="50" charset="-122"/>
                <a:ea typeface="造字工房悦黑体验版细体" pitchFamily="50" charset="-122"/>
                <a:cs typeface="+mn-cs"/>
              </a:rPr>
              <a:t>　</a:t>
            </a:r>
            <a:r>
              <a:rPr lang="en-US" altLang="zh-CN" sz="2000" dirty="0" smtClean="0">
                <a:solidFill>
                  <a:srgbClr val="549DA3"/>
                </a:solidFill>
                <a:latin typeface="造字工房悦黑体验版细体" pitchFamily="50" charset="-122"/>
                <a:ea typeface="造字工房悦黑体验版细体" pitchFamily="50" charset="-122"/>
                <a:cs typeface="+mn-cs"/>
              </a:rPr>
              <a:t>COMPANY </a:t>
            </a:r>
            <a:r>
              <a:rPr lang="en-US" altLang="zh-CN" sz="2000" dirty="0">
                <a:solidFill>
                  <a:srgbClr val="549DA3"/>
                </a:solidFill>
                <a:latin typeface="造字工房悦黑体验版细体" pitchFamily="50" charset="-122"/>
                <a:ea typeface="造字工房悦黑体验版细体" pitchFamily="50" charset="-122"/>
                <a:cs typeface="+mn-cs"/>
              </a:rPr>
              <a:t>ASSETS</a:t>
            </a:r>
            <a:endParaRPr lang="zh-CN" altLang="en-US" sz="2000" dirty="0">
              <a:solidFill>
                <a:srgbClr val="549DA3"/>
              </a:solidFill>
              <a:latin typeface="造字工房悦黑体验版细体" pitchFamily="50" charset="-122"/>
              <a:ea typeface="造字工房悦黑体验版细体" pitchFamily="50" charset="-122"/>
              <a:cs typeface="+mn-cs"/>
            </a:endParaRPr>
          </a:p>
        </p:txBody>
      </p:sp>
      <p:sp>
        <p:nvSpPr>
          <p:cNvPr id="9" name="文本框 8"/>
          <p:cNvSpPr txBox="1"/>
          <p:nvPr userDrawn="1"/>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 name="图片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flipH="1">
            <a:off x="10291481" y="839134"/>
            <a:ext cx="1198863" cy="989244"/>
          </a:xfrm>
          <a:prstGeom prst="rect">
            <a:avLst/>
          </a:prstGeom>
        </p:spPr>
      </p:pic>
    </p:spTree>
    <p:extLst>
      <p:ext uri="{BB962C8B-B14F-4D97-AF65-F5344CB8AC3E}">
        <p14:creationId xmlns:p14="http://schemas.microsoft.com/office/powerpoint/2010/main" val="31317996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比较">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userDrawn="1"/>
        </p:nvSpPr>
        <p:spPr>
          <a:xfrm>
            <a:off x="10890913" y="151029"/>
            <a:ext cx="1083374" cy="461665"/>
          </a:xfrm>
          <a:prstGeom prst="rect">
            <a:avLst/>
          </a:prstGeom>
          <a:solidFill>
            <a:srgbClr val="B5F3FE"/>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549DA3"/>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srgbClr val="549DA3"/>
              </a:solidFill>
              <a:effectLst/>
              <a:uLnTx/>
              <a:uFillTx/>
              <a:latin typeface="微软雅黑" panose="020B0503020204020204" pitchFamily="34" charset="-122"/>
              <a:ea typeface="微软雅黑" panose="020B0503020204020204" pitchFamily="34" charset="-122"/>
              <a:cs typeface="+mn-cs"/>
            </a:endParaRPr>
          </a:p>
        </p:txBody>
      </p:sp>
      <p:sp>
        <p:nvSpPr>
          <p:cNvPr id="13" name="文本框 12"/>
          <p:cNvSpPr txBox="1"/>
          <p:nvPr userDrawn="1"/>
        </p:nvSpPr>
        <p:spPr>
          <a:xfrm>
            <a:off x="980825" y="1137783"/>
            <a:ext cx="4509678" cy="400110"/>
          </a:xfrm>
          <a:prstGeom prst="rect">
            <a:avLst/>
          </a:prstGeom>
          <a:noFill/>
        </p:spPr>
        <p:txBody>
          <a:bodyPr wrap="square">
            <a:spAutoFit/>
          </a:bodyPr>
          <a:lstStyle/>
          <a:p>
            <a:pPr fontAlgn="auto">
              <a:spcBef>
                <a:spcPts val="0"/>
              </a:spcBef>
              <a:spcAft>
                <a:spcPts val="0"/>
              </a:spcAft>
              <a:defRPr/>
            </a:pPr>
            <a:r>
              <a:rPr lang="en-US" altLang="zh-CN"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rPr>
              <a:t>04</a:t>
            </a:r>
            <a:r>
              <a:rPr lang="zh-CN" altLang="en-US"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rPr>
              <a:t>　</a:t>
            </a:r>
            <a:r>
              <a:rPr lang="en-US" altLang="zh-CN"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EXTEND AND DATA</a:t>
            </a:r>
            <a:endParaRPr lang="zh-CN" altLang="en-US" sz="2000" dirty="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endParaRPr>
          </a:p>
        </p:txBody>
      </p:sp>
      <p:pic>
        <p:nvPicPr>
          <p:cNvPr id="14" name="图片 13"/>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0058399" y="835950"/>
            <a:ext cx="1425027" cy="896597"/>
          </a:xfrm>
          <a:prstGeom prst="rect">
            <a:avLst/>
          </a:prstGeom>
        </p:spPr>
      </p:pic>
    </p:spTree>
    <p:extLst>
      <p:ext uri="{BB962C8B-B14F-4D97-AF65-F5344CB8AC3E}">
        <p14:creationId xmlns:p14="http://schemas.microsoft.com/office/powerpoint/2010/main" val="18073568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文本框 5"/>
          <p:cNvSpPr txBox="1"/>
          <p:nvPr userDrawn="1"/>
        </p:nvSpPr>
        <p:spPr>
          <a:xfrm>
            <a:off x="10890913" y="151029"/>
            <a:ext cx="1083374" cy="461665"/>
          </a:xfrm>
          <a:prstGeom prst="rect">
            <a:avLst/>
          </a:prstGeom>
          <a:solidFill>
            <a:srgbClr val="B5F3FE"/>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549DA3"/>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srgbClr val="549DA3"/>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0470662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文本框 5"/>
          <p:cNvSpPr txBox="1"/>
          <p:nvPr userDrawn="1"/>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416470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B3065A-387F-4E0F-8D81-7E8C91FA2E69}" type="datetimeFigureOut">
              <a:rPr lang="zh-CN" altLang="en-US" smtClean="0"/>
              <a:t>2019/6/24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E73FC-216F-447B-809F-BE36D9699D8C}" type="slidenum">
              <a:rPr lang="zh-CN" altLang="en-US" smtClean="0"/>
              <a:t>‹#›</a:t>
            </a:fld>
            <a:endParaRPr lang="zh-CN" altLang="en-US"/>
          </a:p>
        </p:txBody>
      </p:sp>
    </p:spTree>
    <p:extLst>
      <p:ext uri="{BB962C8B-B14F-4D97-AF65-F5344CB8AC3E}">
        <p14:creationId xmlns:p14="http://schemas.microsoft.com/office/powerpoint/2010/main" val="4042400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62" r:id="rId7"/>
    <p:sldLayoutId id="2147483660" r:id="rId8"/>
    <p:sldLayoutId id="2147483654" r:id="rId9"/>
    <p:sldLayoutId id="2147483663" r:id="rId10"/>
    <p:sldLayoutId id="2147483664" r:id="rId11"/>
    <p:sldLayoutId id="2147483655" r:id="rId12"/>
    <p:sldLayoutId id="2147483656" r:id="rId13"/>
    <p:sldLayoutId id="2147483657" r:id="rId14"/>
    <p:sldLayoutId id="2147483658" r:id="rId15"/>
    <p:sldLayoutId id="2147483659" r:id="rId16"/>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278418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1.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1.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chart" Target="../charts/chart2.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形状 70"/>
          <p:cNvSpPr txBox="1">
            <a:spLocks/>
          </p:cNvSpPr>
          <p:nvPr>
            <p:custDataLst>
              <p:tags r:id="rId1"/>
            </p:custDataLst>
          </p:nvPr>
        </p:nvSpPr>
        <p:spPr>
          <a:xfrm>
            <a:off x="1207437" y="2265528"/>
            <a:ext cx="7800083" cy="114641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ct val="100000"/>
              <a:buFont typeface="Montserrat"/>
              <a:buNone/>
              <a:defRPr sz="3600" b="1" i="0" u="none" strike="noStrike" cap="none">
                <a:solidFill>
                  <a:srgbClr val="FFFFFF"/>
                </a:solidFill>
                <a:latin typeface="Montserrat"/>
                <a:ea typeface="Montserrat"/>
                <a:cs typeface="Montserrat"/>
                <a:sym typeface="Montserrat"/>
              </a:defRPr>
            </a:lvl1pPr>
            <a:lvl2pPr lvl="1">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2pPr>
            <a:lvl3pPr lvl="2">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3pPr>
            <a:lvl4pPr lvl="3">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4pPr>
            <a:lvl5pPr lvl="4">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5pPr>
            <a:lvl6pPr lvl="5">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6pPr>
            <a:lvl7pPr lvl="6">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7pPr>
            <a:lvl8pPr lvl="7">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8pPr>
            <a:lvl9pPr lvl="8">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FFFFFF"/>
              </a:buClr>
              <a:buSzPct val="100000"/>
              <a:buFont typeface="Montserrat"/>
              <a:buNone/>
              <a:tabLst/>
              <a:defRPr/>
            </a:pPr>
            <a:r>
              <a:rPr kumimoji="0" lang="zh-CN" altLang="en-US" sz="5400" b="0" i="0" u="none" strike="noStrike" kern="0" cap="none" spc="0" normalizeH="0" baseline="0" noProof="0" dirty="0" smtClean="0">
                <a:ln>
                  <a:noFill/>
                </a:ln>
                <a:solidFill>
                  <a:srgbClr val="05202E"/>
                </a:solidFill>
                <a:uLnTx/>
                <a:uFillTx/>
                <a:latin typeface="方正姚体" panose="02010601030101010101" pitchFamily="2" charset="-122"/>
                <a:ea typeface="方正姚体" panose="02010601030101010101" pitchFamily="2" charset="-122"/>
                <a:sym typeface="Montserrat"/>
              </a:rPr>
              <a:t>清新时尚女性幻灯片</a:t>
            </a:r>
            <a:r>
              <a:rPr lang="zh-CN" altLang="en-US" sz="5400" b="0" kern="0" dirty="0" smtClean="0">
                <a:solidFill>
                  <a:srgbClr val="05202E"/>
                </a:solidFill>
                <a:latin typeface="方正姚体" panose="02010601030101010101" pitchFamily="2" charset="-122"/>
                <a:ea typeface="方正姚体" panose="02010601030101010101" pitchFamily="2" charset="-122"/>
              </a:rPr>
              <a:t>模</a:t>
            </a:r>
            <a:r>
              <a:rPr lang="zh-CN" altLang="en-US" sz="5400" b="0" kern="0" dirty="0">
                <a:solidFill>
                  <a:srgbClr val="05202E"/>
                </a:solidFill>
                <a:latin typeface="方正姚体" panose="02010601030101010101" pitchFamily="2" charset="-122"/>
                <a:ea typeface="方正姚体" panose="02010601030101010101" pitchFamily="2" charset="-122"/>
              </a:rPr>
              <a:t>板</a:t>
            </a:r>
            <a:endParaRPr kumimoji="0" lang="en" sz="5400" b="0" i="0" u="none" strike="noStrike" kern="0" cap="none" spc="0" normalizeH="0" baseline="0" noProof="0" dirty="0">
              <a:ln>
                <a:noFill/>
              </a:ln>
              <a:solidFill>
                <a:srgbClr val="05202E"/>
              </a:solidFill>
              <a:uLnTx/>
              <a:uFillTx/>
              <a:latin typeface="方正姚体" panose="02010601030101010101" pitchFamily="2" charset="-122"/>
              <a:ea typeface="方正姚体" panose="02010601030101010101" pitchFamily="2" charset="-122"/>
              <a:sym typeface="Montserrat"/>
            </a:endParaRPr>
          </a:p>
        </p:txBody>
      </p:sp>
      <p:sp>
        <p:nvSpPr>
          <p:cNvPr id="8" name="PA_文本框 7"/>
          <p:cNvSpPr txBox="1"/>
          <p:nvPr>
            <p:custDataLst>
              <p:tags r:id="rId2"/>
            </p:custDataLst>
          </p:nvPr>
        </p:nvSpPr>
        <p:spPr>
          <a:xfrm>
            <a:off x="1353573" y="5416861"/>
            <a:ext cx="2528256" cy="461665"/>
          </a:xfrm>
          <a:prstGeom prst="rect">
            <a:avLst/>
          </a:prstGeom>
          <a:noFill/>
        </p:spPr>
        <p:txBody>
          <a:bodyPr vert="horz"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smtClean="0">
                <a:ln>
                  <a:noFill/>
                </a:ln>
                <a:solidFill>
                  <a:prstClr val="black"/>
                </a:solidFill>
                <a:effectLst/>
                <a:uLnTx/>
                <a:uFillTx/>
                <a:latin typeface="方正姚体" panose="02010601030101010101" pitchFamily="2" charset="-122"/>
                <a:ea typeface="方正姚体" panose="02010601030101010101" pitchFamily="2" charset="-122"/>
              </a:rPr>
              <a:t>汇报人</a:t>
            </a:r>
            <a:r>
              <a:rPr kumimoji="0" lang="zh-CN" altLang="en-US" sz="2400" i="0" u="none" strike="noStrike" kern="1200" cap="none" spc="0" normalizeH="0" baseline="0" noProof="0" dirty="0" smtClean="0">
                <a:ln>
                  <a:noFill/>
                </a:ln>
                <a:solidFill>
                  <a:prstClr val="black"/>
                </a:solidFill>
                <a:effectLst/>
                <a:uLnTx/>
                <a:uFillTx/>
                <a:latin typeface="方正姚体" panose="02010601030101010101" pitchFamily="2" charset="-122"/>
                <a:ea typeface="方正姚体" panose="02010601030101010101" pitchFamily="2" charset="-122"/>
              </a:rPr>
              <a:t>：第一</a:t>
            </a:r>
            <a:r>
              <a:rPr kumimoji="0" lang="en-US" altLang="zh-CN" sz="2400" i="0" u="none" strike="noStrike" kern="1200" cap="none" spc="0" normalizeH="0" baseline="0" noProof="0" dirty="0" smtClean="0">
                <a:ln>
                  <a:noFill/>
                </a:ln>
                <a:solidFill>
                  <a:prstClr val="black"/>
                </a:solidFill>
                <a:effectLst/>
                <a:uLnTx/>
                <a:uFillTx/>
                <a:latin typeface="方正姚体" panose="02010601030101010101" pitchFamily="2" charset="-122"/>
                <a:ea typeface="方正姚体" panose="02010601030101010101" pitchFamily="2" charset="-122"/>
              </a:rPr>
              <a:t>PPT</a:t>
            </a:r>
            <a:endParaRPr kumimoji="0" lang="zh-CN" altLang="en-US" sz="2400" i="0" u="none" strike="noStrike" kern="1200" cap="none" spc="0" normalizeH="0" baseline="0" noProof="0" dirty="0">
              <a:ln>
                <a:noFill/>
              </a:ln>
              <a:solidFill>
                <a:prstClr val="black"/>
              </a:solidFill>
              <a:effectLst/>
              <a:uLnTx/>
              <a:uFillTx/>
              <a:latin typeface="方正姚体" panose="02010601030101010101" pitchFamily="2" charset="-122"/>
              <a:ea typeface="方正姚体" panose="02010601030101010101" pitchFamily="2" charset="-122"/>
            </a:endParaRPr>
          </a:p>
        </p:txBody>
      </p:sp>
      <p:pic>
        <p:nvPicPr>
          <p:cNvPr id="10" name="PA_图片 9"/>
          <p:cNvPicPr>
            <a:picLocks noChangeAspect="1"/>
          </p:cNvPicPr>
          <p:nvPr>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flipH="1">
            <a:off x="8501123" y="2003025"/>
            <a:ext cx="1012794" cy="835709"/>
          </a:xfrm>
          <a:prstGeom prst="rect">
            <a:avLst/>
          </a:prstGeom>
        </p:spPr>
      </p:pic>
      <p:sp>
        <p:nvSpPr>
          <p:cNvPr id="12" name="PA_文本框 11"/>
          <p:cNvSpPr txBox="1"/>
          <p:nvPr>
            <p:custDataLst>
              <p:tags r:id="rId4"/>
            </p:custDataLst>
          </p:nvPr>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PA_形状 85"/>
          <p:cNvSpPr txBox="1">
            <a:spLocks/>
          </p:cNvSpPr>
          <p:nvPr>
            <p:custDataLst>
              <p:tags r:id="rId5"/>
            </p:custDataLst>
          </p:nvPr>
        </p:nvSpPr>
        <p:spPr>
          <a:xfrm>
            <a:off x="7315199" y="3411941"/>
            <a:ext cx="3848067" cy="943749"/>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a:lnSpc>
                <a:spcPct val="120000"/>
              </a:lnSpc>
              <a:spcBef>
                <a:spcPts val="0"/>
              </a:spcBef>
              <a:buClr>
                <a:schemeClr val="dk1"/>
              </a:buClr>
              <a:buSzPct val="61111"/>
              <a:buFont typeface="Arial"/>
              <a:buNone/>
            </a:pPr>
            <a:r>
              <a:rPr lang="en-US" sz="18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EDIT IN GOOGLE SLIDES</a:t>
            </a:r>
          </a:p>
          <a:p>
            <a:pPr marL="0" indent="0" algn="dist">
              <a:lnSpc>
                <a:spcPct val="120000"/>
              </a:lnSpc>
              <a:spcBef>
                <a:spcPts val="0"/>
              </a:spcBef>
              <a:buClr>
                <a:schemeClr val="dk1"/>
              </a:buClr>
              <a:buSzPct val="91666"/>
              <a:buFont typeface="Arial"/>
              <a:buNone/>
            </a:pPr>
            <a:r>
              <a:rPr lang="en-US" sz="1200" dirty="0" smtClean="0">
                <a:latin typeface="微软雅黑" panose="020B0503020204020204" pitchFamily="34" charset="-122"/>
                <a:ea typeface="微软雅黑" panose="020B0503020204020204" pitchFamily="34" charset="-122"/>
                <a:cs typeface="Verdana" panose="020B0604030504040204" pitchFamily="34" charset="0"/>
              </a:rPr>
              <a:t>Go to the File menu and select Make a copy</a:t>
            </a:r>
          </a:p>
        </p:txBody>
      </p:sp>
    </p:spTree>
    <p:extLst>
      <p:ext uri="{BB962C8B-B14F-4D97-AF65-F5344CB8AC3E}">
        <p14:creationId xmlns:p14="http://schemas.microsoft.com/office/powerpoint/2010/main" val="79941377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175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strVal val="#ppt_w*0.70"/>
                                          </p:val>
                                        </p:tav>
                                        <p:tav tm="100000">
                                          <p:val>
                                            <p:strVal val="#ppt_w"/>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animEffect transition="in" filter="fade">
                                      <p:cBhvr>
                                        <p:cTn id="14" dur="1000"/>
                                        <p:tgtEl>
                                          <p:spTgt spid="10"/>
                                        </p:tgtEl>
                                      </p:cBhvr>
                                    </p:animEffect>
                                  </p:childTnLst>
                                </p:cTn>
                              </p:par>
                              <p:par>
                                <p:cTn id="15" presetID="47" presetClass="entr" presetSubtype="0" fill="hold" grpId="0" nodeType="withEffect">
                                  <p:stCondLst>
                                    <p:cond delay="275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375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5218" y="1368188"/>
            <a:ext cx="4121624" cy="4121624"/>
          </a:xfrm>
          <a:prstGeom prst="rect">
            <a:avLst/>
          </a:prstGeom>
        </p:spPr>
      </p:pic>
      <p:sp>
        <p:nvSpPr>
          <p:cNvPr id="7" name="文本框 6"/>
          <p:cNvSpPr txBox="1"/>
          <p:nvPr/>
        </p:nvSpPr>
        <p:spPr>
          <a:xfrm>
            <a:off x="1724909" y="2042994"/>
            <a:ext cx="2492990" cy="286232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0" b="1" i="0" u="none" strike="noStrike" kern="1200" cap="none" spc="0" normalizeH="0" baseline="0" noProof="0" dirty="0" smtClean="0">
                <a:ln>
                  <a:noFill/>
                </a:ln>
                <a:solidFill>
                  <a:srgbClr val="549DA3"/>
                </a:solidFill>
                <a:effectLst/>
                <a:uLnTx/>
                <a:uFillTx/>
                <a:latin typeface="造字工房朗倩（非商用）粗体" pitchFamily="50" charset="-122"/>
                <a:ea typeface="造字工房朗倩（非商用）粗体" pitchFamily="50" charset="-122"/>
                <a:cs typeface="+mn-cs"/>
              </a:rPr>
              <a:t>２</a:t>
            </a:r>
            <a:endParaRPr kumimoji="0" lang="zh-CN" altLang="en-US" sz="18000" b="1" i="0" u="none" strike="noStrike" kern="1200" cap="none" spc="0" normalizeH="0" baseline="0" noProof="0" dirty="0">
              <a:ln>
                <a:noFill/>
              </a:ln>
              <a:solidFill>
                <a:srgbClr val="549DA3"/>
              </a:solidFill>
              <a:effectLst/>
              <a:uLnTx/>
              <a:uFillTx/>
              <a:latin typeface="造字工房朗倩（非商用）粗体" pitchFamily="50" charset="-122"/>
              <a:ea typeface="造字工房朗倩（非商用）粗体" pitchFamily="50" charset="-122"/>
              <a:cs typeface="+mn-cs"/>
            </a:endParaRPr>
          </a:p>
        </p:txBody>
      </p:sp>
      <p:sp>
        <p:nvSpPr>
          <p:cNvPr id="11" name="Shape 70"/>
          <p:cNvSpPr txBox="1">
            <a:spLocks/>
          </p:cNvSpPr>
          <p:nvPr/>
        </p:nvSpPr>
        <p:spPr>
          <a:xfrm>
            <a:off x="4669611" y="2403710"/>
            <a:ext cx="7800083" cy="114641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ct val="100000"/>
              <a:buFont typeface="Montserrat"/>
              <a:buNone/>
              <a:defRPr sz="3600" b="1" i="0" u="none" strike="noStrike" cap="none">
                <a:solidFill>
                  <a:srgbClr val="FFFFFF"/>
                </a:solidFill>
                <a:latin typeface="Montserrat"/>
                <a:ea typeface="Montserrat"/>
                <a:cs typeface="Montserrat"/>
                <a:sym typeface="Montserrat"/>
              </a:defRPr>
            </a:lvl1pPr>
            <a:lvl2pPr lvl="1">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2pPr>
            <a:lvl3pPr lvl="2">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3pPr>
            <a:lvl4pPr lvl="3">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4pPr>
            <a:lvl5pPr lvl="4">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5pPr>
            <a:lvl6pPr lvl="5">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6pPr>
            <a:lvl7pPr lvl="6">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7pPr>
            <a:lvl8pPr lvl="7">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8pPr>
            <a:lvl9pPr lvl="8">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FFFFFF"/>
              </a:buClr>
              <a:buSzPct val="100000"/>
              <a:buFont typeface="Montserrat"/>
              <a:buNone/>
              <a:tabLst/>
              <a:defRPr/>
            </a:pPr>
            <a:r>
              <a:rPr kumimoji="0" lang="zh-CN" altLang="en-US" sz="5400" b="0" i="0" u="none" strike="noStrike" kern="0" cap="none" spc="0" normalizeH="0" baseline="0" noProof="0" dirty="0" smtClean="0">
                <a:ln>
                  <a:noFill/>
                </a:ln>
                <a:solidFill>
                  <a:srgbClr val="05202E"/>
                </a:solidFill>
                <a:uLnTx/>
                <a:uFillTx/>
                <a:latin typeface="方正综艺简体" panose="02010601030101010101" pitchFamily="2" charset="-122"/>
                <a:ea typeface="方正综艺简体" panose="02010601030101010101" pitchFamily="2" charset="-122"/>
                <a:sym typeface="Montserrat"/>
              </a:rPr>
              <a:t>请插入标题二内容</a:t>
            </a:r>
            <a:endParaRPr kumimoji="0" lang="en" sz="5400" b="0" i="0" u="none" strike="noStrike" kern="0" cap="none" spc="0" normalizeH="0" baseline="0" noProof="0" dirty="0">
              <a:ln>
                <a:noFill/>
              </a:ln>
              <a:solidFill>
                <a:srgbClr val="05202E"/>
              </a:solidFill>
              <a:uLnTx/>
              <a:uFillTx/>
              <a:latin typeface="造字工房朗倩（非商用）粗体" pitchFamily="50" charset="-122"/>
              <a:ea typeface="方正综艺简体" panose="02010601030101010101" pitchFamily="2" charset="-122"/>
              <a:sym typeface="Montserrat"/>
            </a:endParaRPr>
          </a:p>
        </p:txBody>
      </p:sp>
      <p:sp>
        <p:nvSpPr>
          <p:cNvPr id="12" name="Shape 85"/>
          <p:cNvSpPr txBox="1">
            <a:spLocks/>
          </p:cNvSpPr>
          <p:nvPr/>
        </p:nvSpPr>
        <p:spPr>
          <a:xfrm>
            <a:off x="4768764" y="3424178"/>
            <a:ext cx="5584604" cy="1966800"/>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
                <a:prstClr val="black"/>
              </a:buClr>
              <a:buSzPct val="61111"/>
              <a:buFont typeface="Arial"/>
              <a:buNone/>
              <a:tabLst/>
              <a:defRPr/>
            </a:pPr>
            <a:r>
              <a:rPr kumimoji="0" lang="en-US" sz="18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Verdana" panose="020B0604030504040204" pitchFamily="34" charset="0"/>
              </a:rPr>
              <a:t>EDIT IN GOOGLE SLIDES</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Go to the File menu and select Make a copy</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You will get a copy of this document on your Google Drive and will be able to edit, add or delete slides</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AD7E8E"/>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68791624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831650" y="845695"/>
            <a:ext cx="3500912" cy="5160798"/>
          </a:xfrm>
          <a:prstGeom prst="rect">
            <a:avLst/>
          </a:prstGeom>
        </p:spPr>
      </p:pic>
      <p:pic>
        <p:nvPicPr>
          <p:cNvPr id="14" name="图片 1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46128" y="845696"/>
            <a:ext cx="3500912" cy="5160798"/>
          </a:xfrm>
          <a:prstGeom prst="rect">
            <a:avLst/>
          </a:prstGeom>
        </p:spPr>
      </p:pic>
      <p:pic>
        <p:nvPicPr>
          <p:cNvPr id="15" name="图片 1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60606" y="845695"/>
            <a:ext cx="3485521" cy="5160798"/>
          </a:xfrm>
          <a:prstGeom prst="rect">
            <a:avLst/>
          </a:prstGeom>
        </p:spPr>
      </p:pic>
      <p:grpSp>
        <p:nvGrpSpPr>
          <p:cNvPr id="3" name="组合 2"/>
          <p:cNvGrpSpPr/>
          <p:nvPr/>
        </p:nvGrpSpPr>
        <p:grpSpPr>
          <a:xfrm>
            <a:off x="3916906" y="2624196"/>
            <a:ext cx="4558352" cy="1682809"/>
            <a:chOff x="3916906" y="2624196"/>
            <a:chExt cx="4558352" cy="1682809"/>
          </a:xfrm>
        </p:grpSpPr>
        <p:sp>
          <p:nvSpPr>
            <p:cNvPr id="12" name="矩形 11"/>
            <p:cNvSpPr/>
            <p:nvPr/>
          </p:nvSpPr>
          <p:spPr>
            <a:xfrm>
              <a:off x="3916906" y="2624196"/>
              <a:ext cx="4558352" cy="168280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012442" y="2700397"/>
              <a:ext cx="4406413" cy="1530409"/>
            </a:xfrm>
            <a:prstGeom prst="rect">
              <a:avLst/>
            </a:prstGeom>
            <a:solidFill>
              <a:srgbClr val="B5F3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173471" y="2856507"/>
            <a:ext cx="4212955" cy="1231107"/>
            <a:chOff x="7381306" y="2932070"/>
            <a:chExt cx="4212955" cy="1231107"/>
          </a:xfrm>
        </p:grpSpPr>
        <p:sp>
          <p:nvSpPr>
            <p:cNvPr id="9" name="矩形 8"/>
            <p:cNvSpPr/>
            <p:nvPr/>
          </p:nvSpPr>
          <p:spPr>
            <a:xfrm>
              <a:off x="7420156" y="3332180"/>
              <a:ext cx="4174105" cy="830997"/>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矩形 9"/>
            <p:cNvSpPr/>
            <p:nvPr/>
          </p:nvSpPr>
          <p:spPr>
            <a:xfrm>
              <a:off x="7381306" y="2932070"/>
              <a:ext cx="2125903" cy="400110"/>
            </a:xfrm>
            <a:prstGeom prst="rect">
              <a:avLst/>
            </a:prstGeom>
          </p:spPr>
          <p:txBody>
            <a:bodyPr wrap="none">
              <a:spAutoFit/>
            </a:bodyPr>
            <a:lstStyle/>
            <a:p>
              <a:pPr algn="ct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rPr>
                <a:t>Content Text </a:t>
              </a:r>
            </a:p>
          </p:txBody>
        </p:sp>
      </p:grpSp>
    </p:spTree>
    <p:extLst>
      <p:ext uri="{BB962C8B-B14F-4D97-AF65-F5344CB8AC3E}">
        <p14:creationId xmlns:p14="http://schemas.microsoft.com/office/powerpoint/2010/main" val="265937966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1" presetClass="entr" presetSubtype="1"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846160" y="845696"/>
            <a:ext cx="5268037" cy="5160797"/>
          </a:xfrm>
          <a:prstGeom prst="rect">
            <a:avLst/>
          </a:prstGeom>
        </p:spPr>
      </p:pic>
      <p:pic>
        <p:nvPicPr>
          <p:cNvPr id="10" name="图片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710030" y="845695"/>
            <a:ext cx="2613445" cy="2580399"/>
          </a:xfrm>
          <a:prstGeom prst="rect">
            <a:avLst/>
          </a:prstGeom>
        </p:spPr>
      </p:pic>
      <p:pic>
        <p:nvPicPr>
          <p:cNvPr id="11" name="图片 10"/>
          <p:cNvPicPr>
            <a:picLocks noChangeAspect="1"/>
          </p:cNvPicPr>
          <p:nvPr/>
        </p:nvPicPr>
        <p:blipFill rotWithShape="1">
          <a:blip r:embed="rId5" cstate="email">
            <a:extLst>
              <a:ext uri="{28A0092B-C50C-407E-A947-70E740481C1C}">
                <a14:useLocalDpi xmlns:a14="http://schemas.microsoft.com/office/drawing/2010/main"/>
              </a:ext>
            </a:extLst>
          </a:blip>
          <a:srcRect b="-343"/>
          <a:stretch/>
        </p:blipFill>
        <p:spPr>
          <a:xfrm flipH="1">
            <a:off x="6114196" y="845697"/>
            <a:ext cx="2595833" cy="2580398"/>
          </a:xfrm>
          <a:prstGeom prst="rect">
            <a:avLst/>
          </a:prstGeom>
        </p:spPr>
      </p:pic>
      <p:pic>
        <p:nvPicPr>
          <p:cNvPr id="12" name="Picture 2" descr="https://timgsa.baidu.com/timg?image&amp;quality=80&amp;size=b9999_10000&amp;sec=1489047089797&amp;di=e0f9b43495604358f9b97231afcb8995&amp;imgtype=0&amp;src=http%3A%2F%2Fimg5.duitang.com%2Fuploads%2Fitem%2F201504%2F30%2F20150430010501_nGdCB.jpe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727641" y="3426094"/>
            <a:ext cx="2595834" cy="2580399"/>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131808" y="3426094"/>
            <a:ext cx="2578221" cy="2580399"/>
          </a:xfrm>
          <a:prstGeom prst="rect">
            <a:avLst/>
          </a:prstGeom>
        </p:spPr>
      </p:pic>
      <p:grpSp>
        <p:nvGrpSpPr>
          <p:cNvPr id="2" name="组合 1"/>
          <p:cNvGrpSpPr/>
          <p:nvPr/>
        </p:nvGrpSpPr>
        <p:grpSpPr>
          <a:xfrm>
            <a:off x="3916906" y="2624196"/>
            <a:ext cx="4558352" cy="1682809"/>
            <a:chOff x="3916906" y="2624196"/>
            <a:chExt cx="4558352" cy="1682809"/>
          </a:xfrm>
        </p:grpSpPr>
        <p:sp>
          <p:nvSpPr>
            <p:cNvPr id="15" name="矩形 14"/>
            <p:cNvSpPr/>
            <p:nvPr/>
          </p:nvSpPr>
          <p:spPr>
            <a:xfrm>
              <a:off x="3916906" y="2624196"/>
              <a:ext cx="4558352" cy="1682809"/>
            </a:xfrm>
            <a:prstGeom prst="rect">
              <a:avLst/>
            </a:prstGeom>
            <a:noFill/>
            <a:ln>
              <a:solidFill>
                <a:srgbClr val="FEB5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012442" y="2700397"/>
              <a:ext cx="4406413" cy="1530409"/>
            </a:xfrm>
            <a:prstGeom prst="rect">
              <a:avLst/>
            </a:prstGeom>
            <a:solidFill>
              <a:srgbClr val="FED6E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173471" y="2856507"/>
            <a:ext cx="4262995" cy="1239858"/>
            <a:chOff x="7381306" y="2932070"/>
            <a:chExt cx="4262995" cy="1239858"/>
          </a:xfrm>
        </p:grpSpPr>
        <p:sp>
          <p:nvSpPr>
            <p:cNvPr id="18" name="矩形 17"/>
            <p:cNvSpPr/>
            <p:nvPr/>
          </p:nvSpPr>
          <p:spPr>
            <a:xfrm>
              <a:off x="7470196" y="3340931"/>
              <a:ext cx="4174105" cy="830997"/>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矩形 18"/>
            <p:cNvSpPr/>
            <p:nvPr/>
          </p:nvSpPr>
          <p:spPr>
            <a:xfrm>
              <a:off x="7381306" y="2932070"/>
              <a:ext cx="2125903" cy="400110"/>
            </a:xfrm>
            <a:prstGeom prst="rect">
              <a:avLst/>
            </a:prstGeom>
          </p:spPr>
          <p:txBody>
            <a:bodyPr wrap="none">
              <a:spAutoFit/>
            </a:bodyPr>
            <a:lstStyle/>
            <a:p>
              <a:pPr algn="ctr"/>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Content Text </a:t>
              </a:r>
            </a:p>
          </p:txBody>
        </p:sp>
      </p:grpSp>
    </p:spTree>
    <p:extLst>
      <p:ext uri="{BB962C8B-B14F-4D97-AF65-F5344CB8AC3E}">
        <p14:creationId xmlns:p14="http://schemas.microsoft.com/office/powerpoint/2010/main" val="7242771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1" presetClass="entr" presetSubtype="1"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8214" y="1347537"/>
            <a:ext cx="7477582" cy="4598713"/>
          </a:xfrm>
          <a:prstGeom prst="rect">
            <a:avLst/>
          </a:prstGeom>
        </p:spPr>
      </p:pic>
      <p:pic>
        <p:nvPicPr>
          <p:cNvPr id="27" name="图片 2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4589269" y="1101670"/>
            <a:ext cx="3015468" cy="4758491"/>
          </a:xfrm>
          <a:prstGeom prst="rect">
            <a:avLst/>
          </a:prstGeom>
        </p:spPr>
      </p:pic>
      <p:sp>
        <p:nvSpPr>
          <p:cNvPr id="3" name="矩形 2"/>
          <p:cNvSpPr/>
          <p:nvPr/>
        </p:nvSpPr>
        <p:spPr>
          <a:xfrm>
            <a:off x="6087005" y="962526"/>
            <a:ext cx="3738791" cy="4848727"/>
          </a:xfrm>
          <a:prstGeom prst="rect">
            <a:avLst/>
          </a:prstGeom>
          <a:solidFill>
            <a:srgbClr val="FEB5C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Shape 91"/>
          <p:cNvSpPr txBox="1">
            <a:spLocks/>
          </p:cNvSpPr>
          <p:nvPr/>
        </p:nvSpPr>
        <p:spPr>
          <a:xfrm>
            <a:off x="6340190" y="1663554"/>
            <a:ext cx="4235568" cy="278010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kumimoji="0" lang="en" b="1"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Whishile.K.Jing</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400"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a:t>
            </a:r>
            <a:r>
              <a:rPr kumimoji="0" lang="en" sz="1400" i="0" u="none" strike="noStrike" kern="0" cap="none" spc="0" normalizeH="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 whishile.K.Jing</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endParaRPr kumimoji="0" lang="en" sz="1600"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600" b="0"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here because I love to give presentations. </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600" b="0"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You can find me at </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lang="en-US" sz="1600" kern="0" dirty="0" smtClean="0">
                <a:solidFill>
                  <a:schemeClr val="bg1"/>
                </a:solidFill>
                <a:latin typeface="Verdana" panose="020B0604030504040204" pitchFamily="34" charset="0"/>
                <a:ea typeface="Verdana" panose="020B0604030504040204" pitchFamily="34" charset="0"/>
                <a:cs typeface="Verdana" panose="020B0604030504040204" pitchFamily="34" charset="0"/>
              </a:rPr>
              <a:t>888866666@qq.com</a:t>
            </a:r>
            <a:endParaRPr kumimoji="0" lang="en" sz="1600" b="0"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a:p>
            <a:pPr>
              <a:lnSpc>
                <a:spcPct val="120000"/>
              </a:lnSpc>
              <a:buClr>
                <a:srgbClr val="000000"/>
              </a:buClr>
              <a:buSzPct val="45833"/>
              <a:buNone/>
              <a:defRPr/>
            </a:pPr>
            <a:r>
              <a:rPr lang="en" altLang="zh-CN" sz="1600" kern="0" dirty="0">
                <a:solidFill>
                  <a:schemeClr val="bg1"/>
                </a:solidFill>
                <a:latin typeface="Verdana" panose="020B0604030504040204" pitchFamily="34" charset="0"/>
                <a:ea typeface="Verdana" panose="020B0604030504040204" pitchFamily="34" charset="0"/>
                <a:cs typeface="Verdana" panose="020B0604030504040204" pitchFamily="34" charset="0"/>
              </a:rPr>
              <a:t>I am here because I love to give presentations. </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endParaRPr kumimoji="0" lang="en" sz="1600" b="0" i="0" u="none" strike="noStrike" kern="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p:txBody>
      </p:sp>
      <p:cxnSp>
        <p:nvCxnSpPr>
          <p:cNvPr id="6" name="直接连接符 5"/>
          <p:cNvCxnSpPr/>
          <p:nvPr/>
        </p:nvCxnSpPr>
        <p:spPr>
          <a:xfrm>
            <a:off x="6400800" y="2598824"/>
            <a:ext cx="86627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6400800" y="4627319"/>
            <a:ext cx="1939028" cy="695444"/>
            <a:chOff x="6400800" y="4627319"/>
            <a:chExt cx="1939028" cy="695444"/>
          </a:xfrm>
        </p:grpSpPr>
        <p:sp>
          <p:nvSpPr>
            <p:cNvPr id="7" name="圆角矩形 6"/>
            <p:cNvSpPr/>
            <p:nvPr/>
          </p:nvSpPr>
          <p:spPr>
            <a:xfrm>
              <a:off x="6400800" y="4663415"/>
              <a:ext cx="1732547" cy="38501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Shape 91"/>
            <p:cNvSpPr txBox="1">
              <a:spLocks/>
            </p:cNvSpPr>
            <p:nvPr/>
          </p:nvSpPr>
          <p:spPr>
            <a:xfrm>
              <a:off x="6472985" y="4627319"/>
              <a:ext cx="1866843" cy="695444"/>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lang="en" sz="1600" kern="0" dirty="0" smtClean="0">
                  <a:solidFill>
                    <a:srgbClr val="AD7E8E"/>
                  </a:solidFill>
                  <a:latin typeface="Verdana" panose="020B0604030504040204" pitchFamily="34" charset="0"/>
                  <a:ea typeface="Verdana" panose="020B0604030504040204" pitchFamily="34" charset="0"/>
                  <a:cs typeface="Verdana" panose="020B0604030504040204" pitchFamily="34" charset="0"/>
                </a:rPr>
                <a:t>qq888866666</a:t>
              </a:r>
              <a:endParaRPr kumimoji="0" lang="en" sz="1600" b="0" i="0" u="none" strike="noStrike" kern="0" cap="none" spc="0" normalizeH="0" baseline="0" noProof="0" dirty="0">
                <a:ln>
                  <a:noFill/>
                </a:ln>
                <a:solidFill>
                  <a:srgbClr val="AD7E8E"/>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p:txBody>
        </p:sp>
      </p:grpSp>
      <p:sp>
        <p:nvSpPr>
          <p:cNvPr id="11" name="椭圆 10"/>
          <p:cNvSpPr/>
          <p:nvPr/>
        </p:nvSpPr>
        <p:spPr>
          <a:xfrm>
            <a:off x="10984835" y="3019927"/>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984835" y="3210929"/>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984835" y="3401931"/>
            <a:ext cx="120316" cy="120316"/>
          </a:xfrm>
          <a:prstGeom prst="ellipse">
            <a:avLst/>
          </a:prstGeom>
          <a:solidFill>
            <a:schemeClr val="bg1"/>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984835" y="3592933"/>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984835" y="3783935"/>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984835" y="3974937"/>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984835" y="4165939"/>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0984835" y="4356941"/>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984835" y="4547941"/>
            <a:ext cx="120316" cy="120316"/>
          </a:xfrm>
          <a:prstGeom prst="ellips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855396" y="2749547"/>
            <a:ext cx="2145139" cy="1163395"/>
          </a:xfrm>
          <a:prstGeom prst="rect">
            <a:avLst/>
          </a:prstGeom>
        </p:spPr>
        <p:txBody>
          <a:bodyPr wrap="none">
            <a:spAutoFit/>
          </a:bodyPr>
          <a:lstStyle/>
          <a:p>
            <a:pPr lvl="0">
              <a:lnSpc>
                <a:spcPct val="120000"/>
              </a:lnSpc>
              <a:buClr>
                <a:srgbClr val="000000"/>
              </a:buClr>
              <a:buSzPct val="45833"/>
              <a:defRPr/>
            </a:pPr>
            <a:r>
              <a:rPr lang="en" altLang="zh-CN" sz="4000" b="1" kern="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sym typeface="Source Sans Pro"/>
              </a:rPr>
              <a:t>I am </a:t>
            </a:r>
            <a:endParaRPr lang="en" altLang="zh-CN" sz="4000" b="1" kern="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sym typeface="Source Sans Pro"/>
            </a:endParaRPr>
          </a:p>
          <a:p>
            <a:pPr lvl="0">
              <a:lnSpc>
                <a:spcPct val="120000"/>
              </a:lnSpc>
              <a:buClr>
                <a:srgbClr val="000000"/>
              </a:buClr>
              <a:buSzPct val="45833"/>
              <a:defRPr/>
            </a:pPr>
            <a:r>
              <a:rPr lang="en" altLang="zh-CN" b="1" kern="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sym typeface="Source Sans Pro"/>
              </a:rPr>
              <a:t>whishile.K.Jing</a:t>
            </a:r>
            <a:endParaRPr lang="en" altLang="zh-CN" b="1" kern="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sym typeface="Source Sans Pro"/>
            </a:endParaRPr>
          </a:p>
        </p:txBody>
      </p:sp>
    </p:spTree>
    <p:extLst>
      <p:ext uri="{BB962C8B-B14F-4D97-AF65-F5344CB8AC3E}">
        <p14:creationId xmlns:p14="http://schemas.microsoft.com/office/powerpoint/2010/main" val="304250821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10" presetClass="entr" presetSubtype="0" fill="hold" nodeType="withEffect">
                                  <p:stCondLst>
                                    <p:cond delay="5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91"/>
          <p:cNvSpPr txBox="1">
            <a:spLocks/>
          </p:cNvSpPr>
          <p:nvPr/>
        </p:nvSpPr>
        <p:spPr>
          <a:xfrm>
            <a:off x="10112430" y="846219"/>
            <a:ext cx="1317570" cy="972345"/>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kumimoji="0" lang="en" sz="2000" b="1"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20</a:t>
            </a:r>
            <a:r>
              <a:rPr kumimoji="0" lang="en-US" altLang="zh-CN" sz="2000" b="1"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XX</a:t>
            </a:r>
            <a:r>
              <a:rPr kumimoji="0" lang="en" sz="2000" b="1"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 </a:t>
            </a:r>
            <a:endParaRPr kumimoji="0" lang="en" sz="2000" b="1"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lang="en" sz="2000" b="1" kern="0" dirty="0" smtClean="0">
                <a:latin typeface="Verdana" panose="020B0604030504040204" pitchFamily="34" charset="0"/>
                <a:ea typeface="Verdana" panose="020B0604030504040204" pitchFamily="34" charset="0"/>
                <a:cs typeface="Verdana" panose="020B0604030504040204" pitchFamily="34" charset="0"/>
              </a:rPr>
              <a:t>Target</a:t>
            </a:r>
            <a:endParaRPr kumimoji="0" lang="en" sz="1600" b="0" i="0" u="none" strike="noStrike" kern="0" cap="none" spc="0" normalizeH="0" baseline="0" noProof="0" dirty="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p:txBody>
      </p:sp>
      <p:sp>
        <p:nvSpPr>
          <p:cNvPr id="7" name="矩形 6"/>
          <p:cNvSpPr/>
          <p:nvPr/>
        </p:nvSpPr>
        <p:spPr>
          <a:xfrm>
            <a:off x="1082842" y="2574215"/>
            <a:ext cx="5414099" cy="13114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301790" y="3160571"/>
            <a:ext cx="2827421" cy="282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69338" y="870283"/>
            <a:ext cx="4143894" cy="5117709"/>
          </a:xfrm>
          <a:prstGeom prst="rect">
            <a:avLst/>
          </a:prstGeom>
        </p:spPr>
      </p:pic>
      <p:sp>
        <p:nvSpPr>
          <p:cNvPr id="5" name="Shape 91"/>
          <p:cNvSpPr txBox="1">
            <a:spLocks/>
          </p:cNvSpPr>
          <p:nvPr/>
        </p:nvSpPr>
        <p:spPr>
          <a:xfrm>
            <a:off x="8734701" y="3805170"/>
            <a:ext cx="2394510" cy="278010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kumimoji="0" lang="en" sz="2000" b="1"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a:t>
            </a:r>
          </a:p>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kumimoji="0" lang="en" sz="2000" b="1"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Whishile.K.Jing</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600" b="0" i="0" u="none" strike="noStrike" kern="0" cap="none" spc="0" normalizeH="0" baseline="0" noProof="0" dirty="0" smtClean="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You can find me at </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lang="en-US" sz="1600" kern="0" dirty="0" smtClean="0">
                <a:latin typeface="Verdana" panose="020B0604030504040204" pitchFamily="34" charset="0"/>
                <a:ea typeface="Verdana" panose="020B0604030504040204" pitchFamily="34" charset="0"/>
                <a:cs typeface="Verdana" panose="020B0604030504040204" pitchFamily="34" charset="0"/>
              </a:rPr>
              <a:t>888866666@qq.com</a:t>
            </a:r>
            <a:endParaRPr kumimoji="0" lang="en" sz="1600" b="0" i="0" u="none" strike="noStrike" kern="0" cap="none" spc="0" normalizeH="0" baseline="0" noProof="0" dirty="0">
              <a:ln>
                <a:noFill/>
              </a:ln>
              <a:solidFill>
                <a:srgbClr val="25516C"/>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endParaRPr>
          </a:p>
        </p:txBody>
      </p:sp>
      <p:sp>
        <p:nvSpPr>
          <p:cNvPr id="8" name="Shape 91"/>
          <p:cNvSpPr txBox="1">
            <a:spLocks/>
          </p:cNvSpPr>
          <p:nvPr/>
        </p:nvSpPr>
        <p:spPr>
          <a:xfrm>
            <a:off x="1555235" y="1936007"/>
            <a:ext cx="5402632" cy="638208"/>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kumimoji="0" lang="en" sz="2800" b="1"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Whishile.K.Jing</a:t>
            </a:r>
          </a:p>
        </p:txBody>
      </p:sp>
      <p:sp>
        <p:nvSpPr>
          <p:cNvPr id="9" name="矩形 8"/>
          <p:cNvSpPr/>
          <p:nvPr/>
        </p:nvSpPr>
        <p:spPr>
          <a:xfrm>
            <a:off x="1555235" y="2723469"/>
            <a:ext cx="3654439" cy="1274195"/>
          </a:xfrm>
          <a:prstGeom prst="rect">
            <a:avLst/>
          </a:prstGeom>
        </p:spPr>
        <p:txBody>
          <a:bodyPr wrap="square">
            <a:spAutoFit/>
          </a:bodyPr>
          <a:lstStyle/>
          <a:p>
            <a:pPr lvl="0">
              <a:lnSpc>
                <a:spcPct val="120000"/>
              </a:lnSpc>
              <a:buClr>
                <a:srgbClr val="000000"/>
              </a:buClr>
              <a:buSzPct val="45833"/>
              <a:defRPr/>
            </a:pPr>
            <a:r>
              <a:rPr lang="en" altLang="zh-CN" sz="2800" b="1" kern="0" dirty="0" smtClean="0">
                <a:solidFill>
                  <a:srgbClr val="9C2849"/>
                </a:solidFill>
                <a:latin typeface="Verdana" panose="020B0604030504040204" pitchFamily="34" charset="0"/>
                <a:ea typeface="Verdana" panose="020B0604030504040204" pitchFamily="34" charset="0"/>
                <a:cs typeface="Verdana" panose="020B0604030504040204" pitchFamily="34" charset="0"/>
              </a:rPr>
              <a:t>QQ:888866666</a:t>
            </a:r>
            <a:endParaRPr lang="en" altLang="zh-CN" sz="2800" b="1" kern="0" dirty="0" smtClean="0">
              <a:solidFill>
                <a:srgbClr val="9C2849"/>
              </a:solidFill>
              <a:latin typeface="Verdana" panose="020B0604030504040204" pitchFamily="34" charset="0"/>
              <a:ea typeface="Verdana" panose="020B0604030504040204" pitchFamily="34" charset="0"/>
              <a:cs typeface="Verdana" panose="020B0604030504040204" pitchFamily="34" charset="0"/>
              <a:sym typeface="Source Sans Pro"/>
            </a:endParaRPr>
          </a:p>
          <a:p>
            <a:pPr>
              <a:lnSpc>
                <a:spcPct val="120000"/>
              </a:lnSpc>
              <a:buClr>
                <a:srgbClr val="000000"/>
              </a:buClr>
              <a:buSzPct val="45833"/>
              <a:defRPr/>
            </a:pPr>
            <a:r>
              <a:rPr lang="en" altLang="zh-CN" kern="0" dirty="0" smtClean="0">
                <a:solidFill>
                  <a:srgbClr val="9C2849"/>
                </a:solidFill>
                <a:latin typeface="Verdana" panose="020B0604030504040204" pitchFamily="34" charset="0"/>
                <a:ea typeface="Verdana" panose="020B0604030504040204" pitchFamily="34" charset="0"/>
                <a:cs typeface="Verdana" panose="020B0604030504040204" pitchFamily="34" charset="0"/>
                <a:sym typeface="Source Sans Pro"/>
              </a:rPr>
              <a:t>I </a:t>
            </a:r>
            <a:r>
              <a:rPr lang="en" altLang="zh-CN" kern="0" dirty="0">
                <a:solidFill>
                  <a:srgbClr val="9C2849"/>
                </a:solidFill>
                <a:latin typeface="Verdana" panose="020B0604030504040204" pitchFamily="34" charset="0"/>
                <a:ea typeface="Verdana" panose="020B0604030504040204" pitchFamily="34" charset="0"/>
                <a:cs typeface="Verdana" panose="020B0604030504040204" pitchFamily="34" charset="0"/>
                <a:sym typeface="Source Sans Pro"/>
              </a:rPr>
              <a:t>love to give presentations. </a:t>
            </a:r>
          </a:p>
          <a:p>
            <a:pPr lvl="0">
              <a:lnSpc>
                <a:spcPct val="120000"/>
              </a:lnSpc>
              <a:buClr>
                <a:srgbClr val="000000"/>
              </a:buClr>
              <a:buSzPct val="45833"/>
              <a:defRPr/>
            </a:pPr>
            <a:endParaRPr lang="en" altLang="zh-CN" kern="0" dirty="0">
              <a:solidFill>
                <a:srgbClr val="9C2849"/>
              </a:solidFill>
              <a:latin typeface="Verdana" panose="020B0604030504040204" pitchFamily="34" charset="0"/>
              <a:ea typeface="Verdana" panose="020B0604030504040204" pitchFamily="34" charset="0"/>
              <a:cs typeface="Verdana" panose="020B0604030504040204" pitchFamily="34" charset="0"/>
              <a:sym typeface="Source Sans Pro"/>
            </a:endParaRPr>
          </a:p>
        </p:txBody>
      </p:sp>
      <p:sp>
        <p:nvSpPr>
          <p:cNvPr id="10" name="矩形 9"/>
          <p:cNvSpPr/>
          <p:nvPr/>
        </p:nvSpPr>
        <p:spPr>
          <a:xfrm>
            <a:off x="1555235" y="3925472"/>
            <a:ext cx="3414905" cy="757130"/>
          </a:xfrm>
          <a:prstGeom prst="rect">
            <a:avLst/>
          </a:prstGeom>
        </p:spPr>
        <p:txBody>
          <a:bodyPr wrap="square">
            <a:spAutoFit/>
          </a:bodyPr>
          <a:lstStyle/>
          <a:p>
            <a:pPr lvl="0">
              <a:lnSpc>
                <a:spcPct val="120000"/>
              </a:lnSpc>
              <a:buClr>
                <a:srgbClr val="000000"/>
              </a:buClr>
              <a:buSzPct val="45833"/>
              <a:defRPr/>
            </a:pPr>
            <a:r>
              <a:rPr lang="en" altLang="zh-CN" kern="0" dirty="0" smtClean="0">
                <a:solidFill>
                  <a:schemeClr val="bg1"/>
                </a:solidFill>
                <a:latin typeface="Verdana" panose="020B0604030504040204" pitchFamily="34" charset="0"/>
                <a:ea typeface="Verdana" panose="020B0604030504040204" pitchFamily="34" charset="0"/>
                <a:cs typeface="Verdana" panose="020B0604030504040204" pitchFamily="34" charset="0"/>
                <a:sym typeface="Source Sans Pro"/>
              </a:rPr>
              <a:t>You </a:t>
            </a:r>
            <a:r>
              <a:rPr lang="en" altLang="zh-CN" kern="0" dirty="0">
                <a:solidFill>
                  <a:schemeClr val="bg1"/>
                </a:solidFill>
                <a:latin typeface="Verdana" panose="020B0604030504040204" pitchFamily="34" charset="0"/>
                <a:ea typeface="Verdana" panose="020B0604030504040204" pitchFamily="34" charset="0"/>
                <a:cs typeface="Verdana" panose="020B0604030504040204" pitchFamily="34" charset="0"/>
                <a:sym typeface="Source Sans Pro"/>
              </a:rPr>
              <a:t>can find me at </a:t>
            </a:r>
          </a:p>
          <a:p>
            <a:pPr lvl="0">
              <a:lnSpc>
                <a:spcPct val="120000"/>
              </a:lnSpc>
              <a:buClr>
                <a:srgbClr val="000000"/>
              </a:buClr>
              <a:buSzPct val="45833"/>
              <a:defRPr/>
            </a:pPr>
            <a:r>
              <a:rPr lang="en-US" altLang="zh-CN" kern="0" dirty="0" smtClean="0">
                <a:solidFill>
                  <a:schemeClr val="bg1"/>
                </a:solidFill>
                <a:latin typeface="Verdana" panose="020B0604030504040204" pitchFamily="34" charset="0"/>
                <a:ea typeface="Verdana" panose="020B0604030504040204" pitchFamily="34" charset="0"/>
                <a:cs typeface="Verdana" panose="020B0604030504040204" pitchFamily="34" charset="0"/>
              </a:rPr>
              <a:t>888866666@qq.com</a:t>
            </a:r>
            <a:endParaRPr lang="en" altLang="zh-CN" kern="0" dirty="0">
              <a:solidFill>
                <a:schemeClr val="bg1"/>
              </a:solidFill>
              <a:latin typeface="Verdana" panose="020B0604030504040204" pitchFamily="34" charset="0"/>
              <a:ea typeface="Verdana" panose="020B0604030504040204" pitchFamily="34" charset="0"/>
              <a:cs typeface="Verdana" panose="020B0604030504040204" pitchFamily="34" charset="0"/>
              <a:sym typeface="Source Sans Pro"/>
            </a:endParaRPr>
          </a:p>
        </p:txBody>
      </p:sp>
    </p:spTree>
    <p:extLst>
      <p:ext uri="{BB962C8B-B14F-4D97-AF65-F5344CB8AC3E}">
        <p14:creationId xmlns:p14="http://schemas.microsoft.com/office/powerpoint/2010/main" val="39984947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528"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ppt_x</p:attrName>
                                        </p:attrNameLst>
                                      </p:cBhvr>
                                      <p:tavLst>
                                        <p:tav tm="0">
                                          <p:val>
                                            <p:strVal val="#ppt_x-#ppt_w*1.125000"/>
                                          </p:val>
                                        </p:tav>
                                        <p:tav tm="100000">
                                          <p:val>
                                            <p:strVal val="#ppt_x"/>
                                          </p:val>
                                        </p:tav>
                                      </p:tavLst>
                                    </p:anim>
                                    <p:animEffect transition="in" filter="wipe(right)">
                                      <p:cBhvr>
                                        <p:cTn id="19" dur="500"/>
                                        <p:tgtEl>
                                          <p:spTgt spid="4"/>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2" presetClass="entr" presetSubtype="2"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p:tgtEl>
                                          <p:spTgt spid="7"/>
                                        </p:tgtEl>
                                        <p:attrNameLst>
                                          <p:attrName>ppt_x</p:attrName>
                                        </p:attrNameLst>
                                      </p:cBhvr>
                                      <p:tavLst>
                                        <p:tav tm="0">
                                          <p:val>
                                            <p:strVal val="#ppt_x+#ppt_w*1.125000"/>
                                          </p:val>
                                        </p:tav>
                                        <p:tav tm="100000">
                                          <p:val>
                                            <p:strVal val="#ppt_x"/>
                                          </p:val>
                                        </p:tav>
                                      </p:tavLst>
                                    </p:anim>
                                    <p:animEffect transition="in" filter="wipe(left)">
                                      <p:cBhvr>
                                        <p:cTn id="29" dur="500"/>
                                        <p:tgtEl>
                                          <p:spTgt spid="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42" presetClass="entr" presetSubtype="0" fill="hold" grpId="0" nodeType="withEffect">
                                  <p:stCondLst>
                                    <p:cond delay="5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50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4" grpId="0" animBg="1"/>
      <p:bldP spid="5"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842210" y="3886206"/>
            <a:ext cx="10483191" cy="0"/>
          </a:xfrm>
          <a:prstGeom prst="line">
            <a:avLst/>
          </a:prstGeom>
          <a:ln w="19050">
            <a:solidFill>
              <a:srgbClr val="AD7E8E"/>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214022" y="2128147"/>
            <a:ext cx="1739567" cy="1739567"/>
          </a:xfrm>
          <a:prstGeom prst="ellipse">
            <a:avLst/>
          </a:prstGeom>
          <a:ln w="22225">
            <a:noFill/>
          </a:ln>
          <a:effectLst>
            <a:innerShdw blurRad="63500" dist="50800" dir="13500000">
              <a:prstClr val="black">
                <a:alpha val="50000"/>
              </a:prstClr>
            </a:innerShdw>
          </a:effectLst>
        </p:spPr>
      </p:pic>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585834" y="2128147"/>
            <a:ext cx="1739567" cy="1739567"/>
          </a:xfrm>
          <a:prstGeom prst="ellipse">
            <a:avLst/>
          </a:prstGeom>
          <a:ln w="22225">
            <a:noFill/>
          </a:ln>
          <a:effectLst>
            <a:innerShdw blurRad="63500" dist="50800" dir="13500000">
              <a:prstClr val="black">
                <a:alpha val="50000"/>
              </a:prstClr>
            </a:innerShdw>
          </a:effectLst>
        </p:spPr>
      </p:pic>
      <p:pic>
        <p:nvPicPr>
          <p:cNvPr id="4" name="图片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031819" y="3905194"/>
            <a:ext cx="1739567" cy="1739567"/>
          </a:xfrm>
          <a:prstGeom prst="ellipse">
            <a:avLst/>
          </a:prstGeom>
          <a:ln w="22225">
            <a:noFill/>
          </a:ln>
          <a:effectLst>
            <a:innerShdw blurRad="63500" dist="50800" dir="13500000">
              <a:prstClr val="black">
                <a:alpha val="50000"/>
              </a:prstClr>
            </a:innerShdw>
          </a:effectLst>
        </p:spPr>
      </p:pic>
      <p:pic>
        <p:nvPicPr>
          <p:cNvPr id="5" name="图片 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42210" y="2128147"/>
            <a:ext cx="1739567" cy="1739567"/>
          </a:xfrm>
          <a:prstGeom prst="ellipse">
            <a:avLst/>
          </a:prstGeom>
          <a:ln w="22225">
            <a:noFill/>
          </a:ln>
          <a:effectLst>
            <a:innerShdw blurRad="63500" dist="50800" dir="13500000">
              <a:prstClr val="black">
                <a:alpha val="50000"/>
              </a:prstClr>
            </a:innerShdw>
          </a:effectLst>
        </p:spPr>
      </p:pic>
      <p:pic>
        <p:nvPicPr>
          <p:cNvPr id="6" name="图片 5"/>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7399928" y="3905194"/>
            <a:ext cx="1739567" cy="1739567"/>
          </a:xfrm>
          <a:prstGeom prst="ellipse">
            <a:avLst/>
          </a:prstGeom>
          <a:ln w="22225">
            <a:noFill/>
          </a:ln>
          <a:effectLst>
            <a:innerShdw blurRad="63500" dist="50800" dir="13500000">
              <a:prstClr val="black">
                <a:alpha val="50000"/>
              </a:prstClr>
            </a:innerShdw>
          </a:effectLst>
        </p:spPr>
      </p:pic>
      <p:sp>
        <p:nvSpPr>
          <p:cNvPr id="10" name="Shape 91"/>
          <p:cNvSpPr txBox="1">
            <a:spLocks/>
          </p:cNvSpPr>
          <p:nvPr/>
        </p:nvSpPr>
        <p:spPr>
          <a:xfrm>
            <a:off x="5395594" y="4033148"/>
            <a:ext cx="1688069" cy="1236061"/>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a:lnSpc>
                <a:spcPct val="120000"/>
              </a:lnSpc>
              <a:buNone/>
              <a:defRPr/>
            </a:pPr>
            <a:r>
              <a:rPr lang="en" sz="1800" b="1" kern="0" dirty="0">
                <a:solidFill>
                  <a:srgbClr val="9C2849"/>
                </a:solidFill>
                <a:latin typeface="Verdana" panose="020B0604030504040204" pitchFamily="34" charset="0"/>
                <a:ea typeface="Verdana" panose="020B0604030504040204" pitchFamily="34" charset="0"/>
                <a:cs typeface="Verdana" panose="020B0604030504040204" pitchFamily="34" charset="0"/>
              </a:rPr>
              <a:t>Whishile</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200" b="0" i="0" u="none" strike="noStrike" kern="0" cap="none" spc="0" normalizeH="0" baseline="0" noProof="0" dirty="0" smtClean="0">
                <a:ln>
                  <a:noFill/>
                </a:ln>
                <a:solidFill>
                  <a:srgbClr val="05202E"/>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here because I love to give presentations.</a:t>
            </a:r>
          </a:p>
        </p:txBody>
      </p:sp>
      <p:sp>
        <p:nvSpPr>
          <p:cNvPr id="12" name="Shape 91"/>
          <p:cNvSpPr txBox="1">
            <a:spLocks/>
          </p:cNvSpPr>
          <p:nvPr/>
        </p:nvSpPr>
        <p:spPr>
          <a:xfrm>
            <a:off x="1026091" y="4033148"/>
            <a:ext cx="1688069" cy="1236061"/>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a:lnSpc>
                <a:spcPct val="120000"/>
              </a:lnSpc>
              <a:buNone/>
              <a:defRPr/>
            </a:pPr>
            <a:r>
              <a:rPr lang="en" sz="1800" b="1" kern="0" dirty="0">
                <a:solidFill>
                  <a:srgbClr val="9C2849"/>
                </a:solidFill>
                <a:latin typeface="Verdana" panose="020B0604030504040204" pitchFamily="34" charset="0"/>
                <a:ea typeface="Verdana" panose="020B0604030504040204" pitchFamily="34" charset="0"/>
                <a:cs typeface="Verdana" panose="020B0604030504040204" pitchFamily="34" charset="0"/>
              </a:rPr>
              <a:t>Whishile</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200" b="0" i="0" u="none" strike="noStrike" kern="0" cap="none" spc="0" normalizeH="0" baseline="0" noProof="0" dirty="0" smtClean="0">
                <a:ln>
                  <a:noFill/>
                </a:ln>
                <a:solidFill>
                  <a:srgbClr val="05202E"/>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here because I love to give presentations.</a:t>
            </a:r>
          </a:p>
        </p:txBody>
      </p:sp>
      <p:sp>
        <p:nvSpPr>
          <p:cNvPr id="13" name="Shape 91"/>
          <p:cNvSpPr txBox="1">
            <a:spLocks/>
          </p:cNvSpPr>
          <p:nvPr/>
        </p:nvSpPr>
        <p:spPr>
          <a:xfrm>
            <a:off x="9715244" y="4004691"/>
            <a:ext cx="1688069" cy="1236061"/>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a:lnSpc>
                <a:spcPct val="120000"/>
              </a:lnSpc>
              <a:buNone/>
              <a:defRPr/>
            </a:pPr>
            <a:r>
              <a:rPr lang="en" sz="1800" b="1" kern="0" dirty="0">
                <a:solidFill>
                  <a:srgbClr val="9C2849"/>
                </a:solidFill>
                <a:latin typeface="Verdana" panose="020B0604030504040204" pitchFamily="34" charset="0"/>
                <a:ea typeface="Verdana" panose="020B0604030504040204" pitchFamily="34" charset="0"/>
                <a:cs typeface="Verdana" panose="020B0604030504040204" pitchFamily="34" charset="0"/>
              </a:rPr>
              <a:t>Whishile</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200" b="0" i="0" u="none" strike="noStrike" kern="0" cap="none" spc="0" normalizeH="0" baseline="0" noProof="0" dirty="0" smtClean="0">
                <a:ln>
                  <a:noFill/>
                </a:ln>
                <a:solidFill>
                  <a:srgbClr val="05202E"/>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here because I love to give presentations.</a:t>
            </a:r>
          </a:p>
        </p:txBody>
      </p:sp>
      <p:sp>
        <p:nvSpPr>
          <p:cNvPr id="14" name="Shape 91"/>
          <p:cNvSpPr txBox="1">
            <a:spLocks/>
          </p:cNvSpPr>
          <p:nvPr/>
        </p:nvSpPr>
        <p:spPr>
          <a:xfrm>
            <a:off x="3226558" y="2503204"/>
            <a:ext cx="1688069" cy="1236061"/>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20000"/>
              </a:lnSpc>
              <a:spcBef>
                <a:spcPts val="0"/>
              </a:spcBef>
              <a:spcAft>
                <a:spcPts val="0"/>
              </a:spcAft>
              <a:buClr>
                <a:srgbClr val="00BEF2"/>
              </a:buClr>
              <a:buSzPct val="100000"/>
              <a:buFont typeface="Source Sans Pro"/>
              <a:buNone/>
              <a:tabLst/>
              <a:defRPr/>
            </a:pPr>
            <a:r>
              <a:rPr kumimoji="0" lang="en" sz="1800" b="1" i="0" u="none" strike="noStrike" kern="0" cap="none" spc="0" normalizeH="0" baseline="0" noProof="0" dirty="0" smtClean="0">
                <a:ln>
                  <a:noFill/>
                </a:ln>
                <a:solidFill>
                  <a:srgbClr val="9C2849"/>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Whishile</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200" b="0" i="0" u="none" strike="noStrike" kern="0" cap="none" spc="0" normalizeH="0" baseline="0" noProof="0" dirty="0" smtClean="0">
                <a:ln>
                  <a:noFill/>
                </a:ln>
                <a:solidFill>
                  <a:srgbClr val="05202E"/>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here because I love to give presentations.</a:t>
            </a:r>
          </a:p>
        </p:txBody>
      </p:sp>
      <p:sp>
        <p:nvSpPr>
          <p:cNvPr id="15" name="Shape 91"/>
          <p:cNvSpPr txBox="1">
            <a:spLocks/>
          </p:cNvSpPr>
          <p:nvPr/>
        </p:nvSpPr>
        <p:spPr>
          <a:xfrm>
            <a:off x="7598370" y="2503204"/>
            <a:ext cx="1688069" cy="1236061"/>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0BEF2"/>
              </a:buClr>
              <a:buSzPct val="100000"/>
              <a:buFont typeface="Source Sans Pro"/>
              <a:buChar char="»"/>
              <a:defRPr sz="2400" b="0" i="0" u="none" strike="noStrike" cap="none">
                <a:solidFill>
                  <a:srgbClr val="25516C"/>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0BEF2"/>
              </a:buClr>
              <a:buSzPct val="100000"/>
              <a:buFont typeface="Source Sans Pro"/>
              <a:buNone/>
              <a:defRPr sz="2400" b="0" i="0" u="none" strike="noStrike" cap="none">
                <a:solidFill>
                  <a:srgbClr val="25516C"/>
                </a:solidFill>
                <a:latin typeface="Source Sans Pro"/>
                <a:ea typeface="Source Sans Pro"/>
                <a:cs typeface="Source Sans Pro"/>
                <a:sym typeface="Source Sans Pro"/>
              </a:defRPr>
            </a:lvl9pPr>
          </a:lstStyle>
          <a:p>
            <a:pPr>
              <a:lnSpc>
                <a:spcPct val="120000"/>
              </a:lnSpc>
              <a:buNone/>
              <a:defRPr/>
            </a:pPr>
            <a:r>
              <a:rPr lang="en" sz="1800" b="1" kern="0" dirty="0">
                <a:solidFill>
                  <a:srgbClr val="9C2849"/>
                </a:solidFill>
                <a:latin typeface="Verdana" panose="020B0604030504040204" pitchFamily="34" charset="0"/>
                <a:ea typeface="Verdana" panose="020B0604030504040204" pitchFamily="34" charset="0"/>
                <a:cs typeface="Verdana" panose="020B0604030504040204" pitchFamily="34" charset="0"/>
              </a:rPr>
              <a:t>Whishile</a:t>
            </a:r>
          </a:p>
          <a:p>
            <a:pPr marL="0" marR="0" lvl="0" indent="0" algn="l" defTabSz="914400" rtl="0" eaLnBrk="1" fontAlgn="auto" latinLnBrk="0" hangingPunct="1">
              <a:lnSpc>
                <a:spcPct val="120000"/>
              </a:lnSpc>
              <a:spcBef>
                <a:spcPts val="0"/>
              </a:spcBef>
              <a:spcAft>
                <a:spcPts val="0"/>
              </a:spcAft>
              <a:buClr>
                <a:srgbClr val="000000"/>
              </a:buClr>
              <a:buSzPct val="45833"/>
              <a:buFont typeface="Arial"/>
              <a:buNone/>
              <a:tabLst/>
              <a:defRPr/>
            </a:pPr>
            <a:r>
              <a:rPr kumimoji="0" lang="en" sz="1200" b="0" i="0" u="none" strike="noStrike" kern="0" cap="none" spc="0" normalizeH="0" baseline="0" noProof="0" dirty="0" smtClean="0">
                <a:ln>
                  <a:noFill/>
                </a:ln>
                <a:solidFill>
                  <a:srgbClr val="05202E"/>
                </a:solidFill>
                <a:effectLst/>
                <a:uLnTx/>
                <a:uFillTx/>
                <a:latin typeface="Verdana" panose="020B0604030504040204" pitchFamily="34" charset="0"/>
                <a:ea typeface="Verdana" panose="020B0604030504040204" pitchFamily="34" charset="0"/>
                <a:cs typeface="Verdana" panose="020B0604030504040204" pitchFamily="34" charset="0"/>
                <a:sym typeface="Source Sans Pro"/>
              </a:rPr>
              <a:t>I am here because I love to give presentations.</a:t>
            </a:r>
          </a:p>
        </p:txBody>
      </p:sp>
    </p:spTree>
    <p:extLst>
      <p:ext uri="{BB962C8B-B14F-4D97-AF65-F5344CB8AC3E}">
        <p14:creationId xmlns:p14="http://schemas.microsoft.com/office/powerpoint/2010/main" val="214228710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500"/>
                                        <p:tgtEl>
                                          <p:spTgt spid="17"/>
                                        </p:tgtEl>
                                      </p:cBhvr>
                                    </p:animEffect>
                                  </p:childTnLst>
                                </p:cTn>
                              </p:par>
                              <p:par>
                                <p:cTn id="8" presetID="47"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anim calcmode="lin" valueType="num">
                                      <p:cBhvr>
                                        <p:cTn id="11" dur="1000" fill="hold"/>
                                        <p:tgtEl>
                                          <p:spTgt spid="12"/>
                                        </p:tgtEl>
                                        <p:attrNameLst>
                                          <p:attrName>ppt_x</p:attrName>
                                        </p:attrNameLst>
                                      </p:cBhvr>
                                      <p:tavLst>
                                        <p:tav tm="0">
                                          <p:val>
                                            <p:strVal val="#ppt_x"/>
                                          </p:val>
                                        </p:tav>
                                        <p:tav tm="100000">
                                          <p:val>
                                            <p:strVal val="#ppt_x"/>
                                          </p:val>
                                        </p:tav>
                                      </p:tavLst>
                                    </p:anim>
                                    <p:anim calcmode="lin" valueType="num">
                                      <p:cBhvr>
                                        <p:cTn id="12" dur="1000" fill="hold"/>
                                        <p:tgtEl>
                                          <p:spTgt spid="12"/>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25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par>
                                <p:cTn id="16" presetID="42" presetClass="entr" presetSubtype="0"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10" presetClass="entr" presetSubtype="0" fill="hold" nodeType="withEffect">
                                  <p:stCondLst>
                                    <p:cond delay="125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childTnLst>
                                </p:cTn>
                              </p:par>
                              <p:par>
                                <p:cTn id="24" presetID="47" presetClass="entr" presetSubtype="0" fill="hold" grpId="0" nodeType="withEffect">
                                  <p:stCondLst>
                                    <p:cond delay="225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10" presetClass="entr" presetSubtype="0" fill="hold" nodeType="withEffect">
                                  <p:stCondLst>
                                    <p:cond delay="225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42" presetClass="entr" presetSubtype="0" fill="hold" grpId="0" nodeType="withEffect">
                                  <p:stCondLst>
                                    <p:cond delay="325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10" presetClass="entr" presetSubtype="0" fill="hold" nodeType="withEffect">
                                  <p:stCondLst>
                                    <p:cond delay="325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childTnLst>
                                </p:cTn>
                              </p:par>
                              <p:par>
                                <p:cTn id="40" presetID="47" presetClass="entr" presetSubtype="0" fill="hold" grpId="0" nodeType="withEffect">
                                  <p:stCondLst>
                                    <p:cond delay="425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10" presetClass="entr" presetSubtype="0" fill="hold" nodeType="withEffect">
                                  <p:stCondLst>
                                    <p:cond delay="425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9730"/>
            <a:ext cx="12192000" cy="6867730"/>
            <a:chOff x="13126064" y="-6318455"/>
            <a:chExt cx="12192000" cy="686773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126064" y="-6308725"/>
              <a:ext cx="12192000" cy="6858000"/>
            </a:xfrm>
            <a:prstGeom prst="rect">
              <a:avLst/>
            </a:prstGeom>
          </p:spPr>
        </p:pic>
        <p:sp>
          <p:nvSpPr>
            <p:cNvPr id="4" name="矩形 3"/>
            <p:cNvSpPr/>
            <p:nvPr/>
          </p:nvSpPr>
          <p:spPr>
            <a:xfrm>
              <a:off x="13126064" y="-6318455"/>
              <a:ext cx="12192000" cy="6867730"/>
            </a:xfrm>
            <a:prstGeom prst="rect">
              <a:avLst/>
            </a:prstGeom>
            <a:gradFill flip="none" rotWithShape="1">
              <a:gsLst>
                <a:gs pos="39000">
                  <a:srgbClr val="E55BA1">
                    <a:alpha val="57000"/>
                  </a:srgbClr>
                </a:gs>
                <a:gs pos="0">
                  <a:schemeClr val="accent2">
                    <a:alpha val="77000"/>
                  </a:schemeClr>
                </a:gs>
                <a:gs pos="100000">
                  <a:schemeClr val="accent1">
                    <a:lumMod val="30000"/>
                    <a:lumOff val="70000"/>
                    <a:alpha val="24000"/>
                  </a:schemeClr>
                </a:gs>
              </a:gsLst>
              <a:lin ang="3000000" scaled="0"/>
              <a:tileRect/>
            </a:gradFill>
          </p:spPr>
          <p:txBody>
            <a:bodyPr wrap="square">
              <a:spAutoFit/>
            </a:bodyPr>
            <a:lstStyle/>
            <a:p>
              <a:pPr>
                <a:lnSpc>
                  <a:spcPct val="130000"/>
                </a:lnSpc>
              </a:pPr>
              <a:endParaRPr lang="zh-CN" altLang="en-US" sz="6000" b="1">
                <a:solidFill>
                  <a:prstClr val="white"/>
                </a:solidFill>
                <a:latin typeface="Arial" panose="020B0604020202020204" pitchFamily="34" charset="0"/>
                <a:ea typeface="微软雅黑" pitchFamily="34" charset="-122"/>
                <a:cs typeface="Arial" panose="020B0604020202020204" pitchFamily="34" charset="0"/>
              </a:endParaRPr>
            </a:p>
          </p:txBody>
        </p:sp>
      </p:grpSp>
      <p:pic>
        <p:nvPicPr>
          <p:cNvPr id="12" name="Shape 11" descr="marco.png"/>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0" y="0"/>
            <a:ext cx="12192000" cy="6858000"/>
          </a:xfrm>
          <a:prstGeom prst="rect">
            <a:avLst/>
          </a:prstGeom>
          <a:noFill/>
          <a:ln>
            <a:noFill/>
          </a:ln>
        </p:spPr>
      </p:pic>
      <p:grpSp>
        <p:nvGrpSpPr>
          <p:cNvPr id="6" name="组合 5"/>
          <p:cNvGrpSpPr/>
          <p:nvPr/>
        </p:nvGrpSpPr>
        <p:grpSpPr>
          <a:xfrm>
            <a:off x="1157595" y="3378108"/>
            <a:ext cx="5286318" cy="2628319"/>
            <a:chOff x="844800" y="301829"/>
            <a:chExt cx="5264442" cy="2878384"/>
          </a:xfrm>
        </p:grpSpPr>
        <p:sp>
          <p:nvSpPr>
            <p:cNvPr id="8" name="圆角矩形 7"/>
            <p:cNvSpPr/>
            <p:nvPr/>
          </p:nvSpPr>
          <p:spPr>
            <a:xfrm>
              <a:off x="844800" y="301829"/>
              <a:ext cx="5264442" cy="2878384"/>
            </a:xfrm>
            <a:prstGeom prst="roundRect">
              <a:avLst>
                <a:gd name="adj" fmla="val 0"/>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D63B8"/>
                </a:solidFill>
              </a:endParaRPr>
            </a:p>
          </p:txBody>
        </p:sp>
        <p:sp>
          <p:nvSpPr>
            <p:cNvPr id="9" name="矩形 8"/>
            <p:cNvSpPr/>
            <p:nvPr/>
          </p:nvSpPr>
          <p:spPr>
            <a:xfrm>
              <a:off x="1882610" y="530334"/>
              <a:ext cx="3094709" cy="707825"/>
            </a:xfrm>
            <a:prstGeom prst="rect">
              <a:avLst/>
            </a:prstGeom>
          </p:spPr>
          <p:txBody>
            <a:bodyPr wrap="square">
              <a:spAutoFit/>
            </a:bodyPr>
            <a:lstStyle/>
            <a:p>
              <a:pPr algn="ctr"/>
              <a:r>
                <a:rPr lang="en-US" altLang="zh-CN" sz="3600" b="1" dirty="0" smtClean="0">
                  <a:solidFill>
                    <a:srgbClr val="05202E"/>
                  </a:solidFill>
                  <a:latin typeface="Verdana" panose="020B0604030504040204" pitchFamily="34" charset="0"/>
                  <a:ea typeface="Verdana" panose="020B0604030504040204" pitchFamily="34" charset="0"/>
                  <a:cs typeface="Verdana" panose="020B0604030504040204" pitchFamily="34" charset="0"/>
                </a:rPr>
                <a:t>YOUR</a:t>
              </a:r>
              <a:r>
                <a:rPr lang="en-US" altLang="zh-CN" sz="3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n-US" altLang="zh-CN" sz="3600" b="1" dirty="0" smtClean="0">
                  <a:solidFill>
                    <a:srgbClr val="9C2849"/>
                  </a:solidFill>
                  <a:latin typeface="Verdana" panose="020B0604030504040204" pitchFamily="34" charset="0"/>
                  <a:ea typeface="Verdana" panose="020B0604030504040204" pitchFamily="34" charset="0"/>
                  <a:cs typeface="Verdana" panose="020B0604030504040204" pitchFamily="34" charset="0"/>
                </a:rPr>
                <a:t>TEXT</a:t>
              </a:r>
              <a:endParaRPr lang="zh-CN" altLang="en-US" sz="3600" b="1" dirty="0">
                <a:solidFill>
                  <a:srgbClr val="9C2849"/>
                </a:solidFill>
                <a:latin typeface="Verdana" panose="020B0604030504040204" pitchFamily="34" charset="0"/>
                <a:cs typeface="Verdana" panose="020B0604030504040204" pitchFamily="34" charset="0"/>
              </a:endParaRPr>
            </a:p>
          </p:txBody>
        </p:sp>
        <p:sp>
          <p:nvSpPr>
            <p:cNvPr id="10" name="矩形 9"/>
            <p:cNvSpPr/>
            <p:nvPr/>
          </p:nvSpPr>
          <p:spPr>
            <a:xfrm>
              <a:off x="2421966" y="1327837"/>
              <a:ext cx="2016000" cy="70066"/>
            </a:xfrm>
            <a:prstGeom prst="rect">
              <a:avLst/>
            </a:prstGeom>
            <a:solidFill>
              <a:srgbClr val="AD7E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D7E8E"/>
                </a:solidFill>
              </a:endParaRPr>
            </a:p>
          </p:txBody>
        </p:sp>
        <p:sp>
          <p:nvSpPr>
            <p:cNvPr id="11" name="矩形 10"/>
            <p:cNvSpPr/>
            <p:nvPr/>
          </p:nvSpPr>
          <p:spPr>
            <a:xfrm>
              <a:off x="1101441" y="1574099"/>
              <a:ext cx="4661328" cy="1152743"/>
            </a:xfrm>
            <a:prstGeom prst="rect">
              <a:avLst/>
            </a:prstGeom>
          </p:spPr>
          <p:txBody>
            <a:bodyPr wrap="square">
              <a:spAutoFit/>
            </a:bodyPr>
            <a:lstStyle/>
            <a:p>
              <a:pPr algn="just">
                <a:lnSpc>
                  <a:spcPct val="130000"/>
                </a:lnSpc>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here. </a:t>
              </a:r>
            </a:p>
          </p:txBody>
        </p:sp>
      </p:grpSp>
      <p:sp>
        <p:nvSpPr>
          <p:cNvPr id="7" name="矩形 6"/>
          <p:cNvSpPr/>
          <p:nvPr/>
        </p:nvSpPr>
        <p:spPr>
          <a:xfrm>
            <a:off x="871628" y="5943731"/>
            <a:ext cx="5763752" cy="63979"/>
          </a:xfrm>
          <a:prstGeom prst="rect">
            <a:avLst/>
          </a:prstGeom>
          <a:solidFill>
            <a:srgbClr val="AD7E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D63B8"/>
              </a:solidFill>
            </a:endParaRPr>
          </a:p>
        </p:txBody>
      </p:sp>
      <p:sp>
        <p:nvSpPr>
          <p:cNvPr id="13" name="文本框 12"/>
          <p:cNvSpPr txBox="1"/>
          <p:nvPr/>
        </p:nvSpPr>
        <p:spPr>
          <a:xfrm>
            <a:off x="10890913" y="151029"/>
            <a:ext cx="1083374"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278533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4"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5218" y="1368188"/>
            <a:ext cx="4121624" cy="4121624"/>
          </a:xfrm>
          <a:prstGeom prst="rect">
            <a:avLst/>
          </a:prstGeom>
        </p:spPr>
      </p:pic>
      <p:sp>
        <p:nvSpPr>
          <p:cNvPr id="7" name="文本框 6"/>
          <p:cNvSpPr txBox="1"/>
          <p:nvPr/>
        </p:nvSpPr>
        <p:spPr>
          <a:xfrm>
            <a:off x="2281967" y="2542155"/>
            <a:ext cx="1439818" cy="201593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500" b="1" i="0" u="none" strike="noStrike" kern="1200" cap="none" spc="0" normalizeH="0" baseline="0" noProof="0" dirty="0" smtClean="0">
                <a:ln>
                  <a:noFill/>
                </a:ln>
                <a:solidFill>
                  <a:srgbClr val="549DA3"/>
                </a:solidFill>
                <a:effectLst/>
                <a:uLnTx/>
                <a:uFillTx/>
                <a:latin typeface="造字工房朗倩（非商用）粗体" pitchFamily="50" charset="-122"/>
                <a:ea typeface="造字工房朗倩（非商用）粗体" pitchFamily="50" charset="-122"/>
                <a:cs typeface="+mn-cs"/>
              </a:rPr>
              <a:t>3</a:t>
            </a:r>
            <a:endParaRPr kumimoji="0" lang="zh-CN" altLang="en-US" sz="12500" b="1" i="0" u="none" strike="noStrike" kern="1200" cap="none" spc="0" normalizeH="0" baseline="0" noProof="0" dirty="0">
              <a:ln>
                <a:noFill/>
              </a:ln>
              <a:solidFill>
                <a:srgbClr val="549DA3"/>
              </a:solidFill>
              <a:effectLst/>
              <a:uLnTx/>
              <a:uFillTx/>
              <a:latin typeface="造字工房朗倩（非商用）粗体" pitchFamily="50" charset="-122"/>
              <a:ea typeface="造字工房朗倩（非商用）粗体" pitchFamily="50" charset="-122"/>
              <a:cs typeface="+mn-cs"/>
            </a:endParaRPr>
          </a:p>
        </p:txBody>
      </p:sp>
      <p:sp>
        <p:nvSpPr>
          <p:cNvPr id="11" name="Shape 70"/>
          <p:cNvSpPr txBox="1">
            <a:spLocks/>
          </p:cNvSpPr>
          <p:nvPr/>
        </p:nvSpPr>
        <p:spPr>
          <a:xfrm>
            <a:off x="4669611" y="2403710"/>
            <a:ext cx="7800083" cy="114641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ct val="100000"/>
              <a:buFont typeface="Montserrat"/>
              <a:buNone/>
              <a:defRPr sz="3600" b="1" i="0" u="none" strike="noStrike" cap="none">
                <a:solidFill>
                  <a:srgbClr val="FFFFFF"/>
                </a:solidFill>
                <a:latin typeface="Montserrat"/>
                <a:ea typeface="Montserrat"/>
                <a:cs typeface="Montserrat"/>
                <a:sym typeface="Montserrat"/>
              </a:defRPr>
            </a:lvl1pPr>
            <a:lvl2pPr lvl="1">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2pPr>
            <a:lvl3pPr lvl="2">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3pPr>
            <a:lvl4pPr lvl="3">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4pPr>
            <a:lvl5pPr lvl="4">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5pPr>
            <a:lvl6pPr lvl="5">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6pPr>
            <a:lvl7pPr lvl="6">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7pPr>
            <a:lvl8pPr lvl="7">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8pPr>
            <a:lvl9pPr lvl="8">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FFFFFF"/>
              </a:buClr>
              <a:buSzPct val="100000"/>
              <a:buFont typeface="Montserrat"/>
              <a:buNone/>
              <a:tabLst/>
              <a:defRPr/>
            </a:pPr>
            <a:r>
              <a:rPr kumimoji="0" lang="zh-CN" altLang="en-US" sz="5400" b="0" i="0" u="none" strike="noStrike" kern="0" cap="none" spc="0" normalizeH="0" baseline="0" noProof="0" dirty="0" smtClean="0">
                <a:ln>
                  <a:noFill/>
                </a:ln>
                <a:solidFill>
                  <a:srgbClr val="05202E"/>
                </a:solidFill>
                <a:effectLst/>
                <a:uLnTx/>
                <a:uFillTx/>
                <a:latin typeface="方正综艺简体" panose="02010601030101010101" pitchFamily="2" charset="-122"/>
                <a:ea typeface="方正综艺简体" panose="02010601030101010101" pitchFamily="2" charset="-122"/>
                <a:sym typeface="Montserrat"/>
              </a:rPr>
              <a:t>请插入标题二内容</a:t>
            </a:r>
            <a:endParaRPr kumimoji="0" lang="en" sz="5400" b="0" i="0" u="none" strike="noStrike" kern="0" cap="none" spc="0" normalizeH="0" baseline="0" noProof="0" dirty="0">
              <a:ln>
                <a:noFill/>
              </a:ln>
              <a:solidFill>
                <a:srgbClr val="05202E"/>
              </a:solidFill>
              <a:effectLst/>
              <a:uLnTx/>
              <a:uFillTx/>
              <a:latin typeface="造字工房朗倩（非商用）粗体" pitchFamily="50" charset="-122"/>
              <a:ea typeface="方正综艺简体" panose="02010601030101010101" pitchFamily="2" charset="-122"/>
              <a:sym typeface="Montserrat"/>
            </a:endParaRPr>
          </a:p>
        </p:txBody>
      </p:sp>
      <p:sp>
        <p:nvSpPr>
          <p:cNvPr id="12" name="Shape 85"/>
          <p:cNvSpPr txBox="1">
            <a:spLocks/>
          </p:cNvSpPr>
          <p:nvPr/>
        </p:nvSpPr>
        <p:spPr>
          <a:xfrm>
            <a:off x="4768764" y="3424178"/>
            <a:ext cx="5584604" cy="1966800"/>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
                <a:prstClr val="black"/>
              </a:buClr>
              <a:buSzPct val="61111"/>
              <a:buFont typeface="Arial"/>
              <a:buNone/>
              <a:tabLst/>
              <a:defRPr/>
            </a:pPr>
            <a:r>
              <a:rPr kumimoji="0" lang="en-US" sz="18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Verdana" panose="020B0604030504040204" pitchFamily="34" charset="0"/>
              </a:rPr>
              <a:t>EDIT IN GOOGLE SLIDES</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Go to the File menu and select Make a copy</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You will get a copy of this document on your Google Drive and will be able to edit, add or delete slides</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AD7E8E"/>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6780974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auto">
          <a:xfrm rot="19397468">
            <a:off x="4830763" y="1954213"/>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D6F98"/>
          </a:solidFill>
          <a:ln>
            <a:noFill/>
          </a:ln>
        </p:spPr>
        <p:txBody>
          <a:bodyPr wrap="none" anchor="ctr"/>
          <a:lstStyle/>
          <a:p>
            <a:endParaRPr lang="zh-CN" altLang="en-US"/>
          </a:p>
        </p:txBody>
      </p:sp>
      <p:sp>
        <p:nvSpPr>
          <p:cNvPr id="3" name="Freeform 3"/>
          <p:cNvSpPr>
            <a:spLocks/>
          </p:cNvSpPr>
          <p:nvPr/>
        </p:nvSpPr>
        <p:spPr bwMode="auto">
          <a:xfrm rot="3202081">
            <a:off x="6051550" y="2362200"/>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549DA3"/>
          </a:solidFill>
          <a:ln>
            <a:noFill/>
          </a:ln>
        </p:spPr>
        <p:txBody>
          <a:bodyPr wrap="none" anchor="ctr"/>
          <a:lstStyle/>
          <a:p>
            <a:endParaRPr lang="zh-CN" altLang="en-US"/>
          </a:p>
        </p:txBody>
      </p:sp>
      <p:sp>
        <p:nvSpPr>
          <p:cNvPr id="4" name="Freeform 3"/>
          <p:cNvSpPr>
            <a:spLocks/>
          </p:cNvSpPr>
          <p:nvPr/>
        </p:nvSpPr>
        <p:spPr bwMode="auto">
          <a:xfrm rot="8579122">
            <a:off x="5638800" y="3586163"/>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D6F98"/>
          </a:solidFill>
          <a:ln w="9525" cmpd="sng">
            <a:solidFill>
              <a:srgbClr val="FFFFFF"/>
            </a:solidFill>
            <a:round/>
            <a:headEnd/>
            <a:tailEnd/>
          </a:ln>
        </p:spPr>
        <p:txBody>
          <a:bodyPr wrap="none" anchor="ctr"/>
          <a:lstStyle/>
          <a:p>
            <a:endParaRPr lang="zh-CN" altLang="en-US"/>
          </a:p>
        </p:txBody>
      </p:sp>
      <p:sp>
        <p:nvSpPr>
          <p:cNvPr id="5" name="Freeform 3"/>
          <p:cNvSpPr>
            <a:spLocks/>
          </p:cNvSpPr>
          <p:nvPr/>
        </p:nvSpPr>
        <p:spPr bwMode="auto">
          <a:xfrm rot="13978264">
            <a:off x="4418806" y="3186907"/>
            <a:ext cx="1730375" cy="1754188"/>
          </a:xfrm>
          <a:custGeom>
            <a:avLst/>
            <a:gdLst>
              <a:gd name="T0" fmla="*/ 576846 w 10688"/>
              <a:gd name="T1" fmla="*/ 1142390 h 10844"/>
              <a:gd name="T2" fmla="*/ 576846 w 10688"/>
              <a:gd name="T3" fmla="*/ 1142390 h 10844"/>
              <a:gd name="T4" fmla="*/ 738744 w 10688"/>
              <a:gd name="T5" fmla="*/ 1738820 h 10844"/>
              <a:gd name="T6" fmla="*/ 1284991 w 10688"/>
              <a:gd name="T7" fmla="*/ 1587246 h 10844"/>
              <a:gd name="T8" fmla="*/ 1467127 w 10688"/>
              <a:gd name="T9" fmla="*/ 450032 h 10844"/>
              <a:gd name="T10" fmla="*/ 328978 w 10688"/>
              <a:gd name="T11" fmla="*/ 263031 h 10844"/>
              <a:gd name="T12" fmla="*/ 0 w 10688"/>
              <a:gd name="T13" fmla="*/ 793785 h 10844"/>
              <a:gd name="T14" fmla="*/ 576846 w 10688"/>
              <a:gd name="T15" fmla="*/ 1142390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549DA3"/>
          </a:solidFill>
          <a:ln>
            <a:noFill/>
          </a:ln>
        </p:spPr>
        <p:txBody>
          <a:bodyPr wrap="none" anchor="ctr"/>
          <a:lstStyle/>
          <a:p>
            <a:endParaRPr lang="zh-CN" altLang="en-US"/>
          </a:p>
        </p:txBody>
      </p:sp>
      <p:sp>
        <p:nvSpPr>
          <p:cNvPr id="6" name="TextBox 19"/>
          <p:cNvSpPr txBox="1">
            <a:spLocks noChangeArrowheads="1"/>
          </p:cNvSpPr>
          <p:nvPr/>
        </p:nvSpPr>
        <p:spPr bwMode="auto">
          <a:xfrm>
            <a:off x="5160963" y="2295525"/>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S</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20"/>
          <p:cNvSpPr txBox="1">
            <a:spLocks noChangeArrowheads="1"/>
          </p:cNvSpPr>
          <p:nvPr/>
        </p:nvSpPr>
        <p:spPr bwMode="auto">
          <a:xfrm>
            <a:off x="6427788" y="2805113"/>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id-ID" altLang="en-US" sz="5400" b="1" dirty="0">
                <a:solidFill>
                  <a:srgbClr val="FFFFFF"/>
                </a:solidFill>
                <a:latin typeface="Arial" panose="020B0604020202020204" pitchFamily="34" charset="0"/>
                <a:ea typeface="微软雅黑" panose="020B0503020204020204" pitchFamily="34" charset="-122"/>
                <a:sym typeface="Arial" panose="020B0604020202020204" pitchFamily="34" charset="0"/>
              </a:rPr>
              <a:t>O</a:t>
            </a:r>
            <a:endParaRPr lang="ru-RU" altLang="en-US" sz="54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21"/>
          <p:cNvSpPr txBox="1">
            <a:spLocks noChangeArrowheads="1"/>
          </p:cNvSpPr>
          <p:nvPr/>
        </p:nvSpPr>
        <p:spPr bwMode="auto">
          <a:xfrm>
            <a:off x="5946775" y="4144963"/>
            <a:ext cx="1093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T</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22"/>
          <p:cNvSpPr txBox="1">
            <a:spLocks noChangeArrowheads="1"/>
          </p:cNvSpPr>
          <p:nvPr/>
        </p:nvSpPr>
        <p:spPr bwMode="auto">
          <a:xfrm>
            <a:off x="4657725" y="3589338"/>
            <a:ext cx="1093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W</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 name="Group 3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13265" y="2090720"/>
            <a:ext cx="476250"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oup 3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13163" y="2011363"/>
            <a:ext cx="7493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oup 4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29013" y="3749675"/>
            <a:ext cx="652462"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oup 3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723188" y="3790950"/>
            <a:ext cx="792162"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a:spLocks noChangeArrowheads="1"/>
          </p:cNvSpPr>
          <p:nvPr/>
        </p:nvSpPr>
        <p:spPr bwMode="auto">
          <a:xfrm>
            <a:off x="8495198" y="2262188"/>
            <a:ext cx="20479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5" name="TextBox 13"/>
          <p:cNvSpPr txBox="1">
            <a:spLocks noChangeArrowheads="1"/>
          </p:cNvSpPr>
          <p:nvPr/>
        </p:nvSpPr>
        <p:spPr bwMode="auto">
          <a:xfrm>
            <a:off x="8548829" y="2598870"/>
            <a:ext cx="255080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16" name="TextBox 13"/>
          <p:cNvSpPr txBox="1">
            <a:spLocks noChangeArrowheads="1"/>
          </p:cNvSpPr>
          <p:nvPr/>
        </p:nvSpPr>
        <p:spPr bwMode="auto">
          <a:xfrm>
            <a:off x="1978925" y="2262188"/>
            <a:ext cx="17501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7" name="TextBox 13"/>
          <p:cNvSpPr txBox="1">
            <a:spLocks noChangeArrowheads="1"/>
          </p:cNvSpPr>
          <p:nvPr/>
        </p:nvSpPr>
        <p:spPr bwMode="auto">
          <a:xfrm>
            <a:off x="941696" y="2584450"/>
            <a:ext cx="255080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18" name="TextBox 13"/>
          <p:cNvSpPr txBox="1">
            <a:spLocks noChangeArrowheads="1"/>
          </p:cNvSpPr>
          <p:nvPr/>
        </p:nvSpPr>
        <p:spPr bwMode="auto">
          <a:xfrm>
            <a:off x="8495198" y="4295775"/>
            <a:ext cx="20479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9" name="TextBox 13"/>
          <p:cNvSpPr txBox="1">
            <a:spLocks noChangeArrowheads="1"/>
          </p:cNvSpPr>
          <p:nvPr/>
        </p:nvSpPr>
        <p:spPr bwMode="auto">
          <a:xfrm>
            <a:off x="8555526" y="4616450"/>
            <a:ext cx="255080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20" name="TextBox 13"/>
          <p:cNvSpPr txBox="1">
            <a:spLocks noChangeArrowheads="1"/>
          </p:cNvSpPr>
          <p:nvPr/>
        </p:nvSpPr>
        <p:spPr bwMode="auto">
          <a:xfrm>
            <a:off x="1978925" y="4295775"/>
            <a:ext cx="17501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1" name="TextBox 13"/>
          <p:cNvSpPr txBox="1">
            <a:spLocks noChangeArrowheads="1"/>
          </p:cNvSpPr>
          <p:nvPr/>
        </p:nvSpPr>
        <p:spPr bwMode="auto">
          <a:xfrm>
            <a:off x="941696" y="4616450"/>
            <a:ext cx="255080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Tree>
    <p:extLst>
      <p:ext uri="{BB962C8B-B14F-4D97-AF65-F5344CB8AC3E}">
        <p14:creationId xmlns:p14="http://schemas.microsoft.com/office/powerpoint/2010/main" val="260359423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3150146">
            <a:off x="3328495" y="3503771"/>
            <a:ext cx="2079893" cy="400110"/>
          </a:xfrm>
          <a:prstGeom prst="rect">
            <a:avLst/>
          </a:prstGeom>
        </p:spPr>
        <p:txBody>
          <a:bodyPr wrap="square">
            <a:spAutoFit/>
          </a:bodyPr>
          <a:lstStyle/>
          <a:p>
            <a:r>
              <a:rPr lang="en-US" altLang="zh-CN" sz="2000" b="1" dirty="0" smtClean="0">
                <a:solidFill>
                  <a:srgbClr val="549DA3"/>
                </a:solidFill>
                <a:latin typeface="Verdana" panose="020B0604030504040204" pitchFamily="34" charset="0"/>
                <a:ea typeface="Verdana" panose="020B0604030504040204" pitchFamily="34" charset="0"/>
                <a:cs typeface="Verdana" panose="020B0604030504040204" pitchFamily="34" charset="0"/>
              </a:rPr>
              <a:t>Description </a:t>
            </a:r>
            <a:endParaRPr lang="zh-CN" altLang="en-US" sz="2000" b="1" dirty="0">
              <a:solidFill>
                <a:srgbClr val="549DA3"/>
              </a:solidFill>
              <a:latin typeface="Verdana" panose="020B0604030504040204" pitchFamily="34" charset="0"/>
              <a:cs typeface="Verdana" panose="020B0604030504040204" pitchFamily="34" charset="0"/>
            </a:endParaRPr>
          </a:p>
        </p:txBody>
      </p:sp>
      <p:sp>
        <p:nvSpPr>
          <p:cNvPr id="3" name="矩形 2"/>
          <p:cNvSpPr/>
          <p:nvPr/>
        </p:nvSpPr>
        <p:spPr>
          <a:xfrm rot="3150146">
            <a:off x="671386" y="3503771"/>
            <a:ext cx="2079893" cy="400110"/>
          </a:xfrm>
          <a:prstGeom prst="rect">
            <a:avLst/>
          </a:prstGeom>
        </p:spPr>
        <p:txBody>
          <a:bodyPr wrap="square">
            <a:spAutoFit/>
          </a:bodyPr>
          <a:lstStyle/>
          <a:p>
            <a:r>
              <a:rPr lang="en-US" altLang="zh-CN" sz="2000" b="1" dirty="0" smtClean="0">
                <a:solidFill>
                  <a:srgbClr val="549DA3"/>
                </a:solidFill>
                <a:latin typeface="Verdana" panose="020B0604030504040204" pitchFamily="34" charset="0"/>
                <a:ea typeface="Verdana" panose="020B0604030504040204" pitchFamily="34" charset="0"/>
                <a:cs typeface="Verdana" panose="020B0604030504040204" pitchFamily="34" charset="0"/>
              </a:rPr>
              <a:t>Description </a:t>
            </a:r>
            <a:endParaRPr lang="zh-CN" altLang="en-US" sz="2000" b="1" dirty="0">
              <a:solidFill>
                <a:srgbClr val="549DA3"/>
              </a:solidFill>
              <a:latin typeface="Verdana" panose="020B0604030504040204" pitchFamily="34" charset="0"/>
              <a:cs typeface="Verdana" panose="020B0604030504040204" pitchFamily="34" charset="0"/>
            </a:endParaRPr>
          </a:p>
        </p:txBody>
      </p:sp>
      <p:sp>
        <p:nvSpPr>
          <p:cNvPr id="4" name="矩形 3"/>
          <p:cNvSpPr/>
          <p:nvPr/>
        </p:nvSpPr>
        <p:spPr>
          <a:xfrm rot="3150146">
            <a:off x="8560826" y="3503771"/>
            <a:ext cx="2079892" cy="400110"/>
          </a:xfrm>
          <a:prstGeom prst="rect">
            <a:avLst/>
          </a:prstGeom>
        </p:spPr>
        <p:txBody>
          <a:bodyPr wrap="square">
            <a:spAutoFit/>
          </a:bodyPr>
          <a:lstStyle/>
          <a:p>
            <a:r>
              <a:rPr lang="en-US" altLang="zh-CN" sz="2000" b="1" dirty="0" smtClean="0">
                <a:solidFill>
                  <a:srgbClr val="549DA3"/>
                </a:solidFill>
                <a:latin typeface="Verdana" panose="020B0604030504040204" pitchFamily="34" charset="0"/>
                <a:ea typeface="Verdana" panose="020B0604030504040204" pitchFamily="34" charset="0"/>
                <a:cs typeface="Verdana" panose="020B0604030504040204" pitchFamily="34" charset="0"/>
              </a:rPr>
              <a:t>Description </a:t>
            </a:r>
            <a:endParaRPr lang="zh-CN" altLang="en-US" sz="2000" b="1" dirty="0">
              <a:solidFill>
                <a:srgbClr val="549DA3"/>
              </a:solidFill>
              <a:latin typeface="Verdana" panose="020B0604030504040204" pitchFamily="34" charset="0"/>
              <a:cs typeface="Verdana" panose="020B0604030504040204" pitchFamily="34" charset="0"/>
            </a:endParaRPr>
          </a:p>
        </p:txBody>
      </p:sp>
      <p:sp>
        <p:nvSpPr>
          <p:cNvPr id="5" name="矩形 4"/>
          <p:cNvSpPr/>
          <p:nvPr/>
        </p:nvSpPr>
        <p:spPr>
          <a:xfrm rot="3150146">
            <a:off x="5944660" y="3503771"/>
            <a:ext cx="2079893" cy="400110"/>
          </a:xfrm>
          <a:prstGeom prst="rect">
            <a:avLst/>
          </a:prstGeom>
        </p:spPr>
        <p:txBody>
          <a:bodyPr wrap="square">
            <a:spAutoFit/>
          </a:bodyPr>
          <a:lstStyle/>
          <a:p>
            <a:r>
              <a:rPr lang="en-US" altLang="zh-CN" sz="2000" b="1" dirty="0" smtClean="0">
                <a:solidFill>
                  <a:srgbClr val="549DA3"/>
                </a:solidFill>
                <a:latin typeface="Verdana" panose="020B0604030504040204" pitchFamily="34" charset="0"/>
                <a:ea typeface="Verdana" panose="020B0604030504040204" pitchFamily="34" charset="0"/>
                <a:cs typeface="Verdana" panose="020B0604030504040204" pitchFamily="34" charset="0"/>
              </a:rPr>
              <a:t>Description </a:t>
            </a:r>
            <a:endParaRPr lang="zh-CN" altLang="en-US" sz="2000" b="1" dirty="0">
              <a:solidFill>
                <a:srgbClr val="549DA3"/>
              </a:solidFill>
              <a:latin typeface="Verdana" panose="020B0604030504040204" pitchFamily="34" charset="0"/>
              <a:cs typeface="Verdana" panose="020B0604030504040204" pitchFamily="34" charset="0"/>
            </a:endParaRPr>
          </a:p>
        </p:txBody>
      </p:sp>
      <p:sp>
        <p:nvSpPr>
          <p:cNvPr id="6" name="矩形 5"/>
          <p:cNvSpPr/>
          <p:nvPr/>
        </p:nvSpPr>
        <p:spPr>
          <a:xfrm>
            <a:off x="1121110" y="4673531"/>
            <a:ext cx="10143464" cy="732508"/>
          </a:xfrm>
          <a:prstGeom prst="rect">
            <a:avLst/>
          </a:prstGeom>
        </p:spPr>
        <p:txBody>
          <a:bodyPr wrap="square">
            <a:spAutoFit/>
          </a:bodyPr>
          <a:lstStyle/>
          <a:p>
            <a:pPr>
              <a:lnSpc>
                <a:spcPct val="130000"/>
              </a:lnSpc>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here. Put your text about this part related goes here. 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 name="组合 6"/>
          <p:cNvGrpSpPr/>
          <p:nvPr/>
        </p:nvGrpSpPr>
        <p:grpSpPr>
          <a:xfrm>
            <a:off x="6506990" y="2183642"/>
            <a:ext cx="1924766" cy="1976578"/>
            <a:chOff x="6534285" y="2018811"/>
            <a:chExt cx="2151727" cy="2209648"/>
          </a:xfrm>
        </p:grpSpPr>
        <p:sp>
          <p:nvSpPr>
            <p:cNvPr id="8" name="任意多边形 7"/>
            <p:cNvSpPr/>
            <p:nvPr/>
          </p:nvSpPr>
          <p:spPr>
            <a:xfrm>
              <a:off x="6534285"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rgbClr val="549D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grpSp>
          <p:nvGrpSpPr>
            <p:cNvPr id="9" name="组合 8"/>
            <p:cNvGrpSpPr/>
            <p:nvPr/>
          </p:nvGrpSpPr>
          <p:grpSpPr>
            <a:xfrm>
              <a:off x="7180973" y="2625346"/>
              <a:ext cx="990048" cy="765648"/>
              <a:chOff x="2655396" y="2953152"/>
              <a:chExt cx="811962" cy="627927"/>
            </a:xfrm>
            <a:solidFill>
              <a:srgbClr val="FFC000"/>
            </a:solidFill>
          </p:grpSpPr>
          <p:sp>
            <p:nvSpPr>
              <p:cNvPr id="10" name="Freeform 6"/>
              <p:cNvSpPr/>
              <p:nvPr/>
            </p:nvSpPr>
            <p:spPr bwMode="auto">
              <a:xfrm>
                <a:off x="2655396" y="2953152"/>
                <a:ext cx="606579" cy="396043"/>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7"/>
              <p:cNvSpPr>
                <a:spLocks noEditPoints="1"/>
              </p:cNvSpPr>
              <p:nvPr/>
            </p:nvSpPr>
            <p:spPr bwMode="auto">
              <a:xfrm>
                <a:off x="2737844" y="3196814"/>
                <a:ext cx="588912" cy="38426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 name="Freeform 8"/>
              <p:cNvSpPr/>
              <p:nvPr/>
            </p:nvSpPr>
            <p:spPr bwMode="auto">
              <a:xfrm>
                <a:off x="3194250" y="3145285"/>
                <a:ext cx="72878" cy="6993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9"/>
              <p:cNvSpPr>
                <a:spLocks noEditPoints="1"/>
              </p:cNvSpPr>
              <p:nvPr/>
            </p:nvSpPr>
            <p:spPr bwMode="auto">
              <a:xfrm>
                <a:off x="3192778" y="3142340"/>
                <a:ext cx="274580" cy="189924"/>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6"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4" name="组合 13"/>
          <p:cNvGrpSpPr/>
          <p:nvPr/>
        </p:nvGrpSpPr>
        <p:grpSpPr>
          <a:xfrm>
            <a:off x="3875714" y="2183642"/>
            <a:ext cx="1924766" cy="1976578"/>
            <a:chOff x="3903009" y="2018811"/>
            <a:chExt cx="2151727" cy="2209648"/>
          </a:xfrm>
        </p:grpSpPr>
        <p:sp>
          <p:nvSpPr>
            <p:cNvPr id="15" name="任意多边形 14"/>
            <p:cNvSpPr/>
            <p:nvPr/>
          </p:nvSpPr>
          <p:spPr>
            <a:xfrm>
              <a:off x="3903009"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rgbClr val="4DE4F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EB4B3F"/>
                </a:solidFill>
              </a:endParaRPr>
            </a:p>
          </p:txBody>
        </p:sp>
        <p:grpSp>
          <p:nvGrpSpPr>
            <p:cNvPr id="16" name="组合 15"/>
            <p:cNvGrpSpPr/>
            <p:nvPr/>
          </p:nvGrpSpPr>
          <p:grpSpPr>
            <a:xfrm>
              <a:off x="4608106" y="2576256"/>
              <a:ext cx="842930" cy="782222"/>
              <a:chOff x="5278438" y="2973388"/>
              <a:chExt cx="1344613" cy="1247775"/>
            </a:xfrm>
            <a:solidFill>
              <a:schemeClr val="bg1"/>
            </a:solidFill>
          </p:grpSpPr>
          <p:sp>
            <p:nvSpPr>
              <p:cNvPr id="17"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6">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21" name="组合 20"/>
          <p:cNvGrpSpPr/>
          <p:nvPr/>
        </p:nvGrpSpPr>
        <p:grpSpPr>
          <a:xfrm>
            <a:off x="1244438" y="2183642"/>
            <a:ext cx="1924766" cy="1976578"/>
            <a:chOff x="1271733" y="2018811"/>
            <a:chExt cx="2151727" cy="2209648"/>
          </a:xfrm>
        </p:grpSpPr>
        <p:sp>
          <p:nvSpPr>
            <p:cNvPr id="22" name="任意多边形 21"/>
            <p:cNvSpPr/>
            <p:nvPr/>
          </p:nvSpPr>
          <p:spPr>
            <a:xfrm>
              <a:off x="1271733"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rgbClr val="549D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grpSp>
          <p:nvGrpSpPr>
            <p:cNvPr id="23" name="组合 22"/>
            <p:cNvGrpSpPr/>
            <p:nvPr/>
          </p:nvGrpSpPr>
          <p:grpSpPr>
            <a:xfrm>
              <a:off x="1973384" y="2619993"/>
              <a:ext cx="936074" cy="763520"/>
              <a:chOff x="1563256" y="1711324"/>
              <a:chExt cx="344488" cy="280987"/>
            </a:xfrm>
            <a:solidFill>
              <a:srgbClr val="FFC000"/>
            </a:solidFill>
          </p:grpSpPr>
          <p:sp>
            <p:nvSpPr>
              <p:cNvPr id="24" name="Freeform 29"/>
              <p:cNvSpPr>
                <a:spLocks noEditPoints="1"/>
              </p:cNvSpPr>
              <p:nvPr/>
            </p:nvSpPr>
            <p:spPr bwMode="auto">
              <a:xfrm>
                <a:off x="1718831" y="1858962"/>
                <a:ext cx="33338" cy="41275"/>
              </a:xfrm>
              <a:custGeom>
                <a:avLst/>
                <a:gdLst>
                  <a:gd name="T0" fmla="*/ 14 w 14"/>
                  <a:gd name="T1" fmla="*/ 10 h 17"/>
                  <a:gd name="T2" fmla="*/ 14 w 14"/>
                  <a:gd name="T3" fmla="*/ 7 h 17"/>
                  <a:gd name="T4" fmla="*/ 7 w 14"/>
                  <a:gd name="T5" fmla="*/ 0 h 17"/>
                  <a:gd name="T6" fmla="*/ 0 w 14"/>
                  <a:gd name="T7" fmla="*/ 7 h 17"/>
                  <a:gd name="T8" fmla="*/ 0 w 14"/>
                  <a:gd name="T9" fmla="*/ 10 h 17"/>
                  <a:gd name="T10" fmla="*/ 7 w 14"/>
                  <a:gd name="T11" fmla="*/ 17 h 17"/>
                  <a:gd name="T12" fmla="*/ 14 w 14"/>
                  <a:gd name="T13" fmla="*/ 10 h 17"/>
                  <a:gd name="T14" fmla="*/ 14 w 14"/>
                  <a:gd name="T15" fmla="*/ 10 h 17"/>
                  <a:gd name="T16" fmla="*/ 14 w 14"/>
                  <a:gd name="T1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4" y="10"/>
                    </a:moveTo>
                    <a:cubicBezTo>
                      <a:pt x="14" y="7"/>
                      <a:pt x="14" y="7"/>
                      <a:pt x="14" y="7"/>
                    </a:cubicBezTo>
                    <a:cubicBezTo>
                      <a:pt x="14" y="3"/>
                      <a:pt x="11" y="0"/>
                      <a:pt x="7" y="0"/>
                    </a:cubicBezTo>
                    <a:cubicBezTo>
                      <a:pt x="3" y="0"/>
                      <a:pt x="0" y="3"/>
                      <a:pt x="0" y="7"/>
                    </a:cubicBezTo>
                    <a:cubicBezTo>
                      <a:pt x="0" y="10"/>
                      <a:pt x="0" y="10"/>
                      <a:pt x="0" y="10"/>
                    </a:cubicBezTo>
                    <a:cubicBezTo>
                      <a:pt x="0" y="14"/>
                      <a:pt x="3" y="17"/>
                      <a:pt x="7" y="17"/>
                    </a:cubicBezTo>
                    <a:cubicBezTo>
                      <a:pt x="11" y="17"/>
                      <a:pt x="14" y="14"/>
                      <a:pt x="14" y="10"/>
                    </a:cubicBezTo>
                    <a:close/>
                    <a:moveTo>
                      <a:pt x="14" y="10"/>
                    </a:moveTo>
                    <a:cubicBezTo>
                      <a:pt x="14" y="10"/>
                      <a:pt x="14" y="10"/>
                      <a:pt x="14" y="1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30"/>
              <p:cNvSpPr>
                <a:spLocks noEditPoints="1"/>
              </p:cNvSpPr>
              <p:nvPr/>
            </p:nvSpPr>
            <p:spPr bwMode="auto">
              <a:xfrm>
                <a:off x="1571193" y="1889124"/>
                <a:ext cx="328613" cy="103187"/>
              </a:xfrm>
              <a:custGeom>
                <a:avLst/>
                <a:gdLst>
                  <a:gd name="T0" fmla="*/ 79 w 134"/>
                  <a:gd name="T1" fmla="*/ 2 h 42"/>
                  <a:gd name="T2" fmla="*/ 67 w 134"/>
                  <a:gd name="T3" fmla="*/ 10 h 42"/>
                  <a:gd name="T4" fmla="*/ 55 w 134"/>
                  <a:gd name="T5" fmla="*/ 2 h 42"/>
                  <a:gd name="T6" fmla="*/ 8 w 134"/>
                  <a:gd name="T7" fmla="*/ 2 h 42"/>
                  <a:gd name="T8" fmla="*/ 0 w 134"/>
                  <a:gd name="T9" fmla="*/ 0 h 42"/>
                  <a:gd name="T10" fmla="*/ 0 w 134"/>
                  <a:gd name="T11" fmla="*/ 31 h 42"/>
                  <a:gd name="T12" fmla="*/ 11 w 134"/>
                  <a:gd name="T13" fmla="*/ 42 h 42"/>
                  <a:gd name="T14" fmla="*/ 123 w 134"/>
                  <a:gd name="T15" fmla="*/ 42 h 42"/>
                  <a:gd name="T16" fmla="*/ 134 w 134"/>
                  <a:gd name="T17" fmla="*/ 31 h 42"/>
                  <a:gd name="T18" fmla="*/ 134 w 134"/>
                  <a:gd name="T19" fmla="*/ 0 h 42"/>
                  <a:gd name="T20" fmla="*/ 126 w 134"/>
                  <a:gd name="T21" fmla="*/ 2 h 42"/>
                  <a:gd name="T22" fmla="*/ 79 w 134"/>
                  <a:gd name="T23" fmla="*/ 2 h 42"/>
                  <a:gd name="T24" fmla="*/ 79 w 134"/>
                  <a:gd name="T25" fmla="*/ 2 h 42"/>
                  <a:gd name="T26" fmla="*/ 79 w 134"/>
                  <a:gd name="T2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42">
                    <a:moveTo>
                      <a:pt x="79" y="2"/>
                    </a:moveTo>
                    <a:cubicBezTo>
                      <a:pt x="77" y="7"/>
                      <a:pt x="72" y="10"/>
                      <a:pt x="67" y="10"/>
                    </a:cubicBezTo>
                    <a:cubicBezTo>
                      <a:pt x="62" y="10"/>
                      <a:pt x="57" y="7"/>
                      <a:pt x="55" y="2"/>
                    </a:cubicBezTo>
                    <a:cubicBezTo>
                      <a:pt x="8" y="2"/>
                      <a:pt x="8" y="2"/>
                      <a:pt x="8" y="2"/>
                    </a:cubicBezTo>
                    <a:cubicBezTo>
                      <a:pt x="6" y="2"/>
                      <a:pt x="3" y="1"/>
                      <a:pt x="0" y="0"/>
                    </a:cubicBezTo>
                    <a:cubicBezTo>
                      <a:pt x="0" y="31"/>
                      <a:pt x="0" y="31"/>
                      <a:pt x="0" y="31"/>
                    </a:cubicBezTo>
                    <a:cubicBezTo>
                      <a:pt x="0" y="37"/>
                      <a:pt x="5" y="42"/>
                      <a:pt x="11" y="42"/>
                    </a:cubicBezTo>
                    <a:cubicBezTo>
                      <a:pt x="123" y="42"/>
                      <a:pt x="123" y="42"/>
                      <a:pt x="123" y="42"/>
                    </a:cubicBezTo>
                    <a:cubicBezTo>
                      <a:pt x="129" y="42"/>
                      <a:pt x="134" y="37"/>
                      <a:pt x="134" y="31"/>
                    </a:cubicBezTo>
                    <a:cubicBezTo>
                      <a:pt x="134" y="0"/>
                      <a:pt x="134" y="0"/>
                      <a:pt x="134" y="0"/>
                    </a:cubicBezTo>
                    <a:cubicBezTo>
                      <a:pt x="131" y="1"/>
                      <a:pt x="128" y="2"/>
                      <a:pt x="126" y="2"/>
                    </a:cubicBezTo>
                    <a:lnTo>
                      <a:pt x="79" y="2"/>
                    </a:lnTo>
                    <a:close/>
                    <a:moveTo>
                      <a:pt x="79" y="2"/>
                    </a:moveTo>
                    <a:cubicBezTo>
                      <a:pt x="79" y="2"/>
                      <a:pt x="79" y="2"/>
                      <a:pt x="79" y="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31"/>
              <p:cNvSpPr>
                <a:spLocks noEditPoints="1"/>
              </p:cNvSpPr>
              <p:nvPr/>
            </p:nvSpPr>
            <p:spPr bwMode="auto">
              <a:xfrm>
                <a:off x="1563256" y="1711324"/>
                <a:ext cx="344488" cy="161925"/>
              </a:xfrm>
              <a:custGeom>
                <a:avLst/>
                <a:gdLst>
                  <a:gd name="T0" fmla="*/ 128 w 140"/>
                  <a:gd name="T1" fmla="*/ 18 h 66"/>
                  <a:gd name="T2" fmla="*/ 101 w 140"/>
                  <a:gd name="T3" fmla="*/ 18 h 66"/>
                  <a:gd name="T4" fmla="*/ 81 w 140"/>
                  <a:gd name="T5" fmla="*/ 0 h 66"/>
                  <a:gd name="T6" fmla="*/ 59 w 140"/>
                  <a:gd name="T7" fmla="*/ 0 h 66"/>
                  <a:gd name="T8" fmla="*/ 39 w 140"/>
                  <a:gd name="T9" fmla="*/ 18 h 66"/>
                  <a:gd name="T10" fmla="*/ 12 w 140"/>
                  <a:gd name="T11" fmla="*/ 18 h 66"/>
                  <a:gd name="T12" fmla="*/ 0 w 140"/>
                  <a:gd name="T13" fmla="*/ 29 h 66"/>
                  <a:gd name="T14" fmla="*/ 0 w 140"/>
                  <a:gd name="T15" fmla="*/ 54 h 66"/>
                  <a:gd name="T16" fmla="*/ 11 w 140"/>
                  <a:gd name="T17" fmla="*/ 66 h 66"/>
                  <a:gd name="T18" fmla="*/ 58 w 140"/>
                  <a:gd name="T19" fmla="*/ 66 h 66"/>
                  <a:gd name="T20" fmla="*/ 62 w 140"/>
                  <a:gd name="T21" fmla="*/ 57 h 66"/>
                  <a:gd name="T22" fmla="*/ 62 w 140"/>
                  <a:gd name="T23" fmla="*/ 57 h 66"/>
                  <a:gd name="T24" fmla="*/ 63 w 140"/>
                  <a:gd name="T25" fmla="*/ 56 h 66"/>
                  <a:gd name="T26" fmla="*/ 64 w 140"/>
                  <a:gd name="T27" fmla="*/ 56 h 66"/>
                  <a:gd name="T28" fmla="*/ 65 w 140"/>
                  <a:gd name="T29" fmla="*/ 55 h 66"/>
                  <a:gd name="T30" fmla="*/ 67 w 140"/>
                  <a:gd name="T31" fmla="*/ 55 h 66"/>
                  <a:gd name="T32" fmla="*/ 68 w 140"/>
                  <a:gd name="T33" fmla="*/ 54 h 66"/>
                  <a:gd name="T34" fmla="*/ 70 w 140"/>
                  <a:gd name="T35" fmla="*/ 54 h 66"/>
                  <a:gd name="T36" fmla="*/ 72 w 140"/>
                  <a:gd name="T37" fmla="*/ 54 h 66"/>
                  <a:gd name="T38" fmla="*/ 73 w 140"/>
                  <a:gd name="T39" fmla="*/ 55 h 66"/>
                  <a:gd name="T40" fmla="*/ 75 w 140"/>
                  <a:gd name="T41" fmla="*/ 55 h 66"/>
                  <a:gd name="T42" fmla="*/ 76 w 140"/>
                  <a:gd name="T43" fmla="*/ 56 h 66"/>
                  <a:gd name="T44" fmla="*/ 77 w 140"/>
                  <a:gd name="T45" fmla="*/ 56 h 66"/>
                  <a:gd name="T46" fmla="*/ 78 w 140"/>
                  <a:gd name="T47" fmla="*/ 57 h 66"/>
                  <a:gd name="T48" fmla="*/ 78 w 140"/>
                  <a:gd name="T49" fmla="*/ 57 h 66"/>
                  <a:gd name="T50" fmla="*/ 82 w 140"/>
                  <a:gd name="T51" fmla="*/ 66 h 66"/>
                  <a:gd name="T52" fmla="*/ 129 w 140"/>
                  <a:gd name="T53" fmla="*/ 66 h 66"/>
                  <a:gd name="T54" fmla="*/ 140 w 140"/>
                  <a:gd name="T55" fmla="*/ 54 h 66"/>
                  <a:gd name="T56" fmla="*/ 140 w 140"/>
                  <a:gd name="T57" fmla="*/ 29 h 66"/>
                  <a:gd name="T58" fmla="*/ 128 w 140"/>
                  <a:gd name="T59" fmla="*/ 18 h 66"/>
                  <a:gd name="T60" fmla="*/ 49 w 140"/>
                  <a:gd name="T61" fmla="*/ 18 h 66"/>
                  <a:gd name="T62" fmla="*/ 59 w 140"/>
                  <a:gd name="T63" fmla="*/ 10 h 66"/>
                  <a:gd name="T64" fmla="*/ 81 w 140"/>
                  <a:gd name="T65" fmla="*/ 10 h 66"/>
                  <a:gd name="T66" fmla="*/ 91 w 140"/>
                  <a:gd name="T67" fmla="*/ 18 h 66"/>
                  <a:gd name="T68" fmla="*/ 49 w 140"/>
                  <a:gd name="T69" fmla="*/ 18 h 66"/>
                  <a:gd name="T70" fmla="*/ 49 w 140"/>
                  <a:gd name="T71" fmla="*/ 18 h 66"/>
                  <a:gd name="T72" fmla="*/ 49 w 140"/>
                  <a:gd name="T7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66">
                    <a:moveTo>
                      <a:pt x="128" y="18"/>
                    </a:moveTo>
                    <a:cubicBezTo>
                      <a:pt x="101" y="18"/>
                      <a:pt x="101" y="18"/>
                      <a:pt x="101" y="18"/>
                    </a:cubicBezTo>
                    <a:cubicBezTo>
                      <a:pt x="100" y="8"/>
                      <a:pt x="91" y="0"/>
                      <a:pt x="81" y="0"/>
                    </a:cubicBezTo>
                    <a:cubicBezTo>
                      <a:pt x="59" y="0"/>
                      <a:pt x="59" y="0"/>
                      <a:pt x="59" y="0"/>
                    </a:cubicBezTo>
                    <a:cubicBezTo>
                      <a:pt x="49" y="0"/>
                      <a:pt x="40" y="8"/>
                      <a:pt x="39" y="18"/>
                    </a:cubicBezTo>
                    <a:cubicBezTo>
                      <a:pt x="12" y="18"/>
                      <a:pt x="12" y="18"/>
                      <a:pt x="12" y="18"/>
                    </a:cubicBezTo>
                    <a:cubicBezTo>
                      <a:pt x="6" y="18"/>
                      <a:pt x="0" y="23"/>
                      <a:pt x="0" y="29"/>
                    </a:cubicBezTo>
                    <a:cubicBezTo>
                      <a:pt x="0" y="54"/>
                      <a:pt x="0" y="54"/>
                      <a:pt x="0" y="54"/>
                    </a:cubicBezTo>
                    <a:cubicBezTo>
                      <a:pt x="0" y="61"/>
                      <a:pt x="5" y="66"/>
                      <a:pt x="11" y="66"/>
                    </a:cubicBezTo>
                    <a:cubicBezTo>
                      <a:pt x="58" y="66"/>
                      <a:pt x="58" y="66"/>
                      <a:pt x="58" y="66"/>
                    </a:cubicBezTo>
                    <a:cubicBezTo>
                      <a:pt x="58" y="62"/>
                      <a:pt x="60" y="59"/>
                      <a:pt x="62" y="57"/>
                    </a:cubicBezTo>
                    <a:cubicBezTo>
                      <a:pt x="62" y="57"/>
                      <a:pt x="62" y="57"/>
                      <a:pt x="62" y="57"/>
                    </a:cubicBezTo>
                    <a:cubicBezTo>
                      <a:pt x="62" y="57"/>
                      <a:pt x="63" y="56"/>
                      <a:pt x="63" y="56"/>
                    </a:cubicBezTo>
                    <a:cubicBezTo>
                      <a:pt x="64" y="56"/>
                      <a:pt x="64" y="56"/>
                      <a:pt x="64" y="56"/>
                    </a:cubicBezTo>
                    <a:cubicBezTo>
                      <a:pt x="64" y="55"/>
                      <a:pt x="65" y="55"/>
                      <a:pt x="65" y="55"/>
                    </a:cubicBezTo>
                    <a:cubicBezTo>
                      <a:pt x="66" y="55"/>
                      <a:pt x="66" y="55"/>
                      <a:pt x="67" y="55"/>
                    </a:cubicBezTo>
                    <a:cubicBezTo>
                      <a:pt x="67" y="54"/>
                      <a:pt x="67" y="54"/>
                      <a:pt x="68" y="54"/>
                    </a:cubicBezTo>
                    <a:cubicBezTo>
                      <a:pt x="68" y="54"/>
                      <a:pt x="69" y="54"/>
                      <a:pt x="70" y="54"/>
                    </a:cubicBezTo>
                    <a:cubicBezTo>
                      <a:pt x="71" y="54"/>
                      <a:pt x="72" y="54"/>
                      <a:pt x="72" y="54"/>
                    </a:cubicBezTo>
                    <a:cubicBezTo>
                      <a:pt x="73" y="54"/>
                      <a:pt x="73" y="54"/>
                      <a:pt x="73" y="55"/>
                    </a:cubicBezTo>
                    <a:cubicBezTo>
                      <a:pt x="74" y="55"/>
                      <a:pt x="74" y="55"/>
                      <a:pt x="75" y="55"/>
                    </a:cubicBezTo>
                    <a:cubicBezTo>
                      <a:pt x="75" y="55"/>
                      <a:pt x="76" y="55"/>
                      <a:pt x="76" y="56"/>
                    </a:cubicBezTo>
                    <a:cubicBezTo>
                      <a:pt x="76" y="56"/>
                      <a:pt x="76" y="56"/>
                      <a:pt x="77" y="56"/>
                    </a:cubicBezTo>
                    <a:cubicBezTo>
                      <a:pt x="77" y="56"/>
                      <a:pt x="78" y="57"/>
                      <a:pt x="78" y="57"/>
                    </a:cubicBezTo>
                    <a:cubicBezTo>
                      <a:pt x="78" y="57"/>
                      <a:pt x="78" y="57"/>
                      <a:pt x="78" y="57"/>
                    </a:cubicBezTo>
                    <a:cubicBezTo>
                      <a:pt x="81" y="59"/>
                      <a:pt x="82" y="62"/>
                      <a:pt x="82" y="66"/>
                    </a:cubicBezTo>
                    <a:cubicBezTo>
                      <a:pt x="129" y="66"/>
                      <a:pt x="129" y="66"/>
                      <a:pt x="129" y="66"/>
                    </a:cubicBezTo>
                    <a:cubicBezTo>
                      <a:pt x="135" y="66"/>
                      <a:pt x="140" y="61"/>
                      <a:pt x="140" y="54"/>
                    </a:cubicBezTo>
                    <a:cubicBezTo>
                      <a:pt x="140" y="29"/>
                      <a:pt x="140" y="29"/>
                      <a:pt x="140" y="29"/>
                    </a:cubicBezTo>
                    <a:cubicBezTo>
                      <a:pt x="140" y="23"/>
                      <a:pt x="134" y="18"/>
                      <a:pt x="128" y="18"/>
                    </a:cubicBezTo>
                    <a:close/>
                    <a:moveTo>
                      <a:pt x="49" y="18"/>
                    </a:moveTo>
                    <a:cubicBezTo>
                      <a:pt x="51" y="14"/>
                      <a:pt x="55" y="10"/>
                      <a:pt x="59" y="10"/>
                    </a:cubicBezTo>
                    <a:cubicBezTo>
                      <a:pt x="81" y="10"/>
                      <a:pt x="81" y="10"/>
                      <a:pt x="81" y="10"/>
                    </a:cubicBezTo>
                    <a:cubicBezTo>
                      <a:pt x="85" y="10"/>
                      <a:pt x="89" y="14"/>
                      <a:pt x="91" y="18"/>
                    </a:cubicBezTo>
                    <a:lnTo>
                      <a:pt x="49" y="18"/>
                    </a:lnTo>
                    <a:close/>
                    <a:moveTo>
                      <a:pt x="49" y="18"/>
                    </a:moveTo>
                    <a:cubicBezTo>
                      <a:pt x="49" y="18"/>
                      <a:pt x="49" y="18"/>
                      <a:pt x="49" y="1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27" name="组合 26"/>
          <p:cNvGrpSpPr/>
          <p:nvPr/>
        </p:nvGrpSpPr>
        <p:grpSpPr>
          <a:xfrm>
            <a:off x="9138266" y="2183642"/>
            <a:ext cx="1924766" cy="1976578"/>
            <a:chOff x="9165561" y="2018811"/>
            <a:chExt cx="2151727" cy="2209648"/>
          </a:xfrm>
        </p:grpSpPr>
        <p:sp>
          <p:nvSpPr>
            <p:cNvPr id="28" name="任意多边形 27"/>
            <p:cNvSpPr/>
            <p:nvPr/>
          </p:nvSpPr>
          <p:spPr>
            <a:xfrm>
              <a:off x="9165561"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rgbClr val="4DE4F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grpSp>
          <p:nvGrpSpPr>
            <p:cNvPr id="29" name="组合 28"/>
            <p:cNvGrpSpPr/>
            <p:nvPr/>
          </p:nvGrpSpPr>
          <p:grpSpPr>
            <a:xfrm>
              <a:off x="9887805" y="2619992"/>
              <a:ext cx="871464" cy="848014"/>
              <a:chOff x="4854143" y="1679574"/>
              <a:chExt cx="354013" cy="344487"/>
            </a:xfrm>
            <a:solidFill>
              <a:schemeClr val="bg1"/>
            </a:solidFill>
          </p:grpSpPr>
          <p:sp>
            <p:nvSpPr>
              <p:cNvPr id="30" name="Freeform 15"/>
              <p:cNvSpPr>
                <a:spLocks noEditPoints="1"/>
              </p:cNvSpPr>
              <p:nvPr/>
            </p:nvSpPr>
            <p:spPr bwMode="auto">
              <a:xfrm>
                <a:off x="4984318" y="1747837"/>
                <a:ext cx="26988" cy="49212"/>
              </a:xfrm>
              <a:custGeom>
                <a:avLst/>
                <a:gdLst>
                  <a:gd name="T0" fmla="*/ 6 w 11"/>
                  <a:gd name="T1" fmla="*/ 0 h 20"/>
                  <a:gd name="T2" fmla="*/ 4 w 11"/>
                  <a:gd name="T3" fmla="*/ 0 h 20"/>
                  <a:gd name="T4" fmla="*/ 0 w 11"/>
                  <a:gd name="T5" fmla="*/ 4 h 20"/>
                  <a:gd name="T6" fmla="*/ 0 w 11"/>
                  <a:gd name="T7" fmla="*/ 20 h 20"/>
                  <a:gd name="T8" fmla="*/ 11 w 11"/>
                  <a:gd name="T9" fmla="*/ 20 h 20"/>
                  <a:gd name="T10" fmla="*/ 11 w 11"/>
                  <a:gd name="T11" fmla="*/ 4 h 20"/>
                  <a:gd name="T12" fmla="*/ 6 w 11"/>
                  <a:gd name="T13" fmla="*/ 0 h 20"/>
                  <a:gd name="T14" fmla="*/ 6 w 11"/>
                  <a:gd name="T15" fmla="*/ 0 h 20"/>
                  <a:gd name="T16" fmla="*/ 6 w 1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6" y="0"/>
                    </a:moveTo>
                    <a:cubicBezTo>
                      <a:pt x="4" y="0"/>
                      <a:pt x="4" y="0"/>
                      <a:pt x="4" y="0"/>
                    </a:cubicBezTo>
                    <a:cubicBezTo>
                      <a:pt x="2" y="0"/>
                      <a:pt x="0" y="2"/>
                      <a:pt x="0" y="4"/>
                    </a:cubicBezTo>
                    <a:cubicBezTo>
                      <a:pt x="0" y="20"/>
                      <a:pt x="0" y="20"/>
                      <a:pt x="0" y="20"/>
                    </a:cubicBezTo>
                    <a:cubicBezTo>
                      <a:pt x="11" y="20"/>
                      <a:pt x="11" y="20"/>
                      <a:pt x="11" y="20"/>
                    </a:cubicBezTo>
                    <a:cubicBezTo>
                      <a:pt x="11" y="4"/>
                      <a:pt x="11" y="4"/>
                      <a:pt x="11" y="4"/>
                    </a:cubicBezTo>
                    <a:cubicBezTo>
                      <a:pt x="11" y="2"/>
                      <a:pt x="9"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prstClr val="black"/>
                  </a:solidFill>
                </a:endParaRPr>
              </a:p>
            </p:txBody>
          </p:sp>
          <p:sp>
            <p:nvSpPr>
              <p:cNvPr id="31" name="Freeform 16"/>
              <p:cNvSpPr>
                <a:spLocks noEditPoints="1"/>
              </p:cNvSpPr>
              <p:nvPr/>
            </p:nvSpPr>
            <p:spPr bwMode="auto">
              <a:xfrm>
                <a:off x="5054168" y="1747837"/>
                <a:ext cx="23813" cy="49212"/>
              </a:xfrm>
              <a:custGeom>
                <a:avLst/>
                <a:gdLst>
                  <a:gd name="T0" fmla="*/ 6 w 10"/>
                  <a:gd name="T1" fmla="*/ 0 h 20"/>
                  <a:gd name="T2" fmla="*/ 4 w 10"/>
                  <a:gd name="T3" fmla="*/ 0 h 20"/>
                  <a:gd name="T4" fmla="*/ 0 w 10"/>
                  <a:gd name="T5" fmla="*/ 4 h 20"/>
                  <a:gd name="T6" fmla="*/ 0 w 10"/>
                  <a:gd name="T7" fmla="*/ 20 h 20"/>
                  <a:gd name="T8" fmla="*/ 10 w 10"/>
                  <a:gd name="T9" fmla="*/ 20 h 20"/>
                  <a:gd name="T10" fmla="*/ 10 w 10"/>
                  <a:gd name="T11" fmla="*/ 4 h 20"/>
                  <a:gd name="T12" fmla="*/ 6 w 10"/>
                  <a:gd name="T13" fmla="*/ 0 h 20"/>
                  <a:gd name="T14" fmla="*/ 6 w 10"/>
                  <a:gd name="T15" fmla="*/ 0 h 20"/>
                  <a:gd name="T16" fmla="*/ 6 w 1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0">
                    <a:moveTo>
                      <a:pt x="6" y="0"/>
                    </a:moveTo>
                    <a:cubicBezTo>
                      <a:pt x="4" y="0"/>
                      <a:pt x="4" y="0"/>
                      <a:pt x="4" y="0"/>
                    </a:cubicBezTo>
                    <a:cubicBezTo>
                      <a:pt x="2" y="0"/>
                      <a:pt x="0" y="2"/>
                      <a:pt x="0" y="4"/>
                    </a:cubicBezTo>
                    <a:cubicBezTo>
                      <a:pt x="0" y="20"/>
                      <a:pt x="0" y="20"/>
                      <a:pt x="0" y="20"/>
                    </a:cubicBezTo>
                    <a:cubicBezTo>
                      <a:pt x="10" y="20"/>
                      <a:pt x="10" y="20"/>
                      <a:pt x="10" y="20"/>
                    </a:cubicBezTo>
                    <a:cubicBezTo>
                      <a:pt x="10" y="4"/>
                      <a:pt x="10" y="4"/>
                      <a:pt x="10" y="4"/>
                    </a:cubicBezTo>
                    <a:cubicBezTo>
                      <a:pt x="10" y="2"/>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prstClr val="black"/>
                  </a:solidFill>
                </a:endParaRPr>
              </a:p>
            </p:txBody>
          </p:sp>
          <p:sp>
            <p:nvSpPr>
              <p:cNvPr id="32" name="Freeform 17"/>
              <p:cNvSpPr>
                <a:spLocks noEditPoints="1"/>
              </p:cNvSpPr>
              <p:nvPr/>
            </p:nvSpPr>
            <p:spPr bwMode="auto">
              <a:xfrm>
                <a:off x="4854143" y="1679574"/>
                <a:ext cx="354013" cy="344487"/>
              </a:xfrm>
              <a:custGeom>
                <a:avLst/>
                <a:gdLst>
                  <a:gd name="T0" fmla="*/ 72 w 144"/>
                  <a:gd name="T1" fmla="*/ 0 h 140"/>
                  <a:gd name="T2" fmla="*/ 0 w 144"/>
                  <a:gd name="T3" fmla="*/ 72 h 140"/>
                  <a:gd name="T4" fmla="*/ 21 w 144"/>
                  <a:gd name="T5" fmla="*/ 122 h 140"/>
                  <a:gd name="T6" fmla="*/ 50 w 144"/>
                  <a:gd name="T7" fmla="*/ 140 h 140"/>
                  <a:gd name="T8" fmla="*/ 52 w 144"/>
                  <a:gd name="T9" fmla="*/ 140 h 140"/>
                  <a:gd name="T10" fmla="*/ 59 w 144"/>
                  <a:gd name="T11" fmla="*/ 136 h 140"/>
                  <a:gd name="T12" fmla="*/ 54 w 144"/>
                  <a:gd name="T13" fmla="*/ 127 h 140"/>
                  <a:gd name="T14" fmla="*/ 31 w 144"/>
                  <a:gd name="T15" fmla="*/ 113 h 140"/>
                  <a:gd name="T16" fmla="*/ 14 w 144"/>
                  <a:gd name="T17" fmla="*/ 72 h 140"/>
                  <a:gd name="T18" fmla="*/ 72 w 144"/>
                  <a:gd name="T19" fmla="*/ 14 h 140"/>
                  <a:gd name="T20" fmla="*/ 130 w 144"/>
                  <a:gd name="T21" fmla="*/ 72 h 140"/>
                  <a:gd name="T22" fmla="*/ 113 w 144"/>
                  <a:gd name="T23" fmla="*/ 113 h 140"/>
                  <a:gd name="T24" fmla="*/ 92 w 144"/>
                  <a:gd name="T25" fmla="*/ 124 h 140"/>
                  <a:gd name="T26" fmla="*/ 85 w 144"/>
                  <a:gd name="T27" fmla="*/ 121 h 140"/>
                  <a:gd name="T28" fmla="*/ 79 w 144"/>
                  <a:gd name="T29" fmla="*/ 96 h 140"/>
                  <a:gd name="T30" fmla="*/ 100 w 144"/>
                  <a:gd name="T31" fmla="*/ 74 h 140"/>
                  <a:gd name="T32" fmla="*/ 100 w 144"/>
                  <a:gd name="T33" fmla="*/ 52 h 140"/>
                  <a:gd name="T34" fmla="*/ 44 w 144"/>
                  <a:gd name="T35" fmla="*/ 52 h 140"/>
                  <a:gd name="T36" fmla="*/ 44 w 144"/>
                  <a:gd name="T37" fmla="*/ 74 h 140"/>
                  <a:gd name="T38" fmla="*/ 65 w 144"/>
                  <a:gd name="T39" fmla="*/ 96 h 140"/>
                  <a:gd name="T40" fmla="*/ 74 w 144"/>
                  <a:gd name="T41" fmla="*/ 130 h 140"/>
                  <a:gd name="T42" fmla="*/ 92 w 144"/>
                  <a:gd name="T43" fmla="*/ 138 h 140"/>
                  <a:gd name="T44" fmla="*/ 123 w 144"/>
                  <a:gd name="T45" fmla="*/ 123 h 140"/>
                  <a:gd name="T46" fmla="*/ 123 w 144"/>
                  <a:gd name="T47" fmla="*/ 123 h 140"/>
                  <a:gd name="T48" fmla="*/ 144 w 144"/>
                  <a:gd name="T49" fmla="*/ 72 h 140"/>
                  <a:gd name="T50" fmla="*/ 72 w 144"/>
                  <a:gd name="T51" fmla="*/ 0 h 140"/>
                  <a:gd name="T52" fmla="*/ 72 w 144"/>
                  <a:gd name="T53" fmla="*/ 0 h 140"/>
                  <a:gd name="T54" fmla="*/ 72 w 144"/>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40">
                    <a:moveTo>
                      <a:pt x="72" y="0"/>
                    </a:moveTo>
                    <a:cubicBezTo>
                      <a:pt x="33" y="0"/>
                      <a:pt x="0" y="32"/>
                      <a:pt x="0" y="72"/>
                    </a:cubicBezTo>
                    <a:cubicBezTo>
                      <a:pt x="0" y="91"/>
                      <a:pt x="8" y="109"/>
                      <a:pt x="21" y="122"/>
                    </a:cubicBezTo>
                    <a:cubicBezTo>
                      <a:pt x="29" y="130"/>
                      <a:pt x="39" y="137"/>
                      <a:pt x="50" y="140"/>
                    </a:cubicBezTo>
                    <a:cubicBezTo>
                      <a:pt x="51" y="140"/>
                      <a:pt x="51" y="140"/>
                      <a:pt x="52" y="140"/>
                    </a:cubicBezTo>
                    <a:cubicBezTo>
                      <a:pt x="55" y="140"/>
                      <a:pt x="58" y="139"/>
                      <a:pt x="59" y="136"/>
                    </a:cubicBezTo>
                    <a:cubicBezTo>
                      <a:pt x="60" y="132"/>
                      <a:pt x="58" y="128"/>
                      <a:pt x="54" y="127"/>
                    </a:cubicBezTo>
                    <a:cubicBezTo>
                      <a:pt x="45" y="124"/>
                      <a:pt x="37" y="119"/>
                      <a:pt x="31" y="113"/>
                    </a:cubicBezTo>
                    <a:cubicBezTo>
                      <a:pt x="20" y="102"/>
                      <a:pt x="14" y="87"/>
                      <a:pt x="14" y="72"/>
                    </a:cubicBezTo>
                    <a:cubicBezTo>
                      <a:pt x="14" y="40"/>
                      <a:pt x="40" y="14"/>
                      <a:pt x="72" y="14"/>
                    </a:cubicBezTo>
                    <a:cubicBezTo>
                      <a:pt x="104" y="14"/>
                      <a:pt x="130" y="40"/>
                      <a:pt x="130" y="72"/>
                    </a:cubicBezTo>
                    <a:cubicBezTo>
                      <a:pt x="130" y="87"/>
                      <a:pt x="124" y="102"/>
                      <a:pt x="113" y="113"/>
                    </a:cubicBezTo>
                    <a:cubicBezTo>
                      <a:pt x="109" y="117"/>
                      <a:pt x="99" y="124"/>
                      <a:pt x="92" y="124"/>
                    </a:cubicBezTo>
                    <a:cubicBezTo>
                      <a:pt x="89" y="124"/>
                      <a:pt x="87" y="123"/>
                      <a:pt x="85" y="121"/>
                    </a:cubicBezTo>
                    <a:cubicBezTo>
                      <a:pt x="80" y="115"/>
                      <a:pt x="79" y="104"/>
                      <a:pt x="79" y="96"/>
                    </a:cubicBezTo>
                    <a:cubicBezTo>
                      <a:pt x="91" y="96"/>
                      <a:pt x="100" y="86"/>
                      <a:pt x="100" y="74"/>
                    </a:cubicBezTo>
                    <a:cubicBezTo>
                      <a:pt x="100" y="52"/>
                      <a:pt x="100" y="52"/>
                      <a:pt x="100" y="52"/>
                    </a:cubicBezTo>
                    <a:cubicBezTo>
                      <a:pt x="44" y="52"/>
                      <a:pt x="44" y="52"/>
                      <a:pt x="44" y="52"/>
                    </a:cubicBezTo>
                    <a:cubicBezTo>
                      <a:pt x="44" y="74"/>
                      <a:pt x="44" y="74"/>
                      <a:pt x="44" y="74"/>
                    </a:cubicBezTo>
                    <a:cubicBezTo>
                      <a:pt x="44" y="86"/>
                      <a:pt x="53" y="95"/>
                      <a:pt x="65" y="96"/>
                    </a:cubicBezTo>
                    <a:cubicBezTo>
                      <a:pt x="65" y="106"/>
                      <a:pt x="66" y="121"/>
                      <a:pt x="74" y="130"/>
                    </a:cubicBezTo>
                    <a:cubicBezTo>
                      <a:pt x="79" y="135"/>
                      <a:pt x="85" y="138"/>
                      <a:pt x="92" y="138"/>
                    </a:cubicBezTo>
                    <a:cubicBezTo>
                      <a:pt x="106" y="138"/>
                      <a:pt x="121" y="124"/>
                      <a:pt x="123" y="123"/>
                    </a:cubicBezTo>
                    <a:cubicBezTo>
                      <a:pt x="123" y="123"/>
                      <a:pt x="123" y="123"/>
                      <a:pt x="123" y="123"/>
                    </a:cubicBezTo>
                    <a:cubicBezTo>
                      <a:pt x="137" y="109"/>
                      <a:pt x="144" y="91"/>
                      <a:pt x="144" y="72"/>
                    </a:cubicBezTo>
                    <a:cubicBezTo>
                      <a:pt x="144" y="32"/>
                      <a:pt x="112" y="0"/>
                      <a:pt x="72" y="0"/>
                    </a:cubicBezTo>
                    <a:close/>
                    <a:moveTo>
                      <a:pt x="72" y="0"/>
                    </a:moveTo>
                    <a:cubicBezTo>
                      <a:pt x="72" y="0"/>
                      <a:pt x="7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prstClr val="black"/>
                  </a:solidFill>
                </a:endParaRPr>
              </a:p>
            </p:txBody>
          </p:sp>
        </p:grpSp>
      </p:grpSp>
    </p:spTree>
    <p:extLst>
      <p:ext uri="{BB962C8B-B14F-4D97-AF65-F5344CB8AC3E}">
        <p14:creationId xmlns:p14="http://schemas.microsoft.com/office/powerpoint/2010/main" val="22925905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childTnLst>
                                    <p:set>
                                      <p:cBhvr>
                                        <p:cTn id="6" dur="1" fill="hold">
                                          <p:stCondLst>
                                            <p:cond delay="0"/>
                                          </p:stCondLst>
                                        </p:cTn>
                                        <p:tgtEl>
                                          <p:spTgt spid="21"/>
                                        </p:tgtEl>
                                        <p:attrNameLst>
                                          <p:attrName>style.visibility</p:attrName>
                                        </p:attrNameLst>
                                      </p:cBhvr>
                                      <p:to>
                                        <p:strVal val="visible"/>
                                      </p:to>
                                    </p:set>
                                    <p:animEffect transition="in" filter="fade">
                                      <p:cBhvr>
                                        <p:cTn id="7" dur="250"/>
                                        <p:tgtEl>
                                          <p:spTgt spid="21"/>
                                        </p:tgtEl>
                                      </p:cBhvr>
                                    </p:animEffect>
                                    <p:anim calcmode="lin" valueType="num">
                                      <p:cBhvr>
                                        <p:cTn id="8" dur="250" fill="hold"/>
                                        <p:tgtEl>
                                          <p:spTgt spid="21"/>
                                        </p:tgtEl>
                                        <p:attrNameLst>
                                          <p:attrName>ppt_x</p:attrName>
                                        </p:attrNameLst>
                                      </p:cBhvr>
                                      <p:tavLst>
                                        <p:tav tm="0">
                                          <p:val>
                                            <p:strVal val="#ppt_x"/>
                                          </p:val>
                                        </p:tav>
                                        <p:tav tm="100000">
                                          <p:val>
                                            <p:strVal val="#ppt_x"/>
                                          </p:val>
                                        </p:tav>
                                      </p:tavLst>
                                    </p:anim>
                                    <p:anim calcmode="lin" valueType="num">
                                      <p:cBhvr>
                                        <p:cTn id="9" dur="25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childTnLst>
                                    <p:set>
                                      <p:cBhvr>
                                        <p:cTn id="11" dur="1" fill="hold">
                                          <p:stCondLst>
                                            <p:cond delay="0"/>
                                          </p:stCondLst>
                                        </p:cTn>
                                        <p:tgtEl>
                                          <p:spTgt spid="14"/>
                                        </p:tgtEl>
                                        <p:attrNameLst>
                                          <p:attrName>style.visibility</p:attrName>
                                        </p:attrNameLst>
                                      </p:cBhvr>
                                      <p:to>
                                        <p:strVal val="visible"/>
                                      </p:to>
                                    </p:set>
                                    <p:animEffect transition="in" filter="fade">
                                      <p:cBhvr>
                                        <p:cTn id="12" dur="250"/>
                                        <p:tgtEl>
                                          <p:spTgt spid="14"/>
                                        </p:tgtEl>
                                      </p:cBhvr>
                                    </p:animEffect>
                                    <p:anim calcmode="lin" valueType="num">
                                      <p:cBhvr>
                                        <p:cTn id="13" dur="250" fill="hold"/>
                                        <p:tgtEl>
                                          <p:spTgt spid="14"/>
                                        </p:tgtEl>
                                        <p:attrNameLst>
                                          <p:attrName>ppt_x</p:attrName>
                                        </p:attrNameLst>
                                      </p:cBhvr>
                                      <p:tavLst>
                                        <p:tav tm="0">
                                          <p:val>
                                            <p:strVal val="#ppt_x"/>
                                          </p:val>
                                        </p:tav>
                                        <p:tav tm="100000">
                                          <p:val>
                                            <p:strVal val="#ppt_x"/>
                                          </p:val>
                                        </p:tav>
                                      </p:tavLst>
                                    </p:anim>
                                    <p:anim calcmode="lin" valueType="num">
                                      <p:cBhvr>
                                        <p:cTn id="14" dur="25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childTnLst>
                                    <p:set>
                                      <p:cBhvr>
                                        <p:cTn id="21" dur="1" fill="hold">
                                          <p:stCondLst>
                                            <p:cond delay="0"/>
                                          </p:stCondLst>
                                        </p:cTn>
                                        <p:tgtEl>
                                          <p:spTgt spid="27"/>
                                        </p:tgtEl>
                                        <p:attrNameLst>
                                          <p:attrName>style.visibility</p:attrName>
                                        </p:attrNameLst>
                                      </p:cBhvr>
                                      <p:to>
                                        <p:strVal val="visible"/>
                                      </p:to>
                                    </p:set>
                                    <p:animEffect transition="in" filter="fade">
                                      <p:cBhvr>
                                        <p:cTn id="22" dur="250"/>
                                        <p:tgtEl>
                                          <p:spTgt spid="27"/>
                                        </p:tgtEl>
                                      </p:cBhvr>
                                    </p:animEffect>
                                    <p:anim calcmode="lin" valueType="num">
                                      <p:cBhvr>
                                        <p:cTn id="23" dur="250" fill="hold"/>
                                        <p:tgtEl>
                                          <p:spTgt spid="27"/>
                                        </p:tgtEl>
                                        <p:attrNameLst>
                                          <p:attrName>ppt_x</p:attrName>
                                        </p:attrNameLst>
                                      </p:cBhvr>
                                      <p:tavLst>
                                        <p:tav tm="0">
                                          <p:val>
                                            <p:strVal val="#ppt_x"/>
                                          </p:val>
                                        </p:tav>
                                        <p:tav tm="100000">
                                          <p:val>
                                            <p:strVal val="#ppt_x"/>
                                          </p:val>
                                        </p:tav>
                                      </p:tavLst>
                                    </p:anim>
                                    <p:anim calcmode="lin" valueType="num">
                                      <p:cBhvr>
                                        <p:cTn id="24" dur="250" fill="hold"/>
                                        <p:tgtEl>
                                          <p:spTgt spid="27"/>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iterate type="lt">
                                    <p:tmPct val="10000"/>
                                  </p:iterate>
                                  <p:childTnLst>
                                    <p:set>
                                      <p:cBhvr>
                                        <p:cTn id="26" dur="1" fill="hold">
                                          <p:stCondLst>
                                            <p:cond delay="0"/>
                                          </p:stCondLst>
                                        </p:cTn>
                                        <p:tgtEl>
                                          <p:spTgt spid="2"/>
                                        </p:tgtEl>
                                        <p:attrNameLst>
                                          <p:attrName>style.visibility</p:attrName>
                                        </p:attrNameLst>
                                      </p:cBhvr>
                                      <p:to>
                                        <p:strVal val="visible"/>
                                      </p:to>
                                    </p:set>
                                    <p:anim calcmode="lin" valueType="num">
                                      <p:cBhvr>
                                        <p:cTn id="2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2"/>
                                        </p:tgtEl>
                                        <p:attrNameLst>
                                          <p:attrName>ppt_y</p:attrName>
                                        </p:attrNameLst>
                                      </p:cBhvr>
                                      <p:tavLst>
                                        <p:tav tm="0">
                                          <p:val>
                                            <p:strVal val="#ppt_y"/>
                                          </p:val>
                                        </p:tav>
                                        <p:tav tm="100000">
                                          <p:val>
                                            <p:strVal val="#ppt_y"/>
                                          </p:val>
                                        </p:tav>
                                      </p:tavLst>
                                    </p:anim>
                                    <p:anim calcmode="lin" valueType="num">
                                      <p:cBhvr>
                                        <p:cTn id="2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2"/>
                                        </p:tgtEl>
                                      </p:cBhvr>
                                    </p:animEffect>
                                  </p:childTnLst>
                                </p:cTn>
                              </p:par>
                              <p:par>
                                <p:cTn id="32" presetID="41" presetClass="entr" presetSubtype="0" fill="hold" grpId="0" nodeType="withEffect">
                                  <p:iterate type="lt">
                                    <p:tmPct val="10000"/>
                                  </p:iterate>
                                  <p:childTnLst>
                                    <p:set>
                                      <p:cBhvr>
                                        <p:cTn id="33" dur="1" fill="hold">
                                          <p:stCondLst>
                                            <p:cond delay="0"/>
                                          </p:stCondLst>
                                        </p:cTn>
                                        <p:tgtEl>
                                          <p:spTgt spid="3"/>
                                        </p:tgtEl>
                                        <p:attrNameLst>
                                          <p:attrName>style.visibility</p:attrName>
                                        </p:attrNameLst>
                                      </p:cBhvr>
                                      <p:to>
                                        <p:strVal val="visible"/>
                                      </p:to>
                                    </p:set>
                                    <p:anim calcmode="lin" valueType="num">
                                      <p:cBhvr>
                                        <p:cTn id="34"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5" dur="250" fill="hold"/>
                                        <p:tgtEl>
                                          <p:spTgt spid="3"/>
                                        </p:tgtEl>
                                        <p:attrNameLst>
                                          <p:attrName>ppt_y</p:attrName>
                                        </p:attrNameLst>
                                      </p:cBhvr>
                                      <p:tavLst>
                                        <p:tav tm="0">
                                          <p:val>
                                            <p:strVal val="#ppt_y"/>
                                          </p:val>
                                        </p:tav>
                                        <p:tav tm="100000">
                                          <p:val>
                                            <p:strVal val="#ppt_y"/>
                                          </p:val>
                                        </p:tav>
                                      </p:tavLst>
                                    </p:anim>
                                    <p:anim calcmode="lin" valueType="num">
                                      <p:cBhvr>
                                        <p:cTn id="36"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7"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8" dur="250" tmFilter="0,0; .5, 1; 1, 1"/>
                                        <p:tgtEl>
                                          <p:spTgt spid="3"/>
                                        </p:tgtEl>
                                      </p:cBhvr>
                                    </p:animEffect>
                                  </p:childTnLst>
                                </p:cTn>
                              </p:par>
                              <p:par>
                                <p:cTn id="39" presetID="41" presetClass="entr" presetSubtype="0" fill="hold" grpId="0" nodeType="withEffect">
                                  <p:iterate type="lt">
                                    <p:tmPct val="10000"/>
                                  </p:iterate>
                                  <p:childTnLst>
                                    <p:set>
                                      <p:cBhvr>
                                        <p:cTn id="40" dur="1" fill="hold">
                                          <p:stCondLst>
                                            <p:cond delay="0"/>
                                          </p:stCondLst>
                                        </p:cTn>
                                        <p:tgtEl>
                                          <p:spTgt spid="4"/>
                                        </p:tgtEl>
                                        <p:attrNameLst>
                                          <p:attrName>style.visibility</p:attrName>
                                        </p:attrNameLst>
                                      </p:cBhvr>
                                      <p:to>
                                        <p:strVal val="visible"/>
                                      </p:to>
                                    </p:set>
                                    <p:anim calcmode="lin" valueType="num">
                                      <p:cBhvr>
                                        <p:cTn id="41"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2" dur="250" fill="hold"/>
                                        <p:tgtEl>
                                          <p:spTgt spid="4"/>
                                        </p:tgtEl>
                                        <p:attrNameLst>
                                          <p:attrName>ppt_y</p:attrName>
                                        </p:attrNameLst>
                                      </p:cBhvr>
                                      <p:tavLst>
                                        <p:tav tm="0">
                                          <p:val>
                                            <p:strVal val="#ppt_y"/>
                                          </p:val>
                                        </p:tav>
                                        <p:tav tm="100000">
                                          <p:val>
                                            <p:strVal val="#ppt_y"/>
                                          </p:val>
                                        </p:tav>
                                      </p:tavLst>
                                    </p:anim>
                                    <p:anim calcmode="lin" valueType="num">
                                      <p:cBhvr>
                                        <p:cTn id="43"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4"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250" tmFilter="0,0; .5, 1; 1, 1"/>
                                        <p:tgtEl>
                                          <p:spTgt spid="4"/>
                                        </p:tgtEl>
                                      </p:cBhvr>
                                    </p:animEffect>
                                  </p:childTnLst>
                                </p:cTn>
                              </p:par>
                              <p:par>
                                <p:cTn id="46" presetID="41" presetClass="entr" presetSubtype="0" fill="hold" grpId="0" nodeType="withEffect">
                                  <p:iterate type="lt">
                                    <p:tmPct val="10000"/>
                                  </p:iterate>
                                  <p:childTnLst>
                                    <p:set>
                                      <p:cBhvr>
                                        <p:cTn id="47" dur="1" fill="hold">
                                          <p:stCondLst>
                                            <p:cond delay="0"/>
                                          </p:stCondLst>
                                        </p:cTn>
                                        <p:tgtEl>
                                          <p:spTgt spid="5"/>
                                        </p:tgtEl>
                                        <p:attrNameLst>
                                          <p:attrName>style.visibility</p:attrName>
                                        </p:attrNameLst>
                                      </p:cBhvr>
                                      <p:to>
                                        <p:strVal val="visible"/>
                                      </p:to>
                                    </p:set>
                                    <p:anim calcmode="lin" valueType="num">
                                      <p:cBhvr>
                                        <p:cTn id="48"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5"/>
                                        </p:tgtEl>
                                        <p:attrNameLst>
                                          <p:attrName>ppt_y</p:attrName>
                                        </p:attrNameLst>
                                      </p:cBhvr>
                                      <p:tavLst>
                                        <p:tav tm="0">
                                          <p:val>
                                            <p:strVal val="#ppt_y"/>
                                          </p:val>
                                        </p:tav>
                                        <p:tav tm="100000">
                                          <p:val>
                                            <p:strVal val="#ppt_y"/>
                                          </p:val>
                                        </p:tav>
                                      </p:tavLst>
                                    </p:anim>
                                    <p:anim calcmode="lin" valueType="num">
                                      <p:cBhvr>
                                        <p:cTn id="50"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5"/>
                                        </p:tgtEl>
                                      </p:cBhvr>
                                    </p:animEffect>
                                  </p:childTnLst>
                                </p:cTn>
                              </p:par>
                              <p:par>
                                <p:cTn id="53" presetID="45" presetClass="entr" presetSubtype="0" fill="hold" grpId="0" nodeType="withEffect">
                                  <p:iterate type="wd">
                                    <p:tmPct val="10000"/>
                                  </p:iterate>
                                  <p:childTnLst>
                                    <p:set>
                                      <p:cBhvr>
                                        <p:cTn id="54" dur="1" fill="hold">
                                          <p:stCondLst>
                                            <p:cond delay="0"/>
                                          </p:stCondLst>
                                        </p:cTn>
                                        <p:tgtEl>
                                          <p:spTgt spid="6"/>
                                        </p:tgtEl>
                                        <p:attrNameLst>
                                          <p:attrName>style.visibility</p:attrName>
                                        </p:attrNameLst>
                                      </p:cBhvr>
                                      <p:to>
                                        <p:strVal val="visible"/>
                                      </p:to>
                                    </p:set>
                                    <p:animEffect transition="in" filter="fade">
                                      <p:cBhvr>
                                        <p:cTn id="55" dur="250"/>
                                        <p:tgtEl>
                                          <p:spTgt spid="6"/>
                                        </p:tgtEl>
                                      </p:cBhvr>
                                    </p:animEffect>
                                    <p:anim calcmode="lin" valueType="num">
                                      <p:cBhvr>
                                        <p:cTn id="56" dur="250" fill="hold"/>
                                        <p:tgtEl>
                                          <p:spTgt spid="6"/>
                                        </p:tgtEl>
                                        <p:attrNameLst>
                                          <p:attrName>ppt_w</p:attrName>
                                        </p:attrNameLst>
                                      </p:cBhvr>
                                      <p:tavLst>
                                        <p:tav tm="0" fmla="#ppt_w*sin(2.5*pi*$)">
                                          <p:val>
                                            <p:fltVal val="0"/>
                                          </p:val>
                                        </p:tav>
                                        <p:tav tm="100000">
                                          <p:val>
                                            <p:fltVal val="1"/>
                                          </p:val>
                                        </p:tav>
                                      </p:tavLst>
                                    </p:anim>
                                    <p:anim calcmode="lin" valueType="num">
                                      <p:cBhvr>
                                        <p:cTn id="57" dur="25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3369411" y="2504722"/>
            <a:ext cx="2771913" cy="1569660"/>
          </a:xfrm>
          <a:prstGeom prst="rect">
            <a:avLst/>
          </a:prstGeom>
          <a:noFill/>
        </p:spPr>
        <p:txBody>
          <a:bodyPr wrap="none" rtlCol="0">
            <a:spAutoFit/>
          </a:bodyPr>
          <a:lstStyle>
            <a:defPPr>
              <a:defRPr lang="zh-CN"/>
            </a:defPPr>
            <a:lvl1pPr>
              <a:defRPr sz="3600" b="1">
                <a:solidFill>
                  <a:schemeClr val="bg1"/>
                </a:solidFill>
                <a:effectLst>
                  <a:outerShdw blurRad="50800" dist="38100" dir="2700000" algn="tl" rotWithShape="0">
                    <a:prstClr val="black">
                      <a:alpha val="40000"/>
                    </a:prstClr>
                  </a:outerShdw>
                </a:effectLst>
                <a:latin typeface="造字工房坚黑（非商用）常规体" pitchFamily="2" charset="-122"/>
                <a:ea typeface="造字工房坚黑（非商用）常规体" pitchFamily="2" charset="-122"/>
              </a:defRPr>
            </a:lvl1pPr>
          </a:lstStyle>
          <a:p>
            <a:r>
              <a:rPr lang="zh-CN" altLang="en-US" sz="9600" dirty="0"/>
              <a:t>目录</a:t>
            </a:r>
          </a:p>
        </p:txBody>
      </p:sp>
      <p:sp>
        <p:nvSpPr>
          <p:cNvPr id="5" name="任意多边形 4"/>
          <p:cNvSpPr/>
          <p:nvPr/>
        </p:nvSpPr>
        <p:spPr>
          <a:xfrm>
            <a:off x="1224448" y="2347416"/>
            <a:ext cx="2320120" cy="2320120"/>
          </a:xfrm>
          <a:custGeom>
            <a:avLst/>
            <a:gdLst>
              <a:gd name="connsiteX0" fmla="*/ 0 w 2361063"/>
              <a:gd name="connsiteY0" fmla="*/ 0 h 2361063"/>
              <a:gd name="connsiteX1" fmla="*/ 2361063 w 2361063"/>
              <a:gd name="connsiteY1" fmla="*/ 0 h 2361063"/>
              <a:gd name="connsiteX2" fmla="*/ 2361063 w 2361063"/>
              <a:gd name="connsiteY2" fmla="*/ 520037 h 2361063"/>
              <a:gd name="connsiteX3" fmla="*/ 2047163 w 2361063"/>
              <a:gd name="connsiteY3" fmla="*/ 520037 h 2361063"/>
              <a:gd name="connsiteX4" fmla="*/ 2047163 w 2361063"/>
              <a:gd name="connsiteY4" fmla="*/ 313899 h 2361063"/>
              <a:gd name="connsiteX5" fmla="*/ 319585 w 2361063"/>
              <a:gd name="connsiteY5" fmla="*/ 313899 h 2361063"/>
              <a:gd name="connsiteX6" fmla="*/ 319585 w 2361063"/>
              <a:gd name="connsiteY6" fmla="*/ 2041477 h 2361063"/>
              <a:gd name="connsiteX7" fmla="*/ 2047163 w 2361063"/>
              <a:gd name="connsiteY7" fmla="*/ 2041477 h 2361063"/>
              <a:gd name="connsiteX8" fmla="*/ 2047163 w 2361063"/>
              <a:gd name="connsiteY8" fmla="*/ 1841025 h 2361063"/>
              <a:gd name="connsiteX9" fmla="*/ 2361063 w 2361063"/>
              <a:gd name="connsiteY9" fmla="*/ 1841025 h 2361063"/>
              <a:gd name="connsiteX10" fmla="*/ 2361063 w 2361063"/>
              <a:gd name="connsiteY10" fmla="*/ 2361063 h 2361063"/>
              <a:gd name="connsiteX11" fmla="*/ 0 w 2361063"/>
              <a:gd name="connsiteY11" fmla="*/ 2361063 h 2361063"/>
              <a:gd name="connsiteX12" fmla="*/ 0 w 2361063"/>
              <a:gd name="connsiteY12" fmla="*/ 0 h 23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1063" h="2361063">
                <a:moveTo>
                  <a:pt x="0" y="0"/>
                </a:moveTo>
                <a:lnTo>
                  <a:pt x="2361063" y="0"/>
                </a:lnTo>
                <a:lnTo>
                  <a:pt x="2361063" y="520037"/>
                </a:lnTo>
                <a:lnTo>
                  <a:pt x="2047163" y="520037"/>
                </a:lnTo>
                <a:lnTo>
                  <a:pt x="2047163" y="313899"/>
                </a:lnTo>
                <a:lnTo>
                  <a:pt x="319585" y="313899"/>
                </a:lnTo>
                <a:lnTo>
                  <a:pt x="319585" y="2041477"/>
                </a:lnTo>
                <a:lnTo>
                  <a:pt x="2047163" y="2041477"/>
                </a:lnTo>
                <a:lnTo>
                  <a:pt x="2047163" y="1841025"/>
                </a:lnTo>
                <a:lnTo>
                  <a:pt x="2361063" y="1841025"/>
                </a:lnTo>
                <a:lnTo>
                  <a:pt x="2361063" y="2361063"/>
                </a:lnTo>
                <a:lnTo>
                  <a:pt x="0" y="2361063"/>
                </a:lnTo>
                <a:lnTo>
                  <a:pt x="0" y="0"/>
                </a:lnTo>
                <a:close/>
              </a:path>
            </a:pathLst>
          </a:cu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1074323" y="1705968"/>
            <a:ext cx="2674962" cy="2632809"/>
          </a:xfrm>
          <a:prstGeom prst="rect">
            <a:avLst/>
          </a:prstGeom>
        </p:spPr>
      </p:pic>
      <p:sp>
        <p:nvSpPr>
          <p:cNvPr id="2" name="文本框 1"/>
          <p:cNvSpPr txBox="1"/>
          <p:nvPr/>
        </p:nvSpPr>
        <p:spPr>
          <a:xfrm>
            <a:off x="3503624" y="4075797"/>
            <a:ext cx="2592376" cy="646331"/>
          </a:xfrm>
          <a:prstGeom prst="rect">
            <a:avLst/>
          </a:prstGeom>
          <a:noFill/>
        </p:spPr>
        <p:txBody>
          <a:bodyPr wrap="none" rtlCol="0">
            <a:spAutoFit/>
          </a:bodyPr>
          <a:lstStyle/>
          <a:p>
            <a:r>
              <a:rPr lang="en-US" altLang="zh-CN" sz="3600" b="1" dirty="0" err="1" smtClean="0">
                <a:solidFill>
                  <a:schemeClr val="bg1"/>
                </a:solidFill>
                <a:effectLst>
                  <a:outerShdw blurRad="50800" dist="38100" dir="2700000" algn="tl" rotWithShape="0">
                    <a:prstClr val="black">
                      <a:alpha val="40000"/>
                    </a:prstClr>
                  </a:outerShdw>
                </a:effectLst>
                <a:latin typeface="造字工房坚黑（非商用）常规体" pitchFamily="2" charset="-122"/>
                <a:ea typeface="造字工房坚黑（非商用）常规体" pitchFamily="2" charset="-122"/>
              </a:rPr>
              <a:t>ontents</a:t>
            </a:r>
            <a:endParaRPr lang="zh-CN" altLang="en-US" sz="3600" b="1" dirty="0">
              <a:solidFill>
                <a:schemeClr val="bg1"/>
              </a:solidFill>
              <a:effectLst>
                <a:outerShdw blurRad="50800" dist="38100" dir="2700000" algn="tl" rotWithShape="0">
                  <a:prstClr val="black">
                    <a:alpha val="40000"/>
                  </a:prstClr>
                </a:outerShdw>
              </a:effectLst>
              <a:latin typeface="造字工房坚黑（非商用）常规体" pitchFamily="2" charset="-122"/>
              <a:ea typeface="造字工房坚黑（非商用）常规体" pitchFamily="2" charset="-122"/>
            </a:endParaRPr>
          </a:p>
        </p:txBody>
      </p:sp>
      <p:sp>
        <p:nvSpPr>
          <p:cNvPr id="10" name="文本框 9"/>
          <p:cNvSpPr txBox="1"/>
          <p:nvPr/>
        </p:nvSpPr>
        <p:spPr>
          <a:xfrm>
            <a:off x="10890913" y="151029"/>
            <a:ext cx="1083374" cy="461665"/>
          </a:xfrm>
          <a:prstGeom prst="rect">
            <a:avLst/>
          </a:prstGeom>
          <a:solidFill>
            <a:srgbClr val="FEB5C9"/>
          </a:solid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703199" y="2248828"/>
            <a:ext cx="4509678" cy="400110"/>
          </a:xfrm>
          <a:prstGeom prst="rect">
            <a:avLst/>
          </a:prstGeom>
          <a:noFill/>
        </p:spPr>
        <p:txBody>
          <a:bodyPr wrap="square">
            <a:spAutoFit/>
          </a:bodyPr>
          <a:lstStyle/>
          <a:p>
            <a:pPr fontAlgn="auto">
              <a:spcBef>
                <a:spcPts val="0"/>
              </a:spcBef>
              <a:spcAft>
                <a:spcPts val="0"/>
              </a:spcAft>
              <a:defRPr/>
            </a:pPr>
            <a:r>
              <a:rPr lang="en-US" altLang="zh-CN" sz="2000" dirty="0" smtClean="0">
                <a:solidFill>
                  <a:srgbClr val="FAEE2B"/>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01 </a:t>
            </a:r>
            <a:r>
              <a:rPr lang="zh-CN" altLang="en-US" sz="2000" dirty="0" smtClean="0">
                <a:solidFill>
                  <a:srgbClr val="FAEE2B"/>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　</a:t>
            </a:r>
            <a:r>
              <a:rPr lang="en-US" altLang="zh-CN"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COMPANY </a:t>
            </a:r>
            <a:r>
              <a:rPr lang="en-US" altLang="zh-CN" sz="2000" dirty="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ASSETS</a:t>
            </a:r>
            <a:endParaRPr lang="zh-CN" altLang="en-US" sz="2000" dirty="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endParaRPr>
          </a:p>
        </p:txBody>
      </p:sp>
      <p:sp>
        <p:nvSpPr>
          <p:cNvPr id="11" name="文本框 10"/>
          <p:cNvSpPr txBox="1"/>
          <p:nvPr/>
        </p:nvSpPr>
        <p:spPr>
          <a:xfrm>
            <a:off x="6703199" y="2945478"/>
            <a:ext cx="4509678" cy="400110"/>
          </a:xfrm>
          <a:prstGeom prst="rect">
            <a:avLst/>
          </a:prstGeom>
          <a:noFill/>
        </p:spPr>
        <p:txBody>
          <a:bodyPr wrap="square">
            <a:spAutoFit/>
          </a:bodyPr>
          <a:lstStyle/>
          <a:p>
            <a:pPr fontAlgn="auto">
              <a:spcBef>
                <a:spcPts val="0"/>
              </a:spcBef>
              <a:spcAft>
                <a:spcPts val="0"/>
              </a:spcAft>
              <a:defRPr/>
            </a:pPr>
            <a:r>
              <a:rPr lang="en-US" altLang="zh-CN" sz="2000" dirty="0" smtClean="0">
                <a:solidFill>
                  <a:srgbClr val="FAEE2B"/>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rPr>
              <a:t>02</a:t>
            </a:r>
            <a:r>
              <a:rPr lang="zh-CN" altLang="en-US" sz="2000" dirty="0" smtClean="0">
                <a:solidFill>
                  <a:srgbClr val="FAEE2B"/>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rPr>
              <a:t>　</a:t>
            </a:r>
            <a:r>
              <a:rPr lang="en-US" altLang="zh-CN" sz="2000" dirty="0" smtClean="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EXTEND </a:t>
            </a:r>
            <a:r>
              <a:rPr lang="en-US" altLang="zh-CN" sz="2000" dirty="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rPr>
              <a:t>AND DATA</a:t>
            </a:r>
            <a:endParaRPr lang="zh-CN" altLang="en-US" sz="2000" dirty="0">
              <a:solidFill>
                <a:schemeClr val="bg1"/>
              </a:solidFill>
              <a:effectLst>
                <a:outerShdw blurRad="50800" dist="38100" dir="2700000" algn="tl" rotWithShape="0">
                  <a:prstClr val="black">
                    <a:alpha val="40000"/>
                  </a:prstClr>
                </a:outerShdw>
              </a:effectLst>
              <a:latin typeface="造字工房悦黑体验版细体" pitchFamily="50" charset="-122"/>
              <a:ea typeface="造字工房悦黑体验版细体" pitchFamily="50" charset="-122"/>
              <a:cs typeface="+mn-cs"/>
            </a:endParaRPr>
          </a:p>
        </p:txBody>
      </p:sp>
      <p:sp>
        <p:nvSpPr>
          <p:cNvPr id="12" name="文本框 11"/>
          <p:cNvSpPr txBox="1"/>
          <p:nvPr/>
        </p:nvSpPr>
        <p:spPr>
          <a:xfrm>
            <a:off x="6703199" y="3642128"/>
            <a:ext cx="4509678" cy="400110"/>
          </a:xfrm>
          <a:prstGeom prst="rect">
            <a:avLst/>
          </a:prstGeom>
          <a:noFill/>
        </p:spPr>
        <p:txBody>
          <a:bodyPr wrap="square">
            <a:spAutoFit/>
          </a:bodyPr>
          <a:lstStyle>
            <a:defPPr>
              <a:defRPr lang="zh-CN"/>
            </a:defPPr>
            <a:lvl1pPr>
              <a:defRPr sz="2000" b="1">
                <a:latin typeface="造字工房悦黑体验版细体" pitchFamily="50" charset="-122"/>
                <a:ea typeface="造字工房悦黑体验版细体" pitchFamily="50" charset="-122"/>
              </a:defRPr>
            </a:lvl1pPr>
          </a:lstStyle>
          <a:p>
            <a:pPr fontAlgn="auto">
              <a:spcBef>
                <a:spcPts val="0"/>
              </a:spcBef>
              <a:spcAft>
                <a:spcPts val="0"/>
              </a:spcAft>
              <a:defRPr/>
            </a:pPr>
            <a:r>
              <a:rPr lang="en-US" altLang="zh-CN" dirty="0" smtClean="0">
                <a:solidFill>
                  <a:srgbClr val="FAEE2B"/>
                </a:solidFill>
                <a:effectLst>
                  <a:outerShdw blurRad="50800" dist="38100" dir="2700000" algn="tl" rotWithShape="0">
                    <a:prstClr val="black">
                      <a:alpha val="40000"/>
                    </a:prstClr>
                  </a:outerShdw>
                </a:effectLst>
              </a:rPr>
              <a:t>03</a:t>
            </a:r>
            <a:r>
              <a:rPr lang="zh-CN" altLang="en-US" dirty="0" smtClean="0">
                <a:solidFill>
                  <a:srgbClr val="FAEE2B"/>
                </a:solidFill>
                <a:effectLst>
                  <a:outerShdw blurRad="50800" dist="38100" dir="2700000" algn="tl" rotWithShape="0">
                    <a:prstClr val="black">
                      <a:alpha val="40000"/>
                    </a:prstClr>
                  </a:outerShdw>
                </a:effectLst>
              </a:rPr>
              <a:t>　</a:t>
            </a:r>
            <a:r>
              <a:rPr lang="en-US" altLang="zh-CN" b="0" dirty="0" smtClean="0">
                <a:solidFill>
                  <a:schemeClr val="bg1"/>
                </a:solidFill>
                <a:effectLst>
                  <a:outerShdw blurRad="50800" dist="38100" dir="2700000" algn="tl" rotWithShape="0">
                    <a:prstClr val="black">
                      <a:alpha val="40000"/>
                    </a:prstClr>
                  </a:outerShdw>
                </a:effectLst>
                <a:cs typeface="+mn-cs"/>
              </a:rPr>
              <a:t>BUSINESS </a:t>
            </a:r>
            <a:r>
              <a:rPr lang="en-US" altLang="zh-CN" b="0" dirty="0">
                <a:solidFill>
                  <a:schemeClr val="bg1"/>
                </a:solidFill>
                <a:effectLst>
                  <a:outerShdw blurRad="50800" dist="38100" dir="2700000" algn="tl" rotWithShape="0">
                    <a:prstClr val="black">
                      <a:alpha val="40000"/>
                    </a:prstClr>
                  </a:outerShdw>
                </a:effectLst>
                <a:cs typeface="+mn-cs"/>
              </a:rPr>
              <a:t>PLAN</a:t>
            </a:r>
            <a:endParaRPr lang="zh-CN" altLang="en-US" b="0" dirty="0">
              <a:solidFill>
                <a:schemeClr val="bg1"/>
              </a:solidFill>
              <a:effectLst>
                <a:outerShdw blurRad="50800" dist="38100" dir="2700000" algn="tl" rotWithShape="0">
                  <a:prstClr val="black">
                    <a:alpha val="40000"/>
                  </a:prstClr>
                </a:outerShdw>
              </a:effectLst>
              <a:cs typeface="+mn-cs"/>
            </a:endParaRPr>
          </a:p>
        </p:txBody>
      </p:sp>
      <p:sp>
        <p:nvSpPr>
          <p:cNvPr id="13" name="文本框 12"/>
          <p:cNvSpPr txBox="1"/>
          <p:nvPr/>
        </p:nvSpPr>
        <p:spPr>
          <a:xfrm>
            <a:off x="6703199" y="4338777"/>
            <a:ext cx="4509678" cy="400050"/>
          </a:xfrm>
          <a:prstGeom prst="rect">
            <a:avLst/>
          </a:prstGeom>
          <a:noFill/>
        </p:spPr>
        <p:txBody>
          <a:bodyPr wrap="square">
            <a:spAutoFit/>
          </a:bodyPr>
          <a:lstStyle>
            <a:defPPr>
              <a:defRPr lang="zh-CN"/>
            </a:defPPr>
            <a:lvl1pPr>
              <a:defRPr sz="2000" b="1">
                <a:latin typeface="造字工房悦黑体验版细体" pitchFamily="50" charset="-122"/>
                <a:ea typeface="造字工房悦黑体验版细体" pitchFamily="50" charset="-122"/>
              </a:defRPr>
            </a:lvl1pPr>
          </a:lstStyle>
          <a:p>
            <a:pPr fontAlgn="auto">
              <a:spcBef>
                <a:spcPts val="0"/>
              </a:spcBef>
              <a:spcAft>
                <a:spcPts val="0"/>
              </a:spcAft>
              <a:defRPr/>
            </a:pPr>
            <a:r>
              <a:rPr lang="en-US" altLang="zh-CN" dirty="0" smtClean="0">
                <a:solidFill>
                  <a:srgbClr val="FAEE2B"/>
                </a:solidFill>
                <a:effectLst>
                  <a:outerShdw blurRad="50800" dist="38100" dir="2700000" algn="tl" rotWithShape="0">
                    <a:prstClr val="black">
                      <a:alpha val="40000"/>
                    </a:prstClr>
                  </a:outerShdw>
                </a:effectLst>
              </a:rPr>
              <a:t>04</a:t>
            </a:r>
            <a:r>
              <a:rPr lang="zh-CN" altLang="en-US" dirty="0" smtClean="0">
                <a:solidFill>
                  <a:srgbClr val="FAEE2B"/>
                </a:solidFill>
                <a:effectLst>
                  <a:outerShdw blurRad="50800" dist="38100" dir="2700000" algn="tl" rotWithShape="0">
                    <a:prstClr val="black">
                      <a:alpha val="40000"/>
                    </a:prstClr>
                  </a:outerShdw>
                </a:effectLst>
              </a:rPr>
              <a:t>　</a:t>
            </a:r>
            <a:r>
              <a:rPr lang="en-US" altLang="zh-CN" b="0" dirty="0" smtClean="0">
                <a:solidFill>
                  <a:schemeClr val="bg1"/>
                </a:solidFill>
                <a:effectLst>
                  <a:outerShdw blurRad="50800" dist="38100" dir="2700000" algn="tl" rotWithShape="0">
                    <a:prstClr val="black">
                      <a:alpha val="40000"/>
                    </a:prstClr>
                  </a:outerShdw>
                </a:effectLst>
                <a:cs typeface="+mn-cs"/>
              </a:rPr>
              <a:t>GB </a:t>
            </a:r>
            <a:r>
              <a:rPr lang="en-US" altLang="zh-CN" b="0" dirty="0">
                <a:solidFill>
                  <a:schemeClr val="bg1"/>
                </a:solidFill>
                <a:effectLst>
                  <a:outerShdw blurRad="50800" dist="38100" dir="2700000" algn="tl" rotWithShape="0">
                    <a:prstClr val="black">
                      <a:alpha val="40000"/>
                    </a:prstClr>
                  </a:outerShdw>
                </a:effectLst>
                <a:cs typeface="+mn-cs"/>
              </a:rPr>
              <a:t>BANDWITH</a:t>
            </a:r>
            <a:endParaRPr lang="zh-CN" altLang="en-US" b="0" dirty="0">
              <a:solidFill>
                <a:schemeClr val="bg1"/>
              </a:solidFill>
              <a:effectLst>
                <a:outerShdw blurRad="50800" dist="38100" dir="2700000" algn="tl" rotWithShape="0">
                  <a:prstClr val="black">
                    <a:alpha val="40000"/>
                  </a:prstClr>
                </a:outerShdw>
              </a:effectLst>
              <a:cs typeface="+mn-cs"/>
            </a:endParaRPr>
          </a:p>
        </p:txBody>
      </p:sp>
      <p:sp>
        <p:nvSpPr>
          <p:cNvPr id="15" name="Shape 85"/>
          <p:cNvSpPr txBox="1">
            <a:spLocks/>
          </p:cNvSpPr>
          <p:nvPr/>
        </p:nvSpPr>
        <p:spPr>
          <a:xfrm>
            <a:off x="7394307" y="2539060"/>
            <a:ext cx="3676816" cy="943749"/>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Clr>
                <a:schemeClr val="dk1"/>
              </a:buClr>
              <a:buSzPct val="91666"/>
              <a:buFont typeface="Arial"/>
              <a:buNone/>
            </a:pPr>
            <a:r>
              <a:rPr lang="en-US" sz="1300" dirty="0" smtClean="0">
                <a:latin typeface="Verdana" panose="020B0604030504040204" pitchFamily="34" charset="0"/>
                <a:ea typeface="Verdana" panose="020B0604030504040204" pitchFamily="34" charset="0"/>
                <a:cs typeface="Verdana" panose="020B0604030504040204" pitchFamily="34" charset="0"/>
              </a:rPr>
              <a:t>Go to add the </a:t>
            </a:r>
            <a:r>
              <a:rPr lang="en-US" sz="1300" dirty="0">
                <a:latin typeface="Verdana" panose="020B0604030504040204" pitchFamily="34" charset="0"/>
                <a:ea typeface="Verdana" panose="020B0604030504040204" pitchFamily="34" charset="0"/>
                <a:cs typeface="Verdana" panose="020B0604030504040204" pitchFamily="34" charset="0"/>
              </a:rPr>
              <a:t>Sub heading content</a:t>
            </a:r>
            <a:endParaRPr lang="en-US" sz="13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6" name="Shape 85"/>
          <p:cNvSpPr txBox="1">
            <a:spLocks/>
          </p:cNvSpPr>
          <p:nvPr/>
        </p:nvSpPr>
        <p:spPr>
          <a:xfrm>
            <a:off x="7394307" y="3242391"/>
            <a:ext cx="3676816" cy="943749"/>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Clr>
                <a:schemeClr val="dk1"/>
              </a:buClr>
              <a:buSzPct val="91666"/>
              <a:buFont typeface="Arial"/>
              <a:buNone/>
            </a:pPr>
            <a:r>
              <a:rPr lang="en-US" sz="1300" dirty="0" smtClean="0">
                <a:latin typeface="Verdana" panose="020B0604030504040204" pitchFamily="34" charset="0"/>
                <a:ea typeface="Verdana" panose="020B0604030504040204" pitchFamily="34" charset="0"/>
                <a:cs typeface="Verdana" panose="020B0604030504040204" pitchFamily="34" charset="0"/>
              </a:rPr>
              <a:t>Go to add the </a:t>
            </a:r>
            <a:r>
              <a:rPr lang="en-US" sz="1300" dirty="0">
                <a:latin typeface="Verdana" panose="020B0604030504040204" pitchFamily="34" charset="0"/>
                <a:ea typeface="Verdana" panose="020B0604030504040204" pitchFamily="34" charset="0"/>
                <a:cs typeface="Verdana" panose="020B0604030504040204" pitchFamily="34" charset="0"/>
              </a:rPr>
              <a:t>Sub heading content</a:t>
            </a:r>
            <a:endParaRPr lang="en-US" sz="13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7" name="Shape 85"/>
          <p:cNvSpPr txBox="1">
            <a:spLocks/>
          </p:cNvSpPr>
          <p:nvPr/>
        </p:nvSpPr>
        <p:spPr>
          <a:xfrm>
            <a:off x="7394307" y="3945722"/>
            <a:ext cx="3676816" cy="943749"/>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Clr>
                <a:schemeClr val="dk1"/>
              </a:buClr>
              <a:buSzPct val="91666"/>
              <a:buFont typeface="Arial"/>
              <a:buNone/>
            </a:pPr>
            <a:r>
              <a:rPr lang="en-US" sz="1300" dirty="0" smtClean="0">
                <a:latin typeface="Verdana" panose="020B0604030504040204" pitchFamily="34" charset="0"/>
                <a:ea typeface="Verdana" panose="020B0604030504040204" pitchFamily="34" charset="0"/>
                <a:cs typeface="Verdana" panose="020B0604030504040204" pitchFamily="34" charset="0"/>
              </a:rPr>
              <a:t>Go to add the </a:t>
            </a:r>
            <a:r>
              <a:rPr lang="en-US" sz="1300" dirty="0">
                <a:latin typeface="Verdana" panose="020B0604030504040204" pitchFamily="34" charset="0"/>
                <a:ea typeface="Verdana" panose="020B0604030504040204" pitchFamily="34" charset="0"/>
                <a:cs typeface="Verdana" panose="020B0604030504040204" pitchFamily="34" charset="0"/>
              </a:rPr>
              <a:t>Sub heading content</a:t>
            </a:r>
            <a:endParaRPr lang="en-US" sz="13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8" name="Shape 85"/>
          <p:cNvSpPr txBox="1">
            <a:spLocks/>
          </p:cNvSpPr>
          <p:nvPr/>
        </p:nvSpPr>
        <p:spPr>
          <a:xfrm>
            <a:off x="7394307" y="4649052"/>
            <a:ext cx="3676816" cy="943749"/>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Clr>
                <a:schemeClr val="dk1"/>
              </a:buClr>
              <a:buSzPct val="91666"/>
              <a:buFont typeface="Arial"/>
              <a:buNone/>
            </a:pPr>
            <a:r>
              <a:rPr lang="en-US" sz="1300" dirty="0" smtClean="0">
                <a:latin typeface="Verdana" panose="020B0604030504040204" pitchFamily="34" charset="0"/>
                <a:ea typeface="Verdana" panose="020B0604030504040204" pitchFamily="34" charset="0"/>
                <a:cs typeface="Verdana" panose="020B0604030504040204" pitchFamily="34" charset="0"/>
              </a:rPr>
              <a:t>Go to add the </a:t>
            </a:r>
            <a:r>
              <a:rPr lang="en-US" sz="1300" dirty="0">
                <a:latin typeface="Verdana" panose="020B0604030504040204" pitchFamily="34" charset="0"/>
                <a:ea typeface="Verdana" panose="020B0604030504040204" pitchFamily="34" charset="0"/>
                <a:cs typeface="Verdana" panose="020B0604030504040204" pitchFamily="34" charset="0"/>
              </a:rPr>
              <a:t>Sub heading content</a:t>
            </a:r>
            <a:endParaRPr lang="en-US" sz="1300"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9" name="图片 1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5248624" y="2175225"/>
            <a:ext cx="1012794" cy="835709"/>
          </a:xfrm>
          <a:prstGeom prst="rect">
            <a:avLst/>
          </a:prstGeom>
        </p:spPr>
      </p:pic>
    </p:spTree>
    <p:extLst>
      <p:ext uri="{BB962C8B-B14F-4D97-AF65-F5344CB8AC3E}">
        <p14:creationId xmlns:p14="http://schemas.microsoft.com/office/powerpoint/2010/main" val="1304888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55"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strVal val="#ppt_w*0.70"/>
                                          </p:val>
                                        </p:tav>
                                        <p:tav tm="100000">
                                          <p:val>
                                            <p:strVal val="#ppt_w"/>
                                          </p:val>
                                        </p:tav>
                                      </p:tavLst>
                                    </p:anim>
                                    <p:anim calcmode="lin" valueType="num">
                                      <p:cBhvr>
                                        <p:cTn id="28" dur="1000" fill="hold"/>
                                        <p:tgtEl>
                                          <p:spTgt spid="9"/>
                                        </p:tgtEl>
                                        <p:attrNameLst>
                                          <p:attrName>ppt_h</p:attrName>
                                        </p:attrNameLst>
                                      </p:cBhvr>
                                      <p:tavLst>
                                        <p:tav tm="0">
                                          <p:val>
                                            <p:strVal val="#ppt_h"/>
                                          </p:val>
                                        </p:tav>
                                        <p:tav tm="100000">
                                          <p:val>
                                            <p:strVal val="#ppt_h"/>
                                          </p:val>
                                        </p:tav>
                                      </p:tavLst>
                                    </p:anim>
                                    <p:animEffect transition="in" filter="fade">
                                      <p:cBhvr>
                                        <p:cTn id="29" dur="1000"/>
                                        <p:tgtEl>
                                          <p:spTgt spid="9"/>
                                        </p:tgtEl>
                                      </p:cBhvr>
                                    </p:animEffect>
                                  </p:childTnLst>
                                </p:cTn>
                              </p:par>
                              <p:par>
                                <p:cTn id="30" presetID="2" presetClass="entr" presetSubtype="4"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strVal val="#ppt_w*0.70"/>
                                          </p:val>
                                        </p:tav>
                                        <p:tav tm="100000">
                                          <p:val>
                                            <p:strVal val="#ppt_w"/>
                                          </p:val>
                                        </p:tav>
                                      </p:tavLst>
                                    </p:anim>
                                    <p:anim calcmode="lin" valueType="num">
                                      <p:cBhvr>
                                        <p:cTn id="38" dur="1000" fill="hold"/>
                                        <p:tgtEl>
                                          <p:spTgt spid="11"/>
                                        </p:tgtEl>
                                        <p:attrNameLst>
                                          <p:attrName>ppt_h</p:attrName>
                                        </p:attrNameLst>
                                      </p:cBhvr>
                                      <p:tavLst>
                                        <p:tav tm="0">
                                          <p:val>
                                            <p:strVal val="#ppt_h"/>
                                          </p:val>
                                        </p:tav>
                                        <p:tav tm="100000">
                                          <p:val>
                                            <p:strVal val="#ppt_h"/>
                                          </p:val>
                                        </p:tav>
                                      </p:tavLst>
                                    </p:anim>
                                    <p:animEffect transition="in" filter="fade">
                                      <p:cBhvr>
                                        <p:cTn id="39" dur="1000"/>
                                        <p:tgtEl>
                                          <p:spTgt spid="11"/>
                                        </p:tgtEl>
                                      </p:cBhvr>
                                    </p:animEffect>
                                  </p:childTnLst>
                                </p:cTn>
                              </p:par>
                              <p:par>
                                <p:cTn id="40" presetID="2" presetClass="entr" presetSubtype="4" fill="hold" grpId="0" nodeType="withEffect">
                                  <p:stCondLst>
                                    <p:cond delay="10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55"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strVal val="#ppt_w*0.70"/>
                                          </p:val>
                                        </p:tav>
                                        <p:tav tm="100000">
                                          <p:val>
                                            <p:strVal val="#ppt_w"/>
                                          </p:val>
                                        </p:tav>
                                      </p:tavLst>
                                    </p:anim>
                                    <p:anim calcmode="lin" valueType="num">
                                      <p:cBhvr>
                                        <p:cTn id="48" dur="1000" fill="hold"/>
                                        <p:tgtEl>
                                          <p:spTgt spid="12"/>
                                        </p:tgtEl>
                                        <p:attrNameLst>
                                          <p:attrName>ppt_h</p:attrName>
                                        </p:attrNameLst>
                                      </p:cBhvr>
                                      <p:tavLst>
                                        <p:tav tm="0">
                                          <p:val>
                                            <p:strVal val="#ppt_h"/>
                                          </p:val>
                                        </p:tav>
                                        <p:tav tm="100000">
                                          <p:val>
                                            <p:strVal val="#ppt_h"/>
                                          </p:val>
                                        </p:tav>
                                      </p:tavLst>
                                    </p:anim>
                                    <p:animEffect transition="in" filter="fade">
                                      <p:cBhvr>
                                        <p:cTn id="49" dur="1000"/>
                                        <p:tgtEl>
                                          <p:spTgt spid="12"/>
                                        </p:tgtEl>
                                      </p:cBhvr>
                                    </p:animEffect>
                                  </p:childTnLst>
                                </p:cTn>
                              </p:par>
                              <p:par>
                                <p:cTn id="50" presetID="2" presetClass="entr" presetSubtype="4" fill="hold" grpId="0" nodeType="withEffect">
                                  <p:stCondLst>
                                    <p:cond delay="100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6000"/>
                            </p:stCondLst>
                            <p:childTnLst>
                              <p:par>
                                <p:cTn id="55" presetID="55"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1000" fill="hold"/>
                                        <p:tgtEl>
                                          <p:spTgt spid="13"/>
                                        </p:tgtEl>
                                        <p:attrNameLst>
                                          <p:attrName>ppt_w</p:attrName>
                                        </p:attrNameLst>
                                      </p:cBhvr>
                                      <p:tavLst>
                                        <p:tav tm="0">
                                          <p:val>
                                            <p:strVal val="#ppt_w*0.70"/>
                                          </p:val>
                                        </p:tav>
                                        <p:tav tm="100000">
                                          <p:val>
                                            <p:strVal val="#ppt_w"/>
                                          </p:val>
                                        </p:tav>
                                      </p:tavLst>
                                    </p:anim>
                                    <p:anim calcmode="lin" valueType="num">
                                      <p:cBhvr>
                                        <p:cTn id="58" dur="1000" fill="hold"/>
                                        <p:tgtEl>
                                          <p:spTgt spid="13"/>
                                        </p:tgtEl>
                                        <p:attrNameLst>
                                          <p:attrName>ppt_h</p:attrName>
                                        </p:attrNameLst>
                                      </p:cBhvr>
                                      <p:tavLst>
                                        <p:tav tm="0">
                                          <p:val>
                                            <p:strVal val="#ppt_h"/>
                                          </p:val>
                                        </p:tav>
                                        <p:tav tm="100000">
                                          <p:val>
                                            <p:strVal val="#ppt_h"/>
                                          </p:val>
                                        </p:tav>
                                      </p:tavLst>
                                    </p:anim>
                                    <p:animEffect transition="in" filter="fade">
                                      <p:cBhvr>
                                        <p:cTn id="59" dur="1000"/>
                                        <p:tgtEl>
                                          <p:spTgt spid="13"/>
                                        </p:tgtEl>
                                      </p:cBhvr>
                                    </p:animEffect>
                                  </p:childTnLst>
                                </p:cTn>
                              </p:par>
                              <p:par>
                                <p:cTn id="60" presetID="2" presetClass="entr" presetSubtype="4" fill="hold" grpId="0" nodeType="withEffect">
                                  <p:stCondLst>
                                    <p:cond delay="100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2" grpId="0"/>
      <p:bldP spid="9" grpId="0"/>
      <p:bldP spid="11" grpId="0"/>
      <p:bldP spid="12" grpId="0"/>
      <p:bldP spid="13"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1330325" y="1995086"/>
            <a:ext cx="862013" cy="862013"/>
          </a:xfrm>
          <a:prstGeom prst="ellipse">
            <a:avLst/>
          </a:prstGeom>
          <a:solidFill>
            <a:srgbClr val="4DE4F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ru-R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Oval 9"/>
          <p:cNvSpPr>
            <a:spLocks noChangeArrowheads="1"/>
          </p:cNvSpPr>
          <p:nvPr/>
        </p:nvSpPr>
        <p:spPr bwMode="auto">
          <a:xfrm>
            <a:off x="1330325" y="3370880"/>
            <a:ext cx="862013" cy="862012"/>
          </a:xfrm>
          <a:prstGeom prst="ellipse">
            <a:avLst/>
          </a:prstGeom>
          <a:solidFill>
            <a:srgbClr val="FD6F98"/>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ru-R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Oval 10"/>
          <p:cNvSpPr>
            <a:spLocks noChangeArrowheads="1"/>
          </p:cNvSpPr>
          <p:nvPr/>
        </p:nvSpPr>
        <p:spPr bwMode="auto">
          <a:xfrm>
            <a:off x="1330325" y="4760318"/>
            <a:ext cx="862013" cy="862013"/>
          </a:xfrm>
          <a:prstGeom prst="ellipse">
            <a:avLst/>
          </a:prstGeom>
          <a:solidFill>
            <a:srgbClr val="ADAEB2"/>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ru-R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Oval 11"/>
          <p:cNvSpPr>
            <a:spLocks noChangeArrowheads="1"/>
          </p:cNvSpPr>
          <p:nvPr/>
        </p:nvSpPr>
        <p:spPr bwMode="auto">
          <a:xfrm>
            <a:off x="6938963" y="1995086"/>
            <a:ext cx="860425" cy="862013"/>
          </a:xfrm>
          <a:prstGeom prst="ellipse">
            <a:avLst/>
          </a:prstGeom>
          <a:solidFill>
            <a:srgbClr val="ADAEB2"/>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ru-R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Oval 12"/>
          <p:cNvSpPr>
            <a:spLocks noChangeArrowheads="1"/>
          </p:cNvSpPr>
          <p:nvPr/>
        </p:nvSpPr>
        <p:spPr bwMode="auto">
          <a:xfrm>
            <a:off x="6938963" y="3370880"/>
            <a:ext cx="860425" cy="862012"/>
          </a:xfrm>
          <a:prstGeom prst="ellipse">
            <a:avLst/>
          </a:prstGeom>
          <a:solidFill>
            <a:srgbClr val="4DE4F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ru-R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Oval 13"/>
          <p:cNvSpPr>
            <a:spLocks noChangeArrowheads="1"/>
          </p:cNvSpPr>
          <p:nvPr/>
        </p:nvSpPr>
        <p:spPr bwMode="auto">
          <a:xfrm>
            <a:off x="6938963" y="4760318"/>
            <a:ext cx="860425" cy="862013"/>
          </a:xfrm>
          <a:prstGeom prst="ellipse">
            <a:avLst/>
          </a:prstGeom>
          <a:solidFill>
            <a:srgbClr val="FD6F98"/>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ru-R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25"/>
          <p:cNvSpPr>
            <a:spLocks/>
          </p:cNvSpPr>
          <p:nvPr/>
        </p:nvSpPr>
        <p:spPr bwMode="auto">
          <a:xfrm>
            <a:off x="1635125" y="3672505"/>
            <a:ext cx="247650" cy="346075"/>
          </a:xfrm>
          <a:custGeom>
            <a:avLst/>
            <a:gdLst>
              <a:gd name="T0" fmla="*/ 139572 w 346"/>
              <a:gd name="T1" fmla="*/ 0 h 479"/>
              <a:gd name="T2" fmla="*/ 139572 w 346"/>
              <a:gd name="T3" fmla="*/ 0 h 479"/>
              <a:gd name="T4" fmla="*/ 114520 w 346"/>
              <a:gd name="T5" fmla="*/ 0 h 479"/>
              <a:gd name="T6" fmla="*/ 114520 w 346"/>
              <a:gd name="T7" fmla="*/ 236978 h 479"/>
              <a:gd name="T8" fmla="*/ 57260 w 346"/>
              <a:gd name="T9" fmla="*/ 236978 h 479"/>
              <a:gd name="T10" fmla="*/ 7158 w 346"/>
              <a:gd name="T11" fmla="*/ 307060 h 479"/>
              <a:gd name="T12" fmla="*/ 88753 w 346"/>
              <a:gd name="T13" fmla="*/ 333070 h 479"/>
              <a:gd name="T14" fmla="*/ 139572 w 346"/>
              <a:gd name="T15" fmla="*/ 268768 h 479"/>
              <a:gd name="T16" fmla="*/ 139572 w 346"/>
              <a:gd name="T17" fmla="*/ 76584 h 479"/>
              <a:gd name="T18" fmla="*/ 183948 w 346"/>
              <a:gd name="T19" fmla="*/ 166174 h 479"/>
              <a:gd name="T20" fmla="*/ 196832 w 346"/>
              <a:gd name="T21" fmla="*/ 166174 h 479"/>
              <a:gd name="T22" fmla="*/ 139572 w 346"/>
              <a:gd name="T23" fmla="*/ 0 h 4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9" name="Freeform 28"/>
          <p:cNvSpPr>
            <a:spLocks/>
          </p:cNvSpPr>
          <p:nvPr/>
        </p:nvSpPr>
        <p:spPr bwMode="auto">
          <a:xfrm>
            <a:off x="1600200" y="5066706"/>
            <a:ext cx="358775" cy="301625"/>
          </a:xfrm>
          <a:custGeom>
            <a:avLst/>
            <a:gdLst>
              <a:gd name="T0" fmla="*/ 89334 w 498"/>
              <a:gd name="T1" fmla="*/ 58449 h 418"/>
              <a:gd name="T2" fmla="*/ 89334 w 498"/>
              <a:gd name="T3" fmla="*/ 58449 h 418"/>
              <a:gd name="T4" fmla="*/ 25936 w 498"/>
              <a:gd name="T5" fmla="*/ 186170 h 418"/>
              <a:gd name="T6" fmla="*/ 249269 w 498"/>
              <a:gd name="T7" fmla="*/ 83705 h 418"/>
              <a:gd name="T8" fmla="*/ 6484 w 498"/>
              <a:gd name="T9" fmla="*/ 275648 h 418"/>
              <a:gd name="T10" fmla="*/ 31699 w 498"/>
              <a:gd name="T11" fmla="*/ 288636 h 418"/>
              <a:gd name="T12" fmla="*/ 69882 w 498"/>
              <a:gd name="T13" fmla="*/ 224415 h 418"/>
              <a:gd name="T14" fmla="*/ 211086 w 498"/>
              <a:gd name="T15" fmla="*/ 224415 h 418"/>
              <a:gd name="T16" fmla="*/ 337882 w 498"/>
              <a:gd name="T17" fmla="*/ 51955 h 418"/>
              <a:gd name="T18" fmla="*/ 89334 w 498"/>
              <a:gd name="T19" fmla="*/ 58449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0" name="Freeform 101"/>
          <p:cNvSpPr>
            <a:spLocks/>
          </p:cNvSpPr>
          <p:nvPr/>
        </p:nvSpPr>
        <p:spPr bwMode="auto">
          <a:xfrm>
            <a:off x="7189788" y="3680442"/>
            <a:ext cx="358775" cy="276225"/>
          </a:xfrm>
          <a:custGeom>
            <a:avLst/>
            <a:gdLst>
              <a:gd name="T0" fmla="*/ 57751 w 497"/>
              <a:gd name="T1" fmla="*/ 179329 h 382"/>
              <a:gd name="T2" fmla="*/ 57751 w 497"/>
              <a:gd name="T3" fmla="*/ 179329 h 382"/>
              <a:gd name="T4" fmla="*/ 114779 w 497"/>
              <a:gd name="T5" fmla="*/ 237177 h 382"/>
              <a:gd name="T6" fmla="*/ 179027 w 497"/>
              <a:gd name="T7" fmla="*/ 275502 h 382"/>
              <a:gd name="T8" fmla="*/ 243274 w 497"/>
              <a:gd name="T9" fmla="*/ 243685 h 382"/>
              <a:gd name="T10" fmla="*/ 281534 w 497"/>
              <a:gd name="T11" fmla="*/ 186560 h 382"/>
              <a:gd name="T12" fmla="*/ 179027 w 497"/>
              <a:gd name="T13" fmla="*/ 237177 h 382"/>
              <a:gd name="T14" fmla="*/ 57751 w 497"/>
              <a:gd name="T15" fmla="*/ 179329 h 382"/>
              <a:gd name="T16" fmla="*/ 351556 w 497"/>
              <a:gd name="T17" fmla="*/ 89665 h 382"/>
              <a:gd name="T18" fmla="*/ 351556 w 497"/>
              <a:gd name="T19" fmla="*/ 89665 h 382"/>
              <a:gd name="T20" fmla="*/ 197795 w 497"/>
              <a:gd name="T21" fmla="*/ 6508 h 382"/>
              <a:gd name="T22" fmla="*/ 159536 w 497"/>
              <a:gd name="T23" fmla="*/ 6508 h 382"/>
              <a:gd name="T24" fmla="*/ 6497 w 497"/>
              <a:gd name="T25" fmla="*/ 89665 h 382"/>
              <a:gd name="T26" fmla="*/ 6497 w 497"/>
              <a:gd name="T27" fmla="*/ 115696 h 382"/>
              <a:gd name="T28" fmla="*/ 159536 w 497"/>
              <a:gd name="T29" fmla="*/ 198853 h 382"/>
              <a:gd name="T30" fmla="*/ 197795 w 497"/>
              <a:gd name="T31" fmla="*/ 198853 h 382"/>
              <a:gd name="T32" fmla="*/ 294528 w 497"/>
              <a:gd name="T33" fmla="*/ 141005 h 382"/>
              <a:gd name="T34" fmla="*/ 192020 w 497"/>
              <a:gd name="T35" fmla="*/ 115696 h 382"/>
              <a:gd name="T36" fmla="*/ 179027 w 497"/>
              <a:gd name="T37" fmla="*/ 121481 h 382"/>
              <a:gd name="T38" fmla="*/ 146542 w 497"/>
              <a:gd name="T39" fmla="*/ 96173 h 382"/>
              <a:gd name="T40" fmla="*/ 179027 w 497"/>
              <a:gd name="T41" fmla="*/ 77372 h 382"/>
              <a:gd name="T42" fmla="*/ 211511 w 497"/>
              <a:gd name="T43" fmla="*/ 89665 h 382"/>
              <a:gd name="T44" fmla="*/ 319793 w 497"/>
              <a:gd name="T45" fmla="*/ 127989 h 382"/>
              <a:gd name="T46" fmla="*/ 351556 w 497"/>
              <a:gd name="T47" fmla="*/ 115696 h 382"/>
              <a:gd name="T48" fmla="*/ 351556 w 497"/>
              <a:gd name="T49" fmla="*/ 89665 h 382"/>
              <a:gd name="T50" fmla="*/ 306800 w 497"/>
              <a:gd name="T51" fmla="*/ 250193 h 382"/>
              <a:gd name="T52" fmla="*/ 306800 w 497"/>
              <a:gd name="T53" fmla="*/ 250193 h 382"/>
              <a:gd name="T54" fmla="*/ 332787 w 497"/>
              <a:gd name="T55" fmla="*/ 243685 h 382"/>
              <a:gd name="T56" fmla="*/ 319793 w 497"/>
              <a:gd name="T57" fmla="*/ 127989 h 382"/>
              <a:gd name="T58" fmla="*/ 294528 w 497"/>
              <a:gd name="T59" fmla="*/ 141005 h 382"/>
              <a:gd name="T60" fmla="*/ 306800 w 497"/>
              <a:gd name="T61" fmla="*/ 250193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1" name="Freeform 103"/>
          <p:cNvSpPr>
            <a:spLocks/>
          </p:cNvSpPr>
          <p:nvPr/>
        </p:nvSpPr>
        <p:spPr bwMode="auto">
          <a:xfrm>
            <a:off x="1593850" y="2250674"/>
            <a:ext cx="276225" cy="352425"/>
          </a:xfrm>
          <a:custGeom>
            <a:avLst/>
            <a:gdLst>
              <a:gd name="T0" fmla="*/ 83661 w 383"/>
              <a:gd name="T1" fmla="*/ 44775 h 488"/>
              <a:gd name="T2" fmla="*/ 83661 w 383"/>
              <a:gd name="T3" fmla="*/ 44775 h 488"/>
              <a:gd name="T4" fmla="*/ 83661 w 383"/>
              <a:gd name="T5" fmla="*/ 256375 h 488"/>
              <a:gd name="T6" fmla="*/ 45436 w 383"/>
              <a:gd name="T7" fmla="*/ 262874 h 488"/>
              <a:gd name="T8" fmla="*/ 12982 w 383"/>
              <a:gd name="T9" fmla="*/ 319927 h 488"/>
              <a:gd name="T10" fmla="*/ 70679 w 383"/>
              <a:gd name="T11" fmla="*/ 339426 h 488"/>
              <a:gd name="T12" fmla="*/ 115394 w 383"/>
              <a:gd name="T13" fmla="*/ 288151 h 488"/>
              <a:gd name="T14" fmla="*/ 115394 w 383"/>
              <a:gd name="T15" fmla="*/ 115549 h 488"/>
              <a:gd name="T16" fmla="*/ 243049 w 383"/>
              <a:gd name="T17" fmla="*/ 83051 h 488"/>
              <a:gd name="T18" fmla="*/ 243049 w 383"/>
              <a:gd name="T19" fmla="*/ 224599 h 488"/>
              <a:gd name="T20" fmla="*/ 204825 w 383"/>
              <a:gd name="T21" fmla="*/ 224599 h 488"/>
              <a:gd name="T22" fmla="*/ 172370 w 383"/>
              <a:gd name="T23" fmla="*/ 288151 h 488"/>
              <a:gd name="T24" fmla="*/ 230067 w 383"/>
              <a:gd name="T25" fmla="*/ 306928 h 488"/>
              <a:gd name="T26" fmla="*/ 275504 w 383"/>
              <a:gd name="T27" fmla="*/ 256375 h 488"/>
              <a:gd name="T28" fmla="*/ 275504 w 383"/>
              <a:gd name="T29" fmla="*/ 0 h 488"/>
              <a:gd name="T30" fmla="*/ 83661 w 383"/>
              <a:gd name="T31" fmla="*/ 44775 h 4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2" name="Freeform 114"/>
          <p:cNvSpPr>
            <a:spLocks/>
          </p:cNvSpPr>
          <p:nvPr/>
        </p:nvSpPr>
        <p:spPr bwMode="auto">
          <a:xfrm>
            <a:off x="7212013" y="5027018"/>
            <a:ext cx="333375" cy="352425"/>
          </a:xfrm>
          <a:custGeom>
            <a:avLst/>
            <a:gdLst>
              <a:gd name="T0" fmla="*/ 319665 w 462"/>
              <a:gd name="T1" fmla="*/ 217377 h 488"/>
              <a:gd name="T2" fmla="*/ 319665 w 462"/>
              <a:gd name="T3" fmla="*/ 217377 h 488"/>
              <a:gd name="T4" fmla="*/ 294409 w 462"/>
              <a:gd name="T5" fmla="*/ 192101 h 488"/>
              <a:gd name="T6" fmla="*/ 294409 w 462"/>
              <a:gd name="T7" fmla="*/ 159602 h 488"/>
              <a:gd name="T8" fmla="*/ 319665 w 462"/>
              <a:gd name="T9" fmla="*/ 134326 h 488"/>
              <a:gd name="T10" fmla="*/ 319665 w 462"/>
              <a:gd name="T11" fmla="*/ 115549 h 488"/>
              <a:gd name="T12" fmla="*/ 274926 w 462"/>
              <a:gd name="T13" fmla="*/ 109050 h 488"/>
              <a:gd name="T14" fmla="*/ 262659 w 462"/>
              <a:gd name="T15" fmla="*/ 89551 h 488"/>
              <a:gd name="T16" fmla="*/ 281420 w 462"/>
              <a:gd name="T17" fmla="*/ 25999 h 488"/>
              <a:gd name="T18" fmla="*/ 274926 w 462"/>
              <a:gd name="T19" fmla="*/ 19499 h 488"/>
              <a:gd name="T20" fmla="*/ 224415 w 462"/>
              <a:gd name="T21" fmla="*/ 51275 h 488"/>
              <a:gd name="T22" fmla="*/ 192665 w 462"/>
              <a:gd name="T23" fmla="*/ 38276 h 488"/>
              <a:gd name="T24" fmla="*/ 178955 w 462"/>
              <a:gd name="T25" fmla="*/ 12277 h 488"/>
              <a:gd name="T26" fmla="*/ 153699 w 462"/>
              <a:gd name="T27" fmla="*/ 12277 h 488"/>
              <a:gd name="T28" fmla="*/ 140710 w 462"/>
              <a:gd name="T29" fmla="*/ 38276 h 488"/>
              <a:gd name="T30" fmla="*/ 108960 w 462"/>
              <a:gd name="T31" fmla="*/ 51275 h 488"/>
              <a:gd name="T32" fmla="*/ 83705 w 462"/>
              <a:gd name="T33" fmla="*/ 38276 h 488"/>
              <a:gd name="T34" fmla="*/ 64222 w 462"/>
              <a:gd name="T35" fmla="*/ 51275 h 488"/>
              <a:gd name="T36" fmla="*/ 64222 w 462"/>
              <a:gd name="T37" fmla="*/ 76551 h 488"/>
              <a:gd name="T38" fmla="*/ 45460 w 462"/>
              <a:gd name="T39" fmla="*/ 102550 h 488"/>
              <a:gd name="T40" fmla="*/ 12989 w 462"/>
              <a:gd name="T41" fmla="*/ 115549 h 488"/>
              <a:gd name="T42" fmla="*/ 12989 w 462"/>
              <a:gd name="T43" fmla="*/ 134326 h 488"/>
              <a:gd name="T44" fmla="*/ 45460 w 462"/>
              <a:gd name="T45" fmla="*/ 159602 h 488"/>
              <a:gd name="T46" fmla="*/ 45460 w 462"/>
              <a:gd name="T47" fmla="*/ 192101 h 488"/>
              <a:gd name="T48" fmla="*/ 12989 w 462"/>
              <a:gd name="T49" fmla="*/ 217377 h 488"/>
              <a:gd name="T50" fmla="*/ 19483 w 462"/>
              <a:gd name="T51" fmla="*/ 230376 h 488"/>
              <a:gd name="T52" fmla="*/ 51233 w 462"/>
              <a:gd name="T53" fmla="*/ 236876 h 488"/>
              <a:gd name="T54" fmla="*/ 70716 w 462"/>
              <a:gd name="T55" fmla="*/ 262874 h 488"/>
              <a:gd name="T56" fmla="*/ 51233 w 462"/>
              <a:gd name="T57" fmla="*/ 319927 h 488"/>
              <a:gd name="T58" fmla="*/ 64222 w 462"/>
              <a:gd name="T59" fmla="*/ 332926 h 488"/>
              <a:gd name="T60" fmla="*/ 102466 w 462"/>
              <a:gd name="T61" fmla="*/ 306928 h 488"/>
              <a:gd name="T62" fmla="*/ 134216 w 462"/>
              <a:gd name="T63" fmla="*/ 313427 h 488"/>
              <a:gd name="T64" fmla="*/ 153699 w 462"/>
              <a:gd name="T65" fmla="*/ 339426 h 488"/>
              <a:gd name="T66" fmla="*/ 178955 w 462"/>
              <a:gd name="T67" fmla="*/ 339426 h 488"/>
              <a:gd name="T68" fmla="*/ 192665 w 462"/>
              <a:gd name="T69" fmla="*/ 306928 h 488"/>
              <a:gd name="T70" fmla="*/ 224415 w 462"/>
              <a:gd name="T71" fmla="*/ 294650 h 488"/>
              <a:gd name="T72" fmla="*/ 256165 w 462"/>
              <a:gd name="T73" fmla="*/ 313427 h 488"/>
              <a:gd name="T74" fmla="*/ 269153 w 462"/>
              <a:gd name="T75" fmla="*/ 301150 h 488"/>
              <a:gd name="T76" fmla="*/ 269153 w 462"/>
              <a:gd name="T77" fmla="*/ 268652 h 488"/>
              <a:gd name="T78" fmla="*/ 287915 w 462"/>
              <a:gd name="T79" fmla="*/ 243375 h 488"/>
              <a:gd name="T80" fmla="*/ 319665 w 462"/>
              <a:gd name="T81" fmla="*/ 236876 h 488"/>
              <a:gd name="T82" fmla="*/ 319665 w 462"/>
              <a:gd name="T83" fmla="*/ 217377 h 488"/>
              <a:gd name="T84" fmla="*/ 185449 w 462"/>
              <a:gd name="T85" fmla="*/ 249875 h 488"/>
              <a:gd name="T86" fmla="*/ 185449 w 462"/>
              <a:gd name="T87" fmla="*/ 249875 h 488"/>
              <a:gd name="T88" fmla="*/ 147205 w 462"/>
              <a:gd name="T89" fmla="*/ 249875 h 488"/>
              <a:gd name="T90" fmla="*/ 147205 w 462"/>
              <a:gd name="T91" fmla="*/ 210877 h 488"/>
              <a:gd name="T92" fmla="*/ 185449 w 462"/>
              <a:gd name="T93" fmla="*/ 210877 h 488"/>
              <a:gd name="T94" fmla="*/ 185449 w 462"/>
              <a:gd name="T95" fmla="*/ 249875 h 488"/>
              <a:gd name="T96" fmla="*/ 185449 w 462"/>
              <a:gd name="T97" fmla="*/ 192101 h 488"/>
              <a:gd name="T98" fmla="*/ 185449 w 462"/>
              <a:gd name="T99" fmla="*/ 192101 h 488"/>
              <a:gd name="T100" fmla="*/ 147205 w 462"/>
              <a:gd name="T101" fmla="*/ 192101 h 488"/>
              <a:gd name="T102" fmla="*/ 147205 w 462"/>
              <a:gd name="T103" fmla="*/ 96050 h 488"/>
              <a:gd name="T104" fmla="*/ 185449 w 462"/>
              <a:gd name="T105" fmla="*/ 96050 h 488"/>
              <a:gd name="T106" fmla="*/ 185449 w 462"/>
              <a:gd name="T107" fmla="*/ 192101 h 4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3" name="Freeform 154"/>
          <p:cNvSpPr>
            <a:spLocks/>
          </p:cNvSpPr>
          <p:nvPr/>
        </p:nvSpPr>
        <p:spPr bwMode="auto">
          <a:xfrm>
            <a:off x="7234238" y="2263374"/>
            <a:ext cx="257175" cy="349250"/>
          </a:xfrm>
          <a:custGeom>
            <a:avLst/>
            <a:gdLst>
              <a:gd name="T0" fmla="*/ 250655 w 355"/>
              <a:gd name="T1" fmla="*/ 94663 h 487"/>
              <a:gd name="T2" fmla="*/ 250655 w 355"/>
              <a:gd name="T3" fmla="*/ 94663 h 487"/>
              <a:gd name="T4" fmla="*/ 84035 w 355"/>
              <a:gd name="T5" fmla="*/ 12191 h 487"/>
              <a:gd name="T6" fmla="*/ 6520 w 355"/>
              <a:gd name="T7" fmla="*/ 38009 h 487"/>
              <a:gd name="T8" fmla="*/ 0 w 355"/>
              <a:gd name="T9" fmla="*/ 56655 h 487"/>
              <a:gd name="T10" fmla="*/ 6520 w 355"/>
              <a:gd name="T11" fmla="*/ 247415 h 487"/>
              <a:gd name="T12" fmla="*/ 13040 w 355"/>
              <a:gd name="T13" fmla="*/ 260324 h 487"/>
              <a:gd name="T14" fmla="*/ 160825 w 355"/>
              <a:gd name="T15" fmla="*/ 348533 h 487"/>
              <a:gd name="T16" fmla="*/ 167345 w 355"/>
              <a:gd name="T17" fmla="*/ 348533 h 487"/>
              <a:gd name="T18" fmla="*/ 173865 w 355"/>
              <a:gd name="T19" fmla="*/ 348533 h 487"/>
              <a:gd name="T20" fmla="*/ 179660 w 355"/>
              <a:gd name="T21" fmla="*/ 342796 h 487"/>
              <a:gd name="T22" fmla="*/ 179660 w 355"/>
              <a:gd name="T23" fmla="*/ 145581 h 487"/>
              <a:gd name="T24" fmla="*/ 173865 w 355"/>
              <a:gd name="T25" fmla="*/ 132672 h 487"/>
              <a:gd name="T26" fmla="*/ 31875 w 355"/>
              <a:gd name="T27" fmla="*/ 50200 h 487"/>
              <a:gd name="T28" fmla="*/ 51435 w 355"/>
              <a:gd name="T29" fmla="*/ 38009 h 487"/>
              <a:gd name="T30" fmla="*/ 77515 w 355"/>
              <a:gd name="T31" fmla="*/ 31554 h 487"/>
              <a:gd name="T32" fmla="*/ 218055 w 355"/>
              <a:gd name="T33" fmla="*/ 107572 h 487"/>
              <a:gd name="T34" fmla="*/ 224575 w 355"/>
              <a:gd name="T35" fmla="*/ 114026 h 487"/>
              <a:gd name="T36" fmla="*/ 224575 w 355"/>
              <a:gd name="T37" fmla="*/ 304787 h 487"/>
              <a:gd name="T38" fmla="*/ 237615 w 355"/>
              <a:gd name="T39" fmla="*/ 316978 h 487"/>
              <a:gd name="T40" fmla="*/ 256451 w 355"/>
              <a:gd name="T41" fmla="*/ 304787 h 487"/>
              <a:gd name="T42" fmla="*/ 256451 w 355"/>
              <a:gd name="T43" fmla="*/ 101118 h 487"/>
              <a:gd name="T44" fmla="*/ 250655 w 355"/>
              <a:gd name="T45" fmla="*/ 9466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 name="TextBox 13"/>
          <p:cNvSpPr txBox="1">
            <a:spLocks noChangeArrowheads="1"/>
          </p:cNvSpPr>
          <p:nvPr/>
        </p:nvSpPr>
        <p:spPr bwMode="auto">
          <a:xfrm>
            <a:off x="2454274" y="2083986"/>
            <a:ext cx="1904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5" name="TextBox 13"/>
          <p:cNvSpPr txBox="1">
            <a:spLocks noChangeArrowheads="1"/>
          </p:cNvSpPr>
          <p:nvPr/>
        </p:nvSpPr>
        <p:spPr bwMode="auto">
          <a:xfrm>
            <a:off x="2459038" y="2406249"/>
            <a:ext cx="2795350" cy="492443"/>
          </a:xfrm>
          <a:prstGeom prst="rect">
            <a:avLst/>
          </a:prstGeom>
          <a:noFill/>
          <a:ln>
            <a:noFill/>
          </a:ln>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16" name="TextBox 13"/>
          <p:cNvSpPr txBox="1">
            <a:spLocks noChangeArrowheads="1"/>
          </p:cNvSpPr>
          <p:nvPr/>
        </p:nvSpPr>
        <p:spPr bwMode="auto">
          <a:xfrm>
            <a:off x="2454274" y="3456605"/>
            <a:ext cx="1904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7" name="TextBox 13"/>
          <p:cNvSpPr txBox="1">
            <a:spLocks noChangeArrowheads="1"/>
          </p:cNvSpPr>
          <p:nvPr/>
        </p:nvSpPr>
        <p:spPr bwMode="auto">
          <a:xfrm>
            <a:off x="2459038" y="3778867"/>
            <a:ext cx="2795350" cy="492443"/>
          </a:xfrm>
          <a:prstGeom prst="rect">
            <a:avLst/>
          </a:prstGeom>
          <a:noFill/>
          <a:ln>
            <a:noFill/>
          </a:ln>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18" name="TextBox 13"/>
          <p:cNvSpPr txBox="1">
            <a:spLocks noChangeArrowheads="1"/>
          </p:cNvSpPr>
          <p:nvPr/>
        </p:nvSpPr>
        <p:spPr bwMode="auto">
          <a:xfrm>
            <a:off x="2454274" y="4871443"/>
            <a:ext cx="1904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9" name="TextBox 13"/>
          <p:cNvSpPr txBox="1">
            <a:spLocks noChangeArrowheads="1"/>
          </p:cNvSpPr>
          <p:nvPr/>
        </p:nvSpPr>
        <p:spPr bwMode="auto">
          <a:xfrm>
            <a:off x="2459038" y="5193706"/>
            <a:ext cx="2795350" cy="492443"/>
          </a:xfrm>
          <a:prstGeom prst="rect">
            <a:avLst/>
          </a:prstGeom>
          <a:noFill/>
          <a:ln>
            <a:noFill/>
          </a:ln>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20" name="TextBox 13"/>
          <p:cNvSpPr txBox="1">
            <a:spLocks noChangeArrowheads="1"/>
          </p:cNvSpPr>
          <p:nvPr/>
        </p:nvSpPr>
        <p:spPr bwMode="auto">
          <a:xfrm>
            <a:off x="8096249" y="2083986"/>
            <a:ext cx="1904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1" name="TextBox 13"/>
          <p:cNvSpPr txBox="1">
            <a:spLocks noChangeArrowheads="1"/>
          </p:cNvSpPr>
          <p:nvPr/>
        </p:nvSpPr>
        <p:spPr bwMode="auto">
          <a:xfrm>
            <a:off x="8101013" y="2406249"/>
            <a:ext cx="2793508" cy="492443"/>
          </a:xfrm>
          <a:prstGeom prst="rect">
            <a:avLst/>
          </a:prstGeom>
          <a:noFill/>
          <a:ln>
            <a:noFill/>
          </a:ln>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22" name="TextBox 13"/>
          <p:cNvSpPr txBox="1">
            <a:spLocks noChangeArrowheads="1"/>
          </p:cNvSpPr>
          <p:nvPr/>
        </p:nvSpPr>
        <p:spPr bwMode="auto">
          <a:xfrm>
            <a:off x="8096249" y="3456605"/>
            <a:ext cx="1904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3" name="TextBox 13"/>
          <p:cNvSpPr txBox="1">
            <a:spLocks noChangeArrowheads="1"/>
          </p:cNvSpPr>
          <p:nvPr/>
        </p:nvSpPr>
        <p:spPr bwMode="auto">
          <a:xfrm>
            <a:off x="8101013" y="3778867"/>
            <a:ext cx="2793508" cy="492443"/>
          </a:xfrm>
          <a:prstGeom prst="rect">
            <a:avLst/>
          </a:prstGeom>
          <a:noFill/>
          <a:ln>
            <a:noFill/>
          </a:ln>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24" name="TextBox 13"/>
          <p:cNvSpPr txBox="1">
            <a:spLocks noChangeArrowheads="1"/>
          </p:cNvSpPr>
          <p:nvPr/>
        </p:nvSpPr>
        <p:spPr bwMode="auto">
          <a:xfrm>
            <a:off x="8096249" y="4871443"/>
            <a:ext cx="1904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5" name="TextBox 13"/>
          <p:cNvSpPr txBox="1">
            <a:spLocks noChangeArrowheads="1"/>
          </p:cNvSpPr>
          <p:nvPr/>
        </p:nvSpPr>
        <p:spPr bwMode="auto">
          <a:xfrm>
            <a:off x="8101013" y="5193706"/>
            <a:ext cx="2793508" cy="492443"/>
          </a:xfrm>
          <a:prstGeom prst="rect">
            <a:avLst/>
          </a:prstGeom>
          <a:noFill/>
          <a:ln>
            <a:noFill/>
          </a:ln>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Tree>
    <p:extLst>
      <p:ext uri="{BB962C8B-B14F-4D97-AF65-F5344CB8AC3E}">
        <p14:creationId xmlns:p14="http://schemas.microsoft.com/office/powerpoint/2010/main" val="40196291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9"/>
          <p:cNvCxnSpPr>
            <a:cxnSpLocks noChangeShapeType="1"/>
          </p:cNvCxnSpPr>
          <p:nvPr/>
        </p:nvCxnSpPr>
        <p:spPr bwMode="auto">
          <a:xfrm>
            <a:off x="3308634" y="3531760"/>
            <a:ext cx="893763" cy="0"/>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cxnSp>
        <p:nvCxnSpPr>
          <p:cNvPr id="3" name="Straight Connector 52"/>
          <p:cNvCxnSpPr>
            <a:cxnSpLocks noChangeShapeType="1"/>
          </p:cNvCxnSpPr>
          <p:nvPr/>
        </p:nvCxnSpPr>
        <p:spPr bwMode="auto">
          <a:xfrm>
            <a:off x="3308634" y="4976385"/>
            <a:ext cx="1204913" cy="0"/>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cxnSp>
        <p:nvCxnSpPr>
          <p:cNvPr id="4" name="Straight Connector 38"/>
          <p:cNvCxnSpPr>
            <a:cxnSpLocks noChangeShapeType="1"/>
          </p:cNvCxnSpPr>
          <p:nvPr/>
        </p:nvCxnSpPr>
        <p:spPr bwMode="auto">
          <a:xfrm>
            <a:off x="6523322" y="2234772"/>
            <a:ext cx="2141537" cy="0"/>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cxnSp>
        <p:nvCxnSpPr>
          <p:cNvPr id="5" name="Straight Connector 41"/>
          <p:cNvCxnSpPr>
            <a:cxnSpLocks noChangeShapeType="1"/>
          </p:cNvCxnSpPr>
          <p:nvPr/>
        </p:nvCxnSpPr>
        <p:spPr bwMode="auto">
          <a:xfrm>
            <a:off x="7771097" y="3531760"/>
            <a:ext cx="893762" cy="0"/>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cxnSp>
        <p:nvCxnSpPr>
          <p:cNvPr id="6" name="Straight Connector 51"/>
          <p:cNvCxnSpPr>
            <a:cxnSpLocks noChangeShapeType="1"/>
          </p:cNvCxnSpPr>
          <p:nvPr/>
        </p:nvCxnSpPr>
        <p:spPr bwMode="auto">
          <a:xfrm>
            <a:off x="7410734" y="4976385"/>
            <a:ext cx="1254125" cy="0"/>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sp>
        <p:nvSpPr>
          <p:cNvPr id="7" name="Oval 3"/>
          <p:cNvSpPr>
            <a:spLocks noChangeArrowheads="1"/>
          </p:cNvSpPr>
          <p:nvPr/>
        </p:nvSpPr>
        <p:spPr bwMode="auto">
          <a:xfrm>
            <a:off x="6262972" y="2722135"/>
            <a:ext cx="1595437" cy="1619250"/>
          </a:xfrm>
          <a:prstGeom prst="ellipse">
            <a:avLst/>
          </a:prstGeom>
          <a:solidFill>
            <a:srgbClr val="549D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4"/>
          <p:cNvSpPr>
            <a:spLocks noChangeArrowheads="1"/>
          </p:cNvSpPr>
          <p:nvPr/>
        </p:nvSpPr>
        <p:spPr bwMode="auto">
          <a:xfrm>
            <a:off x="5108859" y="2022047"/>
            <a:ext cx="1595438" cy="1619250"/>
          </a:xfrm>
          <a:prstGeom prst="ellipse">
            <a:avLst/>
          </a:prstGeom>
          <a:solidFill>
            <a:schemeClr val="tx1">
              <a:lumMod val="50000"/>
              <a:lumOff val="50000"/>
            </a:schemeClr>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Oval 5"/>
          <p:cNvSpPr>
            <a:spLocks noChangeArrowheads="1"/>
          </p:cNvSpPr>
          <p:nvPr/>
        </p:nvSpPr>
        <p:spPr bwMode="auto">
          <a:xfrm>
            <a:off x="4092859" y="2722135"/>
            <a:ext cx="1595438" cy="1619250"/>
          </a:xfrm>
          <a:prstGeom prst="ellipse">
            <a:avLst/>
          </a:prstGeom>
          <a:solidFill>
            <a:srgbClr val="FD6F98"/>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Oval 6"/>
          <p:cNvSpPr>
            <a:spLocks noChangeArrowheads="1"/>
          </p:cNvSpPr>
          <p:nvPr/>
        </p:nvSpPr>
        <p:spPr bwMode="auto">
          <a:xfrm>
            <a:off x="5907372" y="4052460"/>
            <a:ext cx="1595437" cy="1619250"/>
          </a:xfrm>
          <a:prstGeom prst="ellipse">
            <a:avLst/>
          </a:prstGeom>
          <a:solidFill>
            <a:srgbClr val="FD6F98"/>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Oval 7"/>
          <p:cNvSpPr>
            <a:spLocks noChangeArrowheads="1"/>
          </p:cNvSpPr>
          <p:nvPr/>
        </p:nvSpPr>
        <p:spPr bwMode="auto">
          <a:xfrm>
            <a:off x="4451634" y="4052460"/>
            <a:ext cx="1595438" cy="1619250"/>
          </a:xfrm>
          <a:prstGeom prst="ellipse">
            <a:avLst/>
          </a:prstGeom>
          <a:solidFill>
            <a:srgbClr val="549D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57"/>
          <p:cNvSpPr>
            <a:spLocks noEditPoints="1"/>
          </p:cNvSpPr>
          <p:nvPr/>
        </p:nvSpPr>
        <p:spPr bwMode="auto">
          <a:xfrm>
            <a:off x="5648609" y="2588879"/>
            <a:ext cx="422275" cy="412750"/>
          </a:xfrm>
          <a:custGeom>
            <a:avLst/>
            <a:gdLst>
              <a:gd name="T0" fmla="*/ 363157 w 100"/>
              <a:gd name="T1" fmla="*/ 255309 h 97"/>
              <a:gd name="T2" fmla="*/ 422275 w 100"/>
              <a:gd name="T3" fmla="*/ 229778 h 97"/>
              <a:gd name="T4" fmla="*/ 422275 w 100"/>
              <a:gd name="T5" fmla="*/ 182972 h 97"/>
              <a:gd name="T6" fmla="*/ 363157 w 100"/>
              <a:gd name="T7" fmla="*/ 161696 h 97"/>
              <a:gd name="T8" fmla="*/ 350488 w 100"/>
              <a:gd name="T9" fmla="*/ 136165 h 97"/>
              <a:gd name="T10" fmla="*/ 375825 w 100"/>
              <a:gd name="T11" fmla="*/ 76593 h 97"/>
              <a:gd name="T12" fmla="*/ 342043 w 100"/>
              <a:gd name="T13" fmla="*/ 46807 h 97"/>
              <a:gd name="T14" fmla="*/ 282924 w 100"/>
              <a:gd name="T15" fmla="*/ 68082 h 97"/>
              <a:gd name="T16" fmla="*/ 257588 w 100"/>
              <a:gd name="T17" fmla="*/ 59572 h 97"/>
              <a:gd name="T18" fmla="*/ 232251 w 100"/>
              <a:gd name="T19" fmla="*/ 0 h 97"/>
              <a:gd name="T20" fmla="*/ 185801 w 100"/>
              <a:gd name="T21" fmla="*/ 0 h 97"/>
              <a:gd name="T22" fmla="*/ 164687 w 100"/>
              <a:gd name="T23" fmla="*/ 59572 h 97"/>
              <a:gd name="T24" fmla="*/ 139351 w 100"/>
              <a:gd name="T25" fmla="*/ 68082 h 97"/>
              <a:gd name="T26" fmla="*/ 80232 w 100"/>
              <a:gd name="T27" fmla="*/ 46807 h 97"/>
              <a:gd name="T28" fmla="*/ 46450 w 100"/>
              <a:gd name="T29" fmla="*/ 80848 h 97"/>
              <a:gd name="T30" fmla="*/ 71787 w 100"/>
              <a:gd name="T31" fmla="*/ 136165 h 97"/>
              <a:gd name="T32" fmla="*/ 59119 w 100"/>
              <a:gd name="T33" fmla="*/ 161696 h 97"/>
              <a:gd name="T34" fmla="*/ 0 w 100"/>
              <a:gd name="T35" fmla="*/ 187227 h 97"/>
              <a:gd name="T36" fmla="*/ 0 w 100"/>
              <a:gd name="T37" fmla="*/ 229778 h 97"/>
              <a:gd name="T38" fmla="*/ 59119 w 100"/>
              <a:gd name="T39" fmla="*/ 255309 h 97"/>
              <a:gd name="T40" fmla="*/ 71787 w 100"/>
              <a:gd name="T41" fmla="*/ 280840 h 97"/>
              <a:gd name="T42" fmla="*/ 46450 w 100"/>
              <a:gd name="T43" fmla="*/ 340412 h 97"/>
              <a:gd name="T44" fmla="*/ 80232 w 100"/>
              <a:gd name="T45" fmla="*/ 370198 h 97"/>
              <a:gd name="T46" fmla="*/ 139351 w 100"/>
              <a:gd name="T47" fmla="*/ 348923 h 97"/>
              <a:gd name="T48" fmla="*/ 164687 w 100"/>
              <a:gd name="T49" fmla="*/ 357433 h 97"/>
              <a:gd name="T50" fmla="*/ 190024 w 100"/>
              <a:gd name="T51" fmla="*/ 412750 h 97"/>
              <a:gd name="T52" fmla="*/ 236474 w 100"/>
              <a:gd name="T53" fmla="*/ 412750 h 97"/>
              <a:gd name="T54" fmla="*/ 257588 w 100"/>
              <a:gd name="T55" fmla="*/ 357433 h 97"/>
              <a:gd name="T56" fmla="*/ 282924 w 100"/>
              <a:gd name="T57" fmla="*/ 348923 h 97"/>
              <a:gd name="T58" fmla="*/ 342043 w 100"/>
              <a:gd name="T59" fmla="*/ 370198 h 97"/>
              <a:gd name="T60" fmla="*/ 375825 w 100"/>
              <a:gd name="T61" fmla="*/ 336157 h 97"/>
              <a:gd name="T62" fmla="*/ 350488 w 100"/>
              <a:gd name="T63" fmla="*/ 280840 h 97"/>
              <a:gd name="T64" fmla="*/ 363157 w 100"/>
              <a:gd name="T65" fmla="*/ 255309 h 97"/>
              <a:gd name="T66" fmla="*/ 211138 w 100"/>
              <a:gd name="T67" fmla="*/ 272330 h 97"/>
              <a:gd name="T68" fmla="*/ 143574 w 100"/>
              <a:gd name="T69" fmla="*/ 208503 h 97"/>
              <a:gd name="T70" fmla="*/ 211138 w 100"/>
              <a:gd name="T71" fmla="*/ 140420 h 97"/>
              <a:gd name="T72" fmla="*/ 278702 w 100"/>
              <a:gd name="T73" fmla="*/ 208503 h 97"/>
              <a:gd name="T74" fmla="*/ 211138 w 100"/>
              <a:gd name="T75" fmla="*/ 272330 h 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58"/>
          <p:cNvSpPr>
            <a:spLocks noEditPoints="1"/>
          </p:cNvSpPr>
          <p:nvPr/>
        </p:nvSpPr>
        <p:spPr bwMode="auto">
          <a:xfrm>
            <a:off x="6042309" y="2798429"/>
            <a:ext cx="196850" cy="196850"/>
          </a:xfrm>
          <a:custGeom>
            <a:avLst/>
            <a:gdLst>
              <a:gd name="T0" fmla="*/ 171720 w 47"/>
              <a:gd name="T1" fmla="*/ 92143 h 47"/>
              <a:gd name="T2" fmla="*/ 171720 w 47"/>
              <a:gd name="T3" fmla="*/ 79578 h 47"/>
              <a:gd name="T4" fmla="*/ 188473 w 47"/>
              <a:gd name="T5" fmla="*/ 54448 h 47"/>
              <a:gd name="T6" fmla="*/ 175909 w 47"/>
              <a:gd name="T7" fmla="*/ 37695 h 47"/>
              <a:gd name="T8" fmla="*/ 146590 w 47"/>
              <a:gd name="T9" fmla="*/ 41883 h 47"/>
              <a:gd name="T10" fmla="*/ 138214 w 47"/>
              <a:gd name="T11" fmla="*/ 33506 h 47"/>
              <a:gd name="T12" fmla="*/ 134026 w 47"/>
              <a:gd name="T13" fmla="*/ 4188 h 47"/>
              <a:gd name="T14" fmla="*/ 113084 w 47"/>
              <a:gd name="T15" fmla="*/ 0 h 47"/>
              <a:gd name="T16" fmla="*/ 96331 w 47"/>
              <a:gd name="T17" fmla="*/ 25130 h 47"/>
              <a:gd name="T18" fmla="*/ 83766 w 47"/>
              <a:gd name="T19" fmla="*/ 25130 h 47"/>
              <a:gd name="T20" fmla="*/ 58636 w 47"/>
              <a:gd name="T21" fmla="*/ 8377 h 47"/>
              <a:gd name="T22" fmla="*/ 37695 w 47"/>
              <a:gd name="T23" fmla="*/ 20941 h 47"/>
              <a:gd name="T24" fmla="*/ 41883 w 47"/>
              <a:gd name="T25" fmla="*/ 50260 h 47"/>
              <a:gd name="T26" fmla="*/ 37695 w 47"/>
              <a:gd name="T27" fmla="*/ 58636 h 47"/>
              <a:gd name="T28" fmla="*/ 8377 w 47"/>
              <a:gd name="T29" fmla="*/ 67013 h 47"/>
              <a:gd name="T30" fmla="*/ 4188 w 47"/>
              <a:gd name="T31" fmla="*/ 87954 h 47"/>
              <a:gd name="T32" fmla="*/ 25130 w 47"/>
              <a:gd name="T33" fmla="*/ 104707 h 47"/>
              <a:gd name="T34" fmla="*/ 29318 w 47"/>
              <a:gd name="T35" fmla="*/ 117272 h 47"/>
              <a:gd name="T36" fmla="*/ 12565 w 47"/>
              <a:gd name="T37" fmla="*/ 142402 h 47"/>
              <a:gd name="T38" fmla="*/ 20941 w 47"/>
              <a:gd name="T39" fmla="*/ 159155 h 47"/>
              <a:gd name="T40" fmla="*/ 50260 w 47"/>
              <a:gd name="T41" fmla="*/ 154967 h 47"/>
              <a:gd name="T42" fmla="*/ 58636 w 47"/>
              <a:gd name="T43" fmla="*/ 163344 h 47"/>
              <a:gd name="T44" fmla="*/ 67013 w 47"/>
              <a:gd name="T45" fmla="*/ 192662 h 47"/>
              <a:gd name="T46" fmla="*/ 87954 w 47"/>
              <a:gd name="T47" fmla="*/ 196850 h 47"/>
              <a:gd name="T48" fmla="*/ 104707 w 47"/>
              <a:gd name="T49" fmla="*/ 171720 h 47"/>
              <a:gd name="T50" fmla="*/ 117272 w 47"/>
              <a:gd name="T51" fmla="*/ 171720 h 47"/>
              <a:gd name="T52" fmla="*/ 138214 w 47"/>
              <a:gd name="T53" fmla="*/ 188473 h 47"/>
              <a:gd name="T54" fmla="*/ 159155 w 47"/>
              <a:gd name="T55" fmla="*/ 175909 h 47"/>
              <a:gd name="T56" fmla="*/ 154967 w 47"/>
              <a:gd name="T57" fmla="*/ 146590 h 47"/>
              <a:gd name="T58" fmla="*/ 163344 w 47"/>
              <a:gd name="T59" fmla="*/ 138214 h 47"/>
              <a:gd name="T60" fmla="*/ 192662 w 47"/>
              <a:gd name="T61" fmla="*/ 129837 h 47"/>
              <a:gd name="T62" fmla="*/ 196850 w 47"/>
              <a:gd name="T63" fmla="*/ 108896 h 47"/>
              <a:gd name="T64" fmla="*/ 171720 w 47"/>
              <a:gd name="T65" fmla="*/ 92143 h 47"/>
              <a:gd name="T66" fmla="*/ 129837 w 47"/>
              <a:gd name="T67" fmla="*/ 104707 h 47"/>
              <a:gd name="T68" fmla="*/ 92143 w 47"/>
              <a:gd name="T69" fmla="*/ 129837 h 47"/>
              <a:gd name="T70" fmla="*/ 67013 w 47"/>
              <a:gd name="T71" fmla="*/ 92143 h 47"/>
              <a:gd name="T72" fmla="*/ 104707 w 47"/>
              <a:gd name="T73" fmla="*/ 67013 h 47"/>
              <a:gd name="T74" fmla="*/ 129837 w 47"/>
              <a:gd name="T75" fmla="*/ 104707 h 4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68"/>
          <p:cNvSpPr>
            <a:spLocks noEditPoints="1"/>
          </p:cNvSpPr>
          <p:nvPr/>
        </p:nvSpPr>
        <p:spPr bwMode="auto">
          <a:xfrm>
            <a:off x="4948936" y="4556362"/>
            <a:ext cx="252413" cy="457200"/>
          </a:xfrm>
          <a:custGeom>
            <a:avLst/>
            <a:gdLst>
              <a:gd name="T0" fmla="*/ 252413 w 50"/>
              <a:gd name="T1" fmla="*/ 421640 h 90"/>
              <a:gd name="T2" fmla="*/ 252413 w 50"/>
              <a:gd name="T3" fmla="*/ 35560 h 90"/>
              <a:gd name="T4" fmla="*/ 222123 w 50"/>
              <a:gd name="T5" fmla="*/ 0 h 90"/>
              <a:gd name="T6" fmla="*/ 30290 w 50"/>
              <a:gd name="T7" fmla="*/ 0 h 90"/>
              <a:gd name="T8" fmla="*/ 0 w 50"/>
              <a:gd name="T9" fmla="*/ 35560 h 90"/>
              <a:gd name="T10" fmla="*/ 0 w 50"/>
              <a:gd name="T11" fmla="*/ 421640 h 90"/>
              <a:gd name="T12" fmla="*/ 30290 w 50"/>
              <a:gd name="T13" fmla="*/ 457200 h 90"/>
              <a:gd name="T14" fmla="*/ 222123 w 50"/>
              <a:gd name="T15" fmla="*/ 457200 h 90"/>
              <a:gd name="T16" fmla="*/ 252413 w 50"/>
              <a:gd name="T17" fmla="*/ 421640 h 90"/>
              <a:gd name="T18" fmla="*/ 196882 w 50"/>
              <a:gd name="T19" fmla="*/ 25400 h 90"/>
              <a:gd name="T20" fmla="*/ 206979 w 50"/>
              <a:gd name="T21" fmla="*/ 30480 h 90"/>
              <a:gd name="T22" fmla="*/ 196882 w 50"/>
              <a:gd name="T23" fmla="*/ 40640 h 90"/>
              <a:gd name="T24" fmla="*/ 191834 w 50"/>
              <a:gd name="T25" fmla="*/ 30480 h 90"/>
              <a:gd name="T26" fmla="*/ 196882 w 50"/>
              <a:gd name="T27" fmla="*/ 25400 h 90"/>
              <a:gd name="T28" fmla="*/ 80772 w 50"/>
              <a:gd name="T29" fmla="*/ 25400 h 90"/>
              <a:gd name="T30" fmla="*/ 171641 w 50"/>
              <a:gd name="T31" fmla="*/ 25400 h 90"/>
              <a:gd name="T32" fmla="*/ 171641 w 50"/>
              <a:gd name="T33" fmla="*/ 35560 h 90"/>
              <a:gd name="T34" fmla="*/ 80772 w 50"/>
              <a:gd name="T35" fmla="*/ 35560 h 90"/>
              <a:gd name="T36" fmla="*/ 80772 w 50"/>
              <a:gd name="T37" fmla="*/ 25400 h 90"/>
              <a:gd name="T38" fmla="*/ 25241 w 50"/>
              <a:gd name="T39" fmla="*/ 350520 h 90"/>
              <a:gd name="T40" fmla="*/ 25241 w 50"/>
              <a:gd name="T41" fmla="*/ 55880 h 90"/>
              <a:gd name="T42" fmla="*/ 227172 w 50"/>
              <a:gd name="T43" fmla="*/ 55880 h 90"/>
              <a:gd name="T44" fmla="*/ 227172 w 50"/>
              <a:gd name="T45" fmla="*/ 350520 h 90"/>
              <a:gd name="T46" fmla="*/ 25241 w 50"/>
              <a:gd name="T47" fmla="*/ 350520 h 90"/>
              <a:gd name="T48" fmla="*/ 126207 w 50"/>
              <a:gd name="T49" fmla="*/ 421640 h 90"/>
              <a:gd name="T50" fmla="*/ 106013 w 50"/>
              <a:gd name="T51" fmla="*/ 401320 h 90"/>
              <a:gd name="T52" fmla="*/ 126207 w 50"/>
              <a:gd name="T53" fmla="*/ 381000 h 90"/>
              <a:gd name="T54" fmla="*/ 146400 w 50"/>
              <a:gd name="T55" fmla="*/ 401320 h 90"/>
              <a:gd name="T56" fmla="*/ 126207 w 50"/>
              <a:gd name="T57" fmla="*/ 42164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69"/>
          <p:cNvSpPr>
            <a:spLocks noEditPoints="1"/>
          </p:cNvSpPr>
          <p:nvPr/>
        </p:nvSpPr>
        <p:spPr bwMode="auto">
          <a:xfrm>
            <a:off x="5242624" y="4727812"/>
            <a:ext cx="260350" cy="457200"/>
          </a:xfrm>
          <a:custGeom>
            <a:avLst/>
            <a:gdLst>
              <a:gd name="T0" fmla="*/ 224616 w 51"/>
              <a:gd name="T1" fmla="*/ 0 h 90"/>
              <a:gd name="T2" fmla="*/ 35734 w 51"/>
              <a:gd name="T3" fmla="*/ 0 h 90"/>
              <a:gd name="T4" fmla="*/ 0 w 51"/>
              <a:gd name="T5" fmla="*/ 35560 h 90"/>
              <a:gd name="T6" fmla="*/ 0 w 51"/>
              <a:gd name="T7" fmla="*/ 421640 h 90"/>
              <a:gd name="T8" fmla="*/ 35734 w 51"/>
              <a:gd name="T9" fmla="*/ 457200 h 90"/>
              <a:gd name="T10" fmla="*/ 224616 w 51"/>
              <a:gd name="T11" fmla="*/ 457200 h 90"/>
              <a:gd name="T12" fmla="*/ 260350 w 51"/>
              <a:gd name="T13" fmla="*/ 421640 h 90"/>
              <a:gd name="T14" fmla="*/ 260350 w 51"/>
              <a:gd name="T15" fmla="*/ 35560 h 90"/>
              <a:gd name="T16" fmla="*/ 224616 w 51"/>
              <a:gd name="T17" fmla="*/ 0 h 90"/>
              <a:gd name="T18" fmla="*/ 204196 w 51"/>
              <a:gd name="T19" fmla="*/ 25400 h 90"/>
              <a:gd name="T20" fmla="*/ 214406 w 51"/>
              <a:gd name="T21" fmla="*/ 30480 h 90"/>
              <a:gd name="T22" fmla="*/ 204196 w 51"/>
              <a:gd name="T23" fmla="*/ 40640 h 90"/>
              <a:gd name="T24" fmla="*/ 193986 w 51"/>
              <a:gd name="T25" fmla="*/ 30480 h 90"/>
              <a:gd name="T26" fmla="*/ 204196 w 51"/>
              <a:gd name="T27" fmla="*/ 25400 h 90"/>
              <a:gd name="T28" fmla="*/ 86783 w 51"/>
              <a:gd name="T29" fmla="*/ 25400 h 90"/>
              <a:gd name="T30" fmla="*/ 173567 w 51"/>
              <a:gd name="T31" fmla="*/ 25400 h 90"/>
              <a:gd name="T32" fmla="*/ 173567 w 51"/>
              <a:gd name="T33" fmla="*/ 35560 h 90"/>
              <a:gd name="T34" fmla="*/ 86783 w 51"/>
              <a:gd name="T35" fmla="*/ 35560 h 90"/>
              <a:gd name="T36" fmla="*/ 86783 w 51"/>
              <a:gd name="T37" fmla="*/ 25400 h 90"/>
              <a:gd name="T38" fmla="*/ 132727 w 51"/>
              <a:gd name="T39" fmla="*/ 421640 h 90"/>
              <a:gd name="T40" fmla="*/ 107203 w 51"/>
              <a:gd name="T41" fmla="*/ 401320 h 90"/>
              <a:gd name="T42" fmla="*/ 132727 w 51"/>
              <a:gd name="T43" fmla="*/ 381000 h 90"/>
              <a:gd name="T44" fmla="*/ 153147 w 51"/>
              <a:gd name="T45" fmla="*/ 401320 h 90"/>
              <a:gd name="T46" fmla="*/ 132727 w 51"/>
              <a:gd name="T47" fmla="*/ 421640 h 90"/>
              <a:gd name="T48" fmla="*/ 234825 w 51"/>
              <a:gd name="T49" fmla="*/ 350520 h 90"/>
              <a:gd name="T50" fmla="*/ 25525 w 51"/>
              <a:gd name="T51" fmla="*/ 350520 h 90"/>
              <a:gd name="T52" fmla="*/ 25525 w 51"/>
              <a:gd name="T53" fmla="*/ 55880 h 90"/>
              <a:gd name="T54" fmla="*/ 234825 w 51"/>
              <a:gd name="T55" fmla="*/ 55880 h 90"/>
              <a:gd name="T56" fmla="*/ 234825 w 51"/>
              <a:gd name="T57" fmla="*/ 35052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70"/>
          <p:cNvSpPr>
            <a:spLocks/>
          </p:cNvSpPr>
          <p:nvPr/>
        </p:nvSpPr>
        <p:spPr bwMode="auto">
          <a:xfrm>
            <a:off x="5223574" y="4583349"/>
            <a:ext cx="152400" cy="125413"/>
          </a:xfrm>
          <a:custGeom>
            <a:avLst/>
            <a:gdLst>
              <a:gd name="T0" fmla="*/ 121920 w 40"/>
              <a:gd name="T1" fmla="*/ 125413 h 33"/>
              <a:gd name="T2" fmla="*/ 152400 w 40"/>
              <a:gd name="T3" fmla="*/ 125413 h 33"/>
              <a:gd name="T4" fmla="*/ 152400 w 40"/>
              <a:gd name="T5" fmla="*/ 30403 h 33"/>
              <a:gd name="T6" fmla="*/ 152400 w 40"/>
              <a:gd name="T7" fmla="*/ 0 h 33"/>
              <a:gd name="T8" fmla="*/ 121920 w 40"/>
              <a:gd name="T9" fmla="*/ 0 h 33"/>
              <a:gd name="T10" fmla="*/ 0 w 40"/>
              <a:gd name="T11" fmla="*/ 0 h 33"/>
              <a:gd name="T12" fmla="*/ 0 w 40"/>
              <a:gd name="T13" fmla="*/ 30403 h 33"/>
              <a:gd name="T14" fmla="*/ 121920 w 40"/>
              <a:gd name="T15" fmla="*/ 30403 h 33"/>
              <a:gd name="T16" fmla="*/ 121920 w 40"/>
              <a:gd name="T17" fmla="*/ 125413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71"/>
          <p:cNvSpPr>
            <a:spLocks/>
          </p:cNvSpPr>
          <p:nvPr/>
        </p:nvSpPr>
        <p:spPr bwMode="auto">
          <a:xfrm>
            <a:off x="5087049" y="5040549"/>
            <a:ext cx="125412" cy="125413"/>
          </a:xfrm>
          <a:custGeom>
            <a:avLst/>
            <a:gdLst>
              <a:gd name="T0" fmla="*/ 30403 w 33"/>
              <a:gd name="T1" fmla="*/ 0 h 33"/>
              <a:gd name="T2" fmla="*/ 0 w 33"/>
              <a:gd name="T3" fmla="*/ 0 h 33"/>
              <a:gd name="T4" fmla="*/ 0 w 33"/>
              <a:gd name="T5" fmla="*/ 95010 h 33"/>
              <a:gd name="T6" fmla="*/ 0 w 33"/>
              <a:gd name="T7" fmla="*/ 125413 h 33"/>
              <a:gd name="T8" fmla="*/ 30403 w 33"/>
              <a:gd name="T9" fmla="*/ 125413 h 33"/>
              <a:gd name="T10" fmla="*/ 125412 w 33"/>
              <a:gd name="T11" fmla="*/ 125413 h 33"/>
              <a:gd name="T12" fmla="*/ 125412 w 33"/>
              <a:gd name="T13" fmla="*/ 95010 h 33"/>
              <a:gd name="T14" fmla="*/ 30403 w 33"/>
              <a:gd name="T15" fmla="*/ 95010 h 33"/>
              <a:gd name="T16" fmla="*/ 30403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21"/>
          <p:cNvSpPr>
            <a:spLocks noEditPoints="1"/>
          </p:cNvSpPr>
          <p:nvPr/>
        </p:nvSpPr>
        <p:spPr bwMode="auto">
          <a:xfrm>
            <a:off x="6591584" y="4677935"/>
            <a:ext cx="315913" cy="431800"/>
          </a:xfrm>
          <a:custGeom>
            <a:avLst/>
            <a:gdLst>
              <a:gd name="T0" fmla="*/ 157957 w 84"/>
              <a:gd name="T1" fmla="*/ 18774 h 115"/>
              <a:gd name="T2" fmla="*/ 297109 w 84"/>
              <a:gd name="T3" fmla="*/ 157701 h 115"/>
              <a:gd name="T4" fmla="*/ 210609 w 84"/>
              <a:gd name="T5" fmla="*/ 416781 h 115"/>
              <a:gd name="T6" fmla="*/ 116587 w 84"/>
              <a:gd name="T7" fmla="*/ 416781 h 115"/>
              <a:gd name="T8" fmla="*/ 15043 w 84"/>
              <a:gd name="T9" fmla="*/ 157701 h 115"/>
              <a:gd name="T10" fmla="*/ 157957 w 84"/>
              <a:gd name="T11" fmla="*/ 18774 h 115"/>
              <a:gd name="T12" fmla="*/ 157957 w 84"/>
              <a:gd name="T13" fmla="*/ 0 h 115"/>
              <a:gd name="T14" fmla="*/ 0 w 84"/>
              <a:gd name="T15" fmla="*/ 157701 h 115"/>
              <a:gd name="T16" fmla="*/ 109065 w 84"/>
              <a:gd name="T17" fmla="*/ 431800 h 115"/>
              <a:gd name="T18" fmla="*/ 218130 w 84"/>
              <a:gd name="T19" fmla="*/ 431800 h 115"/>
              <a:gd name="T20" fmla="*/ 315913 w 84"/>
              <a:gd name="T21" fmla="*/ 157701 h 115"/>
              <a:gd name="T22" fmla="*/ 157957 w 84"/>
              <a:gd name="T23" fmla="*/ 0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115">
                <a:moveTo>
                  <a:pt x="42" y="5"/>
                </a:moveTo>
                <a:cubicBezTo>
                  <a:pt x="63" y="5"/>
                  <a:pt x="79" y="22"/>
                  <a:pt x="79" y="42"/>
                </a:cubicBezTo>
                <a:cubicBezTo>
                  <a:pt x="79" y="60"/>
                  <a:pt x="60" y="101"/>
                  <a:pt x="56" y="111"/>
                </a:cubicBezTo>
                <a:cubicBezTo>
                  <a:pt x="31" y="111"/>
                  <a:pt x="31" y="111"/>
                  <a:pt x="31" y="111"/>
                </a:cubicBezTo>
                <a:cubicBezTo>
                  <a:pt x="23" y="95"/>
                  <a:pt x="4" y="58"/>
                  <a:pt x="4" y="42"/>
                </a:cubicBezTo>
                <a:cubicBezTo>
                  <a:pt x="4" y="22"/>
                  <a:pt x="21" y="5"/>
                  <a:pt x="42" y="5"/>
                </a:cubicBezTo>
                <a:moveTo>
                  <a:pt x="42" y="0"/>
                </a:moveTo>
                <a:cubicBezTo>
                  <a:pt x="19" y="0"/>
                  <a:pt x="0" y="19"/>
                  <a:pt x="0" y="42"/>
                </a:cubicBezTo>
                <a:cubicBezTo>
                  <a:pt x="0" y="63"/>
                  <a:pt x="29" y="115"/>
                  <a:pt x="29" y="115"/>
                </a:cubicBezTo>
                <a:cubicBezTo>
                  <a:pt x="58" y="115"/>
                  <a:pt x="58" y="115"/>
                  <a:pt x="58" y="115"/>
                </a:cubicBezTo>
                <a:cubicBezTo>
                  <a:pt x="58" y="115"/>
                  <a:pt x="84" y="63"/>
                  <a:pt x="84" y="42"/>
                </a:cubicBezTo>
                <a:cubicBezTo>
                  <a:pt x="84" y="19"/>
                  <a:pt x="65" y="0"/>
                  <a:pt x="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22"/>
          <p:cNvSpPr>
            <a:spLocks/>
          </p:cNvSpPr>
          <p:nvPr/>
        </p:nvSpPr>
        <p:spPr bwMode="auto">
          <a:xfrm>
            <a:off x="6699534" y="5216097"/>
            <a:ext cx="109538" cy="12700"/>
          </a:xfrm>
          <a:custGeom>
            <a:avLst/>
            <a:gdLst>
              <a:gd name="T0" fmla="*/ 3777 w 29"/>
              <a:gd name="T1" fmla="*/ 12700 h 3"/>
              <a:gd name="T2" fmla="*/ 101984 w 29"/>
              <a:gd name="T3" fmla="*/ 12700 h 3"/>
              <a:gd name="T4" fmla="*/ 109538 w 29"/>
              <a:gd name="T5" fmla="*/ 0 h 3"/>
              <a:gd name="T6" fmla="*/ 0 w 29"/>
              <a:gd name="T7" fmla="*/ 0 h 3"/>
              <a:gd name="T8" fmla="*/ 3777 w 29"/>
              <a:gd name="T9" fmla="*/ 1270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1" y="3"/>
                </a:moveTo>
                <a:cubicBezTo>
                  <a:pt x="27" y="3"/>
                  <a:pt x="27" y="3"/>
                  <a:pt x="27" y="3"/>
                </a:cubicBezTo>
                <a:cubicBezTo>
                  <a:pt x="28" y="2"/>
                  <a:pt x="28" y="1"/>
                  <a:pt x="29" y="0"/>
                </a:cubicBezTo>
                <a:cubicBezTo>
                  <a:pt x="0" y="0"/>
                  <a:pt x="0" y="0"/>
                  <a:pt x="0" y="0"/>
                </a:cubicBezTo>
                <a:cubicBezTo>
                  <a:pt x="0" y="1"/>
                  <a:pt x="1" y="2"/>
                  <a:pt x="1"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123"/>
          <p:cNvSpPr>
            <a:spLocks/>
          </p:cNvSpPr>
          <p:nvPr/>
        </p:nvSpPr>
        <p:spPr bwMode="auto">
          <a:xfrm>
            <a:off x="6716997" y="5239910"/>
            <a:ext cx="77787" cy="14287"/>
          </a:xfrm>
          <a:custGeom>
            <a:avLst/>
            <a:gdLst>
              <a:gd name="T0" fmla="*/ 37041 w 21"/>
              <a:gd name="T1" fmla="*/ 14287 h 4"/>
              <a:gd name="T2" fmla="*/ 77787 w 21"/>
              <a:gd name="T3" fmla="*/ 0 h 4"/>
              <a:gd name="T4" fmla="*/ 0 w 21"/>
              <a:gd name="T5" fmla="*/ 0 h 4"/>
              <a:gd name="T6" fmla="*/ 37041 w 21"/>
              <a:gd name="T7" fmla="*/ 14287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4">
                <a:moveTo>
                  <a:pt x="10" y="4"/>
                </a:moveTo>
                <a:cubicBezTo>
                  <a:pt x="14" y="4"/>
                  <a:pt x="18" y="2"/>
                  <a:pt x="21" y="0"/>
                </a:cubicBezTo>
                <a:cubicBezTo>
                  <a:pt x="0" y="0"/>
                  <a:pt x="0" y="0"/>
                  <a:pt x="0" y="0"/>
                </a:cubicBezTo>
                <a:cubicBezTo>
                  <a:pt x="2" y="2"/>
                  <a:pt x="6" y="4"/>
                  <a:pt x="10"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124"/>
          <p:cNvSpPr>
            <a:spLocks/>
          </p:cNvSpPr>
          <p:nvPr/>
        </p:nvSpPr>
        <p:spPr bwMode="auto">
          <a:xfrm>
            <a:off x="6696359" y="5127197"/>
            <a:ext cx="115888" cy="77788"/>
          </a:xfrm>
          <a:custGeom>
            <a:avLst/>
            <a:gdLst>
              <a:gd name="T0" fmla="*/ 115888 w 31"/>
              <a:gd name="T1" fmla="*/ 0 h 21"/>
              <a:gd name="T2" fmla="*/ 0 w 31"/>
              <a:gd name="T3" fmla="*/ 0 h 21"/>
              <a:gd name="T4" fmla="*/ 0 w 31"/>
              <a:gd name="T5" fmla="*/ 70380 h 21"/>
              <a:gd name="T6" fmla="*/ 0 w 31"/>
              <a:gd name="T7" fmla="*/ 77788 h 21"/>
              <a:gd name="T8" fmla="*/ 112150 w 31"/>
              <a:gd name="T9" fmla="*/ 77788 h 21"/>
              <a:gd name="T10" fmla="*/ 115888 w 31"/>
              <a:gd name="T11" fmla="*/ 70380 h 21"/>
              <a:gd name="T12" fmla="*/ 115888 w 31"/>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21">
                <a:moveTo>
                  <a:pt x="31" y="0"/>
                </a:moveTo>
                <a:cubicBezTo>
                  <a:pt x="0" y="0"/>
                  <a:pt x="0" y="0"/>
                  <a:pt x="0" y="0"/>
                </a:cubicBezTo>
                <a:cubicBezTo>
                  <a:pt x="0" y="19"/>
                  <a:pt x="0" y="19"/>
                  <a:pt x="0" y="19"/>
                </a:cubicBezTo>
                <a:cubicBezTo>
                  <a:pt x="0" y="20"/>
                  <a:pt x="0" y="20"/>
                  <a:pt x="0" y="21"/>
                </a:cubicBezTo>
                <a:cubicBezTo>
                  <a:pt x="30" y="21"/>
                  <a:pt x="30" y="21"/>
                  <a:pt x="30" y="21"/>
                </a:cubicBezTo>
                <a:cubicBezTo>
                  <a:pt x="30" y="20"/>
                  <a:pt x="31" y="20"/>
                  <a:pt x="31" y="19"/>
                </a:cubicBezTo>
                <a:lnTo>
                  <a:pt x="3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25"/>
          <p:cNvSpPr>
            <a:spLocks noEditPoints="1"/>
          </p:cNvSpPr>
          <p:nvPr/>
        </p:nvSpPr>
        <p:spPr bwMode="auto">
          <a:xfrm>
            <a:off x="6693184" y="4874785"/>
            <a:ext cx="119063" cy="234950"/>
          </a:xfrm>
          <a:custGeom>
            <a:avLst/>
            <a:gdLst>
              <a:gd name="T0" fmla="*/ 119063 w 42"/>
              <a:gd name="T1" fmla="*/ 5661 h 83"/>
              <a:gd name="T2" fmla="*/ 119063 w 42"/>
              <a:gd name="T3" fmla="*/ 5661 h 83"/>
              <a:gd name="T4" fmla="*/ 119063 w 42"/>
              <a:gd name="T5" fmla="*/ 5661 h 83"/>
              <a:gd name="T6" fmla="*/ 104889 w 42"/>
              <a:gd name="T7" fmla="*/ 0 h 83"/>
              <a:gd name="T8" fmla="*/ 56697 w 42"/>
              <a:gd name="T9" fmla="*/ 16984 h 83"/>
              <a:gd name="T10" fmla="*/ 14174 w 42"/>
              <a:gd name="T11" fmla="*/ 0 h 83"/>
              <a:gd name="T12" fmla="*/ 0 w 42"/>
              <a:gd name="T13" fmla="*/ 2831 h 83"/>
              <a:gd name="T14" fmla="*/ 0 w 42"/>
              <a:gd name="T15" fmla="*/ 5661 h 83"/>
              <a:gd name="T16" fmla="*/ 0 w 42"/>
              <a:gd name="T17" fmla="*/ 5661 h 83"/>
              <a:gd name="T18" fmla="*/ 51027 w 42"/>
              <a:gd name="T19" fmla="*/ 234950 h 83"/>
              <a:gd name="T20" fmla="*/ 68036 w 42"/>
              <a:gd name="T21" fmla="*/ 234950 h 83"/>
              <a:gd name="T22" fmla="*/ 119063 w 42"/>
              <a:gd name="T23" fmla="*/ 5661 h 83"/>
              <a:gd name="T24" fmla="*/ 119063 w 42"/>
              <a:gd name="T25" fmla="*/ 5661 h 83"/>
              <a:gd name="T26" fmla="*/ 119063 w 42"/>
              <a:gd name="T27" fmla="*/ 5661 h 83"/>
              <a:gd name="T28" fmla="*/ 59532 w 42"/>
              <a:gd name="T29" fmla="*/ 206643 h 83"/>
              <a:gd name="T30" fmla="*/ 14174 w 42"/>
              <a:gd name="T31" fmla="*/ 11323 h 83"/>
              <a:gd name="T32" fmla="*/ 56697 w 42"/>
              <a:gd name="T33" fmla="*/ 25477 h 83"/>
              <a:gd name="T34" fmla="*/ 104889 w 42"/>
              <a:gd name="T35" fmla="*/ 11323 h 83"/>
              <a:gd name="T36" fmla="*/ 59532 w 42"/>
              <a:gd name="T37" fmla="*/ 206643 h 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2" h="83">
                <a:moveTo>
                  <a:pt x="42" y="2"/>
                </a:moveTo>
                <a:lnTo>
                  <a:pt x="42" y="2"/>
                </a:lnTo>
                <a:lnTo>
                  <a:pt x="37" y="0"/>
                </a:lnTo>
                <a:lnTo>
                  <a:pt x="20" y="6"/>
                </a:lnTo>
                <a:lnTo>
                  <a:pt x="5" y="0"/>
                </a:lnTo>
                <a:lnTo>
                  <a:pt x="0" y="1"/>
                </a:lnTo>
                <a:lnTo>
                  <a:pt x="0" y="2"/>
                </a:lnTo>
                <a:lnTo>
                  <a:pt x="18" y="83"/>
                </a:lnTo>
                <a:lnTo>
                  <a:pt x="24" y="83"/>
                </a:lnTo>
                <a:lnTo>
                  <a:pt x="42" y="2"/>
                </a:lnTo>
                <a:close/>
                <a:moveTo>
                  <a:pt x="21" y="73"/>
                </a:moveTo>
                <a:lnTo>
                  <a:pt x="5" y="4"/>
                </a:lnTo>
                <a:lnTo>
                  <a:pt x="20" y="9"/>
                </a:lnTo>
                <a:lnTo>
                  <a:pt x="37" y="4"/>
                </a:lnTo>
                <a:lnTo>
                  <a:pt x="21" y="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01"/>
          <p:cNvSpPr>
            <a:spLocks noEditPoints="1"/>
          </p:cNvSpPr>
          <p:nvPr/>
        </p:nvSpPr>
        <p:spPr bwMode="auto">
          <a:xfrm>
            <a:off x="6907497" y="3311097"/>
            <a:ext cx="407987" cy="441325"/>
          </a:xfrm>
          <a:custGeom>
            <a:avLst/>
            <a:gdLst>
              <a:gd name="T0" fmla="*/ 399053 w 137"/>
              <a:gd name="T1" fmla="*/ 211717 h 148"/>
              <a:gd name="T2" fmla="*/ 375229 w 137"/>
              <a:gd name="T3" fmla="*/ 113313 h 148"/>
              <a:gd name="T4" fmla="*/ 396075 w 137"/>
              <a:gd name="T5" fmla="*/ 107349 h 148"/>
              <a:gd name="T6" fmla="*/ 375229 w 137"/>
              <a:gd name="T7" fmla="*/ 35783 h 148"/>
              <a:gd name="T8" fmla="*/ 303757 w 137"/>
              <a:gd name="T9" fmla="*/ 14910 h 148"/>
              <a:gd name="T10" fmla="*/ 294823 w 137"/>
              <a:gd name="T11" fmla="*/ 35783 h 148"/>
              <a:gd name="T12" fmla="*/ 199526 w 137"/>
              <a:gd name="T13" fmla="*/ 11928 h 148"/>
              <a:gd name="T14" fmla="*/ 113164 w 137"/>
              <a:gd name="T15" fmla="*/ 32801 h 148"/>
              <a:gd name="T16" fmla="*/ 107208 w 137"/>
              <a:gd name="T17" fmla="*/ 14910 h 148"/>
              <a:gd name="T18" fmla="*/ 35736 w 137"/>
              <a:gd name="T19" fmla="*/ 35783 h 148"/>
              <a:gd name="T20" fmla="*/ 14890 w 137"/>
              <a:gd name="T21" fmla="*/ 107349 h 148"/>
              <a:gd name="T22" fmla="*/ 26802 w 137"/>
              <a:gd name="T23" fmla="*/ 113313 h 148"/>
              <a:gd name="T24" fmla="*/ 0 w 137"/>
              <a:gd name="T25" fmla="*/ 211717 h 148"/>
              <a:gd name="T26" fmla="*/ 80406 w 137"/>
              <a:gd name="T27" fmla="*/ 372741 h 148"/>
              <a:gd name="T28" fmla="*/ 38714 w 137"/>
              <a:gd name="T29" fmla="*/ 417470 h 148"/>
              <a:gd name="T30" fmla="*/ 62538 w 137"/>
              <a:gd name="T31" fmla="*/ 441325 h 148"/>
              <a:gd name="T32" fmla="*/ 110186 w 137"/>
              <a:gd name="T33" fmla="*/ 393614 h 148"/>
              <a:gd name="T34" fmla="*/ 199526 w 137"/>
              <a:gd name="T35" fmla="*/ 414488 h 148"/>
              <a:gd name="T36" fmla="*/ 288867 w 137"/>
              <a:gd name="T37" fmla="*/ 393614 h 148"/>
              <a:gd name="T38" fmla="*/ 336515 w 137"/>
              <a:gd name="T39" fmla="*/ 441325 h 148"/>
              <a:gd name="T40" fmla="*/ 360339 w 137"/>
              <a:gd name="T41" fmla="*/ 417470 h 148"/>
              <a:gd name="T42" fmla="*/ 318647 w 137"/>
              <a:gd name="T43" fmla="*/ 372741 h 148"/>
              <a:gd name="T44" fmla="*/ 399053 w 137"/>
              <a:gd name="T45" fmla="*/ 211717 h 148"/>
              <a:gd name="T46" fmla="*/ 32758 w 137"/>
              <a:gd name="T47" fmla="*/ 220663 h 148"/>
              <a:gd name="T48" fmla="*/ 59560 w 137"/>
              <a:gd name="T49" fmla="*/ 220663 h 148"/>
              <a:gd name="T50" fmla="*/ 68494 w 137"/>
              <a:gd name="T51" fmla="*/ 211717 h 148"/>
              <a:gd name="T52" fmla="*/ 59560 w 137"/>
              <a:gd name="T53" fmla="*/ 205753 h 148"/>
              <a:gd name="T54" fmla="*/ 32758 w 137"/>
              <a:gd name="T55" fmla="*/ 205753 h 148"/>
              <a:gd name="T56" fmla="*/ 190592 w 137"/>
              <a:gd name="T57" fmla="*/ 44729 h 148"/>
              <a:gd name="T58" fmla="*/ 190592 w 137"/>
              <a:gd name="T59" fmla="*/ 44729 h 148"/>
              <a:gd name="T60" fmla="*/ 190592 w 137"/>
              <a:gd name="T61" fmla="*/ 77530 h 148"/>
              <a:gd name="T62" fmla="*/ 199526 w 137"/>
              <a:gd name="T63" fmla="*/ 86476 h 148"/>
              <a:gd name="T64" fmla="*/ 208461 w 137"/>
              <a:gd name="T65" fmla="*/ 77530 h 148"/>
              <a:gd name="T66" fmla="*/ 208461 w 137"/>
              <a:gd name="T67" fmla="*/ 44729 h 148"/>
              <a:gd name="T68" fmla="*/ 208461 w 137"/>
              <a:gd name="T69" fmla="*/ 44729 h 148"/>
              <a:gd name="T70" fmla="*/ 366295 w 137"/>
              <a:gd name="T71" fmla="*/ 205753 h 148"/>
              <a:gd name="T72" fmla="*/ 339493 w 137"/>
              <a:gd name="T73" fmla="*/ 205753 h 148"/>
              <a:gd name="T74" fmla="*/ 330559 w 137"/>
              <a:gd name="T75" fmla="*/ 211717 h 148"/>
              <a:gd name="T76" fmla="*/ 339493 w 137"/>
              <a:gd name="T77" fmla="*/ 220663 h 148"/>
              <a:gd name="T78" fmla="*/ 366295 w 137"/>
              <a:gd name="T79" fmla="*/ 220663 h 148"/>
              <a:gd name="T80" fmla="*/ 208461 w 137"/>
              <a:gd name="T81" fmla="*/ 381686 h 148"/>
              <a:gd name="T82" fmla="*/ 208461 w 137"/>
              <a:gd name="T83" fmla="*/ 351867 h 148"/>
              <a:gd name="T84" fmla="*/ 199526 w 137"/>
              <a:gd name="T85" fmla="*/ 342921 h 148"/>
              <a:gd name="T86" fmla="*/ 190592 w 137"/>
              <a:gd name="T87" fmla="*/ 351867 h 148"/>
              <a:gd name="T88" fmla="*/ 190592 w 137"/>
              <a:gd name="T89" fmla="*/ 381686 h 148"/>
              <a:gd name="T90" fmla="*/ 32758 w 137"/>
              <a:gd name="T91" fmla="*/ 220663 h 14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02"/>
          <p:cNvSpPr>
            <a:spLocks/>
          </p:cNvSpPr>
          <p:nvPr/>
        </p:nvSpPr>
        <p:spPr bwMode="auto">
          <a:xfrm>
            <a:off x="7097997" y="3414285"/>
            <a:ext cx="127000" cy="115887"/>
          </a:xfrm>
          <a:custGeom>
            <a:avLst/>
            <a:gdLst>
              <a:gd name="T0" fmla="*/ 8860 w 43"/>
              <a:gd name="T1" fmla="*/ 115887 h 39"/>
              <a:gd name="T2" fmla="*/ 8860 w 43"/>
              <a:gd name="T3" fmla="*/ 115887 h 39"/>
              <a:gd name="T4" fmla="*/ 118140 w 43"/>
              <a:gd name="T5" fmla="*/ 115887 h 39"/>
              <a:gd name="T6" fmla="*/ 127000 w 43"/>
              <a:gd name="T7" fmla="*/ 106973 h 39"/>
              <a:gd name="T8" fmla="*/ 118140 w 43"/>
              <a:gd name="T9" fmla="*/ 101030 h 39"/>
              <a:gd name="T10" fmla="*/ 17721 w 43"/>
              <a:gd name="T11" fmla="*/ 101030 h 39"/>
              <a:gd name="T12" fmla="*/ 17721 w 43"/>
              <a:gd name="T13" fmla="*/ 8914 h 39"/>
              <a:gd name="T14" fmla="*/ 8860 w 43"/>
              <a:gd name="T15" fmla="*/ 0 h 39"/>
              <a:gd name="T16" fmla="*/ 0 w 43"/>
              <a:gd name="T17" fmla="*/ 8914 h 39"/>
              <a:gd name="T18" fmla="*/ 0 w 43"/>
              <a:gd name="T19" fmla="*/ 106973 h 39"/>
              <a:gd name="T20" fmla="*/ 8860 w 43"/>
              <a:gd name="T21" fmla="*/ 115887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29"/>
          <p:cNvSpPr>
            <a:spLocks/>
          </p:cNvSpPr>
          <p:nvPr/>
        </p:nvSpPr>
        <p:spPr bwMode="auto">
          <a:xfrm>
            <a:off x="4645309" y="3488637"/>
            <a:ext cx="498475" cy="182562"/>
          </a:xfrm>
          <a:custGeom>
            <a:avLst/>
            <a:gdLst>
              <a:gd name="T0" fmla="*/ 250695 w 171"/>
              <a:gd name="T1" fmla="*/ 104321 h 63"/>
              <a:gd name="T2" fmla="*/ 69961 w 171"/>
              <a:gd name="T3" fmla="*/ 0 h 63"/>
              <a:gd name="T4" fmla="*/ 0 w 171"/>
              <a:gd name="T5" fmla="*/ 43467 h 63"/>
              <a:gd name="T6" fmla="*/ 250695 w 171"/>
              <a:gd name="T7" fmla="*/ 182562 h 63"/>
              <a:gd name="T8" fmla="*/ 498475 w 171"/>
              <a:gd name="T9" fmla="*/ 43467 h 63"/>
              <a:gd name="T10" fmla="*/ 428514 w 171"/>
              <a:gd name="T11" fmla="*/ 0 h 63"/>
              <a:gd name="T12" fmla="*/ 250695 w 171"/>
              <a:gd name="T13" fmla="*/ 104321 h 6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1" h="63">
                <a:moveTo>
                  <a:pt x="86" y="36"/>
                </a:moveTo>
                <a:lnTo>
                  <a:pt x="24" y="0"/>
                </a:lnTo>
                <a:lnTo>
                  <a:pt x="0" y="15"/>
                </a:lnTo>
                <a:lnTo>
                  <a:pt x="86" y="63"/>
                </a:lnTo>
                <a:lnTo>
                  <a:pt x="171" y="15"/>
                </a:lnTo>
                <a:lnTo>
                  <a:pt x="147" y="0"/>
                </a:lnTo>
                <a:lnTo>
                  <a:pt x="86"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30"/>
          <p:cNvSpPr>
            <a:spLocks/>
          </p:cNvSpPr>
          <p:nvPr/>
        </p:nvSpPr>
        <p:spPr bwMode="auto">
          <a:xfrm>
            <a:off x="4645309" y="3610874"/>
            <a:ext cx="498475" cy="180975"/>
          </a:xfrm>
          <a:custGeom>
            <a:avLst/>
            <a:gdLst>
              <a:gd name="T0" fmla="*/ 250695 w 171"/>
              <a:gd name="T1" fmla="*/ 99244 h 62"/>
              <a:gd name="T2" fmla="*/ 69961 w 171"/>
              <a:gd name="T3" fmla="*/ 0 h 62"/>
              <a:gd name="T4" fmla="*/ 0 w 171"/>
              <a:gd name="T5" fmla="*/ 37946 h 62"/>
              <a:gd name="T6" fmla="*/ 250695 w 171"/>
              <a:gd name="T7" fmla="*/ 180975 h 62"/>
              <a:gd name="T8" fmla="*/ 498475 w 171"/>
              <a:gd name="T9" fmla="*/ 37946 h 62"/>
              <a:gd name="T10" fmla="*/ 428514 w 171"/>
              <a:gd name="T11" fmla="*/ 0 h 62"/>
              <a:gd name="T12" fmla="*/ 250695 w 171"/>
              <a:gd name="T13" fmla="*/ 99244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1" h="62">
                <a:moveTo>
                  <a:pt x="86" y="34"/>
                </a:moveTo>
                <a:lnTo>
                  <a:pt x="24" y="0"/>
                </a:lnTo>
                <a:lnTo>
                  <a:pt x="0" y="13"/>
                </a:lnTo>
                <a:lnTo>
                  <a:pt x="86" y="62"/>
                </a:lnTo>
                <a:lnTo>
                  <a:pt x="171" y="13"/>
                </a:lnTo>
                <a:lnTo>
                  <a:pt x="147" y="0"/>
                </a:lnTo>
                <a:lnTo>
                  <a:pt x="86" y="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131"/>
          <p:cNvSpPr>
            <a:spLocks/>
          </p:cNvSpPr>
          <p:nvPr/>
        </p:nvSpPr>
        <p:spPr bwMode="auto">
          <a:xfrm>
            <a:off x="4645309" y="3274324"/>
            <a:ext cx="498475" cy="284163"/>
          </a:xfrm>
          <a:custGeom>
            <a:avLst/>
            <a:gdLst>
              <a:gd name="T0" fmla="*/ 498475 w 171"/>
              <a:gd name="T1" fmla="*/ 140617 h 97"/>
              <a:gd name="T2" fmla="*/ 250695 w 171"/>
              <a:gd name="T3" fmla="*/ 0 h 97"/>
              <a:gd name="T4" fmla="*/ 0 w 171"/>
              <a:gd name="T5" fmla="*/ 140617 h 97"/>
              <a:gd name="T6" fmla="*/ 250695 w 171"/>
              <a:gd name="T7" fmla="*/ 284163 h 97"/>
              <a:gd name="T8" fmla="*/ 498475 w 171"/>
              <a:gd name="T9" fmla="*/ 14061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97">
                <a:moveTo>
                  <a:pt x="171" y="48"/>
                </a:moveTo>
                <a:lnTo>
                  <a:pt x="86" y="0"/>
                </a:lnTo>
                <a:lnTo>
                  <a:pt x="0" y="48"/>
                </a:lnTo>
                <a:lnTo>
                  <a:pt x="86" y="97"/>
                </a:lnTo>
                <a:lnTo>
                  <a:pt x="171"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Oval 57"/>
          <p:cNvSpPr>
            <a:spLocks noChangeArrowheads="1"/>
          </p:cNvSpPr>
          <p:nvPr/>
        </p:nvSpPr>
        <p:spPr bwMode="auto">
          <a:xfrm>
            <a:off x="8217184" y="3203147"/>
            <a:ext cx="630238" cy="639763"/>
          </a:xfrm>
          <a:prstGeom prst="ellipse">
            <a:avLst/>
          </a:prstGeom>
          <a:solidFill>
            <a:srgbClr val="549D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Oval 67"/>
          <p:cNvSpPr>
            <a:spLocks noChangeArrowheads="1"/>
          </p:cNvSpPr>
          <p:nvPr/>
        </p:nvSpPr>
        <p:spPr bwMode="auto">
          <a:xfrm>
            <a:off x="8217184" y="4676347"/>
            <a:ext cx="630238" cy="639763"/>
          </a:xfrm>
          <a:prstGeom prst="ellipse">
            <a:avLst/>
          </a:prstGeom>
          <a:solidFill>
            <a:srgbClr val="FD6F98"/>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Oval 68"/>
          <p:cNvSpPr>
            <a:spLocks noChangeArrowheads="1"/>
          </p:cNvSpPr>
          <p:nvPr/>
        </p:nvSpPr>
        <p:spPr bwMode="auto">
          <a:xfrm>
            <a:off x="8217184" y="1915685"/>
            <a:ext cx="630238" cy="639762"/>
          </a:xfrm>
          <a:prstGeom prst="ellipse">
            <a:avLst/>
          </a:prstGeom>
          <a:solidFill>
            <a:schemeClr val="tx1">
              <a:lumMod val="50000"/>
              <a:lumOff val="50000"/>
            </a:schemeClr>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Oval 69"/>
          <p:cNvSpPr>
            <a:spLocks noChangeArrowheads="1"/>
          </p:cNvSpPr>
          <p:nvPr/>
        </p:nvSpPr>
        <p:spPr bwMode="auto">
          <a:xfrm>
            <a:off x="3126072" y="4676347"/>
            <a:ext cx="630237" cy="639763"/>
          </a:xfrm>
          <a:prstGeom prst="ellipse">
            <a:avLst/>
          </a:prstGeom>
          <a:solidFill>
            <a:srgbClr val="549DA3"/>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Oval 70"/>
          <p:cNvSpPr>
            <a:spLocks noChangeArrowheads="1"/>
          </p:cNvSpPr>
          <p:nvPr/>
        </p:nvSpPr>
        <p:spPr bwMode="auto">
          <a:xfrm>
            <a:off x="3126072" y="3179335"/>
            <a:ext cx="630237" cy="639762"/>
          </a:xfrm>
          <a:prstGeom prst="ellipse">
            <a:avLst/>
          </a:prstGeom>
          <a:solidFill>
            <a:srgbClr val="FD6F98"/>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 Box 10"/>
          <p:cNvSpPr txBox="1">
            <a:spLocks noChangeArrowheads="1"/>
          </p:cNvSpPr>
          <p:nvPr/>
        </p:nvSpPr>
        <p:spPr bwMode="auto">
          <a:xfrm>
            <a:off x="3032787" y="3347183"/>
            <a:ext cx="81597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1087438">
              <a:defRPr>
                <a:solidFill>
                  <a:schemeClr val="tx1"/>
                </a:solidFill>
                <a:latin typeface="Calibri" panose="020F0502020204030204" pitchFamily="34" charset="0"/>
                <a:ea typeface="宋体" panose="02010600030101010101" pitchFamily="2" charset="-122"/>
              </a:defRPr>
            </a:lvl1pPr>
            <a:lvl2pPr marL="742950" indent="-285750" defTabSz="1087438">
              <a:defRPr>
                <a:solidFill>
                  <a:schemeClr val="tx1"/>
                </a:solidFill>
                <a:latin typeface="Calibri" panose="020F0502020204030204" pitchFamily="34" charset="0"/>
                <a:ea typeface="宋体" panose="02010600030101010101" pitchFamily="2" charset="-122"/>
              </a:defRPr>
            </a:lvl2pPr>
            <a:lvl3pPr marL="1143000" indent="-228600" defTabSz="1087438">
              <a:defRPr>
                <a:solidFill>
                  <a:schemeClr val="tx1"/>
                </a:solidFill>
                <a:latin typeface="Calibri" panose="020F0502020204030204" pitchFamily="34" charset="0"/>
                <a:ea typeface="宋体" panose="02010600030101010101" pitchFamily="2" charset="-122"/>
              </a:defRPr>
            </a:lvl3pPr>
            <a:lvl4pPr marL="1600200" indent="-228600" defTabSz="1087438">
              <a:defRPr>
                <a:solidFill>
                  <a:schemeClr val="tx1"/>
                </a:solidFill>
                <a:latin typeface="Calibri" panose="020F0502020204030204" pitchFamily="34" charset="0"/>
                <a:ea typeface="宋体" panose="02010600030101010101" pitchFamily="2" charset="-122"/>
              </a:defRPr>
            </a:lvl4pPr>
            <a:lvl5pPr marL="2057400" indent="-228600" defTabSz="1087438">
              <a:defRPr>
                <a:solidFill>
                  <a:schemeClr val="tx1"/>
                </a:solidFill>
                <a:latin typeface="Calibri" panose="020F0502020204030204" pitchFamily="34" charset="0"/>
                <a:ea typeface="宋体" panose="02010600030101010101" pitchFamily="2" charset="-122"/>
              </a:defRPr>
            </a:lvl5pPr>
            <a:lvl6pPr marL="25146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dirty="0" smtClean="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04</a:t>
            </a:r>
            <a:endParaRPr lang="en-US" altLang="zh-CN" sz="2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endParaRPr>
          </a:p>
        </p:txBody>
      </p:sp>
      <p:sp>
        <p:nvSpPr>
          <p:cNvPr id="34" name="Text Box 10"/>
          <p:cNvSpPr txBox="1">
            <a:spLocks noChangeArrowheads="1"/>
          </p:cNvSpPr>
          <p:nvPr/>
        </p:nvSpPr>
        <p:spPr bwMode="auto">
          <a:xfrm>
            <a:off x="3039137" y="4831496"/>
            <a:ext cx="818617"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1087438">
              <a:defRPr>
                <a:solidFill>
                  <a:schemeClr val="tx1"/>
                </a:solidFill>
                <a:latin typeface="Calibri" panose="020F0502020204030204" pitchFamily="34" charset="0"/>
                <a:ea typeface="宋体" panose="02010600030101010101" pitchFamily="2" charset="-122"/>
              </a:defRPr>
            </a:lvl1pPr>
            <a:lvl2pPr marL="742950" indent="-285750" defTabSz="1087438">
              <a:defRPr>
                <a:solidFill>
                  <a:schemeClr val="tx1"/>
                </a:solidFill>
                <a:latin typeface="Calibri" panose="020F0502020204030204" pitchFamily="34" charset="0"/>
                <a:ea typeface="宋体" panose="02010600030101010101" pitchFamily="2" charset="-122"/>
              </a:defRPr>
            </a:lvl2pPr>
            <a:lvl3pPr marL="1143000" indent="-228600" defTabSz="1087438">
              <a:defRPr>
                <a:solidFill>
                  <a:schemeClr val="tx1"/>
                </a:solidFill>
                <a:latin typeface="Calibri" panose="020F0502020204030204" pitchFamily="34" charset="0"/>
                <a:ea typeface="宋体" panose="02010600030101010101" pitchFamily="2" charset="-122"/>
              </a:defRPr>
            </a:lvl3pPr>
            <a:lvl4pPr marL="1600200" indent="-228600" defTabSz="1087438">
              <a:defRPr>
                <a:solidFill>
                  <a:schemeClr val="tx1"/>
                </a:solidFill>
                <a:latin typeface="Calibri" panose="020F0502020204030204" pitchFamily="34" charset="0"/>
                <a:ea typeface="宋体" panose="02010600030101010101" pitchFamily="2" charset="-122"/>
              </a:defRPr>
            </a:lvl4pPr>
            <a:lvl5pPr marL="2057400" indent="-228600" defTabSz="1087438">
              <a:defRPr>
                <a:solidFill>
                  <a:schemeClr val="tx1"/>
                </a:solidFill>
                <a:latin typeface="Calibri" panose="020F0502020204030204" pitchFamily="34" charset="0"/>
                <a:ea typeface="宋体" panose="02010600030101010101" pitchFamily="2" charset="-122"/>
              </a:defRPr>
            </a:lvl5pPr>
            <a:lvl6pPr marL="25146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dirty="0" smtClean="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05</a:t>
            </a:r>
            <a:endParaRPr lang="en-US" altLang="zh-CN" sz="2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endParaRPr>
          </a:p>
        </p:txBody>
      </p:sp>
      <p:sp>
        <p:nvSpPr>
          <p:cNvPr id="35" name="Text Box 10"/>
          <p:cNvSpPr txBox="1">
            <a:spLocks noChangeArrowheads="1"/>
          </p:cNvSpPr>
          <p:nvPr/>
        </p:nvSpPr>
        <p:spPr bwMode="auto">
          <a:xfrm>
            <a:off x="8123899" y="2056546"/>
            <a:ext cx="818617"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1087438">
              <a:defRPr>
                <a:solidFill>
                  <a:schemeClr val="tx1"/>
                </a:solidFill>
                <a:latin typeface="Calibri" panose="020F0502020204030204" pitchFamily="34" charset="0"/>
                <a:ea typeface="宋体" panose="02010600030101010101" pitchFamily="2" charset="-122"/>
              </a:defRPr>
            </a:lvl1pPr>
            <a:lvl2pPr marL="742950" indent="-285750" defTabSz="1087438">
              <a:defRPr>
                <a:solidFill>
                  <a:schemeClr val="tx1"/>
                </a:solidFill>
                <a:latin typeface="Calibri" panose="020F0502020204030204" pitchFamily="34" charset="0"/>
                <a:ea typeface="宋体" panose="02010600030101010101" pitchFamily="2" charset="-122"/>
              </a:defRPr>
            </a:lvl2pPr>
            <a:lvl3pPr marL="1143000" indent="-228600" defTabSz="1087438">
              <a:defRPr>
                <a:solidFill>
                  <a:schemeClr val="tx1"/>
                </a:solidFill>
                <a:latin typeface="Calibri" panose="020F0502020204030204" pitchFamily="34" charset="0"/>
                <a:ea typeface="宋体" panose="02010600030101010101" pitchFamily="2" charset="-122"/>
              </a:defRPr>
            </a:lvl3pPr>
            <a:lvl4pPr marL="1600200" indent="-228600" defTabSz="1087438">
              <a:defRPr>
                <a:solidFill>
                  <a:schemeClr val="tx1"/>
                </a:solidFill>
                <a:latin typeface="Calibri" panose="020F0502020204030204" pitchFamily="34" charset="0"/>
                <a:ea typeface="宋体" panose="02010600030101010101" pitchFamily="2" charset="-122"/>
              </a:defRPr>
            </a:lvl4pPr>
            <a:lvl5pPr marL="2057400" indent="-228600" defTabSz="1087438">
              <a:defRPr>
                <a:solidFill>
                  <a:schemeClr val="tx1"/>
                </a:solidFill>
                <a:latin typeface="Calibri" panose="020F0502020204030204" pitchFamily="34" charset="0"/>
                <a:ea typeface="宋体" panose="02010600030101010101" pitchFamily="2" charset="-122"/>
              </a:defRPr>
            </a:lvl5pPr>
            <a:lvl6pPr marL="25146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dirty="0" smtClean="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01</a:t>
            </a:r>
            <a:endParaRPr lang="en-US" altLang="zh-CN" sz="2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endParaRPr>
          </a:p>
        </p:txBody>
      </p:sp>
      <p:sp>
        <p:nvSpPr>
          <p:cNvPr id="36" name="Text Box 10"/>
          <p:cNvSpPr txBox="1">
            <a:spLocks noChangeArrowheads="1"/>
          </p:cNvSpPr>
          <p:nvPr/>
        </p:nvSpPr>
        <p:spPr bwMode="auto">
          <a:xfrm>
            <a:off x="8123899" y="3324958"/>
            <a:ext cx="818617"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1087438">
              <a:defRPr>
                <a:solidFill>
                  <a:schemeClr val="tx1"/>
                </a:solidFill>
                <a:latin typeface="Calibri" panose="020F0502020204030204" pitchFamily="34" charset="0"/>
                <a:ea typeface="宋体" panose="02010600030101010101" pitchFamily="2" charset="-122"/>
              </a:defRPr>
            </a:lvl1pPr>
            <a:lvl2pPr marL="742950" indent="-285750" defTabSz="1087438">
              <a:defRPr>
                <a:solidFill>
                  <a:schemeClr val="tx1"/>
                </a:solidFill>
                <a:latin typeface="Calibri" panose="020F0502020204030204" pitchFamily="34" charset="0"/>
                <a:ea typeface="宋体" panose="02010600030101010101" pitchFamily="2" charset="-122"/>
              </a:defRPr>
            </a:lvl2pPr>
            <a:lvl3pPr marL="1143000" indent="-228600" defTabSz="1087438">
              <a:defRPr>
                <a:solidFill>
                  <a:schemeClr val="tx1"/>
                </a:solidFill>
                <a:latin typeface="Calibri" panose="020F0502020204030204" pitchFamily="34" charset="0"/>
                <a:ea typeface="宋体" panose="02010600030101010101" pitchFamily="2" charset="-122"/>
              </a:defRPr>
            </a:lvl3pPr>
            <a:lvl4pPr marL="1600200" indent="-228600" defTabSz="1087438">
              <a:defRPr>
                <a:solidFill>
                  <a:schemeClr val="tx1"/>
                </a:solidFill>
                <a:latin typeface="Calibri" panose="020F0502020204030204" pitchFamily="34" charset="0"/>
                <a:ea typeface="宋体" panose="02010600030101010101" pitchFamily="2" charset="-122"/>
              </a:defRPr>
            </a:lvl4pPr>
            <a:lvl5pPr marL="2057400" indent="-228600" defTabSz="1087438">
              <a:defRPr>
                <a:solidFill>
                  <a:schemeClr val="tx1"/>
                </a:solidFill>
                <a:latin typeface="Calibri" panose="020F0502020204030204" pitchFamily="34" charset="0"/>
                <a:ea typeface="宋体" panose="02010600030101010101" pitchFamily="2" charset="-122"/>
              </a:defRPr>
            </a:lvl5pPr>
            <a:lvl6pPr marL="25146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dirty="0" smtClean="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02</a:t>
            </a:r>
            <a:endParaRPr lang="en-US" altLang="zh-CN" sz="2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endParaRPr>
          </a:p>
        </p:txBody>
      </p:sp>
      <p:sp>
        <p:nvSpPr>
          <p:cNvPr id="37" name="Text Box 10"/>
          <p:cNvSpPr txBox="1">
            <a:spLocks noChangeArrowheads="1"/>
          </p:cNvSpPr>
          <p:nvPr/>
        </p:nvSpPr>
        <p:spPr bwMode="auto">
          <a:xfrm>
            <a:off x="8123899" y="4804508"/>
            <a:ext cx="818617"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1087438">
              <a:defRPr>
                <a:solidFill>
                  <a:schemeClr val="tx1"/>
                </a:solidFill>
                <a:latin typeface="Calibri" panose="020F0502020204030204" pitchFamily="34" charset="0"/>
                <a:ea typeface="宋体" panose="02010600030101010101" pitchFamily="2" charset="-122"/>
              </a:defRPr>
            </a:lvl1pPr>
            <a:lvl2pPr marL="742950" indent="-285750" defTabSz="1087438">
              <a:defRPr>
                <a:solidFill>
                  <a:schemeClr val="tx1"/>
                </a:solidFill>
                <a:latin typeface="Calibri" panose="020F0502020204030204" pitchFamily="34" charset="0"/>
                <a:ea typeface="宋体" panose="02010600030101010101" pitchFamily="2" charset="-122"/>
              </a:defRPr>
            </a:lvl2pPr>
            <a:lvl3pPr marL="1143000" indent="-228600" defTabSz="1087438">
              <a:defRPr>
                <a:solidFill>
                  <a:schemeClr val="tx1"/>
                </a:solidFill>
                <a:latin typeface="Calibri" panose="020F0502020204030204" pitchFamily="34" charset="0"/>
                <a:ea typeface="宋体" panose="02010600030101010101" pitchFamily="2" charset="-122"/>
              </a:defRPr>
            </a:lvl3pPr>
            <a:lvl4pPr marL="1600200" indent="-228600" defTabSz="1087438">
              <a:defRPr>
                <a:solidFill>
                  <a:schemeClr val="tx1"/>
                </a:solidFill>
                <a:latin typeface="Calibri" panose="020F0502020204030204" pitchFamily="34" charset="0"/>
                <a:ea typeface="宋体" panose="02010600030101010101" pitchFamily="2" charset="-122"/>
              </a:defRPr>
            </a:lvl4pPr>
            <a:lvl5pPr marL="2057400" indent="-228600" defTabSz="1087438">
              <a:defRPr>
                <a:solidFill>
                  <a:schemeClr val="tx1"/>
                </a:solidFill>
                <a:latin typeface="Calibri" panose="020F0502020204030204" pitchFamily="34" charset="0"/>
                <a:ea typeface="宋体" panose="02010600030101010101" pitchFamily="2" charset="-122"/>
              </a:defRPr>
            </a:lvl5pPr>
            <a:lvl6pPr marL="25146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43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dirty="0" smtClean="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03</a:t>
            </a:r>
            <a:endParaRPr lang="en-US" altLang="zh-CN" sz="2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endParaRPr>
          </a:p>
        </p:txBody>
      </p:sp>
      <p:sp>
        <p:nvSpPr>
          <p:cNvPr id="38" name="TextBox 13"/>
          <p:cNvSpPr txBox="1">
            <a:spLocks noChangeArrowheads="1"/>
          </p:cNvSpPr>
          <p:nvPr/>
        </p:nvSpPr>
        <p:spPr bwMode="auto">
          <a:xfrm>
            <a:off x="1187355" y="3117422"/>
            <a:ext cx="18060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39" name="TextBox 13"/>
          <p:cNvSpPr txBox="1">
            <a:spLocks noChangeArrowheads="1"/>
          </p:cNvSpPr>
          <p:nvPr/>
        </p:nvSpPr>
        <p:spPr bwMode="auto">
          <a:xfrm>
            <a:off x="1019042" y="3453972"/>
            <a:ext cx="197583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40" name="TextBox 13"/>
          <p:cNvSpPr txBox="1">
            <a:spLocks noChangeArrowheads="1"/>
          </p:cNvSpPr>
          <p:nvPr/>
        </p:nvSpPr>
        <p:spPr bwMode="auto">
          <a:xfrm>
            <a:off x="8954195" y="1888697"/>
            <a:ext cx="18060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41" name="TextBox 13"/>
          <p:cNvSpPr txBox="1">
            <a:spLocks noChangeArrowheads="1"/>
          </p:cNvSpPr>
          <p:nvPr/>
        </p:nvSpPr>
        <p:spPr bwMode="auto">
          <a:xfrm>
            <a:off x="8933148" y="2210960"/>
            <a:ext cx="1985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42" name="TextBox 13"/>
          <p:cNvSpPr txBox="1">
            <a:spLocks noChangeArrowheads="1"/>
          </p:cNvSpPr>
          <p:nvPr/>
        </p:nvSpPr>
        <p:spPr bwMode="auto">
          <a:xfrm>
            <a:off x="1187355" y="4692222"/>
            <a:ext cx="18060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43" name="TextBox 13"/>
          <p:cNvSpPr txBox="1">
            <a:spLocks noChangeArrowheads="1"/>
          </p:cNvSpPr>
          <p:nvPr/>
        </p:nvSpPr>
        <p:spPr bwMode="auto">
          <a:xfrm>
            <a:off x="1019041" y="5008467"/>
            <a:ext cx="196174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44" name="TextBox 13"/>
          <p:cNvSpPr txBox="1">
            <a:spLocks noChangeArrowheads="1"/>
          </p:cNvSpPr>
          <p:nvPr/>
        </p:nvSpPr>
        <p:spPr bwMode="auto">
          <a:xfrm>
            <a:off x="8954195" y="3133297"/>
            <a:ext cx="18060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45" name="TextBox 13"/>
          <p:cNvSpPr txBox="1">
            <a:spLocks noChangeArrowheads="1"/>
          </p:cNvSpPr>
          <p:nvPr/>
        </p:nvSpPr>
        <p:spPr bwMode="auto">
          <a:xfrm>
            <a:off x="8933148" y="3453972"/>
            <a:ext cx="1985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
        <p:nvSpPr>
          <p:cNvPr id="46" name="TextBox 13"/>
          <p:cNvSpPr txBox="1">
            <a:spLocks noChangeArrowheads="1"/>
          </p:cNvSpPr>
          <p:nvPr/>
        </p:nvSpPr>
        <p:spPr bwMode="auto">
          <a:xfrm>
            <a:off x="8954195" y="4646185"/>
            <a:ext cx="18060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47" name="TextBox 13"/>
          <p:cNvSpPr txBox="1">
            <a:spLocks noChangeArrowheads="1"/>
          </p:cNvSpPr>
          <p:nvPr/>
        </p:nvSpPr>
        <p:spPr bwMode="auto">
          <a:xfrm>
            <a:off x="8933148" y="4968447"/>
            <a:ext cx="1985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spTree>
    <p:extLst>
      <p:ext uri="{BB962C8B-B14F-4D97-AF65-F5344CB8AC3E}">
        <p14:creationId xmlns:p14="http://schemas.microsoft.com/office/powerpoint/2010/main" val="41021867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p:cNvSpPr>
          <p:nvPr/>
        </p:nvSpPr>
        <p:spPr bwMode="auto">
          <a:xfrm>
            <a:off x="4317714" y="1907772"/>
            <a:ext cx="1601788" cy="1368425"/>
          </a:xfrm>
          <a:custGeom>
            <a:avLst/>
            <a:gdLst>
              <a:gd name="T0" fmla="*/ 711906 w 21600"/>
              <a:gd name="T1" fmla="*/ 1368425 h 21600"/>
              <a:gd name="T2" fmla="*/ 0 w 21600"/>
              <a:gd name="T3" fmla="*/ 929705 h 21600"/>
              <a:gd name="T4" fmla="*/ 1549433 w 21600"/>
              <a:gd name="T5" fmla="*/ 0 h 21600"/>
              <a:gd name="T6" fmla="*/ 1601788 w 21600"/>
              <a:gd name="T7" fmla="*/ 835690 h 21600"/>
              <a:gd name="T8" fmla="*/ 711906 w 21600"/>
              <a:gd name="T9" fmla="*/ 1368425 h 21600"/>
              <a:gd name="T10" fmla="*/ 711906 w 21600"/>
              <a:gd name="T11" fmla="*/ 1368425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9600" y="21600"/>
                </a:moveTo>
                <a:cubicBezTo>
                  <a:pt x="0" y="14675"/>
                  <a:pt x="0" y="14675"/>
                  <a:pt x="0" y="14675"/>
                </a:cubicBezTo>
                <a:cubicBezTo>
                  <a:pt x="4518" y="6101"/>
                  <a:pt x="12282" y="577"/>
                  <a:pt x="20894" y="0"/>
                </a:cubicBezTo>
                <a:cubicBezTo>
                  <a:pt x="21600" y="13191"/>
                  <a:pt x="21600" y="13191"/>
                  <a:pt x="21600" y="13191"/>
                </a:cubicBezTo>
                <a:cubicBezTo>
                  <a:pt x="16518" y="13521"/>
                  <a:pt x="12141" y="16818"/>
                  <a:pt x="9600" y="21600"/>
                </a:cubicBezTo>
                <a:close/>
                <a:moveTo>
                  <a:pt x="9600" y="21600"/>
                </a:moveTo>
              </a:path>
            </a:pathLst>
          </a:custGeom>
          <a:solidFill>
            <a:srgbClr val="549DA3"/>
          </a:solidFill>
          <a:ln>
            <a:noFill/>
          </a:ln>
        </p:spPr>
        <p:txBody>
          <a:bodyPr anchor="ctr"/>
          <a:lstStyle/>
          <a:p>
            <a:endParaRPr lang="zh-CN" altLang="en-US"/>
          </a:p>
        </p:txBody>
      </p:sp>
      <p:sp>
        <p:nvSpPr>
          <p:cNvPr id="3" name="AutoShape 3"/>
          <p:cNvSpPr>
            <a:spLocks/>
          </p:cNvSpPr>
          <p:nvPr/>
        </p:nvSpPr>
        <p:spPr bwMode="auto">
          <a:xfrm>
            <a:off x="6986302" y="2960284"/>
            <a:ext cx="965200" cy="1808163"/>
          </a:xfrm>
          <a:custGeom>
            <a:avLst/>
            <a:gdLst>
              <a:gd name="T0" fmla="*/ 0 w 20053"/>
              <a:gd name="T1" fmla="*/ 386746 h 21600"/>
              <a:gd name="T2" fmla="*/ 741865 w 20053"/>
              <a:gd name="T3" fmla="*/ 0 h 21600"/>
              <a:gd name="T4" fmla="*/ 741865 w 20053"/>
              <a:gd name="T5" fmla="*/ 1808163 h 21600"/>
              <a:gd name="T6" fmla="*/ 0 w 20053"/>
              <a:gd name="T7" fmla="*/ 1421417 h 21600"/>
              <a:gd name="T8" fmla="*/ 125385 w 20053"/>
              <a:gd name="T9" fmla="*/ 904082 h 21600"/>
              <a:gd name="T10" fmla="*/ 0 w 20053"/>
              <a:gd name="T11" fmla="*/ 386746 h 21600"/>
              <a:gd name="T12" fmla="*/ 0 w 20053"/>
              <a:gd name="T13" fmla="*/ 386746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53" h="21600">
                <a:moveTo>
                  <a:pt x="0" y="4620"/>
                </a:moveTo>
                <a:cubicBezTo>
                  <a:pt x="15413" y="0"/>
                  <a:pt x="15413" y="0"/>
                  <a:pt x="15413" y="0"/>
                </a:cubicBezTo>
                <a:cubicBezTo>
                  <a:pt x="21600" y="6742"/>
                  <a:pt x="21600" y="14858"/>
                  <a:pt x="15413" y="21600"/>
                </a:cubicBezTo>
                <a:cubicBezTo>
                  <a:pt x="0" y="16980"/>
                  <a:pt x="0" y="16980"/>
                  <a:pt x="0" y="16980"/>
                </a:cubicBezTo>
                <a:cubicBezTo>
                  <a:pt x="1737" y="15170"/>
                  <a:pt x="2605" y="13047"/>
                  <a:pt x="2605" y="10800"/>
                </a:cubicBezTo>
                <a:cubicBezTo>
                  <a:pt x="2605" y="8553"/>
                  <a:pt x="1737" y="6492"/>
                  <a:pt x="0" y="4620"/>
                </a:cubicBezTo>
                <a:close/>
                <a:moveTo>
                  <a:pt x="0" y="4620"/>
                </a:moveTo>
              </a:path>
            </a:pathLst>
          </a:custGeom>
          <a:solidFill>
            <a:srgbClr val="FD6F98"/>
          </a:solidFill>
          <a:ln>
            <a:noFill/>
          </a:ln>
        </p:spPr>
        <p:txBody>
          <a:bodyPr lIns="0" tIns="0" rIns="0" bIns="0"/>
          <a:lstStyle/>
          <a:p>
            <a:endParaRPr lang="zh-CN" altLang="en-US"/>
          </a:p>
        </p:txBody>
      </p:sp>
      <p:sp>
        <p:nvSpPr>
          <p:cNvPr id="4" name="AutoShape 4"/>
          <p:cNvSpPr>
            <a:spLocks/>
          </p:cNvSpPr>
          <p:nvPr/>
        </p:nvSpPr>
        <p:spPr bwMode="auto">
          <a:xfrm>
            <a:off x="6060789" y="4449359"/>
            <a:ext cx="1604963" cy="1370013"/>
          </a:xfrm>
          <a:custGeom>
            <a:avLst/>
            <a:gdLst>
              <a:gd name="T0" fmla="*/ 888748 w 21600"/>
              <a:gd name="T1" fmla="*/ 0 h 21600"/>
              <a:gd name="T2" fmla="*/ 1604963 w 21600"/>
              <a:gd name="T3" fmla="*/ 439229 h 21600"/>
              <a:gd name="T4" fmla="*/ 52310 w 21600"/>
              <a:gd name="T5" fmla="*/ 1370013 h 21600"/>
              <a:gd name="T6" fmla="*/ 0 w 21600"/>
              <a:gd name="T7" fmla="*/ 538618 h 21600"/>
              <a:gd name="T8" fmla="*/ 888748 w 21600"/>
              <a:gd name="T9" fmla="*/ 0 h 21600"/>
              <a:gd name="T10" fmla="*/ 888748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1961" y="0"/>
                </a:moveTo>
                <a:cubicBezTo>
                  <a:pt x="21600" y="6925"/>
                  <a:pt x="21600" y="6925"/>
                  <a:pt x="21600" y="6925"/>
                </a:cubicBezTo>
                <a:cubicBezTo>
                  <a:pt x="17097" y="15499"/>
                  <a:pt x="9287" y="21023"/>
                  <a:pt x="704" y="21600"/>
                </a:cubicBezTo>
                <a:cubicBezTo>
                  <a:pt x="0" y="8492"/>
                  <a:pt x="0" y="8492"/>
                  <a:pt x="0" y="8492"/>
                </a:cubicBezTo>
                <a:cubicBezTo>
                  <a:pt x="5066" y="8079"/>
                  <a:pt x="9498" y="4782"/>
                  <a:pt x="11961" y="0"/>
                </a:cubicBezTo>
                <a:close/>
                <a:moveTo>
                  <a:pt x="11961" y="0"/>
                </a:moveTo>
              </a:path>
            </a:pathLst>
          </a:custGeom>
          <a:solidFill>
            <a:srgbClr val="549DA3"/>
          </a:solidFill>
          <a:ln>
            <a:noFill/>
          </a:ln>
        </p:spPr>
        <p:txBody>
          <a:bodyPr anchor="ctr"/>
          <a:lstStyle/>
          <a:p>
            <a:endParaRPr lang="zh-CN" altLang="en-US"/>
          </a:p>
        </p:txBody>
      </p:sp>
      <p:sp>
        <p:nvSpPr>
          <p:cNvPr id="5" name="AutoShape 5"/>
          <p:cNvSpPr>
            <a:spLocks/>
          </p:cNvSpPr>
          <p:nvPr/>
        </p:nvSpPr>
        <p:spPr bwMode="auto">
          <a:xfrm>
            <a:off x="6554502" y="4911322"/>
            <a:ext cx="474662" cy="501650"/>
          </a:xfrm>
          <a:custGeom>
            <a:avLst/>
            <a:gdLst>
              <a:gd name="T0" fmla="*/ 306448 w 21104"/>
              <a:gd name="T1" fmla="*/ 344420 h 21600"/>
              <a:gd name="T2" fmla="*/ 474617 w 21104"/>
              <a:gd name="T3" fmla="*/ 97334 h 21600"/>
              <a:gd name="T4" fmla="*/ 474617 w 21104"/>
              <a:gd name="T5" fmla="*/ 78615 h 21600"/>
              <a:gd name="T6" fmla="*/ 437236 w 21104"/>
              <a:gd name="T7" fmla="*/ 37438 h 21600"/>
              <a:gd name="T8" fmla="*/ 414812 w 21104"/>
              <a:gd name="T9" fmla="*/ 37438 h 21600"/>
              <a:gd name="T10" fmla="*/ 396121 w 21104"/>
              <a:gd name="T11" fmla="*/ 56157 h 21600"/>
              <a:gd name="T12" fmla="*/ 373720 w 21104"/>
              <a:gd name="T13" fmla="*/ 59896 h 21600"/>
              <a:gd name="T14" fmla="*/ 377453 w 21104"/>
              <a:gd name="T15" fmla="*/ 0 h 21600"/>
              <a:gd name="T16" fmla="*/ 100897 w 21104"/>
              <a:gd name="T17" fmla="*/ 0 h 21600"/>
              <a:gd name="T18" fmla="*/ 100897 w 21104"/>
              <a:gd name="T19" fmla="*/ 59896 h 21600"/>
              <a:gd name="T20" fmla="*/ 82229 w 21104"/>
              <a:gd name="T21" fmla="*/ 56157 h 21600"/>
              <a:gd name="T22" fmla="*/ 63539 w 21104"/>
              <a:gd name="T23" fmla="*/ 37438 h 21600"/>
              <a:gd name="T24" fmla="*/ 41115 w 21104"/>
              <a:gd name="T25" fmla="*/ 37438 h 21600"/>
              <a:gd name="T26" fmla="*/ 0 w 21104"/>
              <a:gd name="T27" fmla="*/ 78615 h 21600"/>
              <a:gd name="T28" fmla="*/ 0 w 21104"/>
              <a:gd name="T29" fmla="*/ 97334 h 21600"/>
              <a:gd name="T30" fmla="*/ 171903 w 21104"/>
              <a:gd name="T31" fmla="*/ 344420 h 21600"/>
              <a:gd name="T32" fmla="*/ 216751 w 21104"/>
              <a:gd name="T33" fmla="*/ 363139 h 21600"/>
              <a:gd name="T34" fmla="*/ 216751 w 21104"/>
              <a:gd name="T35" fmla="*/ 385597 h 21600"/>
              <a:gd name="T36" fmla="*/ 198061 w 21104"/>
              <a:gd name="T37" fmla="*/ 393075 h 21600"/>
              <a:gd name="T38" fmla="*/ 216751 w 21104"/>
              <a:gd name="T39" fmla="*/ 404316 h 21600"/>
              <a:gd name="T40" fmla="*/ 216751 w 21104"/>
              <a:gd name="T41" fmla="*/ 426774 h 21600"/>
              <a:gd name="T42" fmla="*/ 201794 w 21104"/>
              <a:gd name="T43" fmla="*/ 445493 h 21600"/>
              <a:gd name="T44" fmla="*/ 179393 w 21104"/>
              <a:gd name="T45" fmla="*/ 464212 h 21600"/>
              <a:gd name="T46" fmla="*/ 160702 w 21104"/>
              <a:gd name="T47" fmla="*/ 482931 h 21600"/>
              <a:gd name="T48" fmla="*/ 179393 w 21104"/>
              <a:gd name="T49" fmla="*/ 501650 h 21600"/>
              <a:gd name="T50" fmla="*/ 295224 w 21104"/>
              <a:gd name="T51" fmla="*/ 501650 h 21600"/>
              <a:gd name="T52" fmla="*/ 317648 w 21104"/>
              <a:gd name="T53" fmla="*/ 482931 h 21600"/>
              <a:gd name="T54" fmla="*/ 295224 w 21104"/>
              <a:gd name="T55" fmla="*/ 464212 h 21600"/>
              <a:gd name="T56" fmla="*/ 276556 w 21104"/>
              <a:gd name="T57" fmla="*/ 441754 h 21600"/>
              <a:gd name="T58" fmla="*/ 257866 w 21104"/>
              <a:gd name="T59" fmla="*/ 426774 h 21600"/>
              <a:gd name="T60" fmla="*/ 257866 w 21104"/>
              <a:gd name="T61" fmla="*/ 404316 h 21600"/>
              <a:gd name="T62" fmla="*/ 276556 w 21104"/>
              <a:gd name="T63" fmla="*/ 393075 h 21600"/>
              <a:gd name="T64" fmla="*/ 257866 w 21104"/>
              <a:gd name="T65" fmla="*/ 385597 h 21600"/>
              <a:gd name="T66" fmla="*/ 257866 w 21104"/>
              <a:gd name="T67" fmla="*/ 363139 h 21600"/>
              <a:gd name="T68" fmla="*/ 306448 w 21104"/>
              <a:gd name="T69" fmla="*/ 344420 h 21600"/>
              <a:gd name="T70" fmla="*/ 377453 w 21104"/>
              <a:gd name="T71" fmla="*/ 78615 h 21600"/>
              <a:gd name="T72" fmla="*/ 396121 w 21104"/>
              <a:gd name="T73" fmla="*/ 78615 h 21600"/>
              <a:gd name="T74" fmla="*/ 418546 w 21104"/>
              <a:gd name="T75" fmla="*/ 59896 h 21600"/>
              <a:gd name="T76" fmla="*/ 437236 w 21104"/>
              <a:gd name="T77" fmla="*/ 78615 h 21600"/>
              <a:gd name="T78" fmla="*/ 437236 w 21104"/>
              <a:gd name="T79" fmla="*/ 97334 h 21600"/>
              <a:gd name="T80" fmla="*/ 336339 w 21104"/>
              <a:gd name="T81" fmla="*/ 265805 h 21600"/>
              <a:gd name="T82" fmla="*/ 377453 w 21104"/>
              <a:gd name="T83" fmla="*/ 78615 h 21600"/>
              <a:gd name="T84" fmla="*/ 134545 w 21104"/>
              <a:gd name="T85" fmla="*/ 269544 h 21600"/>
              <a:gd name="T86" fmla="*/ 33647 w 21104"/>
              <a:gd name="T87" fmla="*/ 101073 h 21600"/>
              <a:gd name="T88" fmla="*/ 33647 w 21104"/>
              <a:gd name="T89" fmla="*/ 82354 h 21600"/>
              <a:gd name="T90" fmla="*/ 52315 w 21104"/>
              <a:gd name="T91" fmla="*/ 59896 h 21600"/>
              <a:gd name="T92" fmla="*/ 74739 w 21104"/>
              <a:gd name="T93" fmla="*/ 82354 h 21600"/>
              <a:gd name="T94" fmla="*/ 93430 w 21104"/>
              <a:gd name="T95" fmla="*/ 82354 h 21600"/>
              <a:gd name="T96" fmla="*/ 134545 w 21104"/>
              <a:gd name="T97" fmla="*/ 269544 h 21600"/>
              <a:gd name="T98" fmla="*/ 134545 w 21104"/>
              <a:gd name="T99" fmla="*/ 269544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04" h="21600">
                <a:moveTo>
                  <a:pt x="13625" y="14830"/>
                </a:moveTo>
                <a:cubicBezTo>
                  <a:pt x="21434" y="10155"/>
                  <a:pt x="21102" y="4191"/>
                  <a:pt x="21102" y="4191"/>
                </a:cubicBezTo>
                <a:cubicBezTo>
                  <a:pt x="21102" y="3385"/>
                  <a:pt x="21102" y="3385"/>
                  <a:pt x="21102" y="3385"/>
                </a:cubicBezTo>
                <a:cubicBezTo>
                  <a:pt x="21102" y="3385"/>
                  <a:pt x="21102" y="1612"/>
                  <a:pt x="19440" y="1612"/>
                </a:cubicBezTo>
                <a:cubicBezTo>
                  <a:pt x="18942" y="1612"/>
                  <a:pt x="18443" y="1612"/>
                  <a:pt x="18443" y="1612"/>
                </a:cubicBezTo>
                <a:cubicBezTo>
                  <a:pt x="17612" y="1612"/>
                  <a:pt x="17612" y="2418"/>
                  <a:pt x="17612" y="2418"/>
                </a:cubicBezTo>
                <a:cubicBezTo>
                  <a:pt x="17612" y="2418"/>
                  <a:pt x="17280" y="2579"/>
                  <a:pt x="16616" y="2579"/>
                </a:cubicBezTo>
                <a:cubicBezTo>
                  <a:pt x="16616" y="1934"/>
                  <a:pt x="16782" y="0"/>
                  <a:pt x="16782" y="0"/>
                </a:cubicBezTo>
                <a:cubicBezTo>
                  <a:pt x="9139" y="967"/>
                  <a:pt x="4486" y="0"/>
                  <a:pt x="4486" y="0"/>
                </a:cubicBezTo>
                <a:cubicBezTo>
                  <a:pt x="4486" y="2579"/>
                  <a:pt x="4486" y="2579"/>
                  <a:pt x="4486" y="2579"/>
                </a:cubicBezTo>
                <a:cubicBezTo>
                  <a:pt x="3822" y="2579"/>
                  <a:pt x="3656" y="2418"/>
                  <a:pt x="3656" y="2418"/>
                </a:cubicBezTo>
                <a:cubicBezTo>
                  <a:pt x="3656" y="2418"/>
                  <a:pt x="3489" y="1612"/>
                  <a:pt x="2825" y="1612"/>
                </a:cubicBezTo>
                <a:cubicBezTo>
                  <a:pt x="2825" y="1612"/>
                  <a:pt x="2326" y="1612"/>
                  <a:pt x="1828" y="1612"/>
                </a:cubicBezTo>
                <a:cubicBezTo>
                  <a:pt x="166" y="1612"/>
                  <a:pt x="0" y="3385"/>
                  <a:pt x="0" y="3385"/>
                </a:cubicBezTo>
                <a:cubicBezTo>
                  <a:pt x="0" y="4191"/>
                  <a:pt x="0" y="4191"/>
                  <a:pt x="0" y="4191"/>
                </a:cubicBezTo>
                <a:cubicBezTo>
                  <a:pt x="0" y="4191"/>
                  <a:pt x="-166" y="10155"/>
                  <a:pt x="7643" y="14830"/>
                </a:cubicBezTo>
                <a:cubicBezTo>
                  <a:pt x="7643" y="14830"/>
                  <a:pt x="8474" y="15636"/>
                  <a:pt x="9637" y="15636"/>
                </a:cubicBezTo>
                <a:cubicBezTo>
                  <a:pt x="9637" y="16603"/>
                  <a:pt x="9637" y="16603"/>
                  <a:pt x="9637" y="16603"/>
                </a:cubicBezTo>
                <a:cubicBezTo>
                  <a:pt x="9637" y="16603"/>
                  <a:pt x="8806" y="16442"/>
                  <a:pt x="8806" y="16925"/>
                </a:cubicBezTo>
                <a:cubicBezTo>
                  <a:pt x="8806" y="17570"/>
                  <a:pt x="9637" y="17409"/>
                  <a:pt x="9637" y="17409"/>
                </a:cubicBezTo>
                <a:cubicBezTo>
                  <a:pt x="9637" y="18376"/>
                  <a:pt x="9637" y="18376"/>
                  <a:pt x="9637" y="18376"/>
                </a:cubicBezTo>
                <a:cubicBezTo>
                  <a:pt x="9637" y="18376"/>
                  <a:pt x="9471" y="19182"/>
                  <a:pt x="8972" y="19182"/>
                </a:cubicBezTo>
                <a:cubicBezTo>
                  <a:pt x="8972" y="19988"/>
                  <a:pt x="7976" y="19988"/>
                  <a:pt x="7976" y="19988"/>
                </a:cubicBezTo>
                <a:cubicBezTo>
                  <a:pt x="7976" y="19988"/>
                  <a:pt x="7145" y="20149"/>
                  <a:pt x="7145" y="20794"/>
                </a:cubicBezTo>
                <a:cubicBezTo>
                  <a:pt x="7145" y="20794"/>
                  <a:pt x="6979" y="21600"/>
                  <a:pt x="7976" y="21600"/>
                </a:cubicBezTo>
                <a:cubicBezTo>
                  <a:pt x="9305" y="21600"/>
                  <a:pt x="13126" y="21600"/>
                  <a:pt x="13126" y="21600"/>
                </a:cubicBezTo>
                <a:cubicBezTo>
                  <a:pt x="13957" y="21600"/>
                  <a:pt x="14123" y="20794"/>
                  <a:pt x="14123" y="20794"/>
                </a:cubicBezTo>
                <a:cubicBezTo>
                  <a:pt x="14123" y="20794"/>
                  <a:pt x="14123" y="19988"/>
                  <a:pt x="13126" y="19988"/>
                </a:cubicBezTo>
                <a:cubicBezTo>
                  <a:pt x="12296" y="19988"/>
                  <a:pt x="12296" y="19021"/>
                  <a:pt x="12296" y="19021"/>
                </a:cubicBezTo>
                <a:cubicBezTo>
                  <a:pt x="12296" y="19021"/>
                  <a:pt x="11465" y="19182"/>
                  <a:pt x="11465" y="18376"/>
                </a:cubicBezTo>
                <a:cubicBezTo>
                  <a:pt x="11465" y="17409"/>
                  <a:pt x="11465" y="17409"/>
                  <a:pt x="11465" y="17409"/>
                </a:cubicBezTo>
                <a:cubicBezTo>
                  <a:pt x="11465" y="17409"/>
                  <a:pt x="12296" y="17570"/>
                  <a:pt x="12296" y="16925"/>
                </a:cubicBezTo>
                <a:cubicBezTo>
                  <a:pt x="12296" y="16442"/>
                  <a:pt x="11465" y="16603"/>
                  <a:pt x="11465" y="16603"/>
                </a:cubicBezTo>
                <a:cubicBezTo>
                  <a:pt x="11465" y="15636"/>
                  <a:pt x="11465" y="15636"/>
                  <a:pt x="11465" y="15636"/>
                </a:cubicBezTo>
                <a:cubicBezTo>
                  <a:pt x="12296" y="15636"/>
                  <a:pt x="12960" y="15313"/>
                  <a:pt x="13625" y="14830"/>
                </a:cubicBezTo>
                <a:close/>
                <a:moveTo>
                  <a:pt x="16782" y="3385"/>
                </a:moveTo>
                <a:cubicBezTo>
                  <a:pt x="16948"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8" y="7576"/>
                  <a:pt x="14954" y="11445"/>
                </a:cubicBezTo>
                <a:cubicBezTo>
                  <a:pt x="15951" y="9833"/>
                  <a:pt x="16782" y="6125"/>
                  <a:pt x="16782" y="3385"/>
                </a:cubicBezTo>
                <a:close/>
                <a:moveTo>
                  <a:pt x="5982" y="11606"/>
                </a:moveTo>
                <a:cubicBezTo>
                  <a:pt x="1662" y="7737"/>
                  <a:pt x="1496" y="4352"/>
                  <a:pt x="1496" y="4352"/>
                </a:cubicBezTo>
                <a:cubicBezTo>
                  <a:pt x="1496" y="3546"/>
                  <a:pt x="1496" y="3546"/>
                  <a:pt x="1496" y="3546"/>
                </a:cubicBezTo>
                <a:cubicBezTo>
                  <a:pt x="1496" y="3546"/>
                  <a:pt x="1496" y="2579"/>
                  <a:pt x="2326" y="2579"/>
                </a:cubicBezTo>
                <a:cubicBezTo>
                  <a:pt x="2326" y="2579"/>
                  <a:pt x="2326" y="3546"/>
                  <a:pt x="3323" y="3546"/>
                </a:cubicBezTo>
                <a:cubicBezTo>
                  <a:pt x="3323" y="3546"/>
                  <a:pt x="3988" y="3546"/>
                  <a:pt x="4154" y="3546"/>
                </a:cubicBezTo>
                <a:cubicBezTo>
                  <a:pt x="4154" y="6287"/>
                  <a:pt x="4985" y="9994"/>
                  <a:pt x="5982" y="11606"/>
                </a:cubicBezTo>
                <a:close/>
                <a:moveTo>
                  <a:pt x="5982" y="11606"/>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6" name="AutoShape 6"/>
          <p:cNvSpPr>
            <a:spLocks/>
          </p:cNvSpPr>
          <p:nvPr/>
        </p:nvSpPr>
        <p:spPr bwMode="auto">
          <a:xfrm>
            <a:off x="6049677" y="1907772"/>
            <a:ext cx="1604962" cy="1360487"/>
          </a:xfrm>
          <a:custGeom>
            <a:avLst/>
            <a:gdLst>
              <a:gd name="T0" fmla="*/ 0 w 21600"/>
              <a:gd name="T1" fmla="*/ 837203 h 21600"/>
              <a:gd name="T2" fmla="*/ 41833 w 21600"/>
              <a:gd name="T3" fmla="*/ 0 h 21600"/>
              <a:gd name="T4" fmla="*/ 1604962 w 21600"/>
              <a:gd name="T5" fmla="*/ 915683 h 21600"/>
              <a:gd name="T6" fmla="*/ 893949 w 21600"/>
              <a:gd name="T7" fmla="*/ 1360487 h 21600"/>
              <a:gd name="T8" fmla="*/ 0 w 21600"/>
              <a:gd name="T9" fmla="*/ 837203 h 21600"/>
              <a:gd name="T10" fmla="*/ 0 w 21600"/>
              <a:gd name="T11" fmla="*/ 837203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3292"/>
                </a:moveTo>
                <a:cubicBezTo>
                  <a:pt x="563" y="0"/>
                  <a:pt x="563" y="0"/>
                  <a:pt x="563" y="0"/>
                </a:cubicBezTo>
                <a:cubicBezTo>
                  <a:pt x="9217" y="498"/>
                  <a:pt x="17027" y="5982"/>
                  <a:pt x="21600" y="14538"/>
                </a:cubicBezTo>
                <a:cubicBezTo>
                  <a:pt x="12031" y="21600"/>
                  <a:pt x="12031" y="21600"/>
                  <a:pt x="12031" y="21600"/>
                </a:cubicBezTo>
                <a:cubicBezTo>
                  <a:pt x="9498" y="16865"/>
                  <a:pt x="5066" y="13625"/>
                  <a:pt x="0" y="13292"/>
                </a:cubicBezTo>
                <a:close/>
                <a:moveTo>
                  <a:pt x="0" y="13292"/>
                </a:moveTo>
              </a:path>
            </a:pathLst>
          </a:custGeom>
          <a:solidFill>
            <a:srgbClr val="76717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7" name="AutoShape 7"/>
          <p:cNvSpPr>
            <a:spLocks/>
          </p:cNvSpPr>
          <p:nvPr/>
        </p:nvSpPr>
        <p:spPr bwMode="auto">
          <a:xfrm>
            <a:off x="4355814" y="4481109"/>
            <a:ext cx="1604963" cy="1344613"/>
          </a:xfrm>
          <a:custGeom>
            <a:avLst/>
            <a:gdLst>
              <a:gd name="T0" fmla="*/ 1604963 w 21600"/>
              <a:gd name="T1" fmla="*/ 507529 h 21600"/>
              <a:gd name="T2" fmla="*/ 1578808 w 21600"/>
              <a:gd name="T3" fmla="*/ 1344613 h 21600"/>
              <a:gd name="T4" fmla="*/ 0 w 21600"/>
              <a:gd name="T5" fmla="*/ 465635 h 21600"/>
              <a:gd name="T6" fmla="*/ 695335 w 21600"/>
              <a:gd name="T7" fmla="*/ 0 h 21600"/>
              <a:gd name="T8" fmla="*/ 1604963 w 21600"/>
              <a:gd name="T9" fmla="*/ 507529 h 21600"/>
              <a:gd name="T10" fmla="*/ 1604963 w 21600"/>
              <a:gd name="T11" fmla="*/ 507529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8153"/>
                </a:moveTo>
                <a:cubicBezTo>
                  <a:pt x="21248" y="21600"/>
                  <a:pt x="21248" y="21600"/>
                  <a:pt x="21248" y="21600"/>
                </a:cubicBezTo>
                <a:cubicBezTo>
                  <a:pt x="12664" y="21348"/>
                  <a:pt x="4714" y="16053"/>
                  <a:pt x="0" y="7480"/>
                </a:cubicBezTo>
                <a:cubicBezTo>
                  <a:pt x="9358" y="0"/>
                  <a:pt x="9358" y="0"/>
                  <a:pt x="9358" y="0"/>
                </a:cubicBezTo>
                <a:cubicBezTo>
                  <a:pt x="12031" y="4791"/>
                  <a:pt x="16464" y="7984"/>
                  <a:pt x="21600" y="8153"/>
                </a:cubicBezTo>
                <a:close/>
                <a:moveTo>
                  <a:pt x="21600" y="8153"/>
                </a:moveTo>
              </a:path>
            </a:pathLst>
          </a:custGeom>
          <a:solidFill>
            <a:srgbClr val="76717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8" name="AutoShape 8"/>
          <p:cNvSpPr>
            <a:spLocks/>
          </p:cNvSpPr>
          <p:nvPr/>
        </p:nvSpPr>
        <p:spPr bwMode="auto">
          <a:xfrm>
            <a:off x="4970177" y="2330047"/>
            <a:ext cx="434975" cy="431800"/>
          </a:xfrm>
          <a:custGeom>
            <a:avLst/>
            <a:gdLst>
              <a:gd name="T0" fmla="*/ 0 w 21600"/>
              <a:gd name="T1" fmla="*/ 215900 h 21600"/>
              <a:gd name="T2" fmla="*/ 434975 w 21600"/>
              <a:gd name="T3" fmla="*/ 215900 h 21600"/>
              <a:gd name="T4" fmla="*/ 300858 w 21600"/>
              <a:gd name="T5" fmla="*/ 86360 h 21600"/>
              <a:gd name="T6" fmla="*/ 311732 w 21600"/>
              <a:gd name="T7" fmla="*/ 50377 h 21600"/>
              <a:gd name="T8" fmla="*/ 311732 w 21600"/>
              <a:gd name="T9" fmla="*/ 100753 h 21600"/>
              <a:gd name="T10" fmla="*/ 170365 w 21600"/>
              <a:gd name="T11" fmla="*/ 277072 h 21600"/>
              <a:gd name="T12" fmla="*/ 148616 w 21600"/>
              <a:gd name="T13" fmla="*/ 316653 h 21600"/>
              <a:gd name="T14" fmla="*/ 137742 w 21600"/>
              <a:gd name="T15" fmla="*/ 341842 h 21600"/>
              <a:gd name="T16" fmla="*/ 134117 w 21600"/>
              <a:gd name="T17" fmla="*/ 395817 h 21600"/>
              <a:gd name="T18" fmla="*/ 112369 w 21600"/>
              <a:gd name="T19" fmla="*/ 356235 h 21600"/>
              <a:gd name="T20" fmla="*/ 94245 w 21600"/>
              <a:gd name="T21" fmla="*/ 320252 h 21600"/>
              <a:gd name="T22" fmla="*/ 61621 w 21600"/>
              <a:gd name="T23" fmla="*/ 295063 h 21600"/>
              <a:gd name="T24" fmla="*/ 57997 w 21600"/>
              <a:gd name="T25" fmla="*/ 244687 h 21600"/>
              <a:gd name="T26" fmla="*/ 54372 w 21600"/>
              <a:gd name="T27" fmla="*/ 215900 h 21600"/>
              <a:gd name="T28" fmla="*/ 36248 w 21600"/>
              <a:gd name="T29" fmla="*/ 194310 h 21600"/>
              <a:gd name="T30" fmla="*/ 36248 w 21600"/>
              <a:gd name="T31" fmla="*/ 161925 h 21600"/>
              <a:gd name="T32" fmla="*/ 137742 w 21600"/>
              <a:gd name="T33" fmla="*/ 71967 h 21600"/>
              <a:gd name="T34" fmla="*/ 112369 w 21600"/>
              <a:gd name="T35" fmla="*/ 71967 h 21600"/>
              <a:gd name="T36" fmla="*/ 101494 w 21600"/>
              <a:gd name="T37" fmla="*/ 93557 h 21600"/>
              <a:gd name="T38" fmla="*/ 115993 w 21600"/>
              <a:gd name="T39" fmla="*/ 100753 h 21600"/>
              <a:gd name="T40" fmla="*/ 112369 w 21600"/>
              <a:gd name="T41" fmla="*/ 86360 h 21600"/>
              <a:gd name="T42" fmla="*/ 170365 w 21600"/>
              <a:gd name="T43" fmla="*/ 107950 h 21600"/>
              <a:gd name="T44" fmla="*/ 148616 w 21600"/>
              <a:gd name="T45" fmla="*/ 122343 h 21600"/>
              <a:gd name="T46" fmla="*/ 134117 w 21600"/>
              <a:gd name="T47" fmla="*/ 129540 h 21600"/>
              <a:gd name="T48" fmla="*/ 137742 w 21600"/>
              <a:gd name="T49" fmla="*/ 154728 h 21600"/>
              <a:gd name="T50" fmla="*/ 119618 w 21600"/>
              <a:gd name="T51" fmla="*/ 176318 h 21600"/>
              <a:gd name="T52" fmla="*/ 105119 w 21600"/>
              <a:gd name="T53" fmla="*/ 183515 h 21600"/>
              <a:gd name="T54" fmla="*/ 76121 w 21600"/>
              <a:gd name="T55" fmla="*/ 176318 h 21600"/>
              <a:gd name="T56" fmla="*/ 54372 w 21600"/>
              <a:gd name="T57" fmla="*/ 194310 h 21600"/>
              <a:gd name="T58" fmla="*/ 57997 w 21600"/>
              <a:gd name="T59" fmla="*/ 208703 h 21600"/>
              <a:gd name="T60" fmla="*/ 97869 w 21600"/>
              <a:gd name="T61" fmla="*/ 223097 h 21600"/>
              <a:gd name="T62" fmla="*/ 148616 w 21600"/>
              <a:gd name="T63" fmla="*/ 237490 h 21600"/>
              <a:gd name="T64" fmla="*/ 170365 w 21600"/>
              <a:gd name="T65" fmla="*/ 277072 h 21600"/>
              <a:gd name="T66" fmla="*/ 199364 w 21600"/>
              <a:gd name="T67" fmla="*/ 75565 h 21600"/>
              <a:gd name="T68" fmla="*/ 159491 w 21600"/>
              <a:gd name="T69" fmla="*/ 53975 h 21600"/>
              <a:gd name="T70" fmla="*/ 228362 w 21600"/>
              <a:gd name="T71" fmla="*/ 35983 h 21600"/>
              <a:gd name="T72" fmla="*/ 387853 w 21600"/>
              <a:gd name="T73" fmla="*/ 223097 h 21600"/>
              <a:gd name="T74" fmla="*/ 333481 w 21600"/>
              <a:gd name="T75" fmla="*/ 367030 h 21600"/>
              <a:gd name="T76" fmla="*/ 329856 w 21600"/>
              <a:gd name="T77" fmla="*/ 331047 h 21600"/>
              <a:gd name="T78" fmla="*/ 304483 w 21600"/>
              <a:gd name="T79" fmla="*/ 291465 h 21600"/>
              <a:gd name="T80" fmla="*/ 239236 w 21600"/>
              <a:gd name="T81" fmla="*/ 241088 h 21600"/>
              <a:gd name="T82" fmla="*/ 351605 w 21600"/>
              <a:gd name="T83" fmla="*/ 201507 h 21600"/>
              <a:gd name="T84" fmla="*/ 380603 w 21600"/>
              <a:gd name="T85" fmla="*/ 176318 h 21600"/>
              <a:gd name="T86" fmla="*/ 337106 w 21600"/>
              <a:gd name="T87" fmla="*/ 140335 h 21600"/>
              <a:gd name="T88" fmla="*/ 329856 w 21600"/>
              <a:gd name="T89" fmla="*/ 187113 h 21600"/>
              <a:gd name="T90" fmla="*/ 286359 w 21600"/>
              <a:gd name="T91" fmla="*/ 176318 h 21600"/>
              <a:gd name="T92" fmla="*/ 264610 w 21600"/>
              <a:gd name="T93" fmla="*/ 158327 h 21600"/>
              <a:gd name="T94" fmla="*/ 275484 w 21600"/>
              <a:gd name="T95" fmla="*/ 125942 h 21600"/>
              <a:gd name="T96" fmla="*/ 326231 w 21600"/>
              <a:gd name="T97" fmla="*/ 129540 h 21600"/>
              <a:gd name="T98" fmla="*/ 362479 w 21600"/>
              <a:gd name="T99" fmla="*/ 129540 h 21600"/>
              <a:gd name="T100" fmla="*/ 380603 w 21600"/>
              <a:gd name="T101" fmla="*/ 115147 h 21600"/>
              <a:gd name="T102" fmla="*/ 398727 w 21600"/>
              <a:gd name="T103" fmla="*/ 205105 h 21600"/>
              <a:gd name="T104" fmla="*/ 387853 w 21600"/>
              <a:gd name="T105" fmla="*/ 22309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9" name="AutoShape 9"/>
          <p:cNvSpPr>
            <a:spLocks/>
          </p:cNvSpPr>
          <p:nvPr/>
        </p:nvSpPr>
        <p:spPr bwMode="auto">
          <a:xfrm>
            <a:off x="4027202" y="2980922"/>
            <a:ext cx="969962" cy="1808162"/>
          </a:xfrm>
          <a:custGeom>
            <a:avLst/>
            <a:gdLst>
              <a:gd name="T0" fmla="*/ 969962 w 20023"/>
              <a:gd name="T1" fmla="*/ 1410952 h 21600"/>
              <a:gd name="T2" fmla="*/ 232281 w 20023"/>
              <a:gd name="T3" fmla="*/ 1808162 h 21600"/>
              <a:gd name="T4" fmla="*/ 211354 w 20023"/>
              <a:gd name="T5" fmla="*/ 0 h 21600"/>
              <a:gd name="T6" fmla="*/ 959498 w 20023"/>
              <a:gd name="T7" fmla="*/ 376282 h 21600"/>
              <a:gd name="T8" fmla="*/ 839168 w 20023"/>
              <a:gd name="T9" fmla="*/ 883153 h 21600"/>
              <a:gd name="T10" fmla="*/ 969962 w 20023"/>
              <a:gd name="T11" fmla="*/ 1410952 h 21600"/>
              <a:gd name="T12" fmla="*/ 969962 w 20023"/>
              <a:gd name="T13" fmla="*/ 1410952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23" h="21600">
                <a:moveTo>
                  <a:pt x="20023" y="16855"/>
                </a:moveTo>
                <a:cubicBezTo>
                  <a:pt x="4795" y="21600"/>
                  <a:pt x="4795" y="21600"/>
                  <a:pt x="4795" y="21600"/>
                </a:cubicBezTo>
                <a:cubicBezTo>
                  <a:pt x="-1469" y="14858"/>
                  <a:pt x="-1577" y="6805"/>
                  <a:pt x="4363" y="0"/>
                </a:cubicBezTo>
                <a:cubicBezTo>
                  <a:pt x="19807" y="4495"/>
                  <a:pt x="19807" y="4495"/>
                  <a:pt x="19807" y="4495"/>
                </a:cubicBezTo>
                <a:cubicBezTo>
                  <a:pt x="18187" y="6305"/>
                  <a:pt x="17323" y="8365"/>
                  <a:pt x="17323" y="10550"/>
                </a:cubicBezTo>
                <a:cubicBezTo>
                  <a:pt x="17323" y="12860"/>
                  <a:pt x="18295" y="14983"/>
                  <a:pt x="20023" y="16855"/>
                </a:cubicBezTo>
                <a:close/>
                <a:moveTo>
                  <a:pt x="20023" y="16855"/>
                </a:moveTo>
              </a:path>
            </a:pathLst>
          </a:custGeom>
          <a:solidFill>
            <a:srgbClr val="FD6F98"/>
          </a:solidFill>
          <a:ln>
            <a:noFill/>
          </a:ln>
        </p:spPr>
        <p:txBody>
          <a:bodyPr lIns="0" tIns="0" rIns="0" bIns="0"/>
          <a:lstStyle/>
          <a:p>
            <a:endParaRPr lang="zh-CN" altLang="en-US"/>
          </a:p>
        </p:txBody>
      </p:sp>
      <p:sp>
        <p:nvSpPr>
          <p:cNvPr id="10" name="AutoShape 10"/>
          <p:cNvSpPr>
            <a:spLocks/>
          </p:cNvSpPr>
          <p:nvPr/>
        </p:nvSpPr>
        <p:spPr bwMode="auto">
          <a:xfrm>
            <a:off x="4973352" y="2849159"/>
            <a:ext cx="2033587" cy="2035175"/>
          </a:xfrm>
          <a:custGeom>
            <a:avLst/>
            <a:gdLst>
              <a:gd name="T0" fmla="*/ 1735664 w 19679"/>
              <a:gd name="T1" fmla="*/ 298052 h 19679"/>
              <a:gd name="T2" fmla="*/ 1735664 w 19679"/>
              <a:gd name="T3" fmla="*/ 1737019 h 19679"/>
              <a:gd name="T4" fmla="*/ 297820 w 19679"/>
              <a:gd name="T5" fmla="*/ 1737019 h 19679"/>
              <a:gd name="T6" fmla="*/ 297820 w 19679"/>
              <a:gd name="T7" fmla="*/ 298052 h 19679"/>
              <a:gd name="T8" fmla="*/ 1735664 w 19679"/>
              <a:gd name="T9" fmla="*/ 298052 h 19679"/>
              <a:gd name="T10" fmla="*/ 1735664 w 19679"/>
              <a:gd name="T11" fmla="*/ 29805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 name="AutoShape 11"/>
          <p:cNvSpPr>
            <a:spLocks/>
          </p:cNvSpPr>
          <p:nvPr/>
        </p:nvSpPr>
        <p:spPr bwMode="auto">
          <a:xfrm>
            <a:off x="4266914" y="3750859"/>
            <a:ext cx="357188" cy="298450"/>
          </a:xfrm>
          <a:custGeom>
            <a:avLst/>
            <a:gdLst>
              <a:gd name="T0" fmla="*/ 335079 w 21600"/>
              <a:gd name="T1" fmla="*/ 44533 h 21600"/>
              <a:gd name="T2" fmla="*/ 350706 w 21600"/>
              <a:gd name="T3" fmla="*/ 51317 h 21600"/>
              <a:gd name="T4" fmla="*/ 357188 w 21600"/>
              <a:gd name="T5" fmla="*/ 67220 h 21600"/>
              <a:gd name="T6" fmla="*/ 357188 w 21600"/>
              <a:gd name="T7" fmla="*/ 276122 h 21600"/>
              <a:gd name="T8" fmla="*/ 350706 w 21600"/>
              <a:gd name="T9" fmla="*/ 291832 h 21600"/>
              <a:gd name="T10" fmla="*/ 335079 w 21600"/>
              <a:gd name="T11" fmla="*/ 298450 h 21600"/>
              <a:gd name="T12" fmla="*/ 22308 w 21600"/>
              <a:gd name="T13" fmla="*/ 298450 h 21600"/>
              <a:gd name="T14" fmla="*/ 6598 w 21600"/>
              <a:gd name="T15" fmla="*/ 291832 h 21600"/>
              <a:gd name="T16" fmla="*/ 0 w 21600"/>
              <a:gd name="T17" fmla="*/ 276122 h 21600"/>
              <a:gd name="T18" fmla="*/ 0 w 21600"/>
              <a:gd name="T19" fmla="*/ 67220 h 21600"/>
              <a:gd name="T20" fmla="*/ 6598 w 21600"/>
              <a:gd name="T21" fmla="*/ 51317 h 21600"/>
              <a:gd name="T22" fmla="*/ 22308 w 21600"/>
              <a:gd name="T23" fmla="*/ 44533 h 21600"/>
              <a:gd name="T24" fmla="*/ 93233 w 21600"/>
              <a:gd name="T25" fmla="*/ 44533 h 21600"/>
              <a:gd name="T26" fmla="*/ 104494 w 21600"/>
              <a:gd name="T27" fmla="*/ 20173 h 21600"/>
              <a:gd name="T28" fmla="*/ 117244 w 21600"/>
              <a:gd name="T29" fmla="*/ 5886 h 21600"/>
              <a:gd name="T30" fmla="*/ 135665 w 21600"/>
              <a:gd name="T31" fmla="*/ 0 h 21600"/>
              <a:gd name="T32" fmla="*/ 221523 w 21600"/>
              <a:gd name="T33" fmla="*/ 0 h 21600"/>
              <a:gd name="T34" fmla="*/ 239944 w 21600"/>
              <a:gd name="T35" fmla="*/ 5886 h 21600"/>
              <a:gd name="T36" fmla="*/ 252909 w 21600"/>
              <a:gd name="T37" fmla="*/ 20173 h 21600"/>
              <a:gd name="T38" fmla="*/ 263955 w 21600"/>
              <a:gd name="T39" fmla="*/ 44533 h 21600"/>
              <a:gd name="T40" fmla="*/ 335079 w 21600"/>
              <a:gd name="T41" fmla="*/ 44533 h 21600"/>
              <a:gd name="T42" fmla="*/ 178693 w 21600"/>
              <a:gd name="T43" fmla="*/ 265082 h 21600"/>
              <a:gd name="T44" fmla="*/ 214759 w 21600"/>
              <a:gd name="T45" fmla="*/ 257689 h 21600"/>
              <a:gd name="T46" fmla="*/ 244327 w 21600"/>
              <a:gd name="T47" fmla="*/ 237599 h 21600"/>
              <a:gd name="T48" fmla="*/ 264154 w 21600"/>
              <a:gd name="T49" fmla="*/ 207920 h 21600"/>
              <a:gd name="T50" fmla="*/ 271529 w 21600"/>
              <a:gd name="T51" fmla="*/ 171636 h 21600"/>
              <a:gd name="T52" fmla="*/ 264154 w 21600"/>
              <a:gd name="T53" fmla="*/ 135339 h 21600"/>
              <a:gd name="T54" fmla="*/ 244327 w 21600"/>
              <a:gd name="T55" fmla="*/ 105632 h 21600"/>
              <a:gd name="T56" fmla="*/ 214759 w 21600"/>
              <a:gd name="T57" fmla="*/ 85652 h 21600"/>
              <a:gd name="T58" fmla="*/ 178693 w 21600"/>
              <a:gd name="T59" fmla="*/ 78302 h 21600"/>
              <a:gd name="T60" fmla="*/ 142544 w 21600"/>
              <a:gd name="T61" fmla="*/ 85652 h 21600"/>
              <a:gd name="T62" fmla="*/ 112911 w 21600"/>
              <a:gd name="T63" fmla="*/ 105632 h 21600"/>
              <a:gd name="T64" fmla="*/ 93034 w 21600"/>
              <a:gd name="T65" fmla="*/ 135256 h 21600"/>
              <a:gd name="T66" fmla="*/ 85659 w 21600"/>
              <a:gd name="T67" fmla="*/ 171636 h 21600"/>
              <a:gd name="T68" fmla="*/ 93034 w 21600"/>
              <a:gd name="T69" fmla="*/ 207920 h 21600"/>
              <a:gd name="T70" fmla="*/ 112911 w 21600"/>
              <a:gd name="T71" fmla="*/ 237599 h 21600"/>
              <a:gd name="T72" fmla="*/ 142544 w 21600"/>
              <a:gd name="T73" fmla="*/ 257689 h 21600"/>
              <a:gd name="T74" fmla="*/ 178693 w 21600"/>
              <a:gd name="T75" fmla="*/ 265082 h 21600"/>
              <a:gd name="T76" fmla="*/ 178693 w 21600"/>
              <a:gd name="T77" fmla="*/ 108230 h 21600"/>
              <a:gd name="T78" fmla="*/ 203316 w 21600"/>
              <a:gd name="T79" fmla="*/ 113176 h 21600"/>
              <a:gd name="T80" fmla="*/ 223276 w 21600"/>
              <a:gd name="T81" fmla="*/ 126689 h 21600"/>
              <a:gd name="T82" fmla="*/ 236753 w 21600"/>
              <a:gd name="T83" fmla="*/ 146793 h 21600"/>
              <a:gd name="T84" fmla="*/ 241681 w 21600"/>
              <a:gd name="T85" fmla="*/ 171636 h 21600"/>
              <a:gd name="T86" fmla="*/ 236753 w 21600"/>
              <a:gd name="T87" fmla="*/ 196272 h 21600"/>
              <a:gd name="T88" fmla="*/ 223276 w 21600"/>
              <a:gd name="T89" fmla="*/ 216487 h 21600"/>
              <a:gd name="T90" fmla="*/ 203233 w 21600"/>
              <a:gd name="T91" fmla="*/ 230207 h 21600"/>
              <a:gd name="T92" fmla="*/ 178693 w 21600"/>
              <a:gd name="T93" fmla="*/ 235126 h 21600"/>
              <a:gd name="T94" fmla="*/ 154004 w 21600"/>
              <a:gd name="T95" fmla="*/ 230207 h 21600"/>
              <a:gd name="T96" fmla="*/ 133962 w 21600"/>
              <a:gd name="T97" fmla="*/ 216487 h 21600"/>
              <a:gd name="T98" fmla="*/ 120485 w 21600"/>
              <a:gd name="T99" fmla="*/ 196189 h 21600"/>
              <a:gd name="T100" fmla="*/ 115507 w 21600"/>
              <a:gd name="T101" fmla="*/ 171636 h 21600"/>
              <a:gd name="T102" fmla="*/ 120485 w 21600"/>
              <a:gd name="T103" fmla="*/ 146793 h 21600"/>
              <a:gd name="T104" fmla="*/ 133962 w 21600"/>
              <a:gd name="T105" fmla="*/ 126689 h 21600"/>
              <a:gd name="T106" fmla="*/ 154004 w 21600"/>
              <a:gd name="T107" fmla="*/ 113176 h 21600"/>
              <a:gd name="T108" fmla="*/ 178693 w 21600"/>
              <a:gd name="T109" fmla="*/ 10823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2" name="AutoShape 12"/>
          <p:cNvSpPr>
            <a:spLocks/>
          </p:cNvSpPr>
          <p:nvPr/>
        </p:nvSpPr>
        <p:spPr bwMode="auto">
          <a:xfrm>
            <a:off x="6630702" y="2430059"/>
            <a:ext cx="357187" cy="296863"/>
          </a:xfrm>
          <a:custGeom>
            <a:avLst/>
            <a:gdLst>
              <a:gd name="T0" fmla="*/ 357187 w 21600"/>
              <a:gd name="T1" fmla="*/ 129192 h 21579"/>
              <a:gd name="T2" fmla="*/ 350870 w 21600"/>
              <a:gd name="T3" fmla="*/ 147159 h 21579"/>
              <a:gd name="T4" fmla="*/ 335078 w 21600"/>
              <a:gd name="T5" fmla="*/ 157215 h 21579"/>
              <a:gd name="T6" fmla="*/ 335078 w 21600"/>
              <a:gd name="T7" fmla="*/ 228518 h 21579"/>
              <a:gd name="T8" fmla="*/ 326264 w 21600"/>
              <a:gd name="T9" fmla="*/ 249387 h 21579"/>
              <a:gd name="T10" fmla="*/ 305246 w 21600"/>
              <a:gd name="T11" fmla="*/ 258068 h 21579"/>
              <a:gd name="T12" fmla="*/ 273463 w 21600"/>
              <a:gd name="T13" fmla="*/ 232549 h 21579"/>
              <a:gd name="T14" fmla="*/ 233428 w 21600"/>
              <a:gd name="T15" fmla="*/ 209864 h 21579"/>
              <a:gd name="T16" fmla="*/ 189342 w 21600"/>
              <a:gd name="T17" fmla="*/ 192172 h 21579"/>
              <a:gd name="T18" fmla="*/ 145339 w 21600"/>
              <a:gd name="T19" fmla="*/ 182528 h 21579"/>
              <a:gd name="T20" fmla="*/ 131779 w 21600"/>
              <a:gd name="T21" fmla="*/ 190246 h 21579"/>
              <a:gd name="T22" fmla="*/ 124602 w 21600"/>
              <a:gd name="T23" fmla="*/ 202311 h 21579"/>
              <a:gd name="T24" fmla="*/ 124205 w 21600"/>
              <a:gd name="T25" fmla="*/ 215958 h 21579"/>
              <a:gd name="T26" fmla="*/ 131415 w 21600"/>
              <a:gd name="T27" fmla="*/ 228518 h 21579"/>
              <a:gd name="T28" fmla="*/ 126950 w 21600"/>
              <a:gd name="T29" fmla="*/ 243128 h 21579"/>
              <a:gd name="T30" fmla="*/ 130919 w 21600"/>
              <a:gd name="T31" fmla="*/ 255963 h 21579"/>
              <a:gd name="T32" fmla="*/ 140527 w 21600"/>
              <a:gd name="T33" fmla="*/ 267836 h 21579"/>
              <a:gd name="T34" fmla="*/ 153309 w 21600"/>
              <a:gd name="T35" fmla="*/ 279144 h 21579"/>
              <a:gd name="T36" fmla="*/ 139832 w 21600"/>
              <a:gd name="T37" fmla="*/ 291828 h 21579"/>
              <a:gd name="T38" fmla="*/ 119261 w 21600"/>
              <a:gd name="T39" fmla="*/ 296753 h 21579"/>
              <a:gd name="T40" fmla="*/ 97846 w 21600"/>
              <a:gd name="T41" fmla="*/ 294731 h 21579"/>
              <a:gd name="T42" fmla="*/ 81409 w 21600"/>
              <a:gd name="T43" fmla="*/ 286298 h 21579"/>
              <a:gd name="T44" fmla="*/ 73637 w 21600"/>
              <a:gd name="T45" fmla="*/ 262154 h 21579"/>
              <a:gd name="T46" fmla="*/ 66675 w 21600"/>
              <a:gd name="T47" fmla="*/ 236951 h 21579"/>
              <a:gd name="T48" fmla="*/ 63963 w 21600"/>
              <a:gd name="T49" fmla="*/ 210221 h 21579"/>
              <a:gd name="T50" fmla="*/ 68626 w 21600"/>
              <a:gd name="T51" fmla="*/ 180960 h 21579"/>
              <a:gd name="T52" fmla="*/ 29832 w 21600"/>
              <a:gd name="T53" fmla="*/ 180960 h 21579"/>
              <a:gd name="T54" fmla="*/ 8830 w 21600"/>
              <a:gd name="T55" fmla="*/ 172279 h 21579"/>
              <a:gd name="T56" fmla="*/ 0 w 21600"/>
              <a:gd name="T57" fmla="*/ 151204 h 21579"/>
              <a:gd name="T58" fmla="*/ 0 w 21600"/>
              <a:gd name="T59" fmla="*/ 106947 h 21579"/>
              <a:gd name="T60" fmla="*/ 8698 w 21600"/>
              <a:gd name="T61" fmla="*/ 85913 h 21579"/>
              <a:gd name="T62" fmla="*/ 29832 w 21600"/>
              <a:gd name="T63" fmla="*/ 77108 h 21579"/>
              <a:gd name="T64" fmla="*/ 126553 w 21600"/>
              <a:gd name="T65" fmla="*/ 77108 h 21579"/>
              <a:gd name="T66" fmla="*/ 174046 w 21600"/>
              <a:gd name="T67" fmla="*/ 70656 h 21579"/>
              <a:gd name="T68" fmla="*/ 223424 w 21600"/>
              <a:gd name="T69" fmla="*/ 53295 h 21579"/>
              <a:gd name="T70" fmla="*/ 269097 w 21600"/>
              <a:gd name="T71" fmla="*/ 28505 h 21579"/>
              <a:gd name="T72" fmla="*/ 305246 w 21600"/>
              <a:gd name="T73" fmla="*/ 0 h 21579"/>
              <a:gd name="T74" fmla="*/ 326264 w 21600"/>
              <a:gd name="T75" fmla="*/ 8722 h 21579"/>
              <a:gd name="T76" fmla="*/ 335078 w 21600"/>
              <a:gd name="T77" fmla="*/ 29798 h 21579"/>
              <a:gd name="T78" fmla="*/ 335078 w 21600"/>
              <a:gd name="T79" fmla="*/ 100894 h 21579"/>
              <a:gd name="T80" fmla="*/ 350870 w 21600"/>
              <a:gd name="T81" fmla="*/ 111033 h 21579"/>
              <a:gd name="T82" fmla="*/ 357187 w 21600"/>
              <a:gd name="T83" fmla="*/ 129192 h 21579"/>
              <a:gd name="T84" fmla="*/ 305246 w 21600"/>
              <a:gd name="T85" fmla="*/ 39276 h 21579"/>
              <a:gd name="T86" fmla="*/ 273066 w 21600"/>
              <a:gd name="T87" fmla="*/ 61246 h 21579"/>
              <a:gd name="T88" fmla="*/ 236140 w 21600"/>
              <a:gd name="T89" fmla="*/ 80259 h 21579"/>
              <a:gd name="T90" fmla="*/ 196420 w 21600"/>
              <a:gd name="T91" fmla="*/ 95240 h 21579"/>
              <a:gd name="T92" fmla="*/ 156385 w 21600"/>
              <a:gd name="T93" fmla="*/ 104608 h 21579"/>
              <a:gd name="T94" fmla="*/ 156385 w 21600"/>
              <a:gd name="T95" fmla="*/ 153707 h 21579"/>
              <a:gd name="T96" fmla="*/ 196420 w 21600"/>
              <a:gd name="T97" fmla="*/ 163186 h 21579"/>
              <a:gd name="T98" fmla="*/ 236140 w 21600"/>
              <a:gd name="T99" fmla="*/ 178250 h 21579"/>
              <a:gd name="T100" fmla="*/ 273265 w 21600"/>
              <a:gd name="T101" fmla="*/ 197386 h 21579"/>
              <a:gd name="T102" fmla="*/ 305246 w 21600"/>
              <a:gd name="T103" fmla="*/ 219026 h 21579"/>
              <a:gd name="T104" fmla="*/ 305246 w 21600"/>
              <a:gd name="T105" fmla="*/ 39276 h 21579"/>
              <a:gd name="T106" fmla="*/ 305246 w 21600"/>
              <a:gd name="T107" fmla="*/ 39276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3" name="AutoShape 13"/>
          <p:cNvSpPr>
            <a:spLocks/>
          </p:cNvSpPr>
          <p:nvPr/>
        </p:nvSpPr>
        <p:spPr bwMode="auto">
          <a:xfrm>
            <a:off x="7360952" y="3695297"/>
            <a:ext cx="357187" cy="358775"/>
          </a:xfrm>
          <a:custGeom>
            <a:avLst/>
            <a:gdLst>
              <a:gd name="T0" fmla="*/ 353169 w 21600"/>
              <a:gd name="T1" fmla="*/ 312300 h 21600"/>
              <a:gd name="T2" fmla="*/ 357187 w 21600"/>
              <a:gd name="T3" fmla="*/ 322848 h 21600"/>
              <a:gd name="T4" fmla="*/ 353169 w 21600"/>
              <a:gd name="T5" fmla="*/ 332515 h 21600"/>
              <a:gd name="T6" fmla="*/ 343081 w 21600"/>
              <a:gd name="T7" fmla="*/ 344507 h 21600"/>
              <a:gd name="T8" fmla="*/ 331109 w 21600"/>
              <a:gd name="T9" fmla="*/ 354606 h 21600"/>
              <a:gd name="T10" fmla="*/ 321584 w 21600"/>
              <a:gd name="T11" fmla="*/ 358775 h 21600"/>
              <a:gd name="T12" fmla="*/ 311067 w 21600"/>
              <a:gd name="T13" fmla="*/ 354506 h 21600"/>
              <a:gd name="T14" fmla="*/ 230799 w 21600"/>
              <a:gd name="T15" fmla="*/ 274114 h 21600"/>
              <a:gd name="T16" fmla="*/ 191657 w 21600"/>
              <a:gd name="T17" fmla="*/ 292402 h 21600"/>
              <a:gd name="T18" fmla="*/ 148944 w 21600"/>
              <a:gd name="T19" fmla="*/ 298830 h 21600"/>
              <a:gd name="T20" fmla="*/ 91248 w 21600"/>
              <a:gd name="T21" fmla="*/ 287203 h 21600"/>
              <a:gd name="T22" fmla="*/ 43739 w 21600"/>
              <a:gd name="T23" fmla="*/ 255029 h 21600"/>
              <a:gd name="T24" fmla="*/ 11592 w 21600"/>
              <a:gd name="T25" fmla="*/ 207408 h 21600"/>
              <a:gd name="T26" fmla="*/ 0 w 21600"/>
              <a:gd name="T27" fmla="*/ 149490 h 21600"/>
              <a:gd name="T28" fmla="*/ 11592 w 21600"/>
              <a:gd name="T29" fmla="*/ 91604 h 21600"/>
              <a:gd name="T30" fmla="*/ 43739 w 21600"/>
              <a:gd name="T31" fmla="*/ 43950 h 21600"/>
              <a:gd name="T32" fmla="*/ 91149 w 21600"/>
              <a:gd name="T33" fmla="*/ 11776 h 21600"/>
              <a:gd name="T34" fmla="*/ 148944 w 21600"/>
              <a:gd name="T35" fmla="*/ 0 h 21600"/>
              <a:gd name="T36" fmla="*/ 206507 w 21600"/>
              <a:gd name="T37" fmla="*/ 11776 h 21600"/>
              <a:gd name="T38" fmla="*/ 253983 w 21600"/>
              <a:gd name="T39" fmla="*/ 43950 h 21600"/>
              <a:gd name="T40" fmla="*/ 286080 w 21600"/>
              <a:gd name="T41" fmla="*/ 91604 h 21600"/>
              <a:gd name="T42" fmla="*/ 297705 w 21600"/>
              <a:gd name="T43" fmla="*/ 149490 h 21600"/>
              <a:gd name="T44" fmla="*/ 291306 w 21600"/>
              <a:gd name="T45" fmla="*/ 192493 h 21600"/>
              <a:gd name="T46" fmla="*/ 273083 w 21600"/>
              <a:gd name="T47" fmla="*/ 231659 h 21600"/>
              <a:gd name="T48" fmla="*/ 353169 w 21600"/>
              <a:gd name="T49" fmla="*/ 312300 h 21600"/>
              <a:gd name="T50" fmla="*/ 59482 w 21600"/>
              <a:gd name="T51" fmla="*/ 149490 h 21600"/>
              <a:gd name="T52" fmla="*/ 66625 w 21600"/>
              <a:gd name="T53" fmla="*/ 184669 h 21600"/>
              <a:gd name="T54" fmla="*/ 85874 w 21600"/>
              <a:gd name="T55" fmla="*/ 212956 h 21600"/>
              <a:gd name="T56" fmla="*/ 114234 w 21600"/>
              <a:gd name="T57" fmla="*/ 232041 h 21600"/>
              <a:gd name="T58" fmla="*/ 148894 w 21600"/>
              <a:gd name="T59" fmla="*/ 239084 h 21600"/>
              <a:gd name="T60" fmla="*/ 183422 w 21600"/>
              <a:gd name="T61" fmla="*/ 232041 h 21600"/>
              <a:gd name="T62" fmla="*/ 211699 w 21600"/>
              <a:gd name="T63" fmla="*/ 212956 h 21600"/>
              <a:gd name="T64" fmla="*/ 230948 w 21600"/>
              <a:gd name="T65" fmla="*/ 184669 h 21600"/>
              <a:gd name="T66" fmla="*/ 238092 w 21600"/>
              <a:gd name="T67" fmla="*/ 149490 h 21600"/>
              <a:gd name="T68" fmla="*/ 230948 w 21600"/>
              <a:gd name="T69" fmla="*/ 114825 h 21600"/>
              <a:gd name="T70" fmla="*/ 211699 w 21600"/>
              <a:gd name="T71" fmla="*/ 86255 h 21600"/>
              <a:gd name="T72" fmla="*/ 183422 w 21600"/>
              <a:gd name="T73" fmla="*/ 66971 h 21600"/>
              <a:gd name="T74" fmla="*/ 148894 w 21600"/>
              <a:gd name="T75" fmla="*/ 59895 h 21600"/>
              <a:gd name="T76" fmla="*/ 114234 w 21600"/>
              <a:gd name="T77" fmla="*/ 66971 h 21600"/>
              <a:gd name="T78" fmla="*/ 85874 w 21600"/>
              <a:gd name="T79" fmla="*/ 86255 h 21600"/>
              <a:gd name="T80" fmla="*/ 66625 w 21600"/>
              <a:gd name="T81" fmla="*/ 114825 h 21600"/>
              <a:gd name="T82" fmla="*/ 59482 w 21600"/>
              <a:gd name="T83" fmla="*/ 149490 h 21600"/>
              <a:gd name="T84" fmla="*/ 148944 w 21600"/>
              <a:gd name="T85" fmla="*/ 92866 h 21600"/>
              <a:gd name="T86" fmla="*/ 156650 w 21600"/>
              <a:gd name="T87" fmla="*/ 96105 h 21600"/>
              <a:gd name="T88" fmla="*/ 159874 w 21600"/>
              <a:gd name="T89" fmla="*/ 104311 h 21600"/>
              <a:gd name="T90" fmla="*/ 156650 w 21600"/>
              <a:gd name="T91" fmla="*/ 112051 h 21600"/>
              <a:gd name="T92" fmla="*/ 148944 w 21600"/>
              <a:gd name="T93" fmla="*/ 115340 h 21600"/>
              <a:gd name="T94" fmla="*/ 124883 w 21600"/>
              <a:gd name="T95" fmla="*/ 125189 h 21600"/>
              <a:gd name="T96" fmla="*/ 114928 w 21600"/>
              <a:gd name="T97" fmla="*/ 149440 h 21600"/>
              <a:gd name="T98" fmla="*/ 111704 w 21600"/>
              <a:gd name="T99" fmla="*/ 157230 h 21600"/>
              <a:gd name="T100" fmla="*/ 103998 w 21600"/>
              <a:gd name="T101" fmla="*/ 160419 h 21600"/>
              <a:gd name="T102" fmla="*/ 95680 w 21600"/>
              <a:gd name="T103" fmla="*/ 157230 h 21600"/>
              <a:gd name="T104" fmla="*/ 92604 w 21600"/>
              <a:gd name="T105" fmla="*/ 149440 h 21600"/>
              <a:gd name="T106" fmla="*/ 96953 w 21600"/>
              <a:gd name="T107" fmla="*/ 127664 h 21600"/>
              <a:gd name="T108" fmla="*/ 109091 w 21600"/>
              <a:gd name="T109" fmla="*/ 109476 h 21600"/>
              <a:gd name="T110" fmla="*/ 126950 w 21600"/>
              <a:gd name="T111" fmla="*/ 97284 h 21600"/>
              <a:gd name="T112" fmla="*/ 148944 w 21600"/>
              <a:gd name="T113" fmla="*/ 92866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4" name="AutoShape 14"/>
          <p:cNvSpPr>
            <a:spLocks/>
          </p:cNvSpPr>
          <p:nvPr/>
        </p:nvSpPr>
        <p:spPr bwMode="auto">
          <a:xfrm>
            <a:off x="5106702" y="5039909"/>
            <a:ext cx="355600" cy="355600"/>
          </a:xfrm>
          <a:custGeom>
            <a:avLst/>
            <a:gdLst>
              <a:gd name="T0" fmla="*/ 311117 w 21600"/>
              <a:gd name="T1" fmla="*/ 0 h 21600"/>
              <a:gd name="T2" fmla="*/ 342644 w 21600"/>
              <a:gd name="T3" fmla="*/ 13105 h 21600"/>
              <a:gd name="T4" fmla="*/ 355600 w 21600"/>
              <a:gd name="T5" fmla="*/ 44631 h 21600"/>
              <a:gd name="T6" fmla="*/ 355600 w 21600"/>
              <a:gd name="T7" fmla="*/ 310870 h 21600"/>
              <a:gd name="T8" fmla="*/ 352028 w 21600"/>
              <a:gd name="T9" fmla="*/ 328469 h 21600"/>
              <a:gd name="T10" fmla="*/ 342495 w 21600"/>
              <a:gd name="T11" fmla="*/ 342495 h 21600"/>
              <a:gd name="T12" fmla="*/ 328271 w 21600"/>
              <a:gd name="T13" fmla="*/ 351929 h 21600"/>
              <a:gd name="T14" fmla="*/ 311117 w 21600"/>
              <a:gd name="T15" fmla="*/ 355501 h 21600"/>
              <a:gd name="T16" fmla="*/ 198642 w 21600"/>
              <a:gd name="T17" fmla="*/ 355501 h 21600"/>
              <a:gd name="T18" fmla="*/ 198642 w 21600"/>
              <a:gd name="T19" fmla="*/ 206643 h 21600"/>
              <a:gd name="T20" fmla="*/ 238482 w 21600"/>
              <a:gd name="T21" fmla="*/ 206643 h 21600"/>
              <a:gd name="T22" fmla="*/ 243471 w 21600"/>
              <a:gd name="T23" fmla="*/ 204816 h 21600"/>
              <a:gd name="T24" fmla="*/ 245644 w 21600"/>
              <a:gd name="T25" fmla="*/ 199926 h 21600"/>
              <a:gd name="T26" fmla="*/ 248393 w 21600"/>
              <a:gd name="T27" fmla="*/ 160991 h 21600"/>
              <a:gd name="T28" fmla="*/ 246566 w 21600"/>
              <a:gd name="T29" fmla="*/ 155476 h 21600"/>
              <a:gd name="T30" fmla="*/ 241248 w 21600"/>
              <a:gd name="T31" fmla="*/ 153155 h 21600"/>
              <a:gd name="T32" fmla="*/ 198642 w 21600"/>
              <a:gd name="T33" fmla="*/ 153155 h 21600"/>
              <a:gd name="T34" fmla="*/ 198642 w 21600"/>
              <a:gd name="T35" fmla="*/ 136033 h 21600"/>
              <a:gd name="T36" fmla="*/ 201112 w 21600"/>
              <a:gd name="T37" fmla="*/ 123423 h 21600"/>
              <a:gd name="T38" fmla="*/ 213442 w 21600"/>
              <a:gd name="T39" fmla="*/ 120328 h 21600"/>
              <a:gd name="T40" fmla="*/ 226300 w 21600"/>
              <a:gd name="T41" fmla="*/ 121283 h 21600"/>
              <a:gd name="T42" fmla="*/ 239832 w 21600"/>
              <a:gd name="T43" fmla="*/ 123801 h 21600"/>
              <a:gd name="T44" fmla="*/ 242977 w 21600"/>
              <a:gd name="T45" fmla="*/ 123456 h 21600"/>
              <a:gd name="T46" fmla="*/ 245644 w 21600"/>
              <a:gd name="T47" fmla="*/ 122205 h 21600"/>
              <a:gd name="T48" fmla="*/ 248887 w 21600"/>
              <a:gd name="T49" fmla="*/ 117134 h 21600"/>
              <a:gd name="T50" fmla="*/ 254155 w 21600"/>
              <a:gd name="T51" fmla="*/ 79648 h 21600"/>
              <a:gd name="T52" fmla="*/ 248393 w 21600"/>
              <a:gd name="T53" fmla="*/ 71565 h 21600"/>
              <a:gd name="T54" fmla="*/ 204882 w 21600"/>
              <a:gd name="T55" fmla="*/ 66016 h 21600"/>
              <a:gd name="T56" fmla="*/ 135194 w 21600"/>
              <a:gd name="T57" fmla="*/ 133811 h 21600"/>
              <a:gd name="T58" fmla="*/ 135194 w 21600"/>
              <a:gd name="T59" fmla="*/ 153254 h 21600"/>
              <a:gd name="T60" fmla="*/ 111355 w 21600"/>
              <a:gd name="T61" fmla="*/ 153254 h 21600"/>
              <a:gd name="T62" fmla="*/ 104013 w 21600"/>
              <a:gd name="T63" fmla="*/ 160646 h 21600"/>
              <a:gd name="T64" fmla="*/ 104013 w 21600"/>
              <a:gd name="T65" fmla="*/ 199531 h 21600"/>
              <a:gd name="T66" fmla="*/ 106087 w 21600"/>
              <a:gd name="T67" fmla="*/ 204569 h 21600"/>
              <a:gd name="T68" fmla="*/ 111355 w 21600"/>
              <a:gd name="T69" fmla="*/ 206742 h 21600"/>
              <a:gd name="T70" fmla="*/ 135194 w 21600"/>
              <a:gd name="T71" fmla="*/ 206742 h 21600"/>
              <a:gd name="T72" fmla="*/ 135194 w 21600"/>
              <a:gd name="T73" fmla="*/ 355600 h 21600"/>
              <a:gd name="T74" fmla="*/ 44203 w 21600"/>
              <a:gd name="T75" fmla="*/ 355600 h 21600"/>
              <a:gd name="T76" fmla="*/ 27131 w 21600"/>
              <a:gd name="T77" fmla="*/ 352028 h 21600"/>
              <a:gd name="T78" fmla="*/ 13105 w 21600"/>
              <a:gd name="T79" fmla="*/ 342594 h 21600"/>
              <a:gd name="T80" fmla="*/ 3622 w 21600"/>
              <a:gd name="T81" fmla="*/ 328568 h 21600"/>
              <a:gd name="T82" fmla="*/ 0 w 21600"/>
              <a:gd name="T83" fmla="*/ 310969 h 21600"/>
              <a:gd name="T84" fmla="*/ 0 w 21600"/>
              <a:gd name="T85" fmla="*/ 44730 h 21600"/>
              <a:gd name="T86" fmla="*/ 3622 w 21600"/>
              <a:gd name="T87" fmla="*/ 27361 h 21600"/>
              <a:gd name="T88" fmla="*/ 13105 w 21600"/>
              <a:gd name="T89" fmla="*/ 13203 h 21600"/>
              <a:gd name="T90" fmla="*/ 27131 w 21600"/>
              <a:gd name="T91" fmla="*/ 3671 h 21600"/>
              <a:gd name="T92" fmla="*/ 44203 w 21600"/>
              <a:gd name="T93" fmla="*/ 99 h 21600"/>
              <a:gd name="T94" fmla="*/ 311117 w 21600"/>
              <a:gd name="T95" fmla="*/ 99 h 21600"/>
              <a:gd name="T96" fmla="*/ 311117 w 21600"/>
              <a:gd name="T97" fmla="*/ 0 h 21600"/>
              <a:gd name="T98" fmla="*/ 311117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 name="AutoShape 25"/>
          <p:cNvSpPr>
            <a:spLocks/>
          </p:cNvSpPr>
          <p:nvPr/>
        </p:nvSpPr>
        <p:spPr bwMode="auto">
          <a:xfrm>
            <a:off x="5619464" y="3560359"/>
            <a:ext cx="762000" cy="635000"/>
          </a:xfrm>
          <a:custGeom>
            <a:avLst/>
            <a:gdLst>
              <a:gd name="T0" fmla="*/ 762000 w 21600"/>
              <a:gd name="T1" fmla="*/ 47566 h 21600"/>
              <a:gd name="T2" fmla="*/ 714834 w 21600"/>
              <a:gd name="T3" fmla="*/ 635000 h 21600"/>
              <a:gd name="T4" fmla="*/ 0 w 21600"/>
              <a:gd name="T5" fmla="*/ 587434 h 21600"/>
              <a:gd name="T6" fmla="*/ 47484 w 21600"/>
              <a:gd name="T7" fmla="*/ 0 h 21600"/>
              <a:gd name="T8" fmla="*/ 138430 w 21600"/>
              <a:gd name="T9" fmla="*/ 52417 h 21600"/>
              <a:gd name="T10" fmla="*/ 52246 w 21600"/>
              <a:gd name="T11" fmla="*/ 52241 h 21600"/>
              <a:gd name="T12" fmla="*/ 51999 w 21600"/>
              <a:gd name="T13" fmla="*/ 138406 h 21600"/>
              <a:gd name="T14" fmla="*/ 138183 w 21600"/>
              <a:gd name="T15" fmla="*/ 138671 h 21600"/>
              <a:gd name="T16" fmla="*/ 142946 w 21600"/>
              <a:gd name="T17" fmla="*/ 211725 h 21600"/>
              <a:gd name="T18" fmla="*/ 63571 w 21600"/>
              <a:gd name="T19" fmla="*/ 195674 h 21600"/>
              <a:gd name="T20" fmla="*/ 47413 w 21600"/>
              <a:gd name="T21" fmla="*/ 275461 h 21600"/>
              <a:gd name="T22" fmla="*/ 126788 w 21600"/>
              <a:gd name="T23" fmla="*/ 291512 h 21600"/>
              <a:gd name="T24" fmla="*/ 142946 w 21600"/>
              <a:gd name="T25" fmla="*/ 211725 h 21600"/>
              <a:gd name="T26" fmla="*/ 126788 w 21600"/>
              <a:gd name="T27" fmla="*/ 343576 h 21600"/>
              <a:gd name="T28" fmla="*/ 47413 w 21600"/>
              <a:gd name="T29" fmla="*/ 359628 h 21600"/>
              <a:gd name="T30" fmla="*/ 63571 w 21600"/>
              <a:gd name="T31" fmla="*/ 439414 h 21600"/>
              <a:gd name="T32" fmla="*/ 142946 w 21600"/>
              <a:gd name="T33" fmla="*/ 423363 h 21600"/>
              <a:gd name="T34" fmla="*/ 138430 w 21600"/>
              <a:gd name="T35" fmla="*/ 496770 h 21600"/>
              <a:gd name="T36" fmla="*/ 52246 w 21600"/>
              <a:gd name="T37" fmla="*/ 496594 h 21600"/>
              <a:gd name="T38" fmla="*/ 51999 w 21600"/>
              <a:gd name="T39" fmla="*/ 582759 h 21600"/>
              <a:gd name="T40" fmla="*/ 138183 w 21600"/>
              <a:gd name="T41" fmla="*/ 582936 h 21600"/>
              <a:gd name="T42" fmla="*/ 571288 w 21600"/>
              <a:gd name="T43" fmla="*/ 63823 h 21600"/>
              <a:gd name="T44" fmla="*/ 206657 w 21600"/>
              <a:gd name="T45" fmla="*/ 47654 h 21600"/>
              <a:gd name="T46" fmla="*/ 190535 w 21600"/>
              <a:gd name="T47" fmla="*/ 275461 h 21600"/>
              <a:gd name="T48" fmla="*/ 555166 w 21600"/>
              <a:gd name="T49" fmla="*/ 291512 h 21600"/>
              <a:gd name="T50" fmla="*/ 571288 w 21600"/>
              <a:gd name="T51" fmla="*/ 63823 h 21600"/>
              <a:gd name="T52" fmla="*/ 555166 w 21600"/>
              <a:gd name="T53" fmla="*/ 343576 h 21600"/>
              <a:gd name="T54" fmla="*/ 190535 w 21600"/>
              <a:gd name="T55" fmla="*/ 359628 h 21600"/>
              <a:gd name="T56" fmla="*/ 206657 w 21600"/>
              <a:gd name="T57" fmla="*/ 587434 h 21600"/>
              <a:gd name="T58" fmla="*/ 571288 w 21600"/>
              <a:gd name="T59" fmla="*/ 571265 h 21600"/>
              <a:gd name="T60" fmla="*/ 710106 w 21600"/>
              <a:gd name="T61" fmla="*/ 52417 h 21600"/>
              <a:gd name="T62" fmla="*/ 623641 w 21600"/>
              <a:gd name="T63" fmla="*/ 52241 h 21600"/>
              <a:gd name="T64" fmla="*/ 623641 w 21600"/>
              <a:gd name="T65" fmla="*/ 138406 h 21600"/>
              <a:gd name="T66" fmla="*/ 710106 w 21600"/>
              <a:gd name="T67" fmla="*/ 138671 h 21600"/>
              <a:gd name="T68" fmla="*/ 714834 w 21600"/>
              <a:gd name="T69" fmla="*/ 211725 h 21600"/>
              <a:gd name="T70" fmla="*/ 635035 w 21600"/>
              <a:gd name="T71" fmla="*/ 195674 h 21600"/>
              <a:gd name="T72" fmla="*/ 618984 w 21600"/>
              <a:gd name="T73" fmla="*/ 275461 h 21600"/>
              <a:gd name="T74" fmla="*/ 698712 w 21600"/>
              <a:gd name="T75" fmla="*/ 291512 h 21600"/>
              <a:gd name="T76" fmla="*/ 714834 w 21600"/>
              <a:gd name="T77" fmla="*/ 211725 h 21600"/>
              <a:gd name="T78" fmla="*/ 698712 w 21600"/>
              <a:gd name="T79" fmla="*/ 343576 h 21600"/>
              <a:gd name="T80" fmla="*/ 618984 w 21600"/>
              <a:gd name="T81" fmla="*/ 359628 h 21600"/>
              <a:gd name="T82" fmla="*/ 635035 w 21600"/>
              <a:gd name="T83" fmla="*/ 439414 h 21600"/>
              <a:gd name="T84" fmla="*/ 714834 w 21600"/>
              <a:gd name="T85" fmla="*/ 423363 h 21600"/>
              <a:gd name="T86" fmla="*/ 710106 w 21600"/>
              <a:gd name="T87" fmla="*/ 496770 h 21600"/>
              <a:gd name="T88" fmla="*/ 623641 w 21600"/>
              <a:gd name="T89" fmla="*/ 496594 h 21600"/>
              <a:gd name="T90" fmla="*/ 623641 w 21600"/>
              <a:gd name="T91" fmla="*/ 582759 h 21600"/>
              <a:gd name="T92" fmla="*/ 710106 w 21600"/>
              <a:gd name="T93" fmla="*/ 582936 h 21600"/>
              <a:gd name="T94" fmla="*/ 714834 w 21600"/>
              <a:gd name="T95" fmla="*/ 508147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16" name="组合 17"/>
          <p:cNvGrpSpPr>
            <a:grpSpLocks/>
          </p:cNvGrpSpPr>
          <p:nvPr/>
        </p:nvGrpSpPr>
        <p:grpSpPr bwMode="auto">
          <a:xfrm>
            <a:off x="7880064" y="2344334"/>
            <a:ext cx="2997200" cy="778523"/>
            <a:chOff x="0" y="0"/>
            <a:chExt cx="2338080" cy="778047"/>
          </a:xfrm>
        </p:grpSpPr>
        <p:sp>
          <p:nvSpPr>
            <p:cNvPr id="17" name="TextBox 13@|17FFC:16777215|FBC:16777215|LFC:16777215|LBC:16777215"/>
            <p:cNvSpPr txBox="1">
              <a:spLocks noChangeArrowheads="1"/>
            </p:cNvSpPr>
            <p:nvPr/>
          </p:nvSpPr>
          <p:spPr bwMode="auto">
            <a:xfrm>
              <a:off x="0" y="0"/>
              <a:ext cx="1952995" cy="30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8" name="TextBox 13@|17FFC:16777215|FBC:16777215|LFC:16777215|LBC:16777215"/>
            <p:cNvSpPr txBox="1">
              <a:spLocks noChangeArrowheads="1"/>
            </p:cNvSpPr>
            <p:nvPr/>
          </p:nvSpPr>
          <p:spPr bwMode="auto">
            <a:xfrm>
              <a:off x="4081" y="285905"/>
              <a:ext cx="2333999" cy="49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grpSp>
      <p:grpSp>
        <p:nvGrpSpPr>
          <p:cNvPr id="19" name="组合 20"/>
          <p:cNvGrpSpPr>
            <a:grpSpLocks/>
          </p:cNvGrpSpPr>
          <p:nvPr/>
        </p:nvGrpSpPr>
        <p:grpSpPr bwMode="auto">
          <a:xfrm>
            <a:off x="8573802" y="3615922"/>
            <a:ext cx="2997199" cy="777830"/>
            <a:chOff x="0" y="0"/>
            <a:chExt cx="2338080" cy="779242"/>
          </a:xfrm>
        </p:grpSpPr>
        <p:sp>
          <p:nvSpPr>
            <p:cNvPr id="20" name="TextBox 13@|17FFC:16777215|FBC:16777215|LFC:16777215|LBC:16777215"/>
            <p:cNvSpPr txBox="1">
              <a:spLocks noChangeArrowheads="1"/>
            </p:cNvSpPr>
            <p:nvPr/>
          </p:nvSpPr>
          <p:spPr bwMode="auto">
            <a:xfrm>
              <a:off x="0" y="0"/>
              <a:ext cx="1952995" cy="308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1" name="TextBox 13@|17FFC:16777215|FBC:16777215|LFC:16777215|LBC:16777215"/>
            <p:cNvSpPr txBox="1">
              <a:spLocks noChangeArrowheads="1"/>
            </p:cNvSpPr>
            <p:nvPr/>
          </p:nvSpPr>
          <p:spPr bwMode="auto">
            <a:xfrm>
              <a:off x="4081" y="285905"/>
              <a:ext cx="2333999" cy="49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grpSp>
      <p:grpSp>
        <p:nvGrpSpPr>
          <p:cNvPr id="22" name="组合 23"/>
          <p:cNvGrpSpPr>
            <a:grpSpLocks/>
          </p:cNvGrpSpPr>
          <p:nvPr/>
        </p:nvGrpSpPr>
        <p:grpSpPr bwMode="auto">
          <a:xfrm>
            <a:off x="7880064" y="4825597"/>
            <a:ext cx="2997200" cy="778523"/>
            <a:chOff x="0" y="0"/>
            <a:chExt cx="2338080" cy="778048"/>
          </a:xfrm>
        </p:grpSpPr>
        <p:sp>
          <p:nvSpPr>
            <p:cNvPr id="23" name="TextBox 13@|17FFC:16777215|FBC:16777215|LFC:16777215|LBC:16777215"/>
            <p:cNvSpPr txBox="1">
              <a:spLocks noChangeArrowheads="1"/>
            </p:cNvSpPr>
            <p:nvPr/>
          </p:nvSpPr>
          <p:spPr bwMode="auto">
            <a:xfrm>
              <a:off x="0" y="0"/>
              <a:ext cx="1952995" cy="30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4" name="TextBox 13@|17FFC:16777215|FBC:16777215|LFC:16777215|LBC:16777215"/>
            <p:cNvSpPr txBox="1">
              <a:spLocks noChangeArrowheads="1"/>
            </p:cNvSpPr>
            <p:nvPr/>
          </p:nvSpPr>
          <p:spPr bwMode="auto">
            <a:xfrm>
              <a:off x="4081" y="285905"/>
              <a:ext cx="2333999" cy="49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grpSp>
      <p:grpSp>
        <p:nvGrpSpPr>
          <p:cNvPr id="25" name="组合 26"/>
          <p:cNvGrpSpPr>
            <a:grpSpLocks/>
          </p:cNvGrpSpPr>
          <p:nvPr/>
        </p:nvGrpSpPr>
        <p:grpSpPr bwMode="auto">
          <a:xfrm>
            <a:off x="1468152" y="2330047"/>
            <a:ext cx="2997200" cy="778523"/>
            <a:chOff x="0" y="0"/>
            <a:chExt cx="2338080" cy="778047"/>
          </a:xfrm>
        </p:grpSpPr>
        <p:sp>
          <p:nvSpPr>
            <p:cNvPr id="26" name="TextBox 13@|17FFC:16777215|FBC:16777215|LFC:16777215|LBC:16777215"/>
            <p:cNvSpPr txBox="1">
              <a:spLocks noChangeArrowheads="1"/>
            </p:cNvSpPr>
            <p:nvPr/>
          </p:nvSpPr>
          <p:spPr bwMode="auto">
            <a:xfrm>
              <a:off x="0" y="0"/>
              <a:ext cx="1952995" cy="30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7" name="TextBox 13@|17FFC:16777215|FBC:16777215|LFC:16777215|LBC:16777215"/>
            <p:cNvSpPr txBox="1">
              <a:spLocks noChangeArrowheads="1"/>
            </p:cNvSpPr>
            <p:nvPr/>
          </p:nvSpPr>
          <p:spPr bwMode="auto">
            <a:xfrm>
              <a:off x="4081" y="285905"/>
              <a:ext cx="2333999" cy="49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grpSp>
      <p:grpSp>
        <p:nvGrpSpPr>
          <p:cNvPr id="28" name="组合 29"/>
          <p:cNvGrpSpPr>
            <a:grpSpLocks/>
          </p:cNvGrpSpPr>
          <p:nvPr/>
        </p:nvGrpSpPr>
        <p:grpSpPr bwMode="auto">
          <a:xfrm>
            <a:off x="925227" y="3601635"/>
            <a:ext cx="2997200" cy="777830"/>
            <a:chOff x="0" y="0"/>
            <a:chExt cx="2338080" cy="779242"/>
          </a:xfrm>
        </p:grpSpPr>
        <p:sp>
          <p:nvSpPr>
            <p:cNvPr id="29" name="TextBox 13@|17FFC:16777215|FBC:16777215|LFC:16777215|LBC:16777215"/>
            <p:cNvSpPr txBox="1">
              <a:spLocks noChangeArrowheads="1"/>
            </p:cNvSpPr>
            <p:nvPr/>
          </p:nvSpPr>
          <p:spPr bwMode="auto">
            <a:xfrm>
              <a:off x="0" y="0"/>
              <a:ext cx="1952995" cy="308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30" name="TextBox 13@|17FFC:16777215|FBC:16777215|LFC:16777215|LBC:16777215"/>
            <p:cNvSpPr txBox="1">
              <a:spLocks noChangeArrowheads="1"/>
            </p:cNvSpPr>
            <p:nvPr/>
          </p:nvSpPr>
          <p:spPr bwMode="auto">
            <a:xfrm>
              <a:off x="4081" y="285905"/>
              <a:ext cx="2333999" cy="49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grpSp>
      <p:grpSp>
        <p:nvGrpSpPr>
          <p:cNvPr id="31" name="组合 32"/>
          <p:cNvGrpSpPr>
            <a:grpSpLocks/>
          </p:cNvGrpSpPr>
          <p:nvPr/>
        </p:nvGrpSpPr>
        <p:grpSpPr bwMode="auto">
          <a:xfrm>
            <a:off x="1468152" y="4811310"/>
            <a:ext cx="2997200" cy="778523"/>
            <a:chOff x="0" y="0"/>
            <a:chExt cx="2338080" cy="778048"/>
          </a:xfrm>
        </p:grpSpPr>
        <p:sp>
          <p:nvSpPr>
            <p:cNvPr id="32" name="TextBox 13@|17FFC:16777215|FBC:16777215|LFC:16777215|LBC:16777215"/>
            <p:cNvSpPr txBox="1">
              <a:spLocks noChangeArrowheads="1"/>
            </p:cNvSpPr>
            <p:nvPr/>
          </p:nvSpPr>
          <p:spPr bwMode="auto">
            <a:xfrm>
              <a:off x="0" y="0"/>
              <a:ext cx="1952995" cy="30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33" name="TextBox 13@|17FFC:16777215|FBC:16777215|LFC:16777215|LBC:16777215"/>
            <p:cNvSpPr txBox="1">
              <a:spLocks noChangeArrowheads="1"/>
            </p:cNvSpPr>
            <p:nvPr/>
          </p:nvSpPr>
          <p:spPr bwMode="auto">
            <a:xfrm>
              <a:off x="4081" y="285905"/>
              <a:ext cx="2333999" cy="49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according to your need to draw the text box size</a:t>
              </a:r>
            </a:p>
          </p:txBody>
        </p:sp>
      </p:grpSp>
    </p:spTree>
    <p:extLst>
      <p:ext uri="{BB962C8B-B14F-4D97-AF65-F5344CB8AC3E}">
        <p14:creationId xmlns:p14="http://schemas.microsoft.com/office/powerpoint/2010/main" val="5480418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69@|9FFC:0|FBC:0|LFC:9868950|LBC:16777215"/>
          <p:cNvCxnSpPr>
            <a:cxnSpLocks noChangeShapeType="1"/>
          </p:cNvCxnSpPr>
          <p:nvPr/>
        </p:nvCxnSpPr>
        <p:spPr bwMode="auto">
          <a:xfrm flipV="1">
            <a:off x="2230438" y="3344863"/>
            <a:ext cx="0" cy="471487"/>
          </a:xfrm>
          <a:prstGeom prst="line">
            <a:avLst/>
          </a:prstGeom>
          <a:noFill/>
          <a:ln w="19050">
            <a:solidFill>
              <a:srgbClr val="549DA3"/>
            </a:solidFill>
            <a:round/>
            <a:headEnd/>
            <a:tailEnd/>
          </a:ln>
          <a:extLst>
            <a:ext uri="{909E8E84-426E-40DD-AFC4-6F175D3DCCD1}">
              <a14:hiddenFill xmlns:a14="http://schemas.microsoft.com/office/drawing/2010/main">
                <a:noFill/>
              </a14:hiddenFill>
            </a:ext>
          </a:extLst>
        </p:spPr>
      </p:cxnSp>
      <p:cxnSp>
        <p:nvCxnSpPr>
          <p:cNvPr id="3" name="Straight Connector 70@|9FFC:0|FBC:0|LFC:9868950|LBC:16777215"/>
          <p:cNvCxnSpPr>
            <a:cxnSpLocks noChangeShapeType="1"/>
          </p:cNvCxnSpPr>
          <p:nvPr/>
        </p:nvCxnSpPr>
        <p:spPr bwMode="auto">
          <a:xfrm flipV="1">
            <a:off x="4751388" y="3344863"/>
            <a:ext cx="0" cy="471487"/>
          </a:xfrm>
          <a:prstGeom prst="line">
            <a:avLst/>
          </a:prstGeom>
          <a:noFill/>
          <a:ln w="19050">
            <a:solidFill>
              <a:srgbClr val="549DA3"/>
            </a:solidFill>
            <a:round/>
            <a:headEnd/>
            <a:tailEnd/>
          </a:ln>
          <a:extLst>
            <a:ext uri="{909E8E84-426E-40DD-AFC4-6F175D3DCCD1}">
              <a14:hiddenFill xmlns:a14="http://schemas.microsoft.com/office/drawing/2010/main">
                <a:noFill/>
              </a14:hiddenFill>
            </a:ext>
          </a:extLst>
        </p:spPr>
      </p:cxnSp>
      <p:cxnSp>
        <p:nvCxnSpPr>
          <p:cNvPr id="4" name="Straight Connector 71@|9FFC:0|FBC:0|LFC:9868950|LBC:16777215"/>
          <p:cNvCxnSpPr>
            <a:cxnSpLocks noChangeShapeType="1"/>
          </p:cNvCxnSpPr>
          <p:nvPr/>
        </p:nvCxnSpPr>
        <p:spPr bwMode="auto">
          <a:xfrm flipV="1">
            <a:off x="7273925" y="3344863"/>
            <a:ext cx="0" cy="471487"/>
          </a:xfrm>
          <a:prstGeom prst="line">
            <a:avLst/>
          </a:prstGeom>
          <a:noFill/>
          <a:ln w="19050">
            <a:solidFill>
              <a:srgbClr val="549DA3"/>
            </a:solidFill>
            <a:round/>
            <a:headEnd/>
            <a:tailEnd/>
          </a:ln>
          <a:extLst>
            <a:ext uri="{909E8E84-426E-40DD-AFC4-6F175D3DCCD1}">
              <a14:hiddenFill xmlns:a14="http://schemas.microsoft.com/office/drawing/2010/main">
                <a:noFill/>
              </a14:hiddenFill>
            </a:ext>
          </a:extLst>
        </p:spPr>
      </p:cxnSp>
      <p:cxnSp>
        <p:nvCxnSpPr>
          <p:cNvPr id="5" name="Straight Connector 72@|9FFC:0|FBC:0|LFC:9868950|LBC:16777215"/>
          <p:cNvCxnSpPr>
            <a:cxnSpLocks noChangeShapeType="1"/>
          </p:cNvCxnSpPr>
          <p:nvPr/>
        </p:nvCxnSpPr>
        <p:spPr bwMode="auto">
          <a:xfrm flipV="1">
            <a:off x="9780588" y="3344863"/>
            <a:ext cx="0" cy="471487"/>
          </a:xfrm>
          <a:prstGeom prst="line">
            <a:avLst/>
          </a:prstGeom>
          <a:noFill/>
          <a:ln w="19050">
            <a:solidFill>
              <a:srgbClr val="549DA3"/>
            </a:solidFill>
            <a:round/>
            <a:headEnd/>
            <a:tailEnd/>
          </a:ln>
          <a:extLst>
            <a:ext uri="{909E8E84-426E-40DD-AFC4-6F175D3DCCD1}">
              <a14:hiddenFill xmlns:a14="http://schemas.microsoft.com/office/drawing/2010/main">
                <a:noFill/>
              </a14:hiddenFill>
            </a:ext>
          </a:extLst>
        </p:spPr>
      </p:cxnSp>
      <p:cxnSp>
        <p:nvCxnSpPr>
          <p:cNvPr id="6" name="Straight Connector 73@|9FFC:0|FBC:0|LFC:9868950|LBC:16777215"/>
          <p:cNvCxnSpPr>
            <a:cxnSpLocks noChangeShapeType="1"/>
          </p:cNvCxnSpPr>
          <p:nvPr/>
        </p:nvCxnSpPr>
        <p:spPr bwMode="auto">
          <a:xfrm>
            <a:off x="2230438" y="3344863"/>
            <a:ext cx="7550150" cy="0"/>
          </a:xfrm>
          <a:prstGeom prst="line">
            <a:avLst/>
          </a:prstGeom>
          <a:noFill/>
          <a:ln w="19050">
            <a:solidFill>
              <a:srgbClr val="549DA3"/>
            </a:solidFill>
            <a:round/>
            <a:headEnd/>
            <a:tailEnd/>
          </a:ln>
          <a:extLst>
            <a:ext uri="{909E8E84-426E-40DD-AFC4-6F175D3DCCD1}">
              <a14:hiddenFill xmlns:a14="http://schemas.microsoft.com/office/drawing/2010/main">
                <a:noFill/>
              </a14:hiddenFill>
            </a:ext>
          </a:extLst>
        </p:spPr>
      </p:cxnSp>
      <p:cxnSp>
        <p:nvCxnSpPr>
          <p:cNvPr id="7" name="Straight Connector 74@|9FFC:0|FBC:0|LFC:9868950|LBC:16777215"/>
          <p:cNvCxnSpPr>
            <a:cxnSpLocks noChangeShapeType="1"/>
          </p:cNvCxnSpPr>
          <p:nvPr/>
        </p:nvCxnSpPr>
        <p:spPr bwMode="auto">
          <a:xfrm flipV="1">
            <a:off x="6013450" y="2873375"/>
            <a:ext cx="0" cy="471488"/>
          </a:xfrm>
          <a:prstGeom prst="line">
            <a:avLst/>
          </a:prstGeom>
          <a:noFill/>
          <a:ln w="19050">
            <a:solidFill>
              <a:srgbClr val="549DA3"/>
            </a:solidFill>
            <a:round/>
            <a:headEnd/>
            <a:tailEnd/>
          </a:ln>
          <a:extLst>
            <a:ext uri="{909E8E84-426E-40DD-AFC4-6F175D3DCCD1}">
              <a14:hiddenFill xmlns:a14="http://schemas.microsoft.com/office/drawing/2010/main">
                <a:noFill/>
              </a14:hiddenFill>
            </a:ext>
          </a:extLst>
        </p:spPr>
      </p:cxnSp>
      <p:sp>
        <p:nvSpPr>
          <p:cNvPr id="8" name="Oval 19"/>
          <p:cNvSpPr>
            <a:spLocks noChangeArrowheads="1"/>
          </p:cNvSpPr>
          <p:nvPr/>
        </p:nvSpPr>
        <p:spPr bwMode="auto">
          <a:xfrm>
            <a:off x="5514975" y="1928813"/>
            <a:ext cx="996950" cy="992187"/>
          </a:xfrm>
          <a:prstGeom prst="ellipse">
            <a:avLst/>
          </a:prstGeom>
          <a:solidFill>
            <a:srgbClr val="76717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2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Oval 19"/>
          <p:cNvSpPr>
            <a:spLocks noChangeArrowheads="1"/>
          </p:cNvSpPr>
          <p:nvPr/>
        </p:nvSpPr>
        <p:spPr bwMode="auto">
          <a:xfrm>
            <a:off x="1735138" y="3640138"/>
            <a:ext cx="995362" cy="993775"/>
          </a:xfrm>
          <a:prstGeom prst="ellipse">
            <a:avLst/>
          </a:prstGeom>
          <a:solidFill>
            <a:srgbClr val="FD6F98"/>
          </a:solidFill>
          <a:ln>
            <a:noFill/>
          </a:ln>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Oval 19"/>
          <p:cNvSpPr>
            <a:spLocks noChangeArrowheads="1"/>
          </p:cNvSpPr>
          <p:nvPr/>
        </p:nvSpPr>
        <p:spPr bwMode="auto">
          <a:xfrm>
            <a:off x="4259263" y="3640138"/>
            <a:ext cx="995362" cy="993775"/>
          </a:xfrm>
          <a:prstGeom prst="ellipse">
            <a:avLst/>
          </a:prstGeom>
          <a:solidFill>
            <a:srgbClr val="549DA3"/>
          </a:solidFill>
          <a:ln>
            <a:noFill/>
          </a:ln>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Oval 19"/>
          <p:cNvSpPr>
            <a:spLocks noChangeArrowheads="1"/>
          </p:cNvSpPr>
          <p:nvPr/>
        </p:nvSpPr>
        <p:spPr bwMode="auto">
          <a:xfrm>
            <a:off x="6783388" y="3640138"/>
            <a:ext cx="995362" cy="993775"/>
          </a:xfrm>
          <a:prstGeom prst="ellipse">
            <a:avLst/>
          </a:prstGeom>
          <a:solidFill>
            <a:srgbClr val="FD6F98"/>
          </a:solidFill>
          <a:ln>
            <a:noFill/>
          </a:ln>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AU" altLang="en-US"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Oval 19"/>
          <p:cNvSpPr>
            <a:spLocks noChangeArrowheads="1"/>
          </p:cNvSpPr>
          <p:nvPr/>
        </p:nvSpPr>
        <p:spPr bwMode="auto">
          <a:xfrm>
            <a:off x="9307513" y="3640138"/>
            <a:ext cx="995362" cy="993775"/>
          </a:xfrm>
          <a:prstGeom prst="ellipse">
            <a:avLst/>
          </a:prstGeom>
          <a:solidFill>
            <a:srgbClr val="549DA3"/>
          </a:solidFill>
          <a:ln>
            <a:noFill/>
          </a:ln>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32"/>
          <p:cNvSpPr>
            <a:spLocks/>
          </p:cNvSpPr>
          <p:nvPr/>
        </p:nvSpPr>
        <p:spPr bwMode="auto">
          <a:xfrm>
            <a:off x="2068513" y="3952875"/>
            <a:ext cx="323850" cy="403225"/>
          </a:xfrm>
          <a:custGeom>
            <a:avLst/>
            <a:gdLst>
              <a:gd name="T0" fmla="*/ 323850 w 231"/>
              <a:gd name="T1" fmla="*/ 0 h 288"/>
              <a:gd name="T2" fmla="*/ 0 w 231"/>
              <a:gd name="T3" fmla="*/ 0 h 288"/>
              <a:gd name="T4" fmla="*/ 138793 w 231"/>
              <a:gd name="T5" fmla="*/ 159610 h 288"/>
              <a:gd name="T6" fmla="*/ 138793 w 231"/>
              <a:gd name="T7" fmla="*/ 340221 h 288"/>
              <a:gd name="T8" fmla="*/ 64490 w 231"/>
              <a:gd name="T9" fmla="*/ 403225 h 288"/>
              <a:gd name="T10" fmla="*/ 259360 w 231"/>
              <a:gd name="T11" fmla="*/ 403225 h 288"/>
              <a:gd name="T12" fmla="*/ 185057 w 231"/>
              <a:gd name="T13" fmla="*/ 340221 h 288"/>
              <a:gd name="T14" fmla="*/ 185057 w 231"/>
              <a:gd name="T15" fmla="*/ 159610 h 288"/>
              <a:gd name="T16" fmla="*/ 323850 w 231"/>
              <a:gd name="T17" fmla="*/ 0 h 2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1" h="288">
                <a:moveTo>
                  <a:pt x="231" y="0"/>
                </a:moveTo>
                <a:cubicBezTo>
                  <a:pt x="0" y="0"/>
                  <a:pt x="0" y="0"/>
                  <a:pt x="0" y="0"/>
                </a:cubicBezTo>
                <a:cubicBezTo>
                  <a:pt x="0" y="58"/>
                  <a:pt x="43" y="106"/>
                  <a:pt x="99" y="114"/>
                </a:cubicBezTo>
                <a:cubicBezTo>
                  <a:pt x="99" y="243"/>
                  <a:pt x="99" y="243"/>
                  <a:pt x="99" y="243"/>
                </a:cubicBezTo>
                <a:cubicBezTo>
                  <a:pt x="68" y="248"/>
                  <a:pt x="46" y="266"/>
                  <a:pt x="46" y="288"/>
                </a:cubicBezTo>
                <a:cubicBezTo>
                  <a:pt x="185" y="288"/>
                  <a:pt x="185" y="288"/>
                  <a:pt x="185" y="288"/>
                </a:cubicBezTo>
                <a:cubicBezTo>
                  <a:pt x="185" y="266"/>
                  <a:pt x="162" y="248"/>
                  <a:pt x="132" y="243"/>
                </a:cubicBezTo>
                <a:cubicBezTo>
                  <a:pt x="132" y="114"/>
                  <a:pt x="132" y="114"/>
                  <a:pt x="132" y="114"/>
                </a:cubicBezTo>
                <a:cubicBezTo>
                  <a:pt x="188" y="106"/>
                  <a:pt x="231" y="58"/>
                  <a:pt x="23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208"/>
          <p:cNvSpPr>
            <a:spLocks noEditPoints="1"/>
          </p:cNvSpPr>
          <p:nvPr/>
        </p:nvSpPr>
        <p:spPr bwMode="auto">
          <a:xfrm>
            <a:off x="9628188" y="3910013"/>
            <a:ext cx="350837" cy="403225"/>
          </a:xfrm>
          <a:custGeom>
            <a:avLst/>
            <a:gdLst>
              <a:gd name="T0" fmla="*/ 302110 w 252"/>
              <a:gd name="T1" fmla="*/ 285618 h 288"/>
              <a:gd name="T2" fmla="*/ 302110 w 252"/>
              <a:gd name="T3" fmla="*/ 274417 h 288"/>
              <a:gd name="T4" fmla="*/ 302110 w 252"/>
              <a:gd name="T5" fmla="*/ 176411 h 288"/>
              <a:gd name="T6" fmla="*/ 217185 w 252"/>
              <a:gd name="T7" fmla="*/ 56003 h 288"/>
              <a:gd name="T8" fmla="*/ 219969 w 252"/>
              <a:gd name="T9" fmla="*/ 44803 h 288"/>
              <a:gd name="T10" fmla="*/ 175419 w 252"/>
              <a:gd name="T11" fmla="*/ 0 h 288"/>
              <a:gd name="T12" fmla="*/ 130868 w 252"/>
              <a:gd name="T13" fmla="*/ 44803 h 288"/>
              <a:gd name="T14" fmla="*/ 133652 w 252"/>
              <a:gd name="T15" fmla="*/ 56003 h 288"/>
              <a:gd name="T16" fmla="*/ 48727 w 252"/>
              <a:gd name="T17" fmla="*/ 176411 h 288"/>
              <a:gd name="T18" fmla="*/ 48727 w 252"/>
              <a:gd name="T19" fmla="*/ 274417 h 288"/>
              <a:gd name="T20" fmla="*/ 48727 w 252"/>
              <a:gd name="T21" fmla="*/ 285618 h 288"/>
              <a:gd name="T22" fmla="*/ 0 w 252"/>
              <a:gd name="T23" fmla="*/ 333221 h 288"/>
              <a:gd name="T24" fmla="*/ 19491 w 252"/>
              <a:gd name="T25" fmla="*/ 352822 h 288"/>
              <a:gd name="T26" fmla="*/ 132260 w 252"/>
              <a:gd name="T27" fmla="*/ 352822 h 288"/>
              <a:gd name="T28" fmla="*/ 130868 w 252"/>
              <a:gd name="T29" fmla="*/ 358422 h 288"/>
              <a:gd name="T30" fmla="*/ 175419 w 252"/>
              <a:gd name="T31" fmla="*/ 403225 h 288"/>
              <a:gd name="T32" fmla="*/ 219969 w 252"/>
              <a:gd name="T33" fmla="*/ 358422 h 288"/>
              <a:gd name="T34" fmla="*/ 218577 w 252"/>
              <a:gd name="T35" fmla="*/ 352822 h 288"/>
              <a:gd name="T36" fmla="*/ 331346 w 252"/>
              <a:gd name="T37" fmla="*/ 352822 h 288"/>
              <a:gd name="T38" fmla="*/ 350837 w 252"/>
              <a:gd name="T39" fmla="*/ 333221 h 288"/>
              <a:gd name="T40" fmla="*/ 302110 w 252"/>
              <a:gd name="T41" fmla="*/ 285618 h 288"/>
              <a:gd name="T42" fmla="*/ 150359 w 252"/>
              <a:gd name="T43" fmla="*/ 44803 h 288"/>
              <a:gd name="T44" fmla="*/ 175419 w 252"/>
              <a:gd name="T45" fmla="*/ 19601 h 288"/>
              <a:gd name="T46" fmla="*/ 200478 w 252"/>
              <a:gd name="T47" fmla="*/ 44803 h 288"/>
              <a:gd name="T48" fmla="*/ 199086 w 252"/>
              <a:gd name="T49" fmla="*/ 51803 h 288"/>
              <a:gd name="T50" fmla="*/ 175419 w 252"/>
              <a:gd name="T51" fmla="*/ 49003 h 288"/>
              <a:gd name="T52" fmla="*/ 151751 w 252"/>
              <a:gd name="T53" fmla="*/ 51803 h 288"/>
              <a:gd name="T54" fmla="*/ 150359 w 252"/>
              <a:gd name="T55" fmla="*/ 44803 h 2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2" h="288">
                <a:moveTo>
                  <a:pt x="217" y="204"/>
                </a:moveTo>
                <a:cubicBezTo>
                  <a:pt x="217" y="202"/>
                  <a:pt x="217" y="199"/>
                  <a:pt x="217" y="196"/>
                </a:cubicBezTo>
                <a:cubicBezTo>
                  <a:pt x="217" y="126"/>
                  <a:pt x="217" y="126"/>
                  <a:pt x="217" y="126"/>
                </a:cubicBezTo>
                <a:cubicBezTo>
                  <a:pt x="217" y="86"/>
                  <a:pt x="192" y="53"/>
                  <a:pt x="156" y="40"/>
                </a:cubicBezTo>
                <a:cubicBezTo>
                  <a:pt x="157" y="37"/>
                  <a:pt x="158" y="35"/>
                  <a:pt x="158" y="32"/>
                </a:cubicBezTo>
                <a:cubicBezTo>
                  <a:pt x="158" y="14"/>
                  <a:pt x="143" y="0"/>
                  <a:pt x="126" y="0"/>
                </a:cubicBezTo>
                <a:cubicBezTo>
                  <a:pt x="109" y="0"/>
                  <a:pt x="94" y="14"/>
                  <a:pt x="94" y="32"/>
                </a:cubicBezTo>
                <a:cubicBezTo>
                  <a:pt x="94" y="35"/>
                  <a:pt x="95" y="37"/>
                  <a:pt x="96" y="40"/>
                </a:cubicBezTo>
                <a:cubicBezTo>
                  <a:pt x="60" y="53"/>
                  <a:pt x="35" y="86"/>
                  <a:pt x="35" y="126"/>
                </a:cubicBezTo>
                <a:cubicBezTo>
                  <a:pt x="35" y="196"/>
                  <a:pt x="35" y="196"/>
                  <a:pt x="35" y="196"/>
                </a:cubicBezTo>
                <a:cubicBezTo>
                  <a:pt x="35" y="199"/>
                  <a:pt x="35" y="202"/>
                  <a:pt x="35" y="204"/>
                </a:cubicBezTo>
                <a:cubicBezTo>
                  <a:pt x="0" y="238"/>
                  <a:pt x="0" y="238"/>
                  <a:pt x="0" y="238"/>
                </a:cubicBezTo>
                <a:cubicBezTo>
                  <a:pt x="0" y="246"/>
                  <a:pt x="6" y="252"/>
                  <a:pt x="14" y="252"/>
                </a:cubicBezTo>
                <a:cubicBezTo>
                  <a:pt x="95" y="252"/>
                  <a:pt x="95" y="252"/>
                  <a:pt x="95" y="252"/>
                </a:cubicBezTo>
                <a:cubicBezTo>
                  <a:pt x="95" y="254"/>
                  <a:pt x="94" y="255"/>
                  <a:pt x="94" y="256"/>
                </a:cubicBezTo>
                <a:cubicBezTo>
                  <a:pt x="94" y="274"/>
                  <a:pt x="109" y="288"/>
                  <a:pt x="126" y="288"/>
                </a:cubicBezTo>
                <a:cubicBezTo>
                  <a:pt x="143" y="288"/>
                  <a:pt x="158" y="274"/>
                  <a:pt x="158" y="256"/>
                </a:cubicBezTo>
                <a:cubicBezTo>
                  <a:pt x="158" y="255"/>
                  <a:pt x="157" y="254"/>
                  <a:pt x="157" y="252"/>
                </a:cubicBezTo>
                <a:cubicBezTo>
                  <a:pt x="238" y="252"/>
                  <a:pt x="238" y="252"/>
                  <a:pt x="238" y="252"/>
                </a:cubicBezTo>
                <a:cubicBezTo>
                  <a:pt x="246" y="252"/>
                  <a:pt x="252" y="246"/>
                  <a:pt x="252" y="238"/>
                </a:cubicBezTo>
                <a:lnTo>
                  <a:pt x="217" y="204"/>
                </a:lnTo>
                <a:close/>
                <a:moveTo>
                  <a:pt x="108" y="32"/>
                </a:moveTo>
                <a:cubicBezTo>
                  <a:pt x="108" y="22"/>
                  <a:pt x="116" y="14"/>
                  <a:pt x="126" y="14"/>
                </a:cubicBezTo>
                <a:cubicBezTo>
                  <a:pt x="136" y="14"/>
                  <a:pt x="144" y="22"/>
                  <a:pt x="144" y="32"/>
                </a:cubicBezTo>
                <a:cubicBezTo>
                  <a:pt x="144" y="33"/>
                  <a:pt x="143" y="35"/>
                  <a:pt x="143" y="37"/>
                </a:cubicBezTo>
                <a:cubicBezTo>
                  <a:pt x="137" y="36"/>
                  <a:pt x="132" y="35"/>
                  <a:pt x="126" y="35"/>
                </a:cubicBezTo>
                <a:cubicBezTo>
                  <a:pt x="120" y="35"/>
                  <a:pt x="115" y="36"/>
                  <a:pt x="109" y="37"/>
                </a:cubicBezTo>
                <a:cubicBezTo>
                  <a:pt x="109" y="35"/>
                  <a:pt x="108" y="33"/>
                  <a:pt x="108"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250"/>
          <p:cNvSpPr>
            <a:spLocks noEditPoints="1"/>
          </p:cNvSpPr>
          <p:nvPr/>
        </p:nvSpPr>
        <p:spPr bwMode="auto">
          <a:xfrm>
            <a:off x="4532313" y="3938588"/>
            <a:ext cx="439737" cy="417512"/>
          </a:xfrm>
          <a:custGeom>
            <a:avLst/>
            <a:gdLst>
              <a:gd name="T0" fmla="*/ 439737 w 313"/>
              <a:gd name="T1" fmla="*/ 11246 h 297"/>
              <a:gd name="T2" fmla="*/ 289412 w 313"/>
              <a:gd name="T3" fmla="*/ 18275 h 297"/>
              <a:gd name="T4" fmla="*/ 85700 w 313"/>
              <a:gd name="T5" fmla="*/ 63259 h 297"/>
              <a:gd name="T6" fmla="*/ 85700 w 313"/>
              <a:gd name="T7" fmla="*/ 316297 h 297"/>
              <a:gd name="T8" fmla="*/ 35123 w 313"/>
              <a:gd name="T9" fmla="*/ 390802 h 297"/>
              <a:gd name="T10" fmla="*/ 53387 w 313"/>
              <a:gd name="T11" fmla="*/ 417512 h 297"/>
              <a:gd name="T12" fmla="*/ 127847 w 313"/>
              <a:gd name="T13" fmla="*/ 357064 h 297"/>
              <a:gd name="T14" fmla="*/ 237430 w 313"/>
              <a:gd name="T15" fmla="*/ 400643 h 297"/>
              <a:gd name="T16" fmla="*/ 435522 w 313"/>
              <a:gd name="T17" fmla="*/ 227734 h 297"/>
              <a:gd name="T18" fmla="*/ 439737 w 313"/>
              <a:gd name="T19" fmla="*/ 11246 h 297"/>
              <a:gd name="T20" fmla="*/ 375111 w 313"/>
              <a:gd name="T21" fmla="*/ 88563 h 297"/>
              <a:gd name="T22" fmla="*/ 269743 w 313"/>
              <a:gd name="T23" fmla="*/ 191184 h 297"/>
              <a:gd name="T24" fmla="*/ 141896 w 313"/>
              <a:gd name="T25" fmla="*/ 312080 h 297"/>
              <a:gd name="T26" fmla="*/ 137681 w 313"/>
              <a:gd name="T27" fmla="*/ 313485 h 297"/>
              <a:gd name="T28" fmla="*/ 133467 w 313"/>
              <a:gd name="T29" fmla="*/ 312080 h 297"/>
              <a:gd name="T30" fmla="*/ 133467 w 313"/>
              <a:gd name="T31" fmla="*/ 305051 h 297"/>
              <a:gd name="T32" fmla="*/ 241645 w 313"/>
              <a:gd name="T33" fmla="*/ 163069 h 297"/>
              <a:gd name="T34" fmla="*/ 369491 w 313"/>
              <a:gd name="T35" fmla="*/ 78723 h 297"/>
              <a:gd name="T36" fmla="*/ 376516 w 313"/>
              <a:gd name="T37" fmla="*/ 81534 h 297"/>
              <a:gd name="T38" fmla="*/ 375111 w 313"/>
              <a:gd name="T39" fmla="*/ 88563 h 2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3" h="297">
                <a:moveTo>
                  <a:pt x="313" y="8"/>
                </a:moveTo>
                <a:cubicBezTo>
                  <a:pt x="313" y="8"/>
                  <a:pt x="295" y="27"/>
                  <a:pt x="206" y="13"/>
                </a:cubicBezTo>
                <a:cubicBezTo>
                  <a:pt x="124" y="0"/>
                  <a:pt x="91" y="15"/>
                  <a:pt x="61" y="45"/>
                </a:cubicBezTo>
                <a:cubicBezTo>
                  <a:pt x="32" y="74"/>
                  <a:pt x="0" y="164"/>
                  <a:pt x="61" y="225"/>
                </a:cubicBezTo>
                <a:cubicBezTo>
                  <a:pt x="71" y="235"/>
                  <a:pt x="25" y="278"/>
                  <a:pt x="25" y="278"/>
                </a:cubicBezTo>
                <a:cubicBezTo>
                  <a:pt x="38" y="297"/>
                  <a:pt x="38" y="297"/>
                  <a:pt x="38" y="297"/>
                </a:cubicBezTo>
                <a:cubicBezTo>
                  <a:pt x="91" y="254"/>
                  <a:pt x="91" y="254"/>
                  <a:pt x="91" y="254"/>
                </a:cubicBezTo>
                <a:cubicBezTo>
                  <a:pt x="91" y="254"/>
                  <a:pt x="123" y="285"/>
                  <a:pt x="169" y="285"/>
                </a:cubicBezTo>
                <a:cubicBezTo>
                  <a:pt x="233" y="285"/>
                  <a:pt x="306" y="258"/>
                  <a:pt x="310" y="162"/>
                </a:cubicBezTo>
                <a:cubicBezTo>
                  <a:pt x="313" y="101"/>
                  <a:pt x="297" y="58"/>
                  <a:pt x="313" y="8"/>
                </a:cubicBezTo>
                <a:close/>
                <a:moveTo>
                  <a:pt x="267" y="63"/>
                </a:moveTo>
                <a:cubicBezTo>
                  <a:pt x="267" y="63"/>
                  <a:pt x="239" y="89"/>
                  <a:pt x="192" y="136"/>
                </a:cubicBezTo>
                <a:cubicBezTo>
                  <a:pt x="150" y="178"/>
                  <a:pt x="101" y="222"/>
                  <a:pt x="101" y="222"/>
                </a:cubicBezTo>
                <a:cubicBezTo>
                  <a:pt x="100" y="223"/>
                  <a:pt x="99" y="223"/>
                  <a:pt x="98" y="223"/>
                </a:cubicBezTo>
                <a:cubicBezTo>
                  <a:pt x="97" y="223"/>
                  <a:pt x="96" y="223"/>
                  <a:pt x="95" y="222"/>
                </a:cubicBezTo>
                <a:cubicBezTo>
                  <a:pt x="94" y="221"/>
                  <a:pt x="94" y="219"/>
                  <a:pt x="95" y="217"/>
                </a:cubicBezTo>
                <a:cubicBezTo>
                  <a:pt x="95" y="217"/>
                  <a:pt x="138" y="148"/>
                  <a:pt x="172" y="116"/>
                </a:cubicBezTo>
                <a:cubicBezTo>
                  <a:pt x="209" y="83"/>
                  <a:pt x="263" y="57"/>
                  <a:pt x="263" y="56"/>
                </a:cubicBezTo>
                <a:cubicBezTo>
                  <a:pt x="265" y="56"/>
                  <a:pt x="267" y="56"/>
                  <a:pt x="268" y="58"/>
                </a:cubicBezTo>
                <a:cubicBezTo>
                  <a:pt x="269" y="59"/>
                  <a:pt x="269" y="62"/>
                  <a:pt x="267"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251"/>
          <p:cNvSpPr>
            <a:spLocks noEditPoints="1"/>
          </p:cNvSpPr>
          <p:nvPr/>
        </p:nvSpPr>
        <p:spPr bwMode="auto">
          <a:xfrm>
            <a:off x="7062788" y="3949700"/>
            <a:ext cx="422275" cy="395288"/>
          </a:xfrm>
          <a:custGeom>
            <a:avLst/>
            <a:gdLst>
              <a:gd name="T0" fmla="*/ 373173 w 301"/>
              <a:gd name="T1" fmla="*/ 269132 h 282"/>
              <a:gd name="T2" fmla="*/ 328280 w 301"/>
              <a:gd name="T3" fmla="*/ 96719 h 282"/>
              <a:gd name="T4" fmla="*/ 113635 w 301"/>
              <a:gd name="T5" fmla="*/ 50462 h 282"/>
              <a:gd name="T6" fmla="*/ 44893 w 301"/>
              <a:gd name="T7" fmla="*/ 4205 h 282"/>
              <a:gd name="T8" fmla="*/ 16835 w 301"/>
              <a:gd name="T9" fmla="*/ 18222 h 282"/>
              <a:gd name="T10" fmla="*/ 85577 w 301"/>
              <a:gd name="T11" fmla="*/ 79899 h 282"/>
              <a:gd name="T12" fmla="*/ 185184 w 301"/>
              <a:gd name="T13" fmla="*/ 349031 h 282"/>
              <a:gd name="T14" fmla="*/ 422275 w 301"/>
              <a:gd name="T15" fmla="*/ 364450 h 282"/>
              <a:gd name="T16" fmla="*/ 373173 w 301"/>
              <a:gd name="T17" fmla="*/ 269132 h 282"/>
              <a:gd name="T18" fmla="*/ 339503 w 301"/>
              <a:gd name="T19" fmla="*/ 325201 h 282"/>
              <a:gd name="T20" fmla="*/ 336698 w 301"/>
              <a:gd name="T21" fmla="*/ 326603 h 282"/>
              <a:gd name="T22" fmla="*/ 333892 w 301"/>
              <a:gd name="T23" fmla="*/ 325201 h 282"/>
              <a:gd name="T24" fmla="*/ 223062 w 301"/>
              <a:gd name="T25" fmla="*/ 193439 h 282"/>
              <a:gd name="T26" fmla="*/ 148708 w 301"/>
              <a:gd name="T27" fmla="*/ 105130 h 282"/>
              <a:gd name="T28" fmla="*/ 148708 w 301"/>
              <a:gd name="T29" fmla="*/ 99523 h 282"/>
              <a:gd name="T30" fmla="*/ 152917 w 301"/>
              <a:gd name="T31" fmla="*/ 99523 h 282"/>
              <a:gd name="T32" fmla="*/ 249717 w 301"/>
              <a:gd name="T33" fmla="*/ 171011 h 282"/>
              <a:gd name="T34" fmla="*/ 340906 w 301"/>
              <a:gd name="T35" fmla="*/ 320996 h 282"/>
              <a:gd name="T36" fmla="*/ 339503 w 301"/>
              <a:gd name="T37" fmla="*/ 325201 h 2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367"/>
          <p:cNvSpPr>
            <a:spLocks noEditPoints="1"/>
          </p:cNvSpPr>
          <p:nvPr/>
        </p:nvSpPr>
        <p:spPr bwMode="auto">
          <a:xfrm>
            <a:off x="5824538" y="2198688"/>
            <a:ext cx="377825" cy="403225"/>
          </a:xfrm>
          <a:custGeom>
            <a:avLst/>
            <a:gdLst>
              <a:gd name="T0" fmla="*/ 352543 w 269"/>
              <a:gd name="T1" fmla="*/ 268817 h 288"/>
              <a:gd name="T2" fmla="*/ 328666 w 269"/>
              <a:gd name="T3" fmla="*/ 292618 h 288"/>
              <a:gd name="T4" fmla="*/ 328666 w 269"/>
              <a:gd name="T5" fmla="*/ 295418 h 288"/>
              <a:gd name="T6" fmla="*/ 282315 w 269"/>
              <a:gd name="T7" fmla="*/ 326220 h 288"/>
              <a:gd name="T8" fmla="*/ 224729 w 269"/>
              <a:gd name="T9" fmla="*/ 336021 h 288"/>
              <a:gd name="T10" fmla="*/ 207874 w 269"/>
              <a:gd name="T11" fmla="*/ 261816 h 288"/>
              <a:gd name="T12" fmla="*/ 205065 w 269"/>
              <a:gd name="T13" fmla="*/ 169411 h 288"/>
              <a:gd name="T14" fmla="*/ 271079 w 269"/>
              <a:gd name="T15" fmla="*/ 169411 h 288"/>
              <a:gd name="T16" fmla="*/ 296361 w 269"/>
              <a:gd name="T17" fmla="*/ 163810 h 288"/>
              <a:gd name="T18" fmla="*/ 311811 w 269"/>
              <a:gd name="T19" fmla="*/ 172211 h 288"/>
              <a:gd name="T20" fmla="*/ 331475 w 269"/>
              <a:gd name="T21" fmla="*/ 152609 h 288"/>
              <a:gd name="T22" fmla="*/ 311811 w 269"/>
              <a:gd name="T23" fmla="*/ 133008 h 288"/>
              <a:gd name="T24" fmla="*/ 294956 w 269"/>
              <a:gd name="T25" fmla="*/ 141409 h 288"/>
              <a:gd name="T26" fmla="*/ 203660 w 269"/>
              <a:gd name="T27" fmla="*/ 141409 h 288"/>
              <a:gd name="T28" fmla="*/ 202256 w 269"/>
              <a:gd name="T29" fmla="*/ 95206 h 288"/>
              <a:gd name="T30" fmla="*/ 237370 w 269"/>
              <a:gd name="T31" fmla="*/ 49003 h 288"/>
              <a:gd name="T32" fmla="*/ 188210 w 269"/>
              <a:gd name="T33" fmla="*/ 0 h 288"/>
              <a:gd name="T34" fmla="*/ 139051 w 269"/>
              <a:gd name="T35" fmla="*/ 49003 h 288"/>
              <a:gd name="T36" fmla="*/ 174165 w 269"/>
              <a:gd name="T37" fmla="*/ 95206 h 288"/>
              <a:gd name="T38" fmla="*/ 172760 w 269"/>
              <a:gd name="T39" fmla="*/ 141409 h 288"/>
              <a:gd name="T40" fmla="*/ 81464 w 269"/>
              <a:gd name="T41" fmla="*/ 141409 h 288"/>
              <a:gd name="T42" fmla="*/ 64609 w 269"/>
              <a:gd name="T43" fmla="*/ 133008 h 288"/>
              <a:gd name="T44" fmla="*/ 44946 w 269"/>
              <a:gd name="T45" fmla="*/ 152609 h 288"/>
              <a:gd name="T46" fmla="*/ 64609 w 269"/>
              <a:gd name="T47" fmla="*/ 172211 h 288"/>
              <a:gd name="T48" fmla="*/ 80060 w 269"/>
              <a:gd name="T49" fmla="*/ 163810 h 288"/>
              <a:gd name="T50" fmla="*/ 106746 w 269"/>
              <a:gd name="T51" fmla="*/ 169411 h 288"/>
              <a:gd name="T52" fmla="*/ 171356 w 269"/>
              <a:gd name="T53" fmla="*/ 169411 h 288"/>
              <a:gd name="T54" fmla="*/ 168546 w 269"/>
              <a:gd name="T55" fmla="*/ 261816 h 288"/>
              <a:gd name="T56" fmla="*/ 153096 w 269"/>
              <a:gd name="T57" fmla="*/ 334621 h 288"/>
              <a:gd name="T58" fmla="*/ 82869 w 269"/>
              <a:gd name="T59" fmla="*/ 317820 h 288"/>
              <a:gd name="T60" fmla="*/ 47755 w 269"/>
              <a:gd name="T61" fmla="*/ 296818 h 288"/>
              <a:gd name="T62" fmla="*/ 49159 w 269"/>
              <a:gd name="T63" fmla="*/ 292618 h 288"/>
              <a:gd name="T64" fmla="*/ 23877 w 269"/>
              <a:gd name="T65" fmla="*/ 268817 h 288"/>
              <a:gd name="T66" fmla="*/ 0 w 269"/>
              <a:gd name="T67" fmla="*/ 292618 h 288"/>
              <a:gd name="T68" fmla="*/ 23877 w 269"/>
              <a:gd name="T69" fmla="*/ 317820 h 288"/>
              <a:gd name="T70" fmla="*/ 29496 w 269"/>
              <a:gd name="T71" fmla="*/ 316420 h 288"/>
              <a:gd name="T72" fmla="*/ 67419 w 269"/>
              <a:gd name="T73" fmla="*/ 345821 h 288"/>
              <a:gd name="T74" fmla="*/ 143264 w 269"/>
              <a:gd name="T75" fmla="*/ 382224 h 288"/>
              <a:gd name="T76" fmla="*/ 189615 w 269"/>
              <a:gd name="T77" fmla="*/ 403225 h 288"/>
              <a:gd name="T78" fmla="*/ 233156 w 269"/>
              <a:gd name="T79" fmla="*/ 382224 h 288"/>
              <a:gd name="T80" fmla="*/ 309002 w 269"/>
              <a:gd name="T81" fmla="*/ 345821 h 288"/>
              <a:gd name="T82" fmla="*/ 346925 w 269"/>
              <a:gd name="T83" fmla="*/ 316420 h 288"/>
              <a:gd name="T84" fmla="*/ 352543 w 269"/>
              <a:gd name="T85" fmla="*/ 317820 h 288"/>
              <a:gd name="T86" fmla="*/ 377825 w 269"/>
              <a:gd name="T87" fmla="*/ 292618 h 288"/>
              <a:gd name="T88" fmla="*/ 352543 w 269"/>
              <a:gd name="T89" fmla="*/ 268817 h 288"/>
              <a:gd name="T90" fmla="*/ 161524 w 269"/>
              <a:gd name="T91" fmla="*/ 49003 h 288"/>
              <a:gd name="T92" fmla="*/ 188210 w 269"/>
              <a:gd name="T93" fmla="*/ 22401 h 288"/>
              <a:gd name="T94" fmla="*/ 213492 w 269"/>
              <a:gd name="T95" fmla="*/ 49003 h 288"/>
              <a:gd name="T96" fmla="*/ 188210 w 269"/>
              <a:gd name="T97" fmla="*/ 74205 h 288"/>
              <a:gd name="T98" fmla="*/ 161524 w 269"/>
              <a:gd name="T99" fmla="*/ 49003 h 2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69" h="288">
                <a:moveTo>
                  <a:pt x="251" y="192"/>
                </a:moveTo>
                <a:cubicBezTo>
                  <a:pt x="241" y="192"/>
                  <a:pt x="234" y="200"/>
                  <a:pt x="234" y="209"/>
                </a:cubicBezTo>
                <a:cubicBezTo>
                  <a:pt x="234" y="210"/>
                  <a:pt x="234" y="211"/>
                  <a:pt x="234" y="211"/>
                </a:cubicBezTo>
                <a:cubicBezTo>
                  <a:pt x="226" y="217"/>
                  <a:pt x="215" y="224"/>
                  <a:pt x="201" y="233"/>
                </a:cubicBezTo>
                <a:cubicBezTo>
                  <a:pt x="189" y="240"/>
                  <a:pt x="174" y="241"/>
                  <a:pt x="160" y="240"/>
                </a:cubicBezTo>
                <a:cubicBezTo>
                  <a:pt x="148" y="187"/>
                  <a:pt x="148" y="187"/>
                  <a:pt x="148" y="187"/>
                </a:cubicBezTo>
                <a:cubicBezTo>
                  <a:pt x="148" y="187"/>
                  <a:pt x="147" y="153"/>
                  <a:pt x="146" y="121"/>
                </a:cubicBezTo>
                <a:cubicBezTo>
                  <a:pt x="193" y="121"/>
                  <a:pt x="193" y="121"/>
                  <a:pt x="193" y="121"/>
                </a:cubicBezTo>
                <a:cubicBezTo>
                  <a:pt x="211" y="117"/>
                  <a:pt x="211" y="117"/>
                  <a:pt x="211" y="117"/>
                </a:cubicBezTo>
                <a:cubicBezTo>
                  <a:pt x="213" y="120"/>
                  <a:pt x="217" y="123"/>
                  <a:pt x="222" y="123"/>
                </a:cubicBezTo>
                <a:cubicBezTo>
                  <a:pt x="230" y="123"/>
                  <a:pt x="236" y="116"/>
                  <a:pt x="236" y="109"/>
                </a:cubicBezTo>
                <a:cubicBezTo>
                  <a:pt x="236" y="101"/>
                  <a:pt x="230" y="95"/>
                  <a:pt x="222" y="95"/>
                </a:cubicBezTo>
                <a:cubicBezTo>
                  <a:pt x="217" y="95"/>
                  <a:pt x="213" y="97"/>
                  <a:pt x="210" y="101"/>
                </a:cubicBezTo>
                <a:cubicBezTo>
                  <a:pt x="145" y="101"/>
                  <a:pt x="145" y="101"/>
                  <a:pt x="145" y="101"/>
                </a:cubicBezTo>
                <a:cubicBezTo>
                  <a:pt x="145" y="87"/>
                  <a:pt x="144" y="75"/>
                  <a:pt x="144" y="68"/>
                </a:cubicBezTo>
                <a:cubicBezTo>
                  <a:pt x="158" y="63"/>
                  <a:pt x="169" y="50"/>
                  <a:pt x="169" y="35"/>
                </a:cubicBezTo>
                <a:cubicBezTo>
                  <a:pt x="169" y="16"/>
                  <a:pt x="153" y="0"/>
                  <a:pt x="134" y="0"/>
                </a:cubicBezTo>
                <a:cubicBezTo>
                  <a:pt x="115" y="0"/>
                  <a:pt x="99" y="16"/>
                  <a:pt x="99" y="35"/>
                </a:cubicBezTo>
                <a:cubicBezTo>
                  <a:pt x="99" y="50"/>
                  <a:pt x="110" y="64"/>
                  <a:pt x="124" y="68"/>
                </a:cubicBezTo>
                <a:cubicBezTo>
                  <a:pt x="124" y="75"/>
                  <a:pt x="124" y="87"/>
                  <a:pt x="123" y="101"/>
                </a:cubicBezTo>
                <a:cubicBezTo>
                  <a:pt x="58" y="101"/>
                  <a:pt x="58" y="101"/>
                  <a:pt x="58" y="101"/>
                </a:cubicBezTo>
                <a:cubicBezTo>
                  <a:pt x="55" y="97"/>
                  <a:pt x="51" y="95"/>
                  <a:pt x="46" y="95"/>
                </a:cubicBezTo>
                <a:cubicBezTo>
                  <a:pt x="38" y="95"/>
                  <a:pt x="32" y="101"/>
                  <a:pt x="32" y="109"/>
                </a:cubicBezTo>
                <a:cubicBezTo>
                  <a:pt x="32" y="116"/>
                  <a:pt x="38" y="123"/>
                  <a:pt x="46" y="123"/>
                </a:cubicBezTo>
                <a:cubicBezTo>
                  <a:pt x="51" y="123"/>
                  <a:pt x="55" y="120"/>
                  <a:pt x="57" y="117"/>
                </a:cubicBezTo>
                <a:cubicBezTo>
                  <a:pt x="76" y="121"/>
                  <a:pt x="76" y="121"/>
                  <a:pt x="76" y="121"/>
                </a:cubicBezTo>
                <a:cubicBezTo>
                  <a:pt x="122" y="121"/>
                  <a:pt x="122" y="121"/>
                  <a:pt x="122" y="121"/>
                </a:cubicBezTo>
                <a:cubicBezTo>
                  <a:pt x="121" y="153"/>
                  <a:pt x="120" y="187"/>
                  <a:pt x="120" y="187"/>
                </a:cubicBezTo>
                <a:cubicBezTo>
                  <a:pt x="109" y="239"/>
                  <a:pt x="109" y="239"/>
                  <a:pt x="109" y="239"/>
                </a:cubicBezTo>
                <a:cubicBezTo>
                  <a:pt x="91" y="239"/>
                  <a:pt x="73" y="237"/>
                  <a:pt x="59" y="227"/>
                </a:cubicBezTo>
                <a:cubicBezTo>
                  <a:pt x="49" y="221"/>
                  <a:pt x="41" y="217"/>
                  <a:pt x="34" y="212"/>
                </a:cubicBezTo>
                <a:cubicBezTo>
                  <a:pt x="35" y="211"/>
                  <a:pt x="35" y="210"/>
                  <a:pt x="35" y="209"/>
                </a:cubicBezTo>
                <a:cubicBezTo>
                  <a:pt x="35" y="200"/>
                  <a:pt x="27" y="192"/>
                  <a:pt x="17" y="192"/>
                </a:cubicBezTo>
                <a:cubicBezTo>
                  <a:pt x="8" y="192"/>
                  <a:pt x="0" y="200"/>
                  <a:pt x="0" y="209"/>
                </a:cubicBezTo>
                <a:cubicBezTo>
                  <a:pt x="0" y="219"/>
                  <a:pt x="8" y="227"/>
                  <a:pt x="17" y="227"/>
                </a:cubicBezTo>
                <a:cubicBezTo>
                  <a:pt x="19" y="227"/>
                  <a:pt x="20" y="227"/>
                  <a:pt x="21" y="226"/>
                </a:cubicBezTo>
                <a:cubicBezTo>
                  <a:pt x="28" y="232"/>
                  <a:pt x="37" y="239"/>
                  <a:pt x="48" y="247"/>
                </a:cubicBezTo>
                <a:cubicBezTo>
                  <a:pt x="64" y="257"/>
                  <a:pt x="82" y="267"/>
                  <a:pt x="102" y="273"/>
                </a:cubicBezTo>
                <a:cubicBezTo>
                  <a:pt x="105" y="274"/>
                  <a:pt x="128" y="288"/>
                  <a:pt x="135" y="288"/>
                </a:cubicBezTo>
                <a:cubicBezTo>
                  <a:pt x="141" y="288"/>
                  <a:pt x="161" y="276"/>
                  <a:pt x="166" y="273"/>
                </a:cubicBezTo>
                <a:cubicBezTo>
                  <a:pt x="186" y="267"/>
                  <a:pt x="205" y="257"/>
                  <a:pt x="220" y="247"/>
                </a:cubicBezTo>
                <a:cubicBezTo>
                  <a:pt x="231" y="239"/>
                  <a:pt x="241" y="232"/>
                  <a:pt x="247" y="226"/>
                </a:cubicBezTo>
                <a:cubicBezTo>
                  <a:pt x="248" y="227"/>
                  <a:pt x="250" y="227"/>
                  <a:pt x="251" y="227"/>
                </a:cubicBezTo>
                <a:cubicBezTo>
                  <a:pt x="261" y="227"/>
                  <a:pt x="269" y="219"/>
                  <a:pt x="269" y="209"/>
                </a:cubicBezTo>
                <a:cubicBezTo>
                  <a:pt x="269" y="200"/>
                  <a:pt x="261" y="192"/>
                  <a:pt x="251" y="192"/>
                </a:cubicBezTo>
                <a:close/>
                <a:moveTo>
                  <a:pt x="115" y="35"/>
                </a:moveTo>
                <a:cubicBezTo>
                  <a:pt x="115" y="25"/>
                  <a:pt x="124" y="16"/>
                  <a:pt x="134" y="16"/>
                </a:cubicBezTo>
                <a:cubicBezTo>
                  <a:pt x="144" y="16"/>
                  <a:pt x="152" y="25"/>
                  <a:pt x="152" y="35"/>
                </a:cubicBezTo>
                <a:cubicBezTo>
                  <a:pt x="152" y="45"/>
                  <a:pt x="144" y="53"/>
                  <a:pt x="134" y="53"/>
                </a:cubicBezTo>
                <a:cubicBezTo>
                  <a:pt x="124" y="53"/>
                  <a:pt x="115" y="45"/>
                  <a:pt x="115"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TextBox 13@|17FFC:16777215|FBC:16777215|LFC:16777215|LBC:16777215"/>
          <p:cNvSpPr txBox="1">
            <a:spLocks noChangeArrowheads="1"/>
          </p:cNvSpPr>
          <p:nvPr/>
        </p:nvSpPr>
        <p:spPr bwMode="auto">
          <a:xfrm>
            <a:off x="1362075" y="4822825"/>
            <a:ext cx="1952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19" name="TextBox 13@|17FFC:16777215|FBC:16777215|LFC:16777215|LBC:16777215"/>
          <p:cNvSpPr txBox="1">
            <a:spLocks noChangeArrowheads="1"/>
          </p:cNvSpPr>
          <p:nvPr/>
        </p:nvSpPr>
        <p:spPr bwMode="auto">
          <a:xfrm>
            <a:off x="1062831" y="5201576"/>
            <a:ext cx="23352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your words here</a:t>
            </a:r>
          </a:p>
        </p:txBody>
      </p:sp>
      <p:sp>
        <p:nvSpPr>
          <p:cNvPr id="20" name="TextBox 13@|17FFC:16777215|FBC:16777215|LFC:16777215|LBC:16777215"/>
          <p:cNvSpPr txBox="1">
            <a:spLocks noChangeArrowheads="1"/>
          </p:cNvSpPr>
          <p:nvPr/>
        </p:nvSpPr>
        <p:spPr bwMode="auto">
          <a:xfrm>
            <a:off x="3940175" y="4822825"/>
            <a:ext cx="1952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1" name="TextBox 13@|17FFC:16777215|FBC:16777215|LFC:16777215|LBC:16777215"/>
          <p:cNvSpPr txBox="1">
            <a:spLocks noChangeArrowheads="1"/>
          </p:cNvSpPr>
          <p:nvPr/>
        </p:nvSpPr>
        <p:spPr bwMode="auto">
          <a:xfrm>
            <a:off x="3647017" y="5201576"/>
            <a:ext cx="23336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your words here</a:t>
            </a:r>
          </a:p>
        </p:txBody>
      </p:sp>
      <p:sp>
        <p:nvSpPr>
          <p:cNvPr id="22" name="TextBox 13@|17FFC:16777215|FBC:16777215|LFC:16777215|LBC:16777215"/>
          <p:cNvSpPr txBox="1">
            <a:spLocks noChangeArrowheads="1"/>
          </p:cNvSpPr>
          <p:nvPr/>
        </p:nvSpPr>
        <p:spPr bwMode="auto">
          <a:xfrm>
            <a:off x="6518275" y="4822825"/>
            <a:ext cx="1952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3" name="TextBox 13@|17FFC:16777215|FBC:16777215|LFC:16777215|LBC:16777215"/>
          <p:cNvSpPr txBox="1">
            <a:spLocks noChangeArrowheads="1"/>
          </p:cNvSpPr>
          <p:nvPr/>
        </p:nvSpPr>
        <p:spPr bwMode="auto">
          <a:xfrm>
            <a:off x="6229615" y="5201576"/>
            <a:ext cx="23336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your words here</a:t>
            </a:r>
          </a:p>
        </p:txBody>
      </p:sp>
      <p:sp>
        <p:nvSpPr>
          <p:cNvPr id="24" name="TextBox 13@|17FFC:16777215|FBC:16777215|LFC:16777215|LBC:16777215"/>
          <p:cNvSpPr txBox="1">
            <a:spLocks noChangeArrowheads="1"/>
          </p:cNvSpPr>
          <p:nvPr/>
        </p:nvSpPr>
        <p:spPr bwMode="auto">
          <a:xfrm>
            <a:off x="9096375" y="4822825"/>
            <a:ext cx="1952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TITLE</a:t>
            </a:r>
          </a:p>
        </p:txBody>
      </p:sp>
      <p:sp>
        <p:nvSpPr>
          <p:cNvPr id="25" name="TextBox 13@|17FFC:16777215|FBC:16777215|LFC:16777215|LBC:16777215"/>
          <p:cNvSpPr txBox="1">
            <a:spLocks noChangeArrowheads="1"/>
          </p:cNvSpPr>
          <p:nvPr/>
        </p:nvSpPr>
        <p:spPr bwMode="auto">
          <a:xfrm>
            <a:off x="8812212" y="5201576"/>
            <a:ext cx="23336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sym typeface="Arial" panose="020B0604020202020204" pitchFamily="34" charset="0"/>
              </a:rPr>
              <a:t>add your words here</a:t>
            </a:r>
          </a:p>
        </p:txBody>
      </p:sp>
    </p:spTree>
    <p:extLst>
      <p:ext uri="{BB962C8B-B14F-4D97-AF65-F5344CB8AC3E}">
        <p14:creationId xmlns:p14="http://schemas.microsoft.com/office/powerpoint/2010/main" val="4524689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5218" y="1368188"/>
            <a:ext cx="4121624" cy="4121624"/>
          </a:xfrm>
          <a:prstGeom prst="rect">
            <a:avLst/>
          </a:prstGeom>
        </p:spPr>
      </p:pic>
      <p:sp>
        <p:nvSpPr>
          <p:cNvPr id="7" name="文本框 6"/>
          <p:cNvSpPr txBox="1"/>
          <p:nvPr/>
        </p:nvSpPr>
        <p:spPr>
          <a:xfrm>
            <a:off x="2095627" y="2542155"/>
            <a:ext cx="1540806" cy="201593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500" b="1" i="0" u="none" strike="noStrike" kern="1200" cap="none" spc="0" normalizeH="0" baseline="0" noProof="0" dirty="0" smtClean="0">
                <a:ln>
                  <a:noFill/>
                </a:ln>
                <a:solidFill>
                  <a:srgbClr val="549DA3"/>
                </a:solidFill>
                <a:effectLst/>
                <a:uLnTx/>
                <a:uFillTx/>
                <a:latin typeface="造字工房朗倩（非商用）粗体" pitchFamily="50" charset="-122"/>
                <a:ea typeface="造字工房朗倩（非商用）粗体" pitchFamily="50" charset="-122"/>
                <a:cs typeface="+mn-cs"/>
              </a:rPr>
              <a:t>4</a:t>
            </a:r>
            <a:endParaRPr kumimoji="0" lang="zh-CN" altLang="en-US" sz="12500" b="1" i="0" u="none" strike="noStrike" kern="1200" cap="none" spc="0" normalizeH="0" baseline="0" noProof="0" dirty="0">
              <a:ln>
                <a:noFill/>
              </a:ln>
              <a:solidFill>
                <a:srgbClr val="549DA3"/>
              </a:solidFill>
              <a:effectLst/>
              <a:uLnTx/>
              <a:uFillTx/>
              <a:latin typeface="造字工房朗倩（非商用）粗体" pitchFamily="50" charset="-122"/>
              <a:ea typeface="造字工房朗倩（非商用）粗体" pitchFamily="50" charset="-122"/>
              <a:cs typeface="+mn-cs"/>
            </a:endParaRPr>
          </a:p>
        </p:txBody>
      </p:sp>
      <p:sp>
        <p:nvSpPr>
          <p:cNvPr id="11" name="Shape 70"/>
          <p:cNvSpPr txBox="1">
            <a:spLocks/>
          </p:cNvSpPr>
          <p:nvPr/>
        </p:nvSpPr>
        <p:spPr>
          <a:xfrm>
            <a:off x="4669611" y="2403710"/>
            <a:ext cx="7800083" cy="114641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ct val="100000"/>
              <a:buFont typeface="Montserrat"/>
              <a:buNone/>
              <a:defRPr sz="3600" b="1" i="0" u="none" strike="noStrike" cap="none">
                <a:solidFill>
                  <a:srgbClr val="FFFFFF"/>
                </a:solidFill>
                <a:latin typeface="Montserrat"/>
                <a:ea typeface="Montserrat"/>
                <a:cs typeface="Montserrat"/>
                <a:sym typeface="Montserrat"/>
              </a:defRPr>
            </a:lvl1pPr>
            <a:lvl2pPr lvl="1">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2pPr>
            <a:lvl3pPr lvl="2">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3pPr>
            <a:lvl4pPr lvl="3">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4pPr>
            <a:lvl5pPr lvl="4">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5pPr>
            <a:lvl6pPr lvl="5">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6pPr>
            <a:lvl7pPr lvl="6">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7pPr>
            <a:lvl8pPr lvl="7">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8pPr>
            <a:lvl9pPr lvl="8">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FFFFFF"/>
              </a:buClr>
              <a:buSzPct val="100000"/>
              <a:buFont typeface="Montserrat"/>
              <a:buNone/>
              <a:tabLst/>
              <a:defRPr/>
            </a:pPr>
            <a:r>
              <a:rPr kumimoji="0" lang="zh-CN" altLang="en-US" sz="5400" b="0" i="0" u="none" strike="noStrike" kern="0" cap="none" spc="0" normalizeH="0" baseline="0" noProof="0" dirty="0" smtClean="0">
                <a:ln>
                  <a:noFill/>
                </a:ln>
                <a:solidFill>
                  <a:srgbClr val="05202E"/>
                </a:solidFill>
                <a:effectLst/>
                <a:uLnTx/>
                <a:uFillTx/>
                <a:latin typeface="方正综艺简体" panose="02010601030101010101" pitchFamily="2" charset="-122"/>
                <a:ea typeface="方正综艺简体" panose="02010601030101010101" pitchFamily="2" charset="-122"/>
                <a:sym typeface="Montserrat"/>
              </a:rPr>
              <a:t>请插入标题二内容</a:t>
            </a:r>
            <a:endParaRPr kumimoji="0" lang="en" sz="5400" b="0" i="0" u="none" strike="noStrike" kern="0" cap="none" spc="0" normalizeH="0" baseline="0" noProof="0" dirty="0">
              <a:ln>
                <a:noFill/>
              </a:ln>
              <a:solidFill>
                <a:srgbClr val="05202E"/>
              </a:solidFill>
              <a:effectLst/>
              <a:uLnTx/>
              <a:uFillTx/>
              <a:latin typeface="造字工房朗倩（非商用）粗体" pitchFamily="50" charset="-122"/>
              <a:ea typeface="方正综艺简体" panose="02010601030101010101" pitchFamily="2" charset="-122"/>
              <a:sym typeface="Montserrat"/>
            </a:endParaRPr>
          </a:p>
        </p:txBody>
      </p:sp>
      <p:sp>
        <p:nvSpPr>
          <p:cNvPr id="12" name="Shape 85"/>
          <p:cNvSpPr txBox="1">
            <a:spLocks/>
          </p:cNvSpPr>
          <p:nvPr/>
        </p:nvSpPr>
        <p:spPr>
          <a:xfrm>
            <a:off x="4768764" y="3424178"/>
            <a:ext cx="5584604" cy="1966800"/>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
                <a:prstClr val="black"/>
              </a:buClr>
              <a:buSzPct val="61111"/>
              <a:buFont typeface="Arial"/>
              <a:buNone/>
              <a:tabLst/>
              <a:defRPr/>
            </a:pPr>
            <a:r>
              <a:rPr kumimoji="0" lang="en-US" sz="18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Verdana" panose="020B0604030504040204" pitchFamily="34" charset="0"/>
              </a:rPr>
              <a:t>EDIT IN GOOGLE SLIDES</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Go to the File menu and select Make a copy</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You will get a copy of this document on your Google Drive and will be able to edit, add or delete slides</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AD7E8E"/>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40665686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540118" y="2268534"/>
            <a:ext cx="3383796" cy="584775"/>
          </a:xfrm>
          <a:prstGeom prst="rect">
            <a:avLst/>
          </a:prstGeom>
        </p:spPr>
        <p:txBody>
          <a:bodyPr wrap="square">
            <a:spAutoFit/>
          </a:bodyPr>
          <a:lstStyle/>
          <a:p>
            <a:pPr algn="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矩形 33"/>
          <p:cNvSpPr/>
          <p:nvPr/>
        </p:nvSpPr>
        <p:spPr>
          <a:xfrm>
            <a:off x="1418740" y="2019992"/>
            <a:ext cx="2601750" cy="400110"/>
          </a:xfrm>
          <a:prstGeom prst="rect">
            <a:avLst/>
          </a:prstGeom>
        </p:spPr>
        <p:txBody>
          <a:bodyPr wrap="square">
            <a:spAutoFit/>
          </a:bodyPr>
          <a:lstStyle/>
          <a:p>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Text Description </a:t>
            </a:r>
            <a:endParaRPr lang="zh-CN" altLang="en-US" sz="2000" b="1" dirty="0">
              <a:solidFill>
                <a:srgbClr val="9C2849"/>
              </a:solidFill>
              <a:latin typeface="Verdana" panose="020B0604030504040204" pitchFamily="34" charset="0"/>
              <a:ea typeface="宋体" panose="02010600030101010101" pitchFamily="2" charset="-122"/>
              <a:cs typeface="Verdana" panose="020B0604030504040204" pitchFamily="34" charset="0"/>
            </a:endParaRPr>
          </a:p>
        </p:txBody>
      </p:sp>
      <p:sp>
        <p:nvSpPr>
          <p:cNvPr id="35" name="矩形 34"/>
          <p:cNvSpPr/>
          <p:nvPr/>
        </p:nvSpPr>
        <p:spPr>
          <a:xfrm>
            <a:off x="641445" y="4636301"/>
            <a:ext cx="4026939" cy="584775"/>
          </a:xfrm>
          <a:prstGeom prst="rect">
            <a:avLst/>
          </a:prstGeom>
        </p:spPr>
        <p:txBody>
          <a:bodyPr wrap="square">
            <a:spAutoFit/>
          </a:bodyPr>
          <a:lstStyle/>
          <a:p>
            <a:pPr algn="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36" name="矩形 35"/>
          <p:cNvSpPr/>
          <p:nvPr/>
        </p:nvSpPr>
        <p:spPr>
          <a:xfrm>
            <a:off x="2136713" y="4238769"/>
            <a:ext cx="2601750" cy="400110"/>
          </a:xfrm>
          <a:prstGeom prst="rect">
            <a:avLst/>
          </a:prstGeom>
        </p:spPr>
        <p:txBody>
          <a:bodyPr wrap="square">
            <a:spAutoFit/>
          </a:bodyPr>
          <a:lstStyle/>
          <a:p>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Text Description </a:t>
            </a:r>
            <a:endParaRPr lang="zh-CN" altLang="en-US" sz="2000" b="1" dirty="0">
              <a:solidFill>
                <a:srgbClr val="9C2849"/>
              </a:solidFill>
              <a:latin typeface="Verdana" panose="020B0604030504040204" pitchFamily="34" charset="0"/>
              <a:ea typeface="宋体" panose="02010600030101010101" pitchFamily="2" charset="-122"/>
              <a:cs typeface="Verdana" panose="020B0604030504040204" pitchFamily="34" charset="0"/>
            </a:endParaRPr>
          </a:p>
        </p:txBody>
      </p:sp>
      <p:sp>
        <p:nvSpPr>
          <p:cNvPr id="37" name="矩形 36"/>
          <p:cNvSpPr/>
          <p:nvPr/>
        </p:nvSpPr>
        <p:spPr>
          <a:xfrm>
            <a:off x="7502868" y="4595265"/>
            <a:ext cx="3893011" cy="584775"/>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38" name="矩形 37"/>
          <p:cNvSpPr/>
          <p:nvPr/>
        </p:nvSpPr>
        <p:spPr>
          <a:xfrm>
            <a:off x="7502869" y="4238769"/>
            <a:ext cx="2601750" cy="400110"/>
          </a:xfrm>
          <a:prstGeom prst="rect">
            <a:avLst/>
          </a:prstGeom>
        </p:spPr>
        <p:txBody>
          <a:bodyPr wrap="square">
            <a:spAutoFit/>
          </a:bodyPr>
          <a:lstStyle/>
          <a:p>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Text Description </a:t>
            </a:r>
            <a:endParaRPr lang="zh-CN" altLang="en-US" sz="2000" b="1" dirty="0">
              <a:solidFill>
                <a:srgbClr val="9C2849"/>
              </a:solidFill>
              <a:latin typeface="Verdana" panose="020B0604030504040204" pitchFamily="34" charset="0"/>
              <a:ea typeface="宋体" panose="02010600030101010101" pitchFamily="2" charset="-122"/>
              <a:cs typeface="Verdana" panose="020B0604030504040204" pitchFamily="34" charset="0"/>
            </a:endParaRPr>
          </a:p>
        </p:txBody>
      </p:sp>
      <p:sp>
        <p:nvSpPr>
          <p:cNvPr id="39" name="矩形 38"/>
          <p:cNvSpPr/>
          <p:nvPr/>
        </p:nvSpPr>
        <p:spPr>
          <a:xfrm>
            <a:off x="8259471" y="2337299"/>
            <a:ext cx="3259239" cy="584775"/>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40" name="矩形 39"/>
          <p:cNvSpPr/>
          <p:nvPr/>
        </p:nvSpPr>
        <p:spPr>
          <a:xfrm>
            <a:off x="8259471" y="2030179"/>
            <a:ext cx="2601750" cy="400110"/>
          </a:xfrm>
          <a:prstGeom prst="rect">
            <a:avLst/>
          </a:prstGeom>
        </p:spPr>
        <p:txBody>
          <a:bodyPr wrap="square">
            <a:spAutoFit/>
          </a:bodyPr>
          <a:lstStyle/>
          <a:p>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Text Description </a:t>
            </a:r>
            <a:endParaRPr lang="zh-CN" altLang="en-US" sz="2000" b="1" dirty="0">
              <a:solidFill>
                <a:srgbClr val="9C2849"/>
              </a:solidFill>
              <a:latin typeface="Verdana" panose="020B0604030504040204" pitchFamily="34" charset="0"/>
              <a:ea typeface="宋体" panose="02010600030101010101" pitchFamily="2" charset="-122"/>
              <a:cs typeface="Verdana" panose="020B0604030504040204" pitchFamily="34" charset="0"/>
            </a:endParaRPr>
          </a:p>
        </p:txBody>
      </p:sp>
      <p:sp>
        <p:nvSpPr>
          <p:cNvPr id="41" name="泪滴形 40"/>
          <p:cNvSpPr/>
          <p:nvPr/>
        </p:nvSpPr>
        <p:spPr>
          <a:xfrm rot="9784955">
            <a:off x="7271978" y="2658357"/>
            <a:ext cx="1244191" cy="1225670"/>
          </a:xfrm>
          <a:prstGeom prst="teardrop">
            <a:avLst/>
          </a:prstGeom>
          <a:solidFill>
            <a:srgbClr val="FD6F9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9BD5"/>
              </a:solidFill>
              <a:effectLst/>
              <a:uLnTx/>
              <a:uFillTx/>
              <a:latin typeface="Calibri" panose="020F0502020204030204"/>
              <a:ea typeface="宋体" panose="02010600030101010101" pitchFamily="2" charset="-122"/>
              <a:cs typeface="Arial"/>
            </a:endParaRPr>
          </a:p>
        </p:txBody>
      </p:sp>
      <p:sp>
        <p:nvSpPr>
          <p:cNvPr id="42" name="矩形 41"/>
          <p:cNvSpPr/>
          <p:nvPr/>
        </p:nvSpPr>
        <p:spPr>
          <a:xfrm>
            <a:off x="7334023" y="3086526"/>
            <a:ext cx="1120099" cy="369332"/>
          </a:xfrm>
          <a:prstGeom prst="rect">
            <a:avLst/>
          </a:prstGeom>
        </p:spPr>
        <p:txBody>
          <a:bodyPr wrap="square">
            <a:spAutoFit/>
          </a:bodyPr>
          <a:lstStyle/>
          <a:p>
            <a:r>
              <a:rPr lang="en-US" altLang="zh-CN" b="1">
                <a:solidFill>
                  <a:prstClr val="white"/>
                </a:solidFill>
                <a:latin typeface="Arial" panose="020B0604020202020204" pitchFamily="34" charset="0"/>
                <a:ea typeface="微软雅黑" pitchFamily="34" charset="-122"/>
                <a:cs typeface="Arial" panose="020B0604020202020204" pitchFamily="34" charset="0"/>
              </a:rPr>
              <a:t>Content</a:t>
            </a:r>
            <a:endParaRPr lang="zh-CN" altLang="en-US" sz="1600" b="1">
              <a:solidFill>
                <a:prstClr val="white"/>
              </a:solidFill>
              <a:latin typeface="Calibri" panose="020F0502020204030204"/>
              <a:ea typeface="宋体" panose="02010600030101010101" pitchFamily="2" charset="-122"/>
              <a:cs typeface="Arial"/>
            </a:endParaRPr>
          </a:p>
        </p:txBody>
      </p:sp>
      <p:sp>
        <p:nvSpPr>
          <p:cNvPr id="43" name="泪滴形 42"/>
          <p:cNvSpPr/>
          <p:nvPr/>
        </p:nvSpPr>
        <p:spPr>
          <a:xfrm rot="9224943">
            <a:off x="6162965" y="3610944"/>
            <a:ext cx="993292" cy="978506"/>
          </a:xfrm>
          <a:prstGeom prst="teardrop">
            <a:avLst/>
          </a:prstGeom>
          <a:solidFill>
            <a:srgbClr val="FD6F9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44" name="矩形 43"/>
          <p:cNvSpPr/>
          <p:nvPr/>
        </p:nvSpPr>
        <p:spPr>
          <a:xfrm>
            <a:off x="6213924" y="3932065"/>
            <a:ext cx="1120099" cy="338554"/>
          </a:xfrm>
          <a:prstGeom prst="rect">
            <a:avLst/>
          </a:prstGeom>
        </p:spPr>
        <p:txBody>
          <a:bodyPr wrap="square">
            <a:spAutoFit/>
          </a:bodyPr>
          <a:lstStyle/>
          <a:p>
            <a:r>
              <a:rPr lang="en-US" altLang="zh-CN" sz="1600" b="1">
                <a:solidFill>
                  <a:prstClr val="white"/>
                </a:solidFill>
                <a:latin typeface="Arial" panose="020B0604020202020204" pitchFamily="34" charset="0"/>
                <a:ea typeface="微软雅黑" pitchFamily="34" charset="-122"/>
                <a:cs typeface="Arial" panose="020B0604020202020204" pitchFamily="34" charset="0"/>
              </a:rPr>
              <a:t>Content</a:t>
            </a:r>
            <a:endParaRPr lang="zh-CN" altLang="en-US" sz="1400" b="1">
              <a:solidFill>
                <a:prstClr val="white"/>
              </a:solidFill>
              <a:latin typeface="Calibri" panose="020F0502020204030204"/>
              <a:ea typeface="宋体" panose="02010600030101010101" pitchFamily="2" charset="-122"/>
              <a:cs typeface="Arial"/>
            </a:endParaRPr>
          </a:p>
        </p:txBody>
      </p:sp>
      <p:sp>
        <p:nvSpPr>
          <p:cNvPr id="45" name="泪滴形 44"/>
          <p:cNvSpPr/>
          <p:nvPr/>
        </p:nvSpPr>
        <p:spPr>
          <a:xfrm rot="7942970">
            <a:off x="5389785" y="1974308"/>
            <a:ext cx="1410943" cy="1389940"/>
          </a:xfrm>
          <a:prstGeom prst="teardrop">
            <a:avLst/>
          </a:prstGeom>
          <a:solidFill>
            <a:srgbClr val="FD6F9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46" name="泪滴形 45"/>
          <p:cNvSpPr/>
          <p:nvPr/>
        </p:nvSpPr>
        <p:spPr>
          <a:xfrm rot="7285796">
            <a:off x="5031561" y="3082512"/>
            <a:ext cx="918837" cy="905160"/>
          </a:xfrm>
          <a:prstGeom prst="teardrop">
            <a:avLst/>
          </a:prstGeom>
          <a:solidFill>
            <a:srgbClr val="FD6F9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47" name="泪滴形 46"/>
          <p:cNvSpPr/>
          <p:nvPr/>
        </p:nvSpPr>
        <p:spPr>
          <a:xfrm rot="6923497">
            <a:off x="3869298" y="2619616"/>
            <a:ext cx="1205810" cy="1208514"/>
          </a:xfrm>
          <a:prstGeom prst="teardrop">
            <a:avLst/>
          </a:prstGeom>
          <a:solidFill>
            <a:srgbClr val="FD6F9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48" name="矩形 47"/>
          <p:cNvSpPr/>
          <p:nvPr/>
        </p:nvSpPr>
        <p:spPr>
          <a:xfrm>
            <a:off x="3925126" y="3073294"/>
            <a:ext cx="1120099" cy="369332"/>
          </a:xfrm>
          <a:prstGeom prst="rect">
            <a:avLst/>
          </a:prstGeom>
        </p:spPr>
        <p:txBody>
          <a:bodyPr wrap="square">
            <a:spAutoFit/>
          </a:bodyPr>
          <a:lstStyle/>
          <a:p>
            <a:r>
              <a:rPr lang="en-US" altLang="zh-CN" b="1">
                <a:solidFill>
                  <a:prstClr val="white"/>
                </a:solidFill>
                <a:latin typeface="Arial" panose="020B0604020202020204" pitchFamily="34" charset="0"/>
                <a:ea typeface="微软雅黑" pitchFamily="34" charset="-122"/>
                <a:cs typeface="Arial" panose="020B0604020202020204" pitchFamily="34" charset="0"/>
              </a:rPr>
              <a:t>Content</a:t>
            </a:r>
            <a:endParaRPr lang="zh-CN" altLang="en-US" sz="1600" b="1">
              <a:solidFill>
                <a:prstClr val="white"/>
              </a:solidFill>
              <a:latin typeface="Calibri" panose="020F0502020204030204"/>
              <a:ea typeface="宋体" panose="02010600030101010101" pitchFamily="2" charset="-122"/>
              <a:cs typeface="Arial"/>
            </a:endParaRPr>
          </a:p>
        </p:txBody>
      </p:sp>
      <p:sp>
        <p:nvSpPr>
          <p:cNvPr id="49" name="矩形 48"/>
          <p:cNvSpPr/>
          <p:nvPr/>
        </p:nvSpPr>
        <p:spPr>
          <a:xfrm>
            <a:off x="5034400" y="3365986"/>
            <a:ext cx="935589" cy="307777"/>
          </a:xfrm>
          <a:prstGeom prst="rect">
            <a:avLst/>
          </a:prstGeom>
        </p:spPr>
        <p:txBody>
          <a:bodyPr wrap="square">
            <a:spAutoFit/>
          </a:bodyPr>
          <a:lstStyle/>
          <a:p>
            <a:r>
              <a:rPr lang="en-US" altLang="zh-CN" sz="1400" b="1">
                <a:solidFill>
                  <a:prstClr val="white"/>
                </a:solidFill>
                <a:latin typeface="Arial" panose="020B0604020202020204" pitchFamily="34" charset="0"/>
                <a:ea typeface="微软雅黑" pitchFamily="34" charset="-122"/>
                <a:cs typeface="Arial" panose="020B0604020202020204" pitchFamily="34" charset="0"/>
              </a:rPr>
              <a:t>Content</a:t>
            </a:r>
            <a:endParaRPr lang="zh-CN" altLang="en-US" sz="1200" b="1">
              <a:solidFill>
                <a:prstClr val="white"/>
              </a:solidFill>
              <a:latin typeface="Calibri" panose="020F0502020204030204"/>
              <a:ea typeface="宋体" panose="02010600030101010101" pitchFamily="2" charset="-122"/>
              <a:cs typeface="Arial"/>
            </a:endParaRPr>
          </a:p>
        </p:txBody>
      </p:sp>
      <p:grpSp>
        <p:nvGrpSpPr>
          <p:cNvPr id="50" name="组合 49"/>
          <p:cNvGrpSpPr/>
          <p:nvPr/>
        </p:nvGrpSpPr>
        <p:grpSpPr>
          <a:xfrm>
            <a:off x="5858048" y="2265610"/>
            <a:ext cx="474416" cy="403668"/>
            <a:chOff x="1663814" y="4336316"/>
            <a:chExt cx="667095" cy="567616"/>
          </a:xfrm>
          <a:solidFill>
            <a:sysClr val="window" lastClr="FFFFFF"/>
          </a:solidFill>
        </p:grpSpPr>
        <p:sp>
          <p:nvSpPr>
            <p:cNvPr id="51" name="Freeform 16"/>
            <p:cNvSpPr>
              <a:spLocks noEditPoints="1"/>
            </p:cNvSpPr>
            <p:nvPr/>
          </p:nvSpPr>
          <p:spPr bwMode="auto">
            <a:xfrm>
              <a:off x="1663814" y="4336316"/>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52" name="Freeform 17"/>
            <p:cNvSpPr>
              <a:spLocks noEditPoints="1"/>
            </p:cNvSpPr>
            <p:nvPr/>
          </p:nvSpPr>
          <p:spPr bwMode="auto">
            <a:xfrm>
              <a:off x="1735497" y="435083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grpSp>
      <p:sp>
        <p:nvSpPr>
          <p:cNvPr id="53" name="矩形 52"/>
          <p:cNvSpPr/>
          <p:nvPr/>
        </p:nvSpPr>
        <p:spPr>
          <a:xfrm>
            <a:off x="5582789" y="2685483"/>
            <a:ext cx="1120099" cy="369332"/>
          </a:xfrm>
          <a:prstGeom prst="rect">
            <a:avLst/>
          </a:prstGeom>
        </p:spPr>
        <p:txBody>
          <a:bodyPr wrap="square">
            <a:spAutoFit/>
          </a:bodyPr>
          <a:lstStyle/>
          <a:p>
            <a:r>
              <a:rPr lang="en-US" altLang="zh-CN" b="1">
                <a:solidFill>
                  <a:prstClr val="white"/>
                </a:solidFill>
                <a:latin typeface="Arial" panose="020B0604020202020204" pitchFamily="34" charset="0"/>
                <a:ea typeface="微软雅黑" pitchFamily="34" charset="-122"/>
                <a:cs typeface="Arial" panose="020B0604020202020204" pitchFamily="34" charset="0"/>
              </a:rPr>
              <a:t>Content</a:t>
            </a:r>
            <a:endParaRPr lang="zh-CN" altLang="en-US" sz="1600" b="1">
              <a:solidFill>
                <a:prstClr val="white"/>
              </a:solidFill>
              <a:latin typeface="Calibri" panose="020F0502020204030204"/>
              <a:ea typeface="宋体" panose="02010600030101010101" pitchFamily="2" charset="-122"/>
              <a:cs typeface="Arial"/>
            </a:endParaRPr>
          </a:p>
        </p:txBody>
      </p:sp>
      <p:grpSp>
        <p:nvGrpSpPr>
          <p:cNvPr id="54" name="组合 53"/>
          <p:cNvGrpSpPr/>
          <p:nvPr/>
        </p:nvGrpSpPr>
        <p:grpSpPr>
          <a:xfrm>
            <a:off x="5663454" y="5087060"/>
            <a:ext cx="996157" cy="907433"/>
            <a:chOff x="4677169" y="5922786"/>
            <a:chExt cx="996157" cy="907433"/>
          </a:xfrm>
          <a:solidFill>
            <a:srgbClr val="FD6F98"/>
          </a:solidFill>
        </p:grpSpPr>
        <p:sp>
          <p:nvSpPr>
            <p:cNvPr id="55" name="任意多边形 54"/>
            <p:cNvSpPr/>
            <p:nvPr/>
          </p:nvSpPr>
          <p:spPr>
            <a:xfrm>
              <a:off x="4677169" y="6215063"/>
              <a:ext cx="996157" cy="615156"/>
            </a:xfrm>
            <a:custGeom>
              <a:avLst/>
              <a:gdLst>
                <a:gd name="connsiteX0" fmla="*/ 27998 w 996157"/>
                <a:gd name="connsiteY0" fmla="*/ 0 h 615156"/>
                <a:gd name="connsiteX1" fmla="*/ 146692 w 996157"/>
                <a:gd name="connsiteY1" fmla="*/ 0 h 615156"/>
                <a:gd name="connsiteX2" fmla="*/ 392754 w 996157"/>
                <a:gd name="connsiteY2" fmla="*/ 0 h 615156"/>
                <a:gd name="connsiteX3" fmla="*/ 392112 w 996157"/>
                <a:gd name="connsiteY3" fmla="*/ 1550 h 615156"/>
                <a:gd name="connsiteX4" fmla="*/ 392112 w 996157"/>
                <a:gd name="connsiteY4" fmla="*/ 492961 h 615156"/>
                <a:gd name="connsiteX5" fmla="*/ 434140 w 996157"/>
                <a:gd name="connsiteY5" fmla="*/ 534989 h 615156"/>
                <a:gd name="connsiteX6" fmla="*/ 562015 w 996157"/>
                <a:gd name="connsiteY6" fmla="*/ 534989 h 615156"/>
                <a:gd name="connsiteX7" fmla="*/ 604043 w 996157"/>
                <a:gd name="connsiteY7" fmla="*/ 492961 h 615156"/>
                <a:gd name="connsiteX8" fmla="*/ 604043 w 996157"/>
                <a:gd name="connsiteY8" fmla="*/ 1550 h 615156"/>
                <a:gd name="connsiteX9" fmla="*/ 603401 w 996157"/>
                <a:gd name="connsiteY9" fmla="*/ 0 h 615156"/>
                <a:gd name="connsiteX10" fmla="*/ 849467 w 996157"/>
                <a:gd name="connsiteY10" fmla="*/ 0 h 615156"/>
                <a:gd name="connsiteX11" fmla="*/ 968159 w 996157"/>
                <a:gd name="connsiteY11" fmla="*/ 0 h 615156"/>
                <a:gd name="connsiteX12" fmla="*/ 996157 w 996157"/>
                <a:gd name="connsiteY12" fmla="*/ 27998 h 615156"/>
                <a:gd name="connsiteX13" fmla="*/ 996157 w 996157"/>
                <a:gd name="connsiteY13" fmla="*/ 260133 h 615156"/>
                <a:gd name="connsiteX14" fmla="*/ 968159 w 996157"/>
                <a:gd name="connsiteY14" fmla="*/ 288131 h 615156"/>
                <a:gd name="connsiteX15" fmla="*/ 909242 w 996157"/>
                <a:gd name="connsiteY15" fmla="*/ 288131 h 615156"/>
                <a:gd name="connsiteX16" fmla="*/ 909242 w 996157"/>
                <a:gd name="connsiteY16" fmla="*/ 555381 h 615156"/>
                <a:gd name="connsiteX17" fmla="*/ 849467 w 996157"/>
                <a:gd name="connsiteY17" fmla="*/ 615156 h 615156"/>
                <a:gd name="connsiteX18" fmla="*/ 146692 w 996157"/>
                <a:gd name="connsiteY18" fmla="*/ 615156 h 615156"/>
                <a:gd name="connsiteX19" fmla="*/ 86917 w 996157"/>
                <a:gd name="connsiteY19" fmla="*/ 555381 h 615156"/>
                <a:gd name="connsiteX20" fmla="*/ 86917 w 996157"/>
                <a:gd name="connsiteY20" fmla="*/ 288131 h 615156"/>
                <a:gd name="connsiteX21" fmla="*/ 27998 w 996157"/>
                <a:gd name="connsiteY21" fmla="*/ 288131 h 615156"/>
                <a:gd name="connsiteX22" fmla="*/ 0 w 996157"/>
                <a:gd name="connsiteY22" fmla="*/ 260133 h 615156"/>
                <a:gd name="connsiteX23" fmla="*/ 0 w 996157"/>
                <a:gd name="connsiteY23" fmla="*/ 27998 h 615156"/>
                <a:gd name="connsiteX24" fmla="*/ 27998 w 996157"/>
                <a:gd name="connsiteY24" fmla="*/ 0 h 61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96157" h="615156">
                  <a:moveTo>
                    <a:pt x="27998" y="0"/>
                  </a:moveTo>
                  <a:lnTo>
                    <a:pt x="146692" y="0"/>
                  </a:lnTo>
                  <a:lnTo>
                    <a:pt x="392754" y="0"/>
                  </a:lnTo>
                  <a:lnTo>
                    <a:pt x="392112" y="1550"/>
                  </a:lnTo>
                  <a:lnTo>
                    <a:pt x="392112" y="492961"/>
                  </a:lnTo>
                  <a:cubicBezTo>
                    <a:pt x="392112" y="516172"/>
                    <a:pt x="410929" y="534989"/>
                    <a:pt x="434140" y="534989"/>
                  </a:cubicBezTo>
                  <a:lnTo>
                    <a:pt x="562015" y="534989"/>
                  </a:lnTo>
                  <a:cubicBezTo>
                    <a:pt x="585226" y="534989"/>
                    <a:pt x="604043" y="516172"/>
                    <a:pt x="604043" y="492961"/>
                  </a:cubicBezTo>
                  <a:lnTo>
                    <a:pt x="604043" y="1550"/>
                  </a:lnTo>
                  <a:lnTo>
                    <a:pt x="603401" y="0"/>
                  </a:lnTo>
                  <a:lnTo>
                    <a:pt x="849467" y="0"/>
                  </a:lnTo>
                  <a:lnTo>
                    <a:pt x="968159" y="0"/>
                  </a:lnTo>
                  <a:cubicBezTo>
                    <a:pt x="983622" y="0"/>
                    <a:pt x="996157" y="12535"/>
                    <a:pt x="996157" y="27998"/>
                  </a:cubicBezTo>
                  <a:lnTo>
                    <a:pt x="996157" y="260133"/>
                  </a:lnTo>
                  <a:cubicBezTo>
                    <a:pt x="996157" y="275596"/>
                    <a:pt x="983622" y="288131"/>
                    <a:pt x="968159" y="288131"/>
                  </a:cubicBezTo>
                  <a:lnTo>
                    <a:pt x="909242" y="288131"/>
                  </a:lnTo>
                  <a:lnTo>
                    <a:pt x="909242" y="555381"/>
                  </a:lnTo>
                  <a:cubicBezTo>
                    <a:pt x="909242" y="588394"/>
                    <a:pt x="882480" y="615156"/>
                    <a:pt x="849467" y="615156"/>
                  </a:cubicBezTo>
                  <a:lnTo>
                    <a:pt x="146692" y="615156"/>
                  </a:lnTo>
                  <a:cubicBezTo>
                    <a:pt x="113679" y="615156"/>
                    <a:pt x="86917" y="588394"/>
                    <a:pt x="86917" y="555381"/>
                  </a:cubicBezTo>
                  <a:lnTo>
                    <a:pt x="86917" y="288131"/>
                  </a:lnTo>
                  <a:lnTo>
                    <a:pt x="27998" y="288131"/>
                  </a:lnTo>
                  <a:cubicBezTo>
                    <a:pt x="12535" y="288131"/>
                    <a:pt x="0" y="275596"/>
                    <a:pt x="0" y="260133"/>
                  </a:cubicBezTo>
                  <a:lnTo>
                    <a:pt x="0" y="27998"/>
                  </a:lnTo>
                  <a:cubicBezTo>
                    <a:pt x="0" y="12535"/>
                    <a:pt x="12535" y="0"/>
                    <a:pt x="27998" y="0"/>
                  </a:cubicBez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56" name="任意多边形 55"/>
            <p:cNvSpPr/>
            <p:nvPr/>
          </p:nvSpPr>
          <p:spPr>
            <a:xfrm rot="10168383" flipH="1">
              <a:off x="4843629" y="5922788"/>
              <a:ext cx="306974" cy="324112"/>
            </a:xfrm>
            <a:custGeom>
              <a:avLst/>
              <a:gdLst>
                <a:gd name="connsiteX0" fmla="*/ 183422 w 306974"/>
                <a:gd name="connsiteY0" fmla="*/ 225886 h 324112"/>
                <a:gd name="connsiteX1" fmla="*/ 153487 w 306974"/>
                <a:gd name="connsiteY1" fmla="*/ 231330 h 324112"/>
                <a:gd name="connsiteX2" fmla="*/ 76581 w 306974"/>
                <a:gd name="connsiteY2" fmla="*/ 162059 h 324112"/>
                <a:gd name="connsiteX3" fmla="*/ 76582 w 306974"/>
                <a:gd name="connsiteY3" fmla="*/ 162059 h 324112"/>
                <a:gd name="connsiteX4" fmla="*/ 153487 w 306974"/>
                <a:gd name="connsiteY4" fmla="*/ 92788 h 324112"/>
                <a:gd name="connsiteX5" fmla="*/ 231475 w 306974"/>
                <a:gd name="connsiteY5" fmla="*/ 91813 h 324112"/>
                <a:gd name="connsiteX6" fmla="*/ 230393 w 306974"/>
                <a:gd name="connsiteY6" fmla="*/ 162059 h 324112"/>
                <a:gd name="connsiteX7" fmla="*/ 183422 w 306974"/>
                <a:gd name="connsiteY7" fmla="*/ 225886 h 324112"/>
                <a:gd name="connsiteX8" fmla="*/ 153487 w 306974"/>
                <a:gd name="connsiteY8" fmla="*/ 324112 h 324112"/>
                <a:gd name="connsiteX9" fmla="*/ 306974 w 306974"/>
                <a:gd name="connsiteY9" fmla="*/ 162056 h 324112"/>
                <a:gd name="connsiteX10" fmla="*/ 306974 w 306974"/>
                <a:gd name="connsiteY10" fmla="*/ 0 h 324112"/>
                <a:gd name="connsiteX11" fmla="*/ 153487 w 306974"/>
                <a:gd name="connsiteY11" fmla="*/ 0 h 324112"/>
                <a:gd name="connsiteX12" fmla="*/ 0 w 306974"/>
                <a:gd name="connsiteY12" fmla="*/ 162056 h 324112"/>
                <a:gd name="connsiteX13" fmla="*/ 153487 w 306974"/>
                <a:gd name="connsiteY13" fmla="*/ 324112 h 3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974" h="324112">
                  <a:moveTo>
                    <a:pt x="183422" y="225886"/>
                  </a:moveTo>
                  <a:cubicBezTo>
                    <a:pt x="174221" y="229392"/>
                    <a:pt x="164106" y="231330"/>
                    <a:pt x="153487" y="231330"/>
                  </a:cubicBezTo>
                  <a:cubicBezTo>
                    <a:pt x="111012" y="231330"/>
                    <a:pt x="76581" y="200316"/>
                    <a:pt x="76581" y="162059"/>
                  </a:cubicBezTo>
                  <a:lnTo>
                    <a:pt x="76582" y="162059"/>
                  </a:lnTo>
                  <a:cubicBezTo>
                    <a:pt x="76582" y="123802"/>
                    <a:pt x="111014" y="92788"/>
                    <a:pt x="153487" y="92788"/>
                  </a:cubicBezTo>
                  <a:cubicBezTo>
                    <a:pt x="179484" y="92788"/>
                    <a:pt x="205480" y="92463"/>
                    <a:pt x="231475" y="91813"/>
                  </a:cubicBezTo>
                  <a:cubicBezTo>
                    <a:pt x="230754" y="115228"/>
                    <a:pt x="230393" y="138644"/>
                    <a:pt x="230393" y="162059"/>
                  </a:cubicBezTo>
                  <a:cubicBezTo>
                    <a:pt x="230393" y="190751"/>
                    <a:pt x="211024" y="215370"/>
                    <a:pt x="183422" y="225886"/>
                  </a:cubicBezTo>
                  <a:close/>
                  <a:moveTo>
                    <a:pt x="153487" y="324112"/>
                  </a:moveTo>
                  <a:cubicBezTo>
                    <a:pt x="238256" y="324112"/>
                    <a:pt x="306974" y="251557"/>
                    <a:pt x="306974" y="162056"/>
                  </a:cubicBezTo>
                  <a:lnTo>
                    <a:pt x="306974" y="0"/>
                  </a:lnTo>
                  <a:lnTo>
                    <a:pt x="153487" y="0"/>
                  </a:lnTo>
                  <a:cubicBezTo>
                    <a:pt x="68718" y="0"/>
                    <a:pt x="0" y="72555"/>
                    <a:pt x="0" y="162056"/>
                  </a:cubicBezTo>
                  <a:cubicBezTo>
                    <a:pt x="0" y="251557"/>
                    <a:pt x="68718" y="324112"/>
                    <a:pt x="153487" y="324112"/>
                  </a:cubicBez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57" name="任意多边形 56"/>
            <p:cNvSpPr/>
            <p:nvPr/>
          </p:nvSpPr>
          <p:spPr>
            <a:xfrm rot="11431617">
              <a:off x="5176883" y="5922786"/>
              <a:ext cx="306974" cy="324112"/>
            </a:xfrm>
            <a:custGeom>
              <a:avLst/>
              <a:gdLst>
                <a:gd name="connsiteX0" fmla="*/ 183422 w 306974"/>
                <a:gd name="connsiteY0" fmla="*/ 225886 h 324112"/>
                <a:gd name="connsiteX1" fmla="*/ 153487 w 306974"/>
                <a:gd name="connsiteY1" fmla="*/ 231330 h 324112"/>
                <a:gd name="connsiteX2" fmla="*/ 76581 w 306974"/>
                <a:gd name="connsiteY2" fmla="*/ 162059 h 324112"/>
                <a:gd name="connsiteX3" fmla="*/ 76582 w 306974"/>
                <a:gd name="connsiteY3" fmla="*/ 162059 h 324112"/>
                <a:gd name="connsiteX4" fmla="*/ 153487 w 306974"/>
                <a:gd name="connsiteY4" fmla="*/ 92788 h 324112"/>
                <a:gd name="connsiteX5" fmla="*/ 231475 w 306974"/>
                <a:gd name="connsiteY5" fmla="*/ 91813 h 324112"/>
                <a:gd name="connsiteX6" fmla="*/ 230393 w 306974"/>
                <a:gd name="connsiteY6" fmla="*/ 162059 h 324112"/>
                <a:gd name="connsiteX7" fmla="*/ 183422 w 306974"/>
                <a:gd name="connsiteY7" fmla="*/ 225886 h 324112"/>
                <a:gd name="connsiteX8" fmla="*/ 153487 w 306974"/>
                <a:gd name="connsiteY8" fmla="*/ 324112 h 324112"/>
                <a:gd name="connsiteX9" fmla="*/ 306974 w 306974"/>
                <a:gd name="connsiteY9" fmla="*/ 162056 h 324112"/>
                <a:gd name="connsiteX10" fmla="*/ 306974 w 306974"/>
                <a:gd name="connsiteY10" fmla="*/ 0 h 324112"/>
                <a:gd name="connsiteX11" fmla="*/ 153487 w 306974"/>
                <a:gd name="connsiteY11" fmla="*/ 0 h 324112"/>
                <a:gd name="connsiteX12" fmla="*/ 0 w 306974"/>
                <a:gd name="connsiteY12" fmla="*/ 162056 h 324112"/>
                <a:gd name="connsiteX13" fmla="*/ 153487 w 306974"/>
                <a:gd name="connsiteY13" fmla="*/ 324112 h 3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974" h="324112">
                  <a:moveTo>
                    <a:pt x="183422" y="225886"/>
                  </a:moveTo>
                  <a:cubicBezTo>
                    <a:pt x="174221" y="229392"/>
                    <a:pt x="164106" y="231330"/>
                    <a:pt x="153487" y="231330"/>
                  </a:cubicBezTo>
                  <a:cubicBezTo>
                    <a:pt x="111012" y="231330"/>
                    <a:pt x="76581" y="200316"/>
                    <a:pt x="76581" y="162059"/>
                  </a:cubicBezTo>
                  <a:lnTo>
                    <a:pt x="76582" y="162059"/>
                  </a:lnTo>
                  <a:cubicBezTo>
                    <a:pt x="76582" y="123802"/>
                    <a:pt x="111014" y="92788"/>
                    <a:pt x="153487" y="92788"/>
                  </a:cubicBezTo>
                  <a:cubicBezTo>
                    <a:pt x="179484" y="92788"/>
                    <a:pt x="205480" y="92463"/>
                    <a:pt x="231475" y="91813"/>
                  </a:cubicBezTo>
                  <a:cubicBezTo>
                    <a:pt x="230754" y="115228"/>
                    <a:pt x="230393" y="138644"/>
                    <a:pt x="230393" y="162059"/>
                  </a:cubicBezTo>
                  <a:cubicBezTo>
                    <a:pt x="230393" y="190751"/>
                    <a:pt x="211024" y="215370"/>
                    <a:pt x="183422" y="225886"/>
                  </a:cubicBezTo>
                  <a:close/>
                  <a:moveTo>
                    <a:pt x="153487" y="324112"/>
                  </a:moveTo>
                  <a:cubicBezTo>
                    <a:pt x="238256" y="324112"/>
                    <a:pt x="306974" y="251557"/>
                    <a:pt x="306974" y="162056"/>
                  </a:cubicBezTo>
                  <a:lnTo>
                    <a:pt x="306974" y="0"/>
                  </a:lnTo>
                  <a:lnTo>
                    <a:pt x="153487" y="0"/>
                  </a:lnTo>
                  <a:cubicBezTo>
                    <a:pt x="68718" y="0"/>
                    <a:pt x="0" y="72555"/>
                    <a:pt x="0" y="162056"/>
                  </a:cubicBezTo>
                  <a:cubicBezTo>
                    <a:pt x="0" y="251557"/>
                    <a:pt x="68718" y="324112"/>
                    <a:pt x="153487" y="324112"/>
                  </a:cubicBez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58" name="圆角矩形 57"/>
            <p:cNvSpPr/>
            <p:nvPr/>
          </p:nvSpPr>
          <p:spPr>
            <a:xfrm>
              <a:off x="4943043" y="6172201"/>
              <a:ext cx="403011" cy="64294"/>
            </a:xfrm>
            <a:prstGeom prst="round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grpSp>
      <p:cxnSp>
        <p:nvCxnSpPr>
          <p:cNvPr id="59" name="直接连接符 58"/>
          <p:cNvCxnSpPr>
            <a:stCxn id="47" idx="7"/>
            <a:endCxn id="56" idx="9"/>
          </p:cNvCxnSpPr>
          <p:nvPr/>
        </p:nvCxnSpPr>
        <p:spPr>
          <a:xfrm>
            <a:off x="4759560" y="4027643"/>
            <a:ext cx="1374745" cy="1193433"/>
          </a:xfrm>
          <a:prstGeom prst="line">
            <a:avLst/>
          </a:prstGeom>
          <a:noFill/>
          <a:ln w="6350" cap="flat" cmpd="sng" algn="ctr">
            <a:solidFill>
              <a:sysClr val="window" lastClr="FFFFFF">
                <a:lumMod val="75000"/>
              </a:sysClr>
            </a:solidFill>
            <a:prstDash val="solid"/>
            <a:miter lim="800000"/>
          </a:ln>
          <a:effectLst/>
        </p:spPr>
      </p:cxnSp>
      <p:cxnSp>
        <p:nvCxnSpPr>
          <p:cNvPr id="60" name="直接连接符 59"/>
          <p:cNvCxnSpPr>
            <a:stCxn id="46" idx="7"/>
            <a:endCxn id="56" idx="9"/>
          </p:cNvCxnSpPr>
          <p:nvPr/>
        </p:nvCxnSpPr>
        <p:spPr>
          <a:xfrm>
            <a:off x="5637590" y="4163104"/>
            <a:ext cx="496715" cy="1057972"/>
          </a:xfrm>
          <a:prstGeom prst="line">
            <a:avLst/>
          </a:prstGeom>
          <a:noFill/>
          <a:ln w="6350" cap="flat" cmpd="sng" algn="ctr">
            <a:solidFill>
              <a:sysClr val="window" lastClr="FFFFFF">
                <a:lumMod val="75000"/>
              </a:sysClr>
            </a:solidFill>
            <a:prstDash val="solid"/>
            <a:miter lim="800000"/>
          </a:ln>
          <a:effectLst/>
        </p:spPr>
      </p:cxnSp>
      <p:cxnSp>
        <p:nvCxnSpPr>
          <p:cNvPr id="61" name="直接连接符 60"/>
          <p:cNvCxnSpPr>
            <a:stCxn id="45" idx="7"/>
            <a:endCxn id="56" idx="9"/>
          </p:cNvCxnSpPr>
          <p:nvPr/>
        </p:nvCxnSpPr>
        <p:spPr>
          <a:xfrm>
            <a:off x="6133056" y="3658846"/>
            <a:ext cx="1249" cy="1562230"/>
          </a:xfrm>
          <a:prstGeom prst="line">
            <a:avLst/>
          </a:prstGeom>
          <a:noFill/>
          <a:ln w="6350" cap="flat" cmpd="sng" algn="ctr">
            <a:solidFill>
              <a:sysClr val="window" lastClr="FFFFFF">
                <a:lumMod val="75000"/>
              </a:sysClr>
            </a:solidFill>
            <a:prstDash val="solid"/>
            <a:miter lim="800000"/>
          </a:ln>
          <a:effectLst/>
        </p:spPr>
      </p:cxnSp>
      <p:cxnSp>
        <p:nvCxnSpPr>
          <p:cNvPr id="62" name="直接连接符 61"/>
          <p:cNvCxnSpPr>
            <a:endCxn id="56" idx="9"/>
          </p:cNvCxnSpPr>
          <p:nvPr/>
        </p:nvCxnSpPr>
        <p:spPr>
          <a:xfrm flipH="1">
            <a:off x="6134305" y="3769886"/>
            <a:ext cx="1343537" cy="1451190"/>
          </a:xfrm>
          <a:prstGeom prst="line">
            <a:avLst/>
          </a:prstGeom>
          <a:noFill/>
          <a:ln w="6350" cap="flat" cmpd="sng" algn="ctr">
            <a:solidFill>
              <a:sysClr val="window" lastClr="FFFFFF">
                <a:lumMod val="75000"/>
              </a:sysClr>
            </a:solidFill>
            <a:prstDash val="solid"/>
            <a:miter lim="800000"/>
          </a:ln>
          <a:effectLst/>
        </p:spPr>
      </p:cxnSp>
      <p:cxnSp>
        <p:nvCxnSpPr>
          <p:cNvPr id="63" name="直接连接符 62"/>
          <p:cNvCxnSpPr>
            <a:stCxn id="43" idx="7"/>
            <a:endCxn id="56" idx="9"/>
          </p:cNvCxnSpPr>
          <p:nvPr/>
        </p:nvCxnSpPr>
        <p:spPr>
          <a:xfrm flipH="1">
            <a:off x="6134305" y="4758659"/>
            <a:ext cx="296280" cy="462417"/>
          </a:xfrm>
          <a:prstGeom prst="line">
            <a:avLst/>
          </a:prstGeom>
          <a:noFill/>
          <a:ln w="6350" cap="flat" cmpd="sng" algn="ctr">
            <a:solidFill>
              <a:sysClr val="window" lastClr="FFFFFF">
                <a:lumMod val="75000"/>
              </a:sysClr>
            </a:solidFill>
            <a:prstDash val="solid"/>
            <a:miter lim="800000"/>
          </a:ln>
          <a:effectLst/>
        </p:spPr>
      </p:cxnSp>
    </p:spTree>
    <p:extLst>
      <p:ext uri="{BB962C8B-B14F-4D97-AF65-F5344CB8AC3E}">
        <p14:creationId xmlns:p14="http://schemas.microsoft.com/office/powerpoint/2010/main" val="226819577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childTnLst>
                                    <p:set>
                                      <p:cBhvr>
                                        <p:cTn id="6" dur="1" fill="hold">
                                          <p:stCondLst>
                                            <p:cond delay="0"/>
                                          </p:stCondLst>
                                        </p:cTn>
                                        <p:tgtEl>
                                          <p:spTgt spid="59"/>
                                        </p:tgtEl>
                                        <p:attrNameLst>
                                          <p:attrName>style.visibility</p:attrName>
                                        </p:attrNameLst>
                                      </p:cBhvr>
                                      <p:to>
                                        <p:strVal val="visible"/>
                                      </p:to>
                                    </p:set>
                                    <p:animEffect transition="in" filter="wipe(down)">
                                      <p:cBhvr>
                                        <p:cTn id="7" dur="500"/>
                                        <p:tgtEl>
                                          <p:spTgt spid="59"/>
                                        </p:tgtEl>
                                      </p:cBhvr>
                                    </p:animEffect>
                                  </p:childTnLst>
                                </p:cTn>
                              </p:par>
                              <p:par>
                                <p:cTn id="8" presetID="42" presetClass="entr" presetSubtype="0" fill="hold" grpId="0" nodeType="withEffect">
                                  <p:childTnLst>
                                    <p:set>
                                      <p:cBhvr>
                                        <p:cTn id="9" dur="1" fill="hold">
                                          <p:stCondLst>
                                            <p:cond delay="0"/>
                                          </p:stCondLst>
                                        </p:cTn>
                                        <p:tgtEl>
                                          <p:spTgt spid="47"/>
                                        </p:tgtEl>
                                        <p:attrNameLst>
                                          <p:attrName>style.visibility</p:attrName>
                                        </p:attrNameLst>
                                      </p:cBhvr>
                                      <p:to>
                                        <p:strVal val="visible"/>
                                      </p:to>
                                    </p:set>
                                    <p:animEffect transition="in" filter="fade">
                                      <p:cBhvr>
                                        <p:cTn id="10" dur="250"/>
                                        <p:tgtEl>
                                          <p:spTgt spid="47"/>
                                        </p:tgtEl>
                                      </p:cBhvr>
                                    </p:animEffect>
                                    <p:anim calcmode="lin" valueType="num">
                                      <p:cBhvr>
                                        <p:cTn id="11" dur="250" fill="hold"/>
                                        <p:tgtEl>
                                          <p:spTgt spid="47"/>
                                        </p:tgtEl>
                                        <p:attrNameLst>
                                          <p:attrName>ppt_x</p:attrName>
                                        </p:attrNameLst>
                                      </p:cBhvr>
                                      <p:tavLst>
                                        <p:tav tm="0">
                                          <p:val>
                                            <p:strVal val="#ppt_x"/>
                                          </p:val>
                                        </p:tav>
                                        <p:tav tm="100000">
                                          <p:val>
                                            <p:strVal val="#ppt_x"/>
                                          </p:val>
                                        </p:tav>
                                      </p:tavLst>
                                    </p:anim>
                                    <p:anim calcmode="lin" valueType="num">
                                      <p:cBhvr>
                                        <p:cTn id="12" dur="250" fill="hold"/>
                                        <p:tgtEl>
                                          <p:spTgt spid="47"/>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childTnLst>
                                    <p:set>
                                      <p:cBhvr>
                                        <p:cTn id="14" dur="1" fill="hold">
                                          <p:stCondLst>
                                            <p:cond delay="0"/>
                                          </p:stCondLst>
                                        </p:cTn>
                                        <p:tgtEl>
                                          <p:spTgt spid="60"/>
                                        </p:tgtEl>
                                        <p:attrNameLst>
                                          <p:attrName>style.visibility</p:attrName>
                                        </p:attrNameLst>
                                      </p:cBhvr>
                                      <p:to>
                                        <p:strVal val="visible"/>
                                      </p:to>
                                    </p:set>
                                    <p:animEffect transition="in" filter="wipe(down)">
                                      <p:cBhvr>
                                        <p:cTn id="15" dur="500"/>
                                        <p:tgtEl>
                                          <p:spTgt spid="60"/>
                                        </p:tgtEl>
                                      </p:cBhvr>
                                    </p:animEffect>
                                  </p:childTnLst>
                                </p:cTn>
                              </p:par>
                              <p:par>
                                <p:cTn id="16" presetID="42" presetClass="entr" presetSubtype="0" fill="hold" grpId="0" nodeType="withEffect">
                                  <p:childTnLst>
                                    <p:set>
                                      <p:cBhvr>
                                        <p:cTn id="17" dur="1" fill="hold">
                                          <p:stCondLst>
                                            <p:cond delay="0"/>
                                          </p:stCondLst>
                                        </p:cTn>
                                        <p:tgtEl>
                                          <p:spTgt spid="46"/>
                                        </p:tgtEl>
                                        <p:attrNameLst>
                                          <p:attrName>style.visibility</p:attrName>
                                        </p:attrNameLst>
                                      </p:cBhvr>
                                      <p:to>
                                        <p:strVal val="visible"/>
                                      </p:to>
                                    </p:set>
                                    <p:animEffect transition="in" filter="fade">
                                      <p:cBhvr>
                                        <p:cTn id="18" dur="250"/>
                                        <p:tgtEl>
                                          <p:spTgt spid="46"/>
                                        </p:tgtEl>
                                      </p:cBhvr>
                                    </p:animEffect>
                                    <p:anim calcmode="lin" valueType="num">
                                      <p:cBhvr>
                                        <p:cTn id="19" dur="250" fill="hold"/>
                                        <p:tgtEl>
                                          <p:spTgt spid="46"/>
                                        </p:tgtEl>
                                        <p:attrNameLst>
                                          <p:attrName>ppt_x</p:attrName>
                                        </p:attrNameLst>
                                      </p:cBhvr>
                                      <p:tavLst>
                                        <p:tav tm="0">
                                          <p:val>
                                            <p:strVal val="#ppt_x"/>
                                          </p:val>
                                        </p:tav>
                                        <p:tav tm="100000">
                                          <p:val>
                                            <p:strVal val="#ppt_x"/>
                                          </p:val>
                                        </p:tav>
                                      </p:tavLst>
                                    </p:anim>
                                    <p:anim calcmode="lin" valueType="num">
                                      <p:cBhvr>
                                        <p:cTn id="20" dur="250" fill="hold"/>
                                        <p:tgtEl>
                                          <p:spTgt spid="46"/>
                                        </p:tgtEl>
                                        <p:attrNameLst>
                                          <p:attrName>ppt_y</p:attrName>
                                        </p:attrNameLst>
                                      </p:cBhvr>
                                      <p:tavLst>
                                        <p:tav tm="0">
                                          <p:val>
                                            <p:strVal val="#ppt_y+.1"/>
                                          </p:val>
                                        </p:tav>
                                        <p:tav tm="100000">
                                          <p:val>
                                            <p:strVal val="#ppt_y"/>
                                          </p:val>
                                        </p:tav>
                                      </p:tavLst>
                                    </p:anim>
                                  </p:childTnLst>
                                </p:cTn>
                              </p:par>
                              <p:par>
                                <p:cTn id="21" presetID="22" presetClass="entr" presetSubtype="4" fill="hold" nodeType="withEffect">
                                  <p:childTnLst>
                                    <p:set>
                                      <p:cBhvr>
                                        <p:cTn id="22" dur="1" fill="hold">
                                          <p:stCondLst>
                                            <p:cond delay="0"/>
                                          </p:stCondLst>
                                        </p:cTn>
                                        <p:tgtEl>
                                          <p:spTgt spid="61"/>
                                        </p:tgtEl>
                                        <p:attrNameLst>
                                          <p:attrName>style.visibility</p:attrName>
                                        </p:attrNameLst>
                                      </p:cBhvr>
                                      <p:to>
                                        <p:strVal val="visible"/>
                                      </p:to>
                                    </p:set>
                                    <p:animEffect transition="in" filter="wipe(down)">
                                      <p:cBhvr>
                                        <p:cTn id="23" dur="500"/>
                                        <p:tgtEl>
                                          <p:spTgt spid="61"/>
                                        </p:tgtEl>
                                      </p:cBhvr>
                                    </p:animEffect>
                                  </p:childTnLst>
                                </p:cTn>
                              </p:par>
                              <p:par>
                                <p:cTn id="24" presetID="42" presetClass="entr" presetSubtype="0" fill="hold" grpId="0" nodeType="withEffect">
                                  <p:childTnLst>
                                    <p:set>
                                      <p:cBhvr>
                                        <p:cTn id="25" dur="1" fill="hold">
                                          <p:stCondLst>
                                            <p:cond delay="0"/>
                                          </p:stCondLst>
                                        </p:cTn>
                                        <p:tgtEl>
                                          <p:spTgt spid="45"/>
                                        </p:tgtEl>
                                        <p:attrNameLst>
                                          <p:attrName>style.visibility</p:attrName>
                                        </p:attrNameLst>
                                      </p:cBhvr>
                                      <p:to>
                                        <p:strVal val="visible"/>
                                      </p:to>
                                    </p:set>
                                    <p:animEffect transition="in" filter="fade">
                                      <p:cBhvr>
                                        <p:cTn id="26" dur="250"/>
                                        <p:tgtEl>
                                          <p:spTgt spid="45"/>
                                        </p:tgtEl>
                                      </p:cBhvr>
                                    </p:animEffect>
                                    <p:anim calcmode="lin" valueType="num">
                                      <p:cBhvr>
                                        <p:cTn id="27" dur="250" fill="hold"/>
                                        <p:tgtEl>
                                          <p:spTgt spid="45"/>
                                        </p:tgtEl>
                                        <p:attrNameLst>
                                          <p:attrName>ppt_x</p:attrName>
                                        </p:attrNameLst>
                                      </p:cBhvr>
                                      <p:tavLst>
                                        <p:tav tm="0">
                                          <p:val>
                                            <p:strVal val="#ppt_x"/>
                                          </p:val>
                                        </p:tav>
                                        <p:tav tm="100000">
                                          <p:val>
                                            <p:strVal val="#ppt_x"/>
                                          </p:val>
                                        </p:tav>
                                      </p:tavLst>
                                    </p:anim>
                                    <p:anim calcmode="lin" valueType="num">
                                      <p:cBhvr>
                                        <p:cTn id="28" dur="250" fill="hold"/>
                                        <p:tgtEl>
                                          <p:spTgt spid="45"/>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childTnLst>
                                    <p:set>
                                      <p:cBhvr>
                                        <p:cTn id="30" dur="1" fill="hold">
                                          <p:stCondLst>
                                            <p:cond delay="0"/>
                                          </p:stCondLst>
                                        </p:cTn>
                                        <p:tgtEl>
                                          <p:spTgt spid="63"/>
                                        </p:tgtEl>
                                        <p:attrNameLst>
                                          <p:attrName>style.visibility</p:attrName>
                                        </p:attrNameLst>
                                      </p:cBhvr>
                                      <p:to>
                                        <p:strVal val="visible"/>
                                      </p:to>
                                    </p:set>
                                    <p:animEffect transition="in" filter="wipe(down)">
                                      <p:cBhvr>
                                        <p:cTn id="31" dur="500"/>
                                        <p:tgtEl>
                                          <p:spTgt spid="63"/>
                                        </p:tgtEl>
                                      </p:cBhvr>
                                    </p:animEffect>
                                  </p:childTnLst>
                                </p:cTn>
                              </p:par>
                              <p:par>
                                <p:cTn id="32" presetID="42" presetClass="entr" presetSubtype="0" fill="hold" grpId="0" nodeType="withEffect">
                                  <p:childTnLst>
                                    <p:set>
                                      <p:cBhvr>
                                        <p:cTn id="33" dur="1" fill="hold">
                                          <p:stCondLst>
                                            <p:cond delay="0"/>
                                          </p:stCondLst>
                                        </p:cTn>
                                        <p:tgtEl>
                                          <p:spTgt spid="43"/>
                                        </p:tgtEl>
                                        <p:attrNameLst>
                                          <p:attrName>style.visibility</p:attrName>
                                        </p:attrNameLst>
                                      </p:cBhvr>
                                      <p:to>
                                        <p:strVal val="visible"/>
                                      </p:to>
                                    </p:set>
                                    <p:animEffect transition="in" filter="fade">
                                      <p:cBhvr>
                                        <p:cTn id="34" dur="250"/>
                                        <p:tgtEl>
                                          <p:spTgt spid="43"/>
                                        </p:tgtEl>
                                      </p:cBhvr>
                                    </p:animEffect>
                                    <p:anim calcmode="lin" valueType="num">
                                      <p:cBhvr>
                                        <p:cTn id="35" dur="250" fill="hold"/>
                                        <p:tgtEl>
                                          <p:spTgt spid="43"/>
                                        </p:tgtEl>
                                        <p:attrNameLst>
                                          <p:attrName>ppt_x</p:attrName>
                                        </p:attrNameLst>
                                      </p:cBhvr>
                                      <p:tavLst>
                                        <p:tav tm="0">
                                          <p:val>
                                            <p:strVal val="#ppt_x"/>
                                          </p:val>
                                        </p:tav>
                                        <p:tav tm="100000">
                                          <p:val>
                                            <p:strVal val="#ppt_x"/>
                                          </p:val>
                                        </p:tav>
                                      </p:tavLst>
                                    </p:anim>
                                    <p:anim calcmode="lin" valueType="num">
                                      <p:cBhvr>
                                        <p:cTn id="36" dur="250" fill="hold"/>
                                        <p:tgtEl>
                                          <p:spTgt spid="43"/>
                                        </p:tgtEl>
                                        <p:attrNameLst>
                                          <p:attrName>ppt_y</p:attrName>
                                        </p:attrNameLst>
                                      </p:cBhvr>
                                      <p:tavLst>
                                        <p:tav tm="0">
                                          <p:val>
                                            <p:strVal val="#ppt_y+.1"/>
                                          </p:val>
                                        </p:tav>
                                        <p:tav tm="100000">
                                          <p:val>
                                            <p:strVal val="#ppt_y"/>
                                          </p:val>
                                        </p:tav>
                                      </p:tavLst>
                                    </p:anim>
                                  </p:childTnLst>
                                </p:cTn>
                              </p:par>
                              <p:par>
                                <p:cTn id="37" presetID="22" presetClass="entr" presetSubtype="4" fill="hold" nodeType="withEffect">
                                  <p:childTnLst>
                                    <p:set>
                                      <p:cBhvr>
                                        <p:cTn id="38" dur="1" fill="hold">
                                          <p:stCondLst>
                                            <p:cond delay="0"/>
                                          </p:stCondLst>
                                        </p:cTn>
                                        <p:tgtEl>
                                          <p:spTgt spid="62"/>
                                        </p:tgtEl>
                                        <p:attrNameLst>
                                          <p:attrName>style.visibility</p:attrName>
                                        </p:attrNameLst>
                                      </p:cBhvr>
                                      <p:to>
                                        <p:strVal val="visible"/>
                                      </p:to>
                                    </p:set>
                                    <p:animEffect transition="in" filter="wipe(down)">
                                      <p:cBhvr>
                                        <p:cTn id="39" dur="250"/>
                                        <p:tgtEl>
                                          <p:spTgt spid="62"/>
                                        </p:tgtEl>
                                      </p:cBhvr>
                                    </p:animEffect>
                                  </p:childTnLst>
                                </p:cTn>
                              </p:par>
                              <p:par>
                                <p:cTn id="40" presetID="42" presetClass="entr" presetSubtype="0" fill="hold" grpId="0" nodeType="withEffect">
                                  <p:childTnLst>
                                    <p:set>
                                      <p:cBhvr>
                                        <p:cTn id="41" dur="1" fill="hold">
                                          <p:stCondLst>
                                            <p:cond delay="0"/>
                                          </p:stCondLst>
                                        </p:cTn>
                                        <p:tgtEl>
                                          <p:spTgt spid="41"/>
                                        </p:tgtEl>
                                        <p:attrNameLst>
                                          <p:attrName>style.visibility</p:attrName>
                                        </p:attrNameLst>
                                      </p:cBhvr>
                                      <p:to>
                                        <p:strVal val="visible"/>
                                      </p:to>
                                    </p:set>
                                    <p:animEffect transition="in" filter="fade">
                                      <p:cBhvr>
                                        <p:cTn id="42" dur="250"/>
                                        <p:tgtEl>
                                          <p:spTgt spid="41"/>
                                        </p:tgtEl>
                                      </p:cBhvr>
                                    </p:animEffect>
                                    <p:anim calcmode="lin" valueType="num">
                                      <p:cBhvr>
                                        <p:cTn id="43" dur="250" fill="hold"/>
                                        <p:tgtEl>
                                          <p:spTgt spid="41"/>
                                        </p:tgtEl>
                                        <p:attrNameLst>
                                          <p:attrName>ppt_x</p:attrName>
                                        </p:attrNameLst>
                                      </p:cBhvr>
                                      <p:tavLst>
                                        <p:tav tm="0">
                                          <p:val>
                                            <p:strVal val="#ppt_x"/>
                                          </p:val>
                                        </p:tav>
                                        <p:tav tm="100000">
                                          <p:val>
                                            <p:strVal val="#ppt_x"/>
                                          </p:val>
                                        </p:tav>
                                      </p:tavLst>
                                    </p:anim>
                                    <p:anim calcmode="lin" valueType="num">
                                      <p:cBhvr>
                                        <p:cTn id="44" dur="250" fill="hold"/>
                                        <p:tgtEl>
                                          <p:spTgt spid="41"/>
                                        </p:tgtEl>
                                        <p:attrNameLst>
                                          <p:attrName>ppt_y</p:attrName>
                                        </p:attrNameLst>
                                      </p:cBhvr>
                                      <p:tavLst>
                                        <p:tav tm="0">
                                          <p:val>
                                            <p:strVal val="#ppt_y+.1"/>
                                          </p:val>
                                        </p:tav>
                                        <p:tav tm="100000">
                                          <p:val>
                                            <p:strVal val="#ppt_y"/>
                                          </p:val>
                                        </p:tav>
                                      </p:tavLst>
                                    </p:anim>
                                  </p:childTnLst>
                                </p:cTn>
                              </p:par>
                              <p:par>
                                <p:cTn id="45" presetID="41" presetClass="entr" presetSubtype="0" fill="hold" grpId="0" nodeType="withEffect">
                                  <p:iterate type="lt">
                                    <p:tmPct val="10000"/>
                                  </p:iterate>
                                  <p:childTnLst>
                                    <p:set>
                                      <p:cBhvr>
                                        <p:cTn id="46" dur="1" fill="hold">
                                          <p:stCondLst>
                                            <p:cond delay="0"/>
                                          </p:stCondLst>
                                        </p:cTn>
                                        <p:tgtEl>
                                          <p:spTgt spid="33"/>
                                        </p:tgtEl>
                                        <p:attrNameLst>
                                          <p:attrName>style.visibility</p:attrName>
                                        </p:attrNameLst>
                                      </p:cBhvr>
                                      <p:to>
                                        <p:strVal val="visible"/>
                                      </p:to>
                                    </p:set>
                                    <p:anim calcmode="lin" valueType="num">
                                      <p:cBhvr>
                                        <p:cTn id="47" dur="25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48" dur="250" fill="hold"/>
                                        <p:tgtEl>
                                          <p:spTgt spid="33"/>
                                        </p:tgtEl>
                                        <p:attrNameLst>
                                          <p:attrName>ppt_y</p:attrName>
                                        </p:attrNameLst>
                                      </p:cBhvr>
                                      <p:tavLst>
                                        <p:tav tm="0">
                                          <p:val>
                                            <p:strVal val="#ppt_y"/>
                                          </p:val>
                                        </p:tav>
                                        <p:tav tm="100000">
                                          <p:val>
                                            <p:strVal val="#ppt_y"/>
                                          </p:val>
                                        </p:tav>
                                      </p:tavLst>
                                    </p:anim>
                                    <p:anim calcmode="lin" valueType="num">
                                      <p:cBhvr>
                                        <p:cTn id="49" dur="25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50" dur="25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51" dur="250" tmFilter="0,0; .5, 1; 1, 1"/>
                                        <p:tgtEl>
                                          <p:spTgt spid="33"/>
                                        </p:tgtEl>
                                      </p:cBhvr>
                                    </p:animEffect>
                                  </p:childTnLst>
                                </p:cTn>
                              </p:par>
                              <p:par>
                                <p:cTn id="52" presetID="41" presetClass="entr" presetSubtype="0" fill="hold" grpId="0" nodeType="withEffect">
                                  <p:iterate type="lt">
                                    <p:tmPct val="10000"/>
                                  </p:iterate>
                                  <p:childTnLst>
                                    <p:set>
                                      <p:cBhvr>
                                        <p:cTn id="53" dur="1" fill="hold">
                                          <p:stCondLst>
                                            <p:cond delay="0"/>
                                          </p:stCondLst>
                                        </p:cTn>
                                        <p:tgtEl>
                                          <p:spTgt spid="34"/>
                                        </p:tgtEl>
                                        <p:attrNameLst>
                                          <p:attrName>style.visibility</p:attrName>
                                        </p:attrNameLst>
                                      </p:cBhvr>
                                      <p:to>
                                        <p:strVal val="visible"/>
                                      </p:to>
                                    </p:set>
                                    <p:anim calcmode="lin" valueType="num">
                                      <p:cBhvr>
                                        <p:cTn id="54"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55" dur="250" fill="hold"/>
                                        <p:tgtEl>
                                          <p:spTgt spid="34"/>
                                        </p:tgtEl>
                                        <p:attrNameLst>
                                          <p:attrName>ppt_y</p:attrName>
                                        </p:attrNameLst>
                                      </p:cBhvr>
                                      <p:tavLst>
                                        <p:tav tm="0">
                                          <p:val>
                                            <p:strVal val="#ppt_y"/>
                                          </p:val>
                                        </p:tav>
                                        <p:tav tm="100000">
                                          <p:val>
                                            <p:strVal val="#ppt_y"/>
                                          </p:val>
                                        </p:tav>
                                      </p:tavLst>
                                    </p:anim>
                                    <p:anim calcmode="lin" valueType="num">
                                      <p:cBhvr>
                                        <p:cTn id="56"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57"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58" dur="250" tmFilter="0,0; .5, 1; 1, 1"/>
                                        <p:tgtEl>
                                          <p:spTgt spid="34"/>
                                        </p:tgtEl>
                                      </p:cBhvr>
                                    </p:animEffect>
                                  </p:childTnLst>
                                </p:cTn>
                              </p:par>
                              <p:par>
                                <p:cTn id="59" presetID="41" presetClass="entr" presetSubtype="0" fill="hold" grpId="0" nodeType="withEffect">
                                  <p:iterate type="lt">
                                    <p:tmPct val="10000"/>
                                  </p:iterate>
                                  <p:childTnLst>
                                    <p:set>
                                      <p:cBhvr>
                                        <p:cTn id="60" dur="1" fill="hold">
                                          <p:stCondLst>
                                            <p:cond delay="0"/>
                                          </p:stCondLst>
                                        </p:cTn>
                                        <p:tgtEl>
                                          <p:spTgt spid="35"/>
                                        </p:tgtEl>
                                        <p:attrNameLst>
                                          <p:attrName>style.visibility</p:attrName>
                                        </p:attrNameLst>
                                      </p:cBhvr>
                                      <p:to>
                                        <p:strVal val="visible"/>
                                      </p:to>
                                    </p:set>
                                    <p:anim calcmode="lin" valueType="num">
                                      <p:cBhvr>
                                        <p:cTn id="61" dur="25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2" dur="250" fill="hold"/>
                                        <p:tgtEl>
                                          <p:spTgt spid="35"/>
                                        </p:tgtEl>
                                        <p:attrNameLst>
                                          <p:attrName>ppt_y</p:attrName>
                                        </p:attrNameLst>
                                      </p:cBhvr>
                                      <p:tavLst>
                                        <p:tav tm="0">
                                          <p:val>
                                            <p:strVal val="#ppt_y"/>
                                          </p:val>
                                        </p:tav>
                                        <p:tav tm="100000">
                                          <p:val>
                                            <p:strVal val="#ppt_y"/>
                                          </p:val>
                                        </p:tav>
                                      </p:tavLst>
                                    </p:anim>
                                    <p:anim calcmode="lin" valueType="num">
                                      <p:cBhvr>
                                        <p:cTn id="63" dur="25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4" dur="25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250" tmFilter="0,0; .5, 1; 1, 1"/>
                                        <p:tgtEl>
                                          <p:spTgt spid="35"/>
                                        </p:tgtEl>
                                      </p:cBhvr>
                                    </p:animEffect>
                                  </p:childTnLst>
                                </p:cTn>
                              </p:par>
                              <p:par>
                                <p:cTn id="66" presetID="41" presetClass="entr" presetSubtype="0" fill="hold" grpId="0" nodeType="withEffect">
                                  <p:iterate type="lt">
                                    <p:tmPct val="10000"/>
                                  </p:iterate>
                                  <p:childTnLst>
                                    <p:set>
                                      <p:cBhvr>
                                        <p:cTn id="67" dur="1" fill="hold">
                                          <p:stCondLst>
                                            <p:cond delay="0"/>
                                          </p:stCondLst>
                                        </p:cTn>
                                        <p:tgtEl>
                                          <p:spTgt spid="36"/>
                                        </p:tgtEl>
                                        <p:attrNameLst>
                                          <p:attrName>style.visibility</p:attrName>
                                        </p:attrNameLst>
                                      </p:cBhvr>
                                      <p:to>
                                        <p:strVal val="visible"/>
                                      </p:to>
                                    </p:set>
                                    <p:anim calcmode="lin" valueType="num">
                                      <p:cBhvr>
                                        <p:cTn id="68" dur="25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9" dur="250" fill="hold"/>
                                        <p:tgtEl>
                                          <p:spTgt spid="36"/>
                                        </p:tgtEl>
                                        <p:attrNameLst>
                                          <p:attrName>ppt_y</p:attrName>
                                        </p:attrNameLst>
                                      </p:cBhvr>
                                      <p:tavLst>
                                        <p:tav tm="0">
                                          <p:val>
                                            <p:strVal val="#ppt_y"/>
                                          </p:val>
                                        </p:tav>
                                        <p:tav tm="100000">
                                          <p:val>
                                            <p:strVal val="#ppt_y"/>
                                          </p:val>
                                        </p:tav>
                                      </p:tavLst>
                                    </p:anim>
                                    <p:anim calcmode="lin" valueType="num">
                                      <p:cBhvr>
                                        <p:cTn id="70" dur="25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1" dur="25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2" dur="250" tmFilter="0,0; .5, 1; 1, 1"/>
                                        <p:tgtEl>
                                          <p:spTgt spid="36"/>
                                        </p:tgtEl>
                                      </p:cBhvr>
                                    </p:animEffect>
                                  </p:childTnLst>
                                </p:cTn>
                              </p:par>
                              <p:par>
                                <p:cTn id="73" presetID="41" presetClass="entr" presetSubtype="0" fill="hold" grpId="0" nodeType="withEffect">
                                  <p:iterate type="lt">
                                    <p:tmPct val="10000"/>
                                  </p:iterate>
                                  <p:childTnLst>
                                    <p:set>
                                      <p:cBhvr>
                                        <p:cTn id="74" dur="1" fill="hold">
                                          <p:stCondLst>
                                            <p:cond delay="0"/>
                                          </p:stCondLst>
                                        </p:cTn>
                                        <p:tgtEl>
                                          <p:spTgt spid="37"/>
                                        </p:tgtEl>
                                        <p:attrNameLst>
                                          <p:attrName>style.visibility</p:attrName>
                                        </p:attrNameLst>
                                      </p:cBhvr>
                                      <p:to>
                                        <p:strVal val="visible"/>
                                      </p:to>
                                    </p:set>
                                    <p:anim calcmode="lin" valueType="num">
                                      <p:cBhvr>
                                        <p:cTn id="75" dur="25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76" dur="250" fill="hold"/>
                                        <p:tgtEl>
                                          <p:spTgt spid="37"/>
                                        </p:tgtEl>
                                        <p:attrNameLst>
                                          <p:attrName>ppt_y</p:attrName>
                                        </p:attrNameLst>
                                      </p:cBhvr>
                                      <p:tavLst>
                                        <p:tav tm="0">
                                          <p:val>
                                            <p:strVal val="#ppt_y"/>
                                          </p:val>
                                        </p:tav>
                                        <p:tav tm="100000">
                                          <p:val>
                                            <p:strVal val="#ppt_y"/>
                                          </p:val>
                                        </p:tav>
                                      </p:tavLst>
                                    </p:anim>
                                    <p:anim calcmode="lin" valueType="num">
                                      <p:cBhvr>
                                        <p:cTn id="77" dur="25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78" dur="25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79" dur="250" tmFilter="0,0; .5, 1; 1, 1"/>
                                        <p:tgtEl>
                                          <p:spTgt spid="37"/>
                                        </p:tgtEl>
                                      </p:cBhvr>
                                    </p:animEffect>
                                  </p:childTnLst>
                                </p:cTn>
                              </p:par>
                              <p:par>
                                <p:cTn id="80" presetID="41" presetClass="entr" presetSubtype="0" fill="hold" grpId="0" nodeType="withEffect">
                                  <p:iterate type="lt">
                                    <p:tmPct val="10000"/>
                                  </p:iterate>
                                  <p:childTnLst>
                                    <p:set>
                                      <p:cBhvr>
                                        <p:cTn id="81" dur="1" fill="hold">
                                          <p:stCondLst>
                                            <p:cond delay="0"/>
                                          </p:stCondLst>
                                        </p:cTn>
                                        <p:tgtEl>
                                          <p:spTgt spid="38"/>
                                        </p:tgtEl>
                                        <p:attrNameLst>
                                          <p:attrName>style.visibility</p:attrName>
                                        </p:attrNameLst>
                                      </p:cBhvr>
                                      <p:to>
                                        <p:strVal val="visible"/>
                                      </p:to>
                                    </p:set>
                                    <p:anim calcmode="lin" valueType="num">
                                      <p:cBhvr>
                                        <p:cTn id="82" dur="25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3" dur="250" fill="hold"/>
                                        <p:tgtEl>
                                          <p:spTgt spid="38"/>
                                        </p:tgtEl>
                                        <p:attrNameLst>
                                          <p:attrName>ppt_y</p:attrName>
                                        </p:attrNameLst>
                                      </p:cBhvr>
                                      <p:tavLst>
                                        <p:tav tm="0">
                                          <p:val>
                                            <p:strVal val="#ppt_y"/>
                                          </p:val>
                                        </p:tav>
                                        <p:tav tm="100000">
                                          <p:val>
                                            <p:strVal val="#ppt_y"/>
                                          </p:val>
                                        </p:tav>
                                      </p:tavLst>
                                    </p:anim>
                                    <p:anim calcmode="lin" valueType="num">
                                      <p:cBhvr>
                                        <p:cTn id="84" dur="25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85" dur="25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250" tmFilter="0,0; .5, 1; 1, 1"/>
                                        <p:tgtEl>
                                          <p:spTgt spid="38"/>
                                        </p:tgtEl>
                                      </p:cBhvr>
                                    </p:animEffect>
                                  </p:childTnLst>
                                </p:cTn>
                              </p:par>
                              <p:par>
                                <p:cTn id="87" presetID="41" presetClass="entr" presetSubtype="0" fill="hold" grpId="0" nodeType="withEffect">
                                  <p:iterate type="lt">
                                    <p:tmPct val="10000"/>
                                  </p:iterate>
                                  <p:childTnLst>
                                    <p:set>
                                      <p:cBhvr>
                                        <p:cTn id="88" dur="1" fill="hold">
                                          <p:stCondLst>
                                            <p:cond delay="0"/>
                                          </p:stCondLst>
                                        </p:cTn>
                                        <p:tgtEl>
                                          <p:spTgt spid="39"/>
                                        </p:tgtEl>
                                        <p:attrNameLst>
                                          <p:attrName>style.visibility</p:attrName>
                                        </p:attrNameLst>
                                      </p:cBhvr>
                                      <p:to>
                                        <p:strVal val="visible"/>
                                      </p:to>
                                    </p:set>
                                    <p:anim calcmode="lin" valueType="num">
                                      <p:cBhvr>
                                        <p:cTn id="89" dur="25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90" dur="250" fill="hold"/>
                                        <p:tgtEl>
                                          <p:spTgt spid="39"/>
                                        </p:tgtEl>
                                        <p:attrNameLst>
                                          <p:attrName>ppt_y</p:attrName>
                                        </p:attrNameLst>
                                      </p:cBhvr>
                                      <p:tavLst>
                                        <p:tav tm="0">
                                          <p:val>
                                            <p:strVal val="#ppt_y"/>
                                          </p:val>
                                        </p:tav>
                                        <p:tav tm="100000">
                                          <p:val>
                                            <p:strVal val="#ppt_y"/>
                                          </p:val>
                                        </p:tav>
                                      </p:tavLst>
                                    </p:anim>
                                    <p:anim calcmode="lin" valueType="num">
                                      <p:cBhvr>
                                        <p:cTn id="91" dur="25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92" dur="25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93" dur="250" tmFilter="0,0; .5, 1; 1, 1"/>
                                        <p:tgtEl>
                                          <p:spTgt spid="39"/>
                                        </p:tgtEl>
                                      </p:cBhvr>
                                    </p:animEffect>
                                  </p:childTnLst>
                                </p:cTn>
                              </p:par>
                              <p:par>
                                <p:cTn id="94" presetID="41" presetClass="entr" presetSubtype="0" fill="hold" grpId="0" nodeType="withEffect">
                                  <p:iterate type="lt">
                                    <p:tmPct val="10000"/>
                                  </p:iterate>
                                  <p:childTnLst>
                                    <p:set>
                                      <p:cBhvr>
                                        <p:cTn id="95" dur="1" fill="hold">
                                          <p:stCondLst>
                                            <p:cond delay="0"/>
                                          </p:stCondLst>
                                        </p:cTn>
                                        <p:tgtEl>
                                          <p:spTgt spid="40"/>
                                        </p:tgtEl>
                                        <p:attrNameLst>
                                          <p:attrName>style.visibility</p:attrName>
                                        </p:attrNameLst>
                                      </p:cBhvr>
                                      <p:to>
                                        <p:strVal val="visible"/>
                                      </p:to>
                                    </p:set>
                                    <p:anim calcmode="lin" valueType="num">
                                      <p:cBhvr>
                                        <p:cTn id="96" dur="25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97" dur="250" fill="hold"/>
                                        <p:tgtEl>
                                          <p:spTgt spid="40"/>
                                        </p:tgtEl>
                                        <p:attrNameLst>
                                          <p:attrName>ppt_y</p:attrName>
                                        </p:attrNameLst>
                                      </p:cBhvr>
                                      <p:tavLst>
                                        <p:tav tm="0">
                                          <p:val>
                                            <p:strVal val="#ppt_y"/>
                                          </p:val>
                                        </p:tav>
                                        <p:tav tm="100000">
                                          <p:val>
                                            <p:strVal val="#ppt_y"/>
                                          </p:val>
                                        </p:tav>
                                      </p:tavLst>
                                    </p:anim>
                                    <p:anim calcmode="lin" valueType="num">
                                      <p:cBhvr>
                                        <p:cTn id="98" dur="25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99" dur="25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250" tmFilter="0,0; .5, 1; 1, 1"/>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41" grpId="0" animBg="1"/>
      <p:bldP spid="43" grpId="0" animBg="1"/>
      <p:bldP spid="45" grpId="0" animBg="1"/>
      <p:bldP spid="46" grpId="0" animBg="1"/>
      <p:bldP spid="4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791800" y="4254804"/>
            <a:ext cx="5280660" cy="1325880"/>
          </a:xfrm>
          <a:custGeom>
            <a:avLst/>
            <a:gdLst>
              <a:gd name="connsiteX0" fmla="*/ 1889760 w 5280660"/>
              <a:gd name="connsiteY0" fmla="*/ 1325880 h 1325880"/>
              <a:gd name="connsiteX1" fmla="*/ 0 w 5280660"/>
              <a:gd name="connsiteY1" fmla="*/ 0 h 1325880"/>
              <a:gd name="connsiteX2" fmla="*/ 4777740 w 5280660"/>
              <a:gd name="connsiteY2" fmla="*/ 129540 h 1325880"/>
              <a:gd name="connsiteX3" fmla="*/ 5280660 w 5280660"/>
              <a:gd name="connsiteY3" fmla="*/ 655320 h 1325880"/>
              <a:gd name="connsiteX4" fmla="*/ 1889760 w 5280660"/>
              <a:gd name="connsiteY4" fmla="*/ 1325880 h 1325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0660" h="1325880">
                <a:moveTo>
                  <a:pt x="1889760" y="1325880"/>
                </a:moveTo>
                <a:lnTo>
                  <a:pt x="0" y="0"/>
                </a:lnTo>
                <a:lnTo>
                  <a:pt x="4777740" y="129540"/>
                </a:lnTo>
                <a:lnTo>
                  <a:pt x="5280660" y="655320"/>
                </a:lnTo>
                <a:lnTo>
                  <a:pt x="1889760" y="1325880"/>
                </a:lnTo>
                <a:close/>
              </a:path>
            </a:pathLst>
          </a:custGeom>
          <a:solidFill>
            <a:srgbClr val="FFB6CA">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64" name="任意多边形 63"/>
          <p:cNvSpPr/>
          <p:nvPr/>
        </p:nvSpPr>
        <p:spPr>
          <a:xfrm>
            <a:off x="1309960" y="4590084"/>
            <a:ext cx="4503420" cy="998220"/>
          </a:xfrm>
          <a:custGeom>
            <a:avLst/>
            <a:gdLst>
              <a:gd name="connsiteX0" fmla="*/ 0 w 4503420"/>
              <a:gd name="connsiteY0" fmla="*/ 30480 h 998220"/>
              <a:gd name="connsiteX1" fmla="*/ 1356360 w 4503420"/>
              <a:gd name="connsiteY1" fmla="*/ 998220 h 998220"/>
              <a:gd name="connsiteX2" fmla="*/ 4503420 w 4503420"/>
              <a:gd name="connsiteY2" fmla="*/ 434340 h 998220"/>
              <a:gd name="connsiteX3" fmla="*/ 4091940 w 4503420"/>
              <a:gd name="connsiteY3" fmla="*/ 0 h 998220"/>
              <a:gd name="connsiteX4" fmla="*/ 0 w 4503420"/>
              <a:gd name="connsiteY4" fmla="*/ 30480 h 998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420" h="998219">
                <a:moveTo>
                  <a:pt x="0" y="30480"/>
                </a:moveTo>
                <a:lnTo>
                  <a:pt x="1356360" y="998220"/>
                </a:lnTo>
                <a:lnTo>
                  <a:pt x="4503420" y="434340"/>
                </a:lnTo>
                <a:lnTo>
                  <a:pt x="4091940" y="0"/>
                </a:lnTo>
                <a:lnTo>
                  <a:pt x="0" y="30480"/>
                </a:ln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pic>
        <p:nvPicPr>
          <p:cNvPr id="65" name="图片 6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4630" y="2490866"/>
            <a:ext cx="2750178" cy="2833278"/>
          </a:xfrm>
          <a:prstGeom prst="ellipse">
            <a:avLst/>
          </a:prstGeom>
          <a:ln w="28575">
            <a:solidFill>
              <a:sysClr val="window" lastClr="FFFFFF"/>
            </a:solidFill>
          </a:ln>
        </p:spPr>
      </p:pic>
      <p:grpSp>
        <p:nvGrpSpPr>
          <p:cNvPr id="66" name="组合 65"/>
          <p:cNvGrpSpPr/>
          <p:nvPr/>
        </p:nvGrpSpPr>
        <p:grpSpPr>
          <a:xfrm>
            <a:off x="6461452" y="1960760"/>
            <a:ext cx="4839190" cy="1239858"/>
            <a:chOff x="7381306" y="2932070"/>
            <a:chExt cx="4839190" cy="1239858"/>
          </a:xfrm>
        </p:grpSpPr>
        <p:sp>
          <p:nvSpPr>
            <p:cNvPr id="67" name="矩形 66"/>
            <p:cNvSpPr/>
            <p:nvPr/>
          </p:nvSpPr>
          <p:spPr>
            <a:xfrm>
              <a:off x="7470196" y="3340931"/>
              <a:ext cx="4750300" cy="830997"/>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68" name="矩形 67"/>
            <p:cNvSpPr/>
            <p:nvPr/>
          </p:nvSpPr>
          <p:spPr>
            <a:xfrm>
              <a:off x="7381306" y="2932070"/>
              <a:ext cx="2125903" cy="400110"/>
            </a:xfrm>
            <a:prstGeom prst="rect">
              <a:avLst/>
            </a:prstGeom>
          </p:spPr>
          <p:txBody>
            <a:bodyPr wrap="none">
              <a:spAutoFit/>
            </a:bodyPr>
            <a:lstStyle/>
            <a:p>
              <a:pPr algn="ctr"/>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Content Text </a:t>
              </a:r>
            </a:p>
          </p:txBody>
        </p:sp>
      </p:grpSp>
      <p:sp>
        <p:nvSpPr>
          <p:cNvPr id="69" name="矩形 68"/>
          <p:cNvSpPr/>
          <p:nvPr/>
        </p:nvSpPr>
        <p:spPr>
          <a:xfrm>
            <a:off x="6461452" y="4272147"/>
            <a:ext cx="1736373" cy="338554"/>
          </a:xfrm>
          <a:prstGeom prst="rect">
            <a:avLst/>
          </a:prstGeom>
        </p:spPr>
        <p:txBody>
          <a:bodyPr wrap="none">
            <a:spAutoFit/>
          </a:bodyPr>
          <a:lstStyle/>
          <a:p>
            <a:pPr algn="ctr"/>
            <a:r>
              <a:rPr lang="en-US" altLang="zh-CN" sz="1600" b="1" dirty="0">
                <a:solidFill>
                  <a:srgbClr val="9C2849"/>
                </a:solidFill>
                <a:latin typeface="Verdana" panose="020B0604030504040204" pitchFamily="34" charset="0"/>
                <a:ea typeface="Verdana" panose="020B0604030504040204" pitchFamily="34" charset="0"/>
                <a:cs typeface="Verdana" panose="020B0604030504040204" pitchFamily="34" charset="0"/>
              </a:rPr>
              <a:t>Content Text </a:t>
            </a:r>
          </a:p>
        </p:txBody>
      </p:sp>
      <p:sp>
        <p:nvSpPr>
          <p:cNvPr id="70" name="矩形 69"/>
          <p:cNvSpPr/>
          <p:nvPr/>
        </p:nvSpPr>
        <p:spPr>
          <a:xfrm>
            <a:off x="6461452" y="5491347"/>
            <a:ext cx="1736373" cy="338554"/>
          </a:xfrm>
          <a:prstGeom prst="rect">
            <a:avLst/>
          </a:prstGeom>
        </p:spPr>
        <p:txBody>
          <a:bodyPr wrap="none">
            <a:spAutoFit/>
          </a:bodyPr>
          <a:lstStyle/>
          <a:p>
            <a:pPr algn="ctr"/>
            <a:r>
              <a:rPr lang="en-US" altLang="zh-CN" sz="1600" b="1">
                <a:solidFill>
                  <a:srgbClr val="AD7E8E"/>
                </a:solidFill>
                <a:latin typeface="Verdana" panose="020B0604030504040204" pitchFamily="34" charset="0"/>
                <a:ea typeface="Verdana" panose="020B0604030504040204" pitchFamily="34" charset="0"/>
                <a:cs typeface="Verdana" panose="020B0604030504040204" pitchFamily="34" charset="0"/>
              </a:rPr>
              <a:t>Content Text </a:t>
            </a:r>
          </a:p>
        </p:txBody>
      </p:sp>
      <p:sp>
        <p:nvSpPr>
          <p:cNvPr id="71" name="矩形 70"/>
          <p:cNvSpPr/>
          <p:nvPr/>
        </p:nvSpPr>
        <p:spPr>
          <a:xfrm>
            <a:off x="6461452" y="5100624"/>
            <a:ext cx="1736373" cy="338554"/>
          </a:xfrm>
          <a:prstGeom prst="rect">
            <a:avLst/>
          </a:prstGeom>
        </p:spPr>
        <p:txBody>
          <a:bodyPr wrap="none">
            <a:spAutoFit/>
          </a:bodyPr>
          <a:lstStyle/>
          <a:p>
            <a:pPr algn="ctr"/>
            <a:r>
              <a:rPr lang="en-US" altLang="zh-CN" sz="1600" b="1">
                <a:solidFill>
                  <a:srgbClr val="9C2849"/>
                </a:solidFill>
                <a:latin typeface="Verdana" panose="020B0604030504040204" pitchFamily="34" charset="0"/>
                <a:ea typeface="Verdana" panose="020B0604030504040204" pitchFamily="34" charset="0"/>
                <a:cs typeface="Verdana" panose="020B0604030504040204" pitchFamily="34" charset="0"/>
              </a:rPr>
              <a:t>Content Text </a:t>
            </a:r>
          </a:p>
        </p:txBody>
      </p:sp>
      <p:sp>
        <p:nvSpPr>
          <p:cNvPr id="72" name="矩形 71"/>
          <p:cNvSpPr/>
          <p:nvPr/>
        </p:nvSpPr>
        <p:spPr>
          <a:xfrm>
            <a:off x="6461452" y="4675392"/>
            <a:ext cx="1736373" cy="338554"/>
          </a:xfrm>
          <a:prstGeom prst="rect">
            <a:avLst/>
          </a:prstGeom>
        </p:spPr>
        <p:txBody>
          <a:bodyPr wrap="none">
            <a:spAutoFit/>
          </a:bodyPr>
          <a:lstStyle/>
          <a:p>
            <a:pPr algn="ctr"/>
            <a:r>
              <a:rPr lang="en-US" altLang="zh-CN" sz="1600" b="1" dirty="0">
                <a:solidFill>
                  <a:srgbClr val="AD7E8E"/>
                </a:solidFill>
                <a:latin typeface="Verdana" panose="020B0604030504040204" pitchFamily="34" charset="0"/>
                <a:ea typeface="Verdana" panose="020B0604030504040204" pitchFamily="34" charset="0"/>
                <a:cs typeface="Verdana" panose="020B0604030504040204" pitchFamily="34" charset="0"/>
              </a:rPr>
              <a:t>Content Text </a:t>
            </a:r>
          </a:p>
        </p:txBody>
      </p:sp>
      <p:sp>
        <p:nvSpPr>
          <p:cNvPr id="73" name="平行四边形 72"/>
          <p:cNvSpPr/>
          <p:nvPr/>
        </p:nvSpPr>
        <p:spPr>
          <a:xfrm>
            <a:off x="8087473" y="4751056"/>
            <a:ext cx="485775" cy="166687"/>
          </a:xfrm>
          <a:prstGeom prst="parallelogram">
            <a:avLst/>
          </a:prstGeom>
          <a:solidFill>
            <a:srgbClr val="AD7E8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74" name="平行四边形 73"/>
          <p:cNvSpPr/>
          <p:nvPr/>
        </p:nvSpPr>
        <p:spPr>
          <a:xfrm>
            <a:off x="8556877" y="4751056"/>
            <a:ext cx="485775" cy="166687"/>
          </a:xfrm>
          <a:prstGeom prst="parallelogram">
            <a:avLst/>
          </a:prstGeom>
          <a:solidFill>
            <a:srgbClr val="AD7E8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75" name="平行四边形 74"/>
          <p:cNvSpPr/>
          <p:nvPr/>
        </p:nvSpPr>
        <p:spPr>
          <a:xfrm>
            <a:off x="9026281" y="4751056"/>
            <a:ext cx="485775" cy="166687"/>
          </a:xfrm>
          <a:prstGeom prst="parallelogram">
            <a:avLst/>
          </a:prstGeom>
          <a:solidFill>
            <a:srgbClr val="AD7E8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76" name="平行四边形 75"/>
          <p:cNvSpPr/>
          <p:nvPr/>
        </p:nvSpPr>
        <p:spPr>
          <a:xfrm>
            <a:off x="9495685" y="4751056"/>
            <a:ext cx="485775" cy="166687"/>
          </a:xfrm>
          <a:prstGeom prst="parallelogram">
            <a:avLst/>
          </a:prstGeom>
          <a:solidFill>
            <a:srgbClr val="AD7E8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77" name="平行四边形 76"/>
          <p:cNvSpPr/>
          <p:nvPr/>
        </p:nvSpPr>
        <p:spPr>
          <a:xfrm>
            <a:off x="9965089" y="4751056"/>
            <a:ext cx="485775" cy="166687"/>
          </a:xfrm>
          <a:prstGeom prst="parallelogram">
            <a:avLst/>
          </a:prstGeom>
          <a:noFill/>
          <a:ln w="12700" cap="flat" cmpd="sng" algn="ctr">
            <a:solidFill>
              <a:srgbClr val="AD7E8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78" name="平行四边形 77"/>
          <p:cNvSpPr/>
          <p:nvPr/>
        </p:nvSpPr>
        <p:spPr>
          <a:xfrm>
            <a:off x="8087473" y="4360531"/>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79" name="平行四边形 78"/>
          <p:cNvSpPr/>
          <p:nvPr/>
        </p:nvSpPr>
        <p:spPr>
          <a:xfrm>
            <a:off x="8556877" y="4360531"/>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0" name="平行四边形 79"/>
          <p:cNvSpPr/>
          <p:nvPr/>
        </p:nvSpPr>
        <p:spPr>
          <a:xfrm>
            <a:off x="9026281" y="4360531"/>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1" name="平行四边形 80"/>
          <p:cNvSpPr/>
          <p:nvPr/>
        </p:nvSpPr>
        <p:spPr>
          <a:xfrm>
            <a:off x="9495685" y="4360531"/>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2" name="平行四边形 81"/>
          <p:cNvSpPr/>
          <p:nvPr/>
        </p:nvSpPr>
        <p:spPr>
          <a:xfrm>
            <a:off x="9965089" y="4360531"/>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3" name="平行四边形 82"/>
          <p:cNvSpPr/>
          <p:nvPr/>
        </p:nvSpPr>
        <p:spPr>
          <a:xfrm>
            <a:off x="8087473" y="5157457"/>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4" name="平行四边形 83"/>
          <p:cNvSpPr/>
          <p:nvPr/>
        </p:nvSpPr>
        <p:spPr>
          <a:xfrm>
            <a:off x="8556877" y="5157457"/>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5" name="平行四边形 84"/>
          <p:cNvSpPr/>
          <p:nvPr/>
        </p:nvSpPr>
        <p:spPr>
          <a:xfrm>
            <a:off x="9026281" y="5157457"/>
            <a:ext cx="485775" cy="166687"/>
          </a:xfrm>
          <a:prstGeom prst="parallelogram">
            <a:avLst/>
          </a:pr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6" name="平行四边形 85"/>
          <p:cNvSpPr/>
          <p:nvPr/>
        </p:nvSpPr>
        <p:spPr>
          <a:xfrm>
            <a:off x="9495685" y="5157457"/>
            <a:ext cx="485775" cy="166687"/>
          </a:xfrm>
          <a:prstGeom prst="parallelogram">
            <a:avLst/>
          </a:prstGeom>
          <a:noFill/>
          <a:ln w="12700" cap="flat" cmpd="sng" algn="ctr">
            <a:solidFill>
              <a:srgbClr val="9C284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7" name="平行四边形 86"/>
          <p:cNvSpPr/>
          <p:nvPr/>
        </p:nvSpPr>
        <p:spPr>
          <a:xfrm>
            <a:off x="9965089" y="5157457"/>
            <a:ext cx="485775" cy="166687"/>
          </a:xfrm>
          <a:prstGeom prst="parallelogram">
            <a:avLst/>
          </a:prstGeom>
          <a:noFill/>
          <a:ln w="12700" cap="flat" cmpd="sng" algn="ctr">
            <a:solidFill>
              <a:srgbClr val="9C284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8" name="平行四边形 87"/>
          <p:cNvSpPr/>
          <p:nvPr/>
        </p:nvSpPr>
        <p:spPr>
          <a:xfrm>
            <a:off x="8087473" y="5563858"/>
            <a:ext cx="485775" cy="166687"/>
          </a:xfrm>
          <a:prstGeom prst="parallelogram">
            <a:avLst/>
          </a:prstGeom>
          <a:solidFill>
            <a:srgbClr val="AD7E8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89" name="平行四边形 88"/>
          <p:cNvSpPr/>
          <p:nvPr/>
        </p:nvSpPr>
        <p:spPr>
          <a:xfrm>
            <a:off x="8556877" y="5563858"/>
            <a:ext cx="485775" cy="166687"/>
          </a:xfrm>
          <a:prstGeom prst="parallelogram">
            <a:avLst/>
          </a:prstGeom>
          <a:solidFill>
            <a:srgbClr val="AD7E8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90" name="平行四边形 89"/>
          <p:cNvSpPr/>
          <p:nvPr/>
        </p:nvSpPr>
        <p:spPr>
          <a:xfrm>
            <a:off x="9026281" y="5563858"/>
            <a:ext cx="485775" cy="166687"/>
          </a:xfrm>
          <a:prstGeom prst="parallelogram">
            <a:avLst/>
          </a:prstGeom>
          <a:noFill/>
          <a:ln w="12700" cap="flat" cmpd="sng" algn="ctr">
            <a:solidFill>
              <a:srgbClr val="AD7E8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91" name="平行四边形 90"/>
          <p:cNvSpPr/>
          <p:nvPr/>
        </p:nvSpPr>
        <p:spPr>
          <a:xfrm>
            <a:off x="9495685" y="5563858"/>
            <a:ext cx="485775" cy="166687"/>
          </a:xfrm>
          <a:prstGeom prst="parallelogram">
            <a:avLst/>
          </a:prstGeom>
          <a:noFill/>
          <a:ln w="12700" cap="flat" cmpd="sng" algn="ctr">
            <a:solidFill>
              <a:srgbClr val="AD7E8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92" name="平行四边形 91"/>
          <p:cNvSpPr/>
          <p:nvPr/>
        </p:nvSpPr>
        <p:spPr>
          <a:xfrm>
            <a:off x="9965089" y="5563858"/>
            <a:ext cx="485775" cy="166687"/>
          </a:xfrm>
          <a:prstGeom prst="parallelogram">
            <a:avLst/>
          </a:prstGeom>
          <a:noFill/>
          <a:ln w="12700" cap="flat" cmpd="sng" algn="ctr">
            <a:solidFill>
              <a:srgbClr val="AD7E8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93" name="矩形 92"/>
          <p:cNvSpPr/>
          <p:nvPr/>
        </p:nvSpPr>
        <p:spPr>
          <a:xfrm>
            <a:off x="10452152" y="4272147"/>
            <a:ext cx="760144" cy="338554"/>
          </a:xfrm>
          <a:prstGeom prst="rect">
            <a:avLst/>
          </a:prstGeom>
        </p:spPr>
        <p:txBody>
          <a:bodyPr wrap="none">
            <a:spAutoFit/>
          </a:bodyPr>
          <a:lstStyle/>
          <a:p>
            <a:pPr algn="ctr"/>
            <a:r>
              <a:rPr lang="en-US" altLang="zh-CN" sz="1600" b="1">
                <a:solidFill>
                  <a:srgbClr val="9C2849"/>
                </a:solidFill>
                <a:latin typeface="Verdana" panose="020B0604030504040204" pitchFamily="34" charset="0"/>
                <a:ea typeface="Verdana" panose="020B0604030504040204" pitchFamily="34" charset="0"/>
                <a:cs typeface="Verdana" panose="020B0604030504040204" pitchFamily="34" charset="0"/>
              </a:rPr>
              <a:t>100k</a:t>
            </a:r>
          </a:p>
        </p:txBody>
      </p:sp>
      <p:sp>
        <p:nvSpPr>
          <p:cNvPr id="94" name="矩形 93"/>
          <p:cNvSpPr/>
          <p:nvPr/>
        </p:nvSpPr>
        <p:spPr>
          <a:xfrm>
            <a:off x="10525087" y="5090464"/>
            <a:ext cx="614272" cy="338554"/>
          </a:xfrm>
          <a:prstGeom prst="rect">
            <a:avLst/>
          </a:prstGeom>
        </p:spPr>
        <p:txBody>
          <a:bodyPr wrap="none">
            <a:spAutoFit/>
          </a:bodyPr>
          <a:lstStyle/>
          <a:p>
            <a:pPr algn="ctr"/>
            <a:r>
              <a:rPr lang="en-US" altLang="zh-CN" sz="1600" b="1">
                <a:solidFill>
                  <a:srgbClr val="9C2849"/>
                </a:solidFill>
                <a:latin typeface="Verdana" panose="020B0604030504040204" pitchFamily="34" charset="0"/>
                <a:ea typeface="Verdana" panose="020B0604030504040204" pitchFamily="34" charset="0"/>
                <a:cs typeface="Verdana" panose="020B0604030504040204" pitchFamily="34" charset="0"/>
              </a:rPr>
              <a:t>60k</a:t>
            </a:r>
          </a:p>
        </p:txBody>
      </p:sp>
      <p:sp>
        <p:nvSpPr>
          <p:cNvPr id="95" name="矩形 94"/>
          <p:cNvSpPr/>
          <p:nvPr/>
        </p:nvSpPr>
        <p:spPr>
          <a:xfrm>
            <a:off x="10525087" y="5491346"/>
            <a:ext cx="614272" cy="338554"/>
          </a:xfrm>
          <a:prstGeom prst="rect">
            <a:avLst/>
          </a:prstGeom>
        </p:spPr>
        <p:txBody>
          <a:bodyPr wrap="none">
            <a:spAutoFit/>
          </a:bodyPr>
          <a:lstStyle/>
          <a:p>
            <a:pPr algn="ctr"/>
            <a:r>
              <a:rPr lang="en-US" altLang="zh-CN" sz="1600" b="1">
                <a:solidFill>
                  <a:srgbClr val="AD7E8E"/>
                </a:solidFill>
                <a:latin typeface="Verdana" panose="020B0604030504040204" pitchFamily="34" charset="0"/>
                <a:ea typeface="Verdana" panose="020B0604030504040204" pitchFamily="34" charset="0"/>
                <a:cs typeface="Verdana" panose="020B0604030504040204" pitchFamily="34" charset="0"/>
              </a:rPr>
              <a:t>40k</a:t>
            </a:r>
          </a:p>
        </p:txBody>
      </p:sp>
      <p:sp>
        <p:nvSpPr>
          <p:cNvPr id="96" name="矩形 95"/>
          <p:cNvSpPr/>
          <p:nvPr/>
        </p:nvSpPr>
        <p:spPr>
          <a:xfrm>
            <a:off x="10525087" y="4681305"/>
            <a:ext cx="614272" cy="338554"/>
          </a:xfrm>
          <a:prstGeom prst="rect">
            <a:avLst/>
          </a:prstGeom>
        </p:spPr>
        <p:txBody>
          <a:bodyPr wrap="none">
            <a:spAutoFit/>
          </a:bodyPr>
          <a:lstStyle/>
          <a:p>
            <a:pPr algn="ctr"/>
            <a:r>
              <a:rPr lang="en-US" altLang="zh-CN" sz="1600" b="1">
                <a:solidFill>
                  <a:srgbClr val="AD7E8E"/>
                </a:solidFill>
                <a:latin typeface="Verdana" panose="020B0604030504040204" pitchFamily="34" charset="0"/>
                <a:ea typeface="Verdana" panose="020B0604030504040204" pitchFamily="34" charset="0"/>
                <a:cs typeface="Verdana" panose="020B0604030504040204" pitchFamily="34" charset="0"/>
              </a:rPr>
              <a:t>80k</a:t>
            </a:r>
          </a:p>
        </p:txBody>
      </p:sp>
      <p:sp>
        <p:nvSpPr>
          <p:cNvPr id="97" name="矩形 96"/>
          <p:cNvSpPr/>
          <p:nvPr/>
        </p:nvSpPr>
        <p:spPr>
          <a:xfrm>
            <a:off x="6550342" y="3318990"/>
            <a:ext cx="4630682" cy="683264"/>
          </a:xfrm>
          <a:prstGeom prst="rect">
            <a:avLst/>
          </a:prstGeom>
        </p:spPr>
        <p:txBody>
          <a:bodyPr wrap="square">
            <a:spAutoFit/>
          </a:bodyPr>
          <a:lstStyle/>
          <a:p>
            <a:pPr>
              <a:lnSpc>
                <a:spcPct val="120000"/>
              </a:lnSpc>
              <a:spcAft>
                <a:spcPts val="600"/>
              </a:spcAft>
            </a:pPr>
            <a:r>
              <a:rPr lang="en-US" altLang="zh-CN" sz="1600" dirty="0">
                <a:solidFill>
                  <a:srgbClr val="9C2849"/>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9C2849"/>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9C2849"/>
              </a:solidFill>
              <a:latin typeface="Verdana" panose="020B0604030504040204" pitchFamily="34" charset="0"/>
              <a:ea typeface="Verdana" panose="020B0604030504040204" pitchFamily="34" charset="0"/>
              <a:cs typeface="Verdana" panose="020B0604030504040204" pitchFamily="34" charset="0"/>
            </a:endParaRPr>
          </a:p>
        </p:txBody>
      </p:sp>
      <p:sp>
        <p:nvSpPr>
          <p:cNvPr id="98" name="任意多边形 97"/>
          <p:cNvSpPr/>
          <p:nvPr/>
        </p:nvSpPr>
        <p:spPr>
          <a:xfrm>
            <a:off x="1190580" y="4409744"/>
            <a:ext cx="4470400" cy="914400"/>
          </a:xfrm>
          <a:custGeom>
            <a:avLst/>
            <a:gdLst>
              <a:gd name="connsiteX0" fmla="*/ 1333500 w 4470400"/>
              <a:gd name="connsiteY0" fmla="*/ 914400 h 914400"/>
              <a:gd name="connsiteX1" fmla="*/ 0 w 4470400"/>
              <a:gd name="connsiteY1" fmla="*/ 0 h 914400"/>
              <a:gd name="connsiteX2" fmla="*/ 4051300 w 4470400"/>
              <a:gd name="connsiteY2" fmla="*/ 88900 h 914400"/>
              <a:gd name="connsiteX3" fmla="*/ 4470400 w 4470400"/>
              <a:gd name="connsiteY3" fmla="*/ 520700 h 914400"/>
              <a:gd name="connsiteX4" fmla="*/ 1333500 w 4470400"/>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0400" h="914400">
                <a:moveTo>
                  <a:pt x="1333500" y="914400"/>
                </a:moveTo>
                <a:lnTo>
                  <a:pt x="0" y="0"/>
                </a:lnTo>
                <a:lnTo>
                  <a:pt x="4051300" y="88900"/>
                </a:lnTo>
                <a:lnTo>
                  <a:pt x="4470400" y="520700"/>
                </a:lnTo>
                <a:lnTo>
                  <a:pt x="1333500" y="914400"/>
                </a:lnTo>
                <a:close/>
              </a:path>
            </a:pathLst>
          </a:custGeom>
          <a:solidFill>
            <a:srgbClr val="9C28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Arial"/>
            </a:endParaRPr>
          </a:p>
        </p:txBody>
      </p:sp>
      <p:sp>
        <p:nvSpPr>
          <p:cNvPr id="99" name="矩形 98"/>
          <p:cNvSpPr/>
          <p:nvPr/>
        </p:nvSpPr>
        <p:spPr>
          <a:xfrm>
            <a:off x="2127434" y="4544535"/>
            <a:ext cx="2467337" cy="461665"/>
          </a:xfrm>
          <a:prstGeom prst="rect">
            <a:avLst/>
          </a:prstGeom>
        </p:spPr>
        <p:txBody>
          <a:bodyPr wrap="square">
            <a:spAutoFit/>
          </a:bodyPr>
          <a:lstStyle/>
          <a:p>
            <a:r>
              <a:rPr lang="en-US" altLang="zh-CN" sz="2400" dirty="0">
                <a:solidFill>
                  <a:prstClr val="white"/>
                </a:solidFill>
                <a:latin typeface="Verdana" panose="020B0604030504040204" pitchFamily="34" charset="0"/>
                <a:ea typeface="Verdana" panose="020B0604030504040204" pitchFamily="34" charset="0"/>
                <a:cs typeface="Verdana" panose="020B0604030504040204" pitchFamily="34" charset="0"/>
              </a:rPr>
              <a:t>Name</a:t>
            </a:r>
            <a:r>
              <a:rPr lang="en-US" altLang="zh-CN" sz="2200" dirty="0">
                <a:solidFill>
                  <a:prstClr val="white"/>
                </a:solidFill>
                <a:latin typeface="Arial" panose="020B0604020202020204" pitchFamily="34" charset="0"/>
                <a:ea typeface="经典行楷繁" panose="02010609000101010101" pitchFamily="49" charset="-122"/>
                <a:cs typeface="Arial" panose="020B0604020202020204" pitchFamily="34" charset="0"/>
              </a:rPr>
              <a:t> Members</a:t>
            </a:r>
            <a:endParaRPr lang="zh-CN" altLang="en-US" sz="2200" dirty="0">
              <a:solidFill>
                <a:prstClr val="white"/>
              </a:solidFill>
              <a:latin typeface="Arial" panose="020B0604020202020204" pitchFamily="34" charset="0"/>
              <a:ea typeface="经典行楷繁" panose="02010609000101010101" pitchFamily="49" charset="-122"/>
              <a:cs typeface="Arial" panose="020B0604020202020204" pitchFamily="34" charset="0"/>
            </a:endParaRPr>
          </a:p>
        </p:txBody>
      </p:sp>
    </p:spTree>
    <p:extLst>
      <p:ext uri="{BB962C8B-B14F-4D97-AF65-F5344CB8AC3E}">
        <p14:creationId xmlns:p14="http://schemas.microsoft.com/office/powerpoint/2010/main" val="129379063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par>
                                <p:cTn id="8" presetID="45" presetClass="entr" presetSubtype="0" fill="hold" grpId="0" nodeType="withEffect">
                                  <p:iterate type="wd">
                                    <p:tmPct val="10000"/>
                                  </p:iterate>
                                  <p:childTnLst>
                                    <p:set>
                                      <p:cBhvr>
                                        <p:cTn id="9" dur="1" fill="hold">
                                          <p:stCondLst>
                                            <p:cond delay="0"/>
                                          </p:stCondLst>
                                        </p:cTn>
                                        <p:tgtEl>
                                          <p:spTgt spid="97"/>
                                        </p:tgtEl>
                                        <p:attrNameLst>
                                          <p:attrName>style.visibility</p:attrName>
                                        </p:attrNameLst>
                                      </p:cBhvr>
                                      <p:to>
                                        <p:strVal val="visible"/>
                                      </p:to>
                                    </p:set>
                                    <p:animEffect transition="in" filter="fade">
                                      <p:cBhvr>
                                        <p:cTn id="10" dur="250"/>
                                        <p:tgtEl>
                                          <p:spTgt spid="97"/>
                                        </p:tgtEl>
                                      </p:cBhvr>
                                    </p:animEffect>
                                    <p:anim calcmode="lin" valueType="num">
                                      <p:cBhvr>
                                        <p:cTn id="11" dur="250" fill="hold"/>
                                        <p:tgtEl>
                                          <p:spTgt spid="97"/>
                                        </p:tgtEl>
                                        <p:attrNameLst>
                                          <p:attrName>ppt_w</p:attrName>
                                        </p:attrNameLst>
                                      </p:cBhvr>
                                      <p:tavLst>
                                        <p:tav tm="0" fmla="#ppt_w*sin(2.5*pi*$)">
                                          <p:val>
                                            <p:fltVal val="0"/>
                                          </p:val>
                                        </p:tav>
                                        <p:tav tm="100000">
                                          <p:val>
                                            <p:fltVal val="1"/>
                                          </p:val>
                                        </p:tav>
                                      </p:tavLst>
                                    </p:anim>
                                    <p:anim calcmode="lin" valueType="num">
                                      <p:cBhvr>
                                        <p:cTn id="12" dur="250" fill="hold"/>
                                        <p:tgtEl>
                                          <p:spTgt spid="97"/>
                                        </p:tgtEl>
                                        <p:attrNameLst>
                                          <p:attrName>ppt_h</p:attrName>
                                        </p:attrNameLst>
                                      </p:cBhvr>
                                      <p:tavLst>
                                        <p:tav tm="0">
                                          <p:val>
                                            <p:strVal val="#ppt_h"/>
                                          </p:val>
                                        </p:tav>
                                        <p:tav tm="100000">
                                          <p:val>
                                            <p:strVal val="#ppt_h"/>
                                          </p:val>
                                        </p:tav>
                                      </p:tavLst>
                                    </p:anim>
                                  </p:childTnLst>
                                </p:cTn>
                              </p:par>
                              <p:par>
                                <p:cTn id="13" presetID="42" presetClass="entr" presetSubtype="0" fill="hold" nodeType="withEffect">
                                  <p:childTnLst>
                                    <p:set>
                                      <p:cBhvr>
                                        <p:cTn id="14" dur="1" fill="hold">
                                          <p:stCondLst>
                                            <p:cond delay="0"/>
                                          </p:stCondLst>
                                        </p:cTn>
                                        <p:tgtEl>
                                          <p:spTgt spid="65"/>
                                        </p:tgtEl>
                                        <p:attrNameLst>
                                          <p:attrName>style.visibility</p:attrName>
                                        </p:attrNameLst>
                                      </p:cBhvr>
                                      <p:to>
                                        <p:strVal val="visible"/>
                                      </p:to>
                                    </p:set>
                                    <p:animEffect transition="in" filter="fade">
                                      <p:cBhvr>
                                        <p:cTn id="15" dur="250"/>
                                        <p:tgtEl>
                                          <p:spTgt spid="65"/>
                                        </p:tgtEl>
                                      </p:cBhvr>
                                    </p:animEffect>
                                    <p:anim calcmode="lin" valueType="num">
                                      <p:cBhvr>
                                        <p:cTn id="16" dur="250" fill="hold"/>
                                        <p:tgtEl>
                                          <p:spTgt spid="65"/>
                                        </p:tgtEl>
                                        <p:attrNameLst>
                                          <p:attrName>ppt_x</p:attrName>
                                        </p:attrNameLst>
                                      </p:cBhvr>
                                      <p:tavLst>
                                        <p:tav tm="0">
                                          <p:val>
                                            <p:strVal val="#ppt_x"/>
                                          </p:val>
                                        </p:tav>
                                        <p:tav tm="100000">
                                          <p:val>
                                            <p:strVal val="#ppt_x"/>
                                          </p:val>
                                        </p:tav>
                                      </p:tavLst>
                                    </p:anim>
                                    <p:anim calcmode="lin" valueType="num">
                                      <p:cBhvr>
                                        <p:cTn id="17" dur="250" fill="hold"/>
                                        <p:tgtEl>
                                          <p:spTgt spid="65"/>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childTnLst>
                                    <p:set>
                                      <p:cBhvr>
                                        <p:cTn id="19" dur="1" fill="hold">
                                          <p:stCondLst>
                                            <p:cond delay="0"/>
                                          </p:stCondLst>
                                        </p:cTn>
                                        <p:tgtEl>
                                          <p:spTgt spid="69"/>
                                        </p:tgtEl>
                                        <p:attrNameLst>
                                          <p:attrName>style.visibility</p:attrName>
                                        </p:attrNameLst>
                                      </p:cBhvr>
                                      <p:to>
                                        <p:strVal val="visible"/>
                                      </p:to>
                                    </p:set>
                                    <p:animEffect transition="in" filter="wipe(left)">
                                      <p:cBhvr>
                                        <p:cTn id="20" dur="250"/>
                                        <p:tgtEl>
                                          <p:spTgt spid="69"/>
                                        </p:tgtEl>
                                      </p:cBhvr>
                                    </p:animEffect>
                                  </p:childTnLst>
                                </p:cTn>
                              </p:par>
                              <p:par>
                                <p:cTn id="21" presetID="22" presetClass="entr" presetSubtype="8" fill="hold" grpId="0" nodeType="withEffect">
                                  <p:childTnLst>
                                    <p:set>
                                      <p:cBhvr>
                                        <p:cTn id="22" dur="1" fill="hold">
                                          <p:stCondLst>
                                            <p:cond delay="0"/>
                                          </p:stCondLst>
                                        </p:cTn>
                                        <p:tgtEl>
                                          <p:spTgt spid="70"/>
                                        </p:tgtEl>
                                        <p:attrNameLst>
                                          <p:attrName>style.visibility</p:attrName>
                                        </p:attrNameLst>
                                      </p:cBhvr>
                                      <p:to>
                                        <p:strVal val="visible"/>
                                      </p:to>
                                    </p:set>
                                    <p:animEffect transition="in" filter="wipe(left)">
                                      <p:cBhvr>
                                        <p:cTn id="23" dur="250"/>
                                        <p:tgtEl>
                                          <p:spTgt spid="70"/>
                                        </p:tgtEl>
                                      </p:cBhvr>
                                    </p:animEffect>
                                  </p:childTnLst>
                                </p:cTn>
                              </p:par>
                              <p:par>
                                <p:cTn id="24" presetID="22" presetClass="entr" presetSubtype="8" fill="hold" grpId="0" nodeType="withEffect">
                                  <p:childTnLst>
                                    <p:set>
                                      <p:cBhvr>
                                        <p:cTn id="25" dur="1" fill="hold">
                                          <p:stCondLst>
                                            <p:cond delay="0"/>
                                          </p:stCondLst>
                                        </p:cTn>
                                        <p:tgtEl>
                                          <p:spTgt spid="71"/>
                                        </p:tgtEl>
                                        <p:attrNameLst>
                                          <p:attrName>style.visibility</p:attrName>
                                        </p:attrNameLst>
                                      </p:cBhvr>
                                      <p:to>
                                        <p:strVal val="visible"/>
                                      </p:to>
                                    </p:set>
                                    <p:animEffect transition="in" filter="wipe(left)">
                                      <p:cBhvr>
                                        <p:cTn id="26" dur="250"/>
                                        <p:tgtEl>
                                          <p:spTgt spid="71"/>
                                        </p:tgtEl>
                                      </p:cBhvr>
                                    </p:animEffect>
                                  </p:childTnLst>
                                </p:cTn>
                              </p:par>
                              <p:par>
                                <p:cTn id="27" presetID="22" presetClass="entr" presetSubtype="8" fill="hold" grpId="0" nodeType="withEffect">
                                  <p:childTnLst>
                                    <p:set>
                                      <p:cBhvr>
                                        <p:cTn id="28" dur="1" fill="hold">
                                          <p:stCondLst>
                                            <p:cond delay="0"/>
                                          </p:stCondLst>
                                        </p:cTn>
                                        <p:tgtEl>
                                          <p:spTgt spid="72"/>
                                        </p:tgtEl>
                                        <p:attrNameLst>
                                          <p:attrName>style.visibility</p:attrName>
                                        </p:attrNameLst>
                                      </p:cBhvr>
                                      <p:to>
                                        <p:strVal val="visible"/>
                                      </p:to>
                                    </p:set>
                                    <p:animEffect transition="in" filter="wipe(left)">
                                      <p:cBhvr>
                                        <p:cTn id="29" dur="250"/>
                                        <p:tgtEl>
                                          <p:spTgt spid="72"/>
                                        </p:tgtEl>
                                      </p:cBhvr>
                                    </p:animEffect>
                                  </p:childTnLst>
                                </p:cTn>
                              </p:par>
                              <p:par>
                                <p:cTn id="30" presetID="22" presetClass="entr" presetSubtype="8" fill="hold" grpId="0" nodeType="withEffect">
                                  <p:childTnLst>
                                    <p:set>
                                      <p:cBhvr>
                                        <p:cTn id="31" dur="1" fill="hold">
                                          <p:stCondLst>
                                            <p:cond delay="0"/>
                                          </p:stCondLst>
                                        </p:cTn>
                                        <p:tgtEl>
                                          <p:spTgt spid="73"/>
                                        </p:tgtEl>
                                        <p:attrNameLst>
                                          <p:attrName>style.visibility</p:attrName>
                                        </p:attrNameLst>
                                      </p:cBhvr>
                                      <p:to>
                                        <p:strVal val="visible"/>
                                      </p:to>
                                    </p:set>
                                    <p:animEffect transition="in" filter="wipe(left)">
                                      <p:cBhvr>
                                        <p:cTn id="32" dur="250"/>
                                        <p:tgtEl>
                                          <p:spTgt spid="73"/>
                                        </p:tgtEl>
                                      </p:cBhvr>
                                    </p:animEffect>
                                  </p:childTnLst>
                                </p:cTn>
                              </p:par>
                              <p:par>
                                <p:cTn id="33" presetID="22" presetClass="entr" presetSubtype="8" fill="hold" grpId="0" nodeType="withEffect">
                                  <p:childTnLst>
                                    <p:set>
                                      <p:cBhvr>
                                        <p:cTn id="34" dur="1" fill="hold">
                                          <p:stCondLst>
                                            <p:cond delay="0"/>
                                          </p:stCondLst>
                                        </p:cTn>
                                        <p:tgtEl>
                                          <p:spTgt spid="74"/>
                                        </p:tgtEl>
                                        <p:attrNameLst>
                                          <p:attrName>style.visibility</p:attrName>
                                        </p:attrNameLst>
                                      </p:cBhvr>
                                      <p:to>
                                        <p:strVal val="visible"/>
                                      </p:to>
                                    </p:set>
                                    <p:animEffect transition="in" filter="wipe(left)">
                                      <p:cBhvr>
                                        <p:cTn id="35" dur="250"/>
                                        <p:tgtEl>
                                          <p:spTgt spid="74"/>
                                        </p:tgtEl>
                                      </p:cBhvr>
                                    </p:animEffect>
                                  </p:childTnLst>
                                </p:cTn>
                              </p:par>
                              <p:par>
                                <p:cTn id="36" presetID="22" presetClass="entr" presetSubtype="8" fill="hold" grpId="0" nodeType="withEffect">
                                  <p:childTnLst>
                                    <p:set>
                                      <p:cBhvr>
                                        <p:cTn id="37" dur="1" fill="hold">
                                          <p:stCondLst>
                                            <p:cond delay="0"/>
                                          </p:stCondLst>
                                        </p:cTn>
                                        <p:tgtEl>
                                          <p:spTgt spid="75"/>
                                        </p:tgtEl>
                                        <p:attrNameLst>
                                          <p:attrName>style.visibility</p:attrName>
                                        </p:attrNameLst>
                                      </p:cBhvr>
                                      <p:to>
                                        <p:strVal val="visible"/>
                                      </p:to>
                                    </p:set>
                                    <p:animEffect transition="in" filter="wipe(left)">
                                      <p:cBhvr>
                                        <p:cTn id="38" dur="250"/>
                                        <p:tgtEl>
                                          <p:spTgt spid="75"/>
                                        </p:tgtEl>
                                      </p:cBhvr>
                                    </p:animEffect>
                                  </p:childTnLst>
                                </p:cTn>
                              </p:par>
                              <p:par>
                                <p:cTn id="39" presetID="22" presetClass="entr" presetSubtype="8" fill="hold" grpId="0" nodeType="withEffect">
                                  <p:childTnLst>
                                    <p:set>
                                      <p:cBhvr>
                                        <p:cTn id="40" dur="1" fill="hold">
                                          <p:stCondLst>
                                            <p:cond delay="0"/>
                                          </p:stCondLst>
                                        </p:cTn>
                                        <p:tgtEl>
                                          <p:spTgt spid="76"/>
                                        </p:tgtEl>
                                        <p:attrNameLst>
                                          <p:attrName>style.visibility</p:attrName>
                                        </p:attrNameLst>
                                      </p:cBhvr>
                                      <p:to>
                                        <p:strVal val="visible"/>
                                      </p:to>
                                    </p:set>
                                    <p:animEffect transition="in" filter="wipe(left)">
                                      <p:cBhvr>
                                        <p:cTn id="41" dur="250"/>
                                        <p:tgtEl>
                                          <p:spTgt spid="76"/>
                                        </p:tgtEl>
                                      </p:cBhvr>
                                    </p:animEffect>
                                  </p:childTnLst>
                                </p:cTn>
                              </p:par>
                              <p:par>
                                <p:cTn id="42" presetID="22" presetClass="entr" presetSubtype="8" fill="hold" grpId="0" nodeType="withEffect">
                                  <p:childTnLst>
                                    <p:set>
                                      <p:cBhvr>
                                        <p:cTn id="43" dur="1" fill="hold">
                                          <p:stCondLst>
                                            <p:cond delay="0"/>
                                          </p:stCondLst>
                                        </p:cTn>
                                        <p:tgtEl>
                                          <p:spTgt spid="77"/>
                                        </p:tgtEl>
                                        <p:attrNameLst>
                                          <p:attrName>style.visibility</p:attrName>
                                        </p:attrNameLst>
                                      </p:cBhvr>
                                      <p:to>
                                        <p:strVal val="visible"/>
                                      </p:to>
                                    </p:set>
                                    <p:animEffect transition="in" filter="wipe(left)">
                                      <p:cBhvr>
                                        <p:cTn id="44" dur="250"/>
                                        <p:tgtEl>
                                          <p:spTgt spid="77"/>
                                        </p:tgtEl>
                                      </p:cBhvr>
                                    </p:animEffect>
                                  </p:childTnLst>
                                </p:cTn>
                              </p:par>
                              <p:par>
                                <p:cTn id="45" presetID="22" presetClass="entr" presetSubtype="8" fill="hold" grpId="0" nodeType="withEffect">
                                  <p:childTnLst>
                                    <p:set>
                                      <p:cBhvr>
                                        <p:cTn id="46" dur="1" fill="hold">
                                          <p:stCondLst>
                                            <p:cond delay="0"/>
                                          </p:stCondLst>
                                        </p:cTn>
                                        <p:tgtEl>
                                          <p:spTgt spid="78"/>
                                        </p:tgtEl>
                                        <p:attrNameLst>
                                          <p:attrName>style.visibility</p:attrName>
                                        </p:attrNameLst>
                                      </p:cBhvr>
                                      <p:to>
                                        <p:strVal val="visible"/>
                                      </p:to>
                                    </p:set>
                                    <p:animEffect transition="in" filter="wipe(left)">
                                      <p:cBhvr>
                                        <p:cTn id="47" dur="250"/>
                                        <p:tgtEl>
                                          <p:spTgt spid="78"/>
                                        </p:tgtEl>
                                      </p:cBhvr>
                                    </p:animEffect>
                                  </p:childTnLst>
                                </p:cTn>
                              </p:par>
                              <p:par>
                                <p:cTn id="48" presetID="22" presetClass="entr" presetSubtype="8" fill="hold" grpId="0" nodeType="withEffect">
                                  <p:childTnLst>
                                    <p:set>
                                      <p:cBhvr>
                                        <p:cTn id="49" dur="1" fill="hold">
                                          <p:stCondLst>
                                            <p:cond delay="0"/>
                                          </p:stCondLst>
                                        </p:cTn>
                                        <p:tgtEl>
                                          <p:spTgt spid="79"/>
                                        </p:tgtEl>
                                        <p:attrNameLst>
                                          <p:attrName>style.visibility</p:attrName>
                                        </p:attrNameLst>
                                      </p:cBhvr>
                                      <p:to>
                                        <p:strVal val="visible"/>
                                      </p:to>
                                    </p:set>
                                    <p:animEffect transition="in" filter="wipe(left)">
                                      <p:cBhvr>
                                        <p:cTn id="50" dur="250"/>
                                        <p:tgtEl>
                                          <p:spTgt spid="79"/>
                                        </p:tgtEl>
                                      </p:cBhvr>
                                    </p:animEffect>
                                  </p:childTnLst>
                                </p:cTn>
                              </p:par>
                              <p:par>
                                <p:cTn id="51" presetID="22" presetClass="entr" presetSubtype="8" fill="hold" grpId="0" nodeType="withEffect">
                                  <p:childTnLst>
                                    <p:set>
                                      <p:cBhvr>
                                        <p:cTn id="52" dur="1" fill="hold">
                                          <p:stCondLst>
                                            <p:cond delay="0"/>
                                          </p:stCondLst>
                                        </p:cTn>
                                        <p:tgtEl>
                                          <p:spTgt spid="80"/>
                                        </p:tgtEl>
                                        <p:attrNameLst>
                                          <p:attrName>style.visibility</p:attrName>
                                        </p:attrNameLst>
                                      </p:cBhvr>
                                      <p:to>
                                        <p:strVal val="visible"/>
                                      </p:to>
                                    </p:set>
                                    <p:animEffect transition="in" filter="wipe(left)">
                                      <p:cBhvr>
                                        <p:cTn id="53" dur="250"/>
                                        <p:tgtEl>
                                          <p:spTgt spid="80"/>
                                        </p:tgtEl>
                                      </p:cBhvr>
                                    </p:animEffect>
                                  </p:childTnLst>
                                </p:cTn>
                              </p:par>
                              <p:par>
                                <p:cTn id="54" presetID="22" presetClass="entr" presetSubtype="8" fill="hold" grpId="0" nodeType="withEffect">
                                  <p:childTnLst>
                                    <p:set>
                                      <p:cBhvr>
                                        <p:cTn id="55" dur="1" fill="hold">
                                          <p:stCondLst>
                                            <p:cond delay="0"/>
                                          </p:stCondLst>
                                        </p:cTn>
                                        <p:tgtEl>
                                          <p:spTgt spid="81"/>
                                        </p:tgtEl>
                                        <p:attrNameLst>
                                          <p:attrName>style.visibility</p:attrName>
                                        </p:attrNameLst>
                                      </p:cBhvr>
                                      <p:to>
                                        <p:strVal val="visible"/>
                                      </p:to>
                                    </p:set>
                                    <p:animEffect transition="in" filter="wipe(left)">
                                      <p:cBhvr>
                                        <p:cTn id="56" dur="250"/>
                                        <p:tgtEl>
                                          <p:spTgt spid="81"/>
                                        </p:tgtEl>
                                      </p:cBhvr>
                                    </p:animEffect>
                                  </p:childTnLst>
                                </p:cTn>
                              </p:par>
                              <p:par>
                                <p:cTn id="57" presetID="22" presetClass="entr" presetSubtype="8" fill="hold" grpId="0" nodeType="withEffect">
                                  <p:childTnLst>
                                    <p:set>
                                      <p:cBhvr>
                                        <p:cTn id="58" dur="1" fill="hold">
                                          <p:stCondLst>
                                            <p:cond delay="0"/>
                                          </p:stCondLst>
                                        </p:cTn>
                                        <p:tgtEl>
                                          <p:spTgt spid="82"/>
                                        </p:tgtEl>
                                        <p:attrNameLst>
                                          <p:attrName>style.visibility</p:attrName>
                                        </p:attrNameLst>
                                      </p:cBhvr>
                                      <p:to>
                                        <p:strVal val="visible"/>
                                      </p:to>
                                    </p:set>
                                    <p:animEffect transition="in" filter="wipe(left)">
                                      <p:cBhvr>
                                        <p:cTn id="59" dur="250"/>
                                        <p:tgtEl>
                                          <p:spTgt spid="82"/>
                                        </p:tgtEl>
                                      </p:cBhvr>
                                    </p:animEffect>
                                  </p:childTnLst>
                                </p:cTn>
                              </p:par>
                              <p:par>
                                <p:cTn id="60" presetID="22" presetClass="entr" presetSubtype="8" fill="hold" grpId="0" nodeType="withEffect">
                                  <p:childTnLst>
                                    <p:set>
                                      <p:cBhvr>
                                        <p:cTn id="61" dur="1" fill="hold">
                                          <p:stCondLst>
                                            <p:cond delay="0"/>
                                          </p:stCondLst>
                                        </p:cTn>
                                        <p:tgtEl>
                                          <p:spTgt spid="83"/>
                                        </p:tgtEl>
                                        <p:attrNameLst>
                                          <p:attrName>style.visibility</p:attrName>
                                        </p:attrNameLst>
                                      </p:cBhvr>
                                      <p:to>
                                        <p:strVal val="visible"/>
                                      </p:to>
                                    </p:set>
                                    <p:animEffect transition="in" filter="wipe(left)">
                                      <p:cBhvr>
                                        <p:cTn id="62" dur="250"/>
                                        <p:tgtEl>
                                          <p:spTgt spid="83"/>
                                        </p:tgtEl>
                                      </p:cBhvr>
                                    </p:animEffect>
                                  </p:childTnLst>
                                </p:cTn>
                              </p:par>
                              <p:par>
                                <p:cTn id="63" presetID="22" presetClass="entr" presetSubtype="8" fill="hold" grpId="0" nodeType="withEffect">
                                  <p:childTnLst>
                                    <p:set>
                                      <p:cBhvr>
                                        <p:cTn id="64" dur="1" fill="hold">
                                          <p:stCondLst>
                                            <p:cond delay="0"/>
                                          </p:stCondLst>
                                        </p:cTn>
                                        <p:tgtEl>
                                          <p:spTgt spid="84"/>
                                        </p:tgtEl>
                                        <p:attrNameLst>
                                          <p:attrName>style.visibility</p:attrName>
                                        </p:attrNameLst>
                                      </p:cBhvr>
                                      <p:to>
                                        <p:strVal val="visible"/>
                                      </p:to>
                                    </p:set>
                                    <p:animEffect transition="in" filter="wipe(left)">
                                      <p:cBhvr>
                                        <p:cTn id="65" dur="250"/>
                                        <p:tgtEl>
                                          <p:spTgt spid="84"/>
                                        </p:tgtEl>
                                      </p:cBhvr>
                                    </p:animEffect>
                                  </p:childTnLst>
                                </p:cTn>
                              </p:par>
                              <p:par>
                                <p:cTn id="66" presetID="22" presetClass="entr" presetSubtype="8" fill="hold" grpId="0" nodeType="withEffect">
                                  <p:childTnLst>
                                    <p:set>
                                      <p:cBhvr>
                                        <p:cTn id="67" dur="1" fill="hold">
                                          <p:stCondLst>
                                            <p:cond delay="0"/>
                                          </p:stCondLst>
                                        </p:cTn>
                                        <p:tgtEl>
                                          <p:spTgt spid="85"/>
                                        </p:tgtEl>
                                        <p:attrNameLst>
                                          <p:attrName>style.visibility</p:attrName>
                                        </p:attrNameLst>
                                      </p:cBhvr>
                                      <p:to>
                                        <p:strVal val="visible"/>
                                      </p:to>
                                    </p:set>
                                    <p:animEffect transition="in" filter="wipe(left)">
                                      <p:cBhvr>
                                        <p:cTn id="68" dur="250"/>
                                        <p:tgtEl>
                                          <p:spTgt spid="85"/>
                                        </p:tgtEl>
                                      </p:cBhvr>
                                    </p:animEffect>
                                  </p:childTnLst>
                                </p:cTn>
                              </p:par>
                              <p:par>
                                <p:cTn id="69" presetID="22" presetClass="entr" presetSubtype="8" fill="hold" grpId="0" nodeType="withEffect">
                                  <p:childTnLst>
                                    <p:set>
                                      <p:cBhvr>
                                        <p:cTn id="70" dur="1" fill="hold">
                                          <p:stCondLst>
                                            <p:cond delay="0"/>
                                          </p:stCondLst>
                                        </p:cTn>
                                        <p:tgtEl>
                                          <p:spTgt spid="86"/>
                                        </p:tgtEl>
                                        <p:attrNameLst>
                                          <p:attrName>style.visibility</p:attrName>
                                        </p:attrNameLst>
                                      </p:cBhvr>
                                      <p:to>
                                        <p:strVal val="visible"/>
                                      </p:to>
                                    </p:set>
                                    <p:animEffect transition="in" filter="wipe(left)">
                                      <p:cBhvr>
                                        <p:cTn id="71" dur="250"/>
                                        <p:tgtEl>
                                          <p:spTgt spid="86"/>
                                        </p:tgtEl>
                                      </p:cBhvr>
                                    </p:animEffect>
                                  </p:childTnLst>
                                </p:cTn>
                              </p:par>
                              <p:par>
                                <p:cTn id="72" presetID="22" presetClass="entr" presetSubtype="8" fill="hold" grpId="0" nodeType="withEffect">
                                  <p:childTnLst>
                                    <p:set>
                                      <p:cBhvr>
                                        <p:cTn id="73" dur="1" fill="hold">
                                          <p:stCondLst>
                                            <p:cond delay="0"/>
                                          </p:stCondLst>
                                        </p:cTn>
                                        <p:tgtEl>
                                          <p:spTgt spid="87"/>
                                        </p:tgtEl>
                                        <p:attrNameLst>
                                          <p:attrName>style.visibility</p:attrName>
                                        </p:attrNameLst>
                                      </p:cBhvr>
                                      <p:to>
                                        <p:strVal val="visible"/>
                                      </p:to>
                                    </p:set>
                                    <p:animEffect transition="in" filter="wipe(left)">
                                      <p:cBhvr>
                                        <p:cTn id="74" dur="250"/>
                                        <p:tgtEl>
                                          <p:spTgt spid="87"/>
                                        </p:tgtEl>
                                      </p:cBhvr>
                                    </p:animEffect>
                                  </p:childTnLst>
                                </p:cTn>
                              </p:par>
                              <p:par>
                                <p:cTn id="75" presetID="22" presetClass="entr" presetSubtype="8" fill="hold" grpId="0" nodeType="withEffect">
                                  <p:childTnLst>
                                    <p:set>
                                      <p:cBhvr>
                                        <p:cTn id="76" dur="1" fill="hold">
                                          <p:stCondLst>
                                            <p:cond delay="0"/>
                                          </p:stCondLst>
                                        </p:cTn>
                                        <p:tgtEl>
                                          <p:spTgt spid="88"/>
                                        </p:tgtEl>
                                        <p:attrNameLst>
                                          <p:attrName>style.visibility</p:attrName>
                                        </p:attrNameLst>
                                      </p:cBhvr>
                                      <p:to>
                                        <p:strVal val="visible"/>
                                      </p:to>
                                    </p:set>
                                    <p:animEffect transition="in" filter="wipe(left)">
                                      <p:cBhvr>
                                        <p:cTn id="77" dur="250"/>
                                        <p:tgtEl>
                                          <p:spTgt spid="88"/>
                                        </p:tgtEl>
                                      </p:cBhvr>
                                    </p:animEffect>
                                  </p:childTnLst>
                                </p:cTn>
                              </p:par>
                              <p:par>
                                <p:cTn id="78" presetID="22" presetClass="entr" presetSubtype="8" fill="hold" grpId="0" nodeType="withEffect">
                                  <p:childTnLst>
                                    <p:set>
                                      <p:cBhvr>
                                        <p:cTn id="79" dur="1" fill="hold">
                                          <p:stCondLst>
                                            <p:cond delay="0"/>
                                          </p:stCondLst>
                                        </p:cTn>
                                        <p:tgtEl>
                                          <p:spTgt spid="89"/>
                                        </p:tgtEl>
                                        <p:attrNameLst>
                                          <p:attrName>style.visibility</p:attrName>
                                        </p:attrNameLst>
                                      </p:cBhvr>
                                      <p:to>
                                        <p:strVal val="visible"/>
                                      </p:to>
                                    </p:set>
                                    <p:animEffect transition="in" filter="wipe(left)">
                                      <p:cBhvr>
                                        <p:cTn id="80" dur="250"/>
                                        <p:tgtEl>
                                          <p:spTgt spid="89"/>
                                        </p:tgtEl>
                                      </p:cBhvr>
                                    </p:animEffect>
                                  </p:childTnLst>
                                </p:cTn>
                              </p:par>
                              <p:par>
                                <p:cTn id="81" presetID="22" presetClass="entr" presetSubtype="8" fill="hold" grpId="0" nodeType="withEffect">
                                  <p:childTnLst>
                                    <p:set>
                                      <p:cBhvr>
                                        <p:cTn id="82" dur="1" fill="hold">
                                          <p:stCondLst>
                                            <p:cond delay="0"/>
                                          </p:stCondLst>
                                        </p:cTn>
                                        <p:tgtEl>
                                          <p:spTgt spid="90"/>
                                        </p:tgtEl>
                                        <p:attrNameLst>
                                          <p:attrName>style.visibility</p:attrName>
                                        </p:attrNameLst>
                                      </p:cBhvr>
                                      <p:to>
                                        <p:strVal val="visible"/>
                                      </p:to>
                                    </p:set>
                                    <p:animEffect transition="in" filter="wipe(left)">
                                      <p:cBhvr>
                                        <p:cTn id="83" dur="250"/>
                                        <p:tgtEl>
                                          <p:spTgt spid="90"/>
                                        </p:tgtEl>
                                      </p:cBhvr>
                                    </p:animEffect>
                                  </p:childTnLst>
                                </p:cTn>
                              </p:par>
                              <p:par>
                                <p:cTn id="84" presetID="22" presetClass="entr" presetSubtype="8" fill="hold" grpId="0" nodeType="withEffect">
                                  <p:childTnLst>
                                    <p:set>
                                      <p:cBhvr>
                                        <p:cTn id="85" dur="1" fill="hold">
                                          <p:stCondLst>
                                            <p:cond delay="0"/>
                                          </p:stCondLst>
                                        </p:cTn>
                                        <p:tgtEl>
                                          <p:spTgt spid="91"/>
                                        </p:tgtEl>
                                        <p:attrNameLst>
                                          <p:attrName>style.visibility</p:attrName>
                                        </p:attrNameLst>
                                      </p:cBhvr>
                                      <p:to>
                                        <p:strVal val="visible"/>
                                      </p:to>
                                    </p:set>
                                    <p:animEffect transition="in" filter="wipe(left)">
                                      <p:cBhvr>
                                        <p:cTn id="86" dur="250"/>
                                        <p:tgtEl>
                                          <p:spTgt spid="91"/>
                                        </p:tgtEl>
                                      </p:cBhvr>
                                    </p:animEffect>
                                  </p:childTnLst>
                                </p:cTn>
                              </p:par>
                              <p:par>
                                <p:cTn id="87" presetID="22" presetClass="entr" presetSubtype="8" fill="hold" grpId="0" nodeType="withEffect">
                                  <p:childTnLst>
                                    <p:set>
                                      <p:cBhvr>
                                        <p:cTn id="88" dur="1" fill="hold">
                                          <p:stCondLst>
                                            <p:cond delay="0"/>
                                          </p:stCondLst>
                                        </p:cTn>
                                        <p:tgtEl>
                                          <p:spTgt spid="92"/>
                                        </p:tgtEl>
                                        <p:attrNameLst>
                                          <p:attrName>style.visibility</p:attrName>
                                        </p:attrNameLst>
                                      </p:cBhvr>
                                      <p:to>
                                        <p:strVal val="visible"/>
                                      </p:to>
                                    </p:set>
                                    <p:animEffect transition="in" filter="wipe(left)">
                                      <p:cBhvr>
                                        <p:cTn id="89" dur="250"/>
                                        <p:tgtEl>
                                          <p:spTgt spid="92"/>
                                        </p:tgtEl>
                                      </p:cBhvr>
                                    </p:animEffect>
                                  </p:childTnLst>
                                </p:cTn>
                              </p:par>
                              <p:par>
                                <p:cTn id="90" presetID="22" presetClass="entr" presetSubtype="8" fill="hold" grpId="0" nodeType="withEffect">
                                  <p:childTnLst>
                                    <p:set>
                                      <p:cBhvr>
                                        <p:cTn id="91" dur="1" fill="hold">
                                          <p:stCondLst>
                                            <p:cond delay="0"/>
                                          </p:stCondLst>
                                        </p:cTn>
                                        <p:tgtEl>
                                          <p:spTgt spid="93"/>
                                        </p:tgtEl>
                                        <p:attrNameLst>
                                          <p:attrName>style.visibility</p:attrName>
                                        </p:attrNameLst>
                                      </p:cBhvr>
                                      <p:to>
                                        <p:strVal val="visible"/>
                                      </p:to>
                                    </p:set>
                                    <p:animEffect transition="in" filter="wipe(left)">
                                      <p:cBhvr>
                                        <p:cTn id="92" dur="250"/>
                                        <p:tgtEl>
                                          <p:spTgt spid="93"/>
                                        </p:tgtEl>
                                      </p:cBhvr>
                                    </p:animEffect>
                                  </p:childTnLst>
                                </p:cTn>
                              </p:par>
                              <p:par>
                                <p:cTn id="93" presetID="22" presetClass="entr" presetSubtype="8" fill="hold" grpId="0" nodeType="withEffect">
                                  <p:childTnLst>
                                    <p:set>
                                      <p:cBhvr>
                                        <p:cTn id="94" dur="1" fill="hold">
                                          <p:stCondLst>
                                            <p:cond delay="0"/>
                                          </p:stCondLst>
                                        </p:cTn>
                                        <p:tgtEl>
                                          <p:spTgt spid="94"/>
                                        </p:tgtEl>
                                        <p:attrNameLst>
                                          <p:attrName>style.visibility</p:attrName>
                                        </p:attrNameLst>
                                      </p:cBhvr>
                                      <p:to>
                                        <p:strVal val="visible"/>
                                      </p:to>
                                    </p:set>
                                    <p:animEffect transition="in" filter="wipe(left)">
                                      <p:cBhvr>
                                        <p:cTn id="95" dur="250"/>
                                        <p:tgtEl>
                                          <p:spTgt spid="94"/>
                                        </p:tgtEl>
                                      </p:cBhvr>
                                    </p:animEffect>
                                  </p:childTnLst>
                                </p:cTn>
                              </p:par>
                              <p:par>
                                <p:cTn id="96" presetID="22" presetClass="entr" presetSubtype="8" fill="hold" grpId="0" nodeType="withEffect">
                                  <p:childTnLst>
                                    <p:set>
                                      <p:cBhvr>
                                        <p:cTn id="97" dur="1" fill="hold">
                                          <p:stCondLst>
                                            <p:cond delay="0"/>
                                          </p:stCondLst>
                                        </p:cTn>
                                        <p:tgtEl>
                                          <p:spTgt spid="95"/>
                                        </p:tgtEl>
                                        <p:attrNameLst>
                                          <p:attrName>style.visibility</p:attrName>
                                        </p:attrNameLst>
                                      </p:cBhvr>
                                      <p:to>
                                        <p:strVal val="visible"/>
                                      </p:to>
                                    </p:set>
                                    <p:animEffect transition="in" filter="wipe(left)">
                                      <p:cBhvr>
                                        <p:cTn id="98" dur="250"/>
                                        <p:tgtEl>
                                          <p:spTgt spid="95"/>
                                        </p:tgtEl>
                                      </p:cBhvr>
                                    </p:animEffect>
                                  </p:childTnLst>
                                </p:cTn>
                              </p:par>
                              <p:par>
                                <p:cTn id="99" presetID="22" presetClass="entr" presetSubtype="8" fill="hold" grpId="0" nodeType="withEffect">
                                  <p:childTnLst>
                                    <p:set>
                                      <p:cBhvr>
                                        <p:cTn id="100" dur="1" fill="hold">
                                          <p:stCondLst>
                                            <p:cond delay="0"/>
                                          </p:stCondLst>
                                        </p:cTn>
                                        <p:tgtEl>
                                          <p:spTgt spid="96"/>
                                        </p:tgtEl>
                                        <p:attrNameLst>
                                          <p:attrName>style.visibility</p:attrName>
                                        </p:attrNameLst>
                                      </p:cBhvr>
                                      <p:to>
                                        <p:strVal val="visible"/>
                                      </p:to>
                                    </p:set>
                                    <p:animEffect transition="in" filter="wipe(left)">
                                      <p:cBhvr>
                                        <p:cTn id="101" dur="25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p:bldP spid="94" grpId="0"/>
      <p:bldP spid="95" grpId="0"/>
      <p:bldP spid="96" grpId="0"/>
      <p:bldP spid="9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884216" y="2094835"/>
            <a:ext cx="3504905" cy="3504905"/>
          </a:xfrm>
          <a:prstGeom prst="ellipse">
            <a:avLst/>
          </a:prstGeom>
          <a:solidFill>
            <a:srgbClr val="F3E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061475" y="2272094"/>
            <a:ext cx="3150386" cy="3150386"/>
          </a:xfrm>
          <a:prstGeom prst="ellipse">
            <a:avLst/>
          </a:prstGeom>
          <a:solidFill>
            <a:srgbClr val="FED6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238734" y="2449353"/>
            <a:ext cx="2795868" cy="2795868"/>
          </a:xfrm>
          <a:prstGeom prst="ellipse">
            <a:avLst/>
          </a:prstGeom>
          <a:solidFill>
            <a:srgbClr val="FEB5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415994" y="2626613"/>
            <a:ext cx="2441349" cy="2441349"/>
          </a:xfrm>
          <a:prstGeom prst="ellipse">
            <a:avLst/>
          </a:prstGeom>
          <a:solidFill>
            <a:srgbClr val="F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92738" y="894943"/>
            <a:ext cx="4087861" cy="5904689"/>
          </a:xfrm>
          <a:prstGeom prst="rect">
            <a:avLst/>
          </a:prstGeom>
        </p:spPr>
      </p:pic>
      <p:sp>
        <p:nvSpPr>
          <p:cNvPr id="1103" name="矩形 1102"/>
          <p:cNvSpPr/>
          <p:nvPr/>
        </p:nvSpPr>
        <p:spPr>
          <a:xfrm>
            <a:off x="2772383" y="2325433"/>
            <a:ext cx="1728000" cy="3060000"/>
          </a:xfrm>
          <a:prstGeom prst="rect">
            <a:avLst/>
          </a:prstGeom>
          <a:solidFill>
            <a:srgbClr val="F3EAE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AutoShape 3"/>
          <p:cNvSpPr>
            <a:spLocks noChangeAspect="1" noChangeArrowheads="1" noTextEdit="1"/>
          </p:cNvSpPr>
          <p:nvPr/>
        </p:nvSpPr>
        <p:spPr bwMode="auto">
          <a:xfrm flipH="1">
            <a:off x="2772383" y="2852208"/>
            <a:ext cx="1728000" cy="253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109" name="组合 1108"/>
          <p:cNvGrpSpPr/>
          <p:nvPr/>
        </p:nvGrpSpPr>
        <p:grpSpPr>
          <a:xfrm>
            <a:off x="2772383" y="4817182"/>
            <a:ext cx="1728000" cy="568251"/>
            <a:chOff x="2772383" y="4817182"/>
            <a:chExt cx="1728000" cy="568251"/>
          </a:xfrm>
        </p:grpSpPr>
        <p:sp>
          <p:nvSpPr>
            <p:cNvPr id="7" name="Rectangle 5"/>
            <p:cNvSpPr>
              <a:spLocks noChangeArrowheads="1"/>
            </p:cNvSpPr>
            <p:nvPr/>
          </p:nvSpPr>
          <p:spPr bwMode="auto">
            <a:xfrm flipH="1">
              <a:off x="2772383" y="4817182"/>
              <a:ext cx="1728000" cy="568251"/>
            </a:xfrm>
            <a:prstGeom prst="rect">
              <a:avLst/>
            </a:prstGeom>
            <a:solidFill>
              <a:srgbClr val="B5F3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6"/>
            <p:cNvSpPr>
              <a:spLocks noChangeArrowheads="1"/>
            </p:cNvSpPr>
            <p:nvPr/>
          </p:nvSpPr>
          <p:spPr bwMode="auto">
            <a:xfrm flipH="1">
              <a:off x="2772383" y="4953098"/>
              <a:ext cx="1728000" cy="4576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7"/>
            <p:cNvSpPr>
              <a:spLocks noChangeArrowheads="1"/>
            </p:cNvSpPr>
            <p:nvPr/>
          </p:nvSpPr>
          <p:spPr bwMode="auto">
            <a:xfrm flipH="1">
              <a:off x="2772383" y="4839038"/>
              <a:ext cx="1728000" cy="150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8"/>
            <p:cNvSpPr>
              <a:spLocks noChangeArrowheads="1"/>
            </p:cNvSpPr>
            <p:nvPr/>
          </p:nvSpPr>
          <p:spPr bwMode="auto">
            <a:xfrm flipH="1">
              <a:off x="2772383" y="4886164"/>
              <a:ext cx="1728000" cy="2253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04" name="组合 1103"/>
          <p:cNvGrpSpPr/>
          <p:nvPr/>
        </p:nvGrpSpPr>
        <p:grpSpPr>
          <a:xfrm>
            <a:off x="2794530" y="2566376"/>
            <a:ext cx="1705853" cy="2536639"/>
            <a:chOff x="2947101" y="2790739"/>
            <a:chExt cx="1390283" cy="2536639"/>
          </a:xfrm>
        </p:grpSpPr>
        <p:sp>
          <p:nvSpPr>
            <p:cNvPr id="11" name="Freeform 9"/>
            <p:cNvSpPr>
              <a:spLocks/>
            </p:cNvSpPr>
            <p:nvPr/>
          </p:nvSpPr>
          <p:spPr bwMode="auto">
            <a:xfrm flipH="1">
              <a:off x="3684856" y="4190877"/>
              <a:ext cx="401637" cy="856474"/>
            </a:xfrm>
            <a:custGeom>
              <a:avLst/>
              <a:gdLst>
                <a:gd name="T0" fmla="*/ 367 w 513"/>
                <a:gd name="T1" fmla="*/ 0 h 853"/>
                <a:gd name="T2" fmla="*/ 279 w 513"/>
                <a:gd name="T3" fmla="*/ 229 h 853"/>
                <a:gd name="T4" fmla="*/ 245 w 513"/>
                <a:gd name="T5" fmla="*/ 303 h 853"/>
                <a:gd name="T6" fmla="*/ 221 w 513"/>
                <a:gd name="T7" fmla="*/ 368 h 853"/>
                <a:gd name="T8" fmla="*/ 0 w 513"/>
                <a:gd name="T9" fmla="*/ 831 h 853"/>
                <a:gd name="T10" fmla="*/ 59 w 513"/>
                <a:gd name="T11" fmla="*/ 853 h 853"/>
                <a:gd name="T12" fmla="*/ 208 w 513"/>
                <a:gd name="T13" fmla="*/ 651 h 853"/>
                <a:gd name="T14" fmla="*/ 344 w 513"/>
                <a:gd name="T15" fmla="*/ 384 h 853"/>
                <a:gd name="T16" fmla="*/ 450 w 513"/>
                <a:gd name="T17" fmla="*/ 173 h 853"/>
                <a:gd name="T18" fmla="*/ 513 w 513"/>
                <a:gd name="T19" fmla="*/ 80 h 853"/>
                <a:gd name="T20" fmla="*/ 367 w 513"/>
                <a:gd name="T21" fmla="*/ 0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853">
                  <a:moveTo>
                    <a:pt x="367" y="0"/>
                  </a:moveTo>
                  <a:cubicBezTo>
                    <a:pt x="367" y="0"/>
                    <a:pt x="317" y="120"/>
                    <a:pt x="279" y="229"/>
                  </a:cubicBezTo>
                  <a:cubicBezTo>
                    <a:pt x="279" y="229"/>
                    <a:pt x="274" y="259"/>
                    <a:pt x="245" y="303"/>
                  </a:cubicBezTo>
                  <a:cubicBezTo>
                    <a:pt x="245" y="303"/>
                    <a:pt x="226" y="316"/>
                    <a:pt x="221" y="368"/>
                  </a:cubicBezTo>
                  <a:cubicBezTo>
                    <a:pt x="221" y="368"/>
                    <a:pt x="165" y="548"/>
                    <a:pt x="0" y="831"/>
                  </a:cubicBezTo>
                  <a:cubicBezTo>
                    <a:pt x="59" y="853"/>
                    <a:pt x="59" y="853"/>
                    <a:pt x="59" y="853"/>
                  </a:cubicBezTo>
                  <a:cubicBezTo>
                    <a:pt x="59" y="853"/>
                    <a:pt x="165" y="704"/>
                    <a:pt x="208" y="651"/>
                  </a:cubicBezTo>
                  <a:cubicBezTo>
                    <a:pt x="208" y="651"/>
                    <a:pt x="325" y="490"/>
                    <a:pt x="344" y="384"/>
                  </a:cubicBezTo>
                  <a:cubicBezTo>
                    <a:pt x="344" y="384"/>
                    <a:pt x="350" y="307"/>
                    <a:pt x="450" y="173"/>
                  </a:cubicBezTo>
                  <a:cubicBezTo>
                    <a:pt x="450" y="173"/>
                    <a:pt x="508" y="99"/>
                    <a:pt x="513" y="80"/>
                  </a:cubicBezTo>
                  <a:lnTo>
                    <a:pt x="367" y="0"/>
                  </a:lnTo>
                  <a:close/>
                </a:path>
              </a:pathLst>
            </a:custGeom>
            <a:solidFill>
              <a:srgbClr val="F7E7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0"/>
            <p:cNvSpPr>
              <a:spLocks/>
            </p:cNvSpPr>
            <p:nvPr/>
          </p:nvSpPr>
          <p:spPr bwMode="auto">
            <a:xfrm flipH="1">
              <a:off x="3139397" y="4145799"/>
              <a:ext cx="443719" cy="377013"/>
            </a:xfrm>
            <a:custGeom>
              <a:avLst/>
              <a:gdLst>
                <a:gd name="T0" fmla="*/ 0 w 567"/>
                <a:gd name="T1" fmla="*/ 127 h 376"/>
                <a:gd name="T2" fmla="*/ 148 w 567"/>
                <a:gd name="T3" fmla="*/ 309 h 376"/>
                <a:gd name="T4" fmla="*/ 241 w 567"/>
                <a:gd name="T5" fmla="*/ 336 h 376"/>
                <a:gd name="T6" fmla="*/ 567 w 567"/>
                <a:gd name="T7" fmla="*/ 53 h 376"/>
                <a:gd name="T8" fmla="*/ 530 w 567"/>
                <a:gd name="T9" fmla="*/ 0 h 376"/>
                <a:gd name="T10" fmla="*/ 350 w 567"/>
                <a:gd name="T11" fmla="*/ 100 h 376"/>
                <a:gd name="T12" fmla="*/ 211 w 567"/>
                <a:gd name="T13" fmla="*/ 196 h 376"/>
                <a:gd name="T14" fmla="*/ 136 w 567"/>
                <a:gd name="T15" fmla="*/ 56 h 376"/>
                <a:gd name="T16" fmla="*/ 0 w 567"/>
                <a:gd name="T17" fmla="*/ 127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7" h="376">
                  <a:moveTo>
                    <a:pt x="0" y="127"/>
                  </a:moveTo>
                  <a:cubicBezTo>
                    <a:pt x="0" y="127"/>
                    <a:pt x="99" y="259"/>
                    <a:pt x="148" y="309"/>
                  </a:cubicBezTo>
                  <a:cubicBezTo>
                    <a:pt x="148" y="309"/>
                    <a:pt x="192" y="376"/>
                    <a:pt x="241" y="336"/>
                  </a:cubicBezTo>
                  <a:cubicBezTo>
                    <a:pt x="567" y="53"/>
                    <a:pt x="567" y="53"/>
                    <a:pt x="567" y="53"/>
                  </a:cubicBezTo>
                  <a:cubicBezTo>
                    <a:pt x="530" y="0"/>
                    <a:pt x="530" y="0"/>
                    <a:pt x="530" y="0"/>
                  </a:cubicBezTo>
                  <a:cubicBezTo>
                    <a:pt x="530" y="0"/>
                    <a:pt x="456" y="47"/>
                    <a:pt x="350" y="100"/>
                  </a:cubicBezTo>
                  <a:cubicBezTo>
                    <a:pt x="350" y="100"/>
                    <a:pt x="224" y="155"/>
                    <a:pt x="211" y="196"/>
                  </a:cubicBezTo>
                  <a:cubicBezTo>
                    <a:pt x="136" y="56"/>
                    <a:pt x="136" y="56"/>
                    <a:pt x="136" y="56"/>
                  </a:cubicBezTo>
                  <a:lnTo>
                    <a:pt x="0" y="127"/>
                  </a:lnTo>
                  <a:close/>
                </a:path>
              </a:pathLst>
            </a:custGeom>
            <a:solidFill>
              <a:srgbClr val="F7E7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1"/>
            <p:cNvSpPr>
              <a:spLocks/>
            </p:cNvSpPr>
            <p:nvPr/>
          </p:nvSpPr>
          <p:spPr bwMode="auto">
            <a:xfrm flipH="1">
              <a:off x="3685922" y="4257810"/>
              <a:ext cx="376069" cy="789541"/>
            </a:xfrm>
            <a:custGeom>
              <a:avLst/>
              <a:gdLst>
                <a:gd name="T0" fmla="*/ 397 w 481"/>
                <a:gd name="T1" fmla="*/ 0 h 786"/>
                <a:gd name="T2" fmla="*/ 369 w 481"/>
                <a:gd name="T3" fmla="*/ 102 h 786"/>
                <a:gd name="T4" fmla="*/ 297 w 481"/>
                <a:gd name="T5" fmla="*/ 230 h 786"/>
                <a:gd name="T6" fmla="*/ 232 w 481"/>
                <a:gd name="T7" fmla="*/ 302 h 786"/>
                <a:gd name="T8" fmla="*/ 255 w 481"/>
                <a:gd name="T9" fmla="*/ 318 h 786"/>
                <a:gd name="T10" fmla="*/ 152 w 481"/>
                <a:gd name="T11" fmla="*/ 566 h 786"/>
                <a:gd name="T12" fmla="*/ 0 w 481"/>
                <a:gd name="T13" fmla="*/ 784 h 786"/>
                <a:gd name="T14" fmla="*/ 28 w 481"/>
                <a:gd name="T15" fmla="*/ 786 h 786"/>
                <a:gd name="T16" fmla="*/ 192 w 481"/>
                <a:gd name="T17" fmla="*/ 562 h 786"/>
                <a:gd name="T18" fmla="*/ 300 w 481"/>
                <a:gd name="T19" fmla="*/ 371 h 786"/>
                <a:gd name="T20" fmla="*/ 387 w 481"/>
                <a:gd name="T21" fmla="*/ 156 h 786"/>
                <a:gd name="T22" fmla="*/ 481 w 481"/>
                <a:gd name="T23" fmla="*/ 17 h 786"/>
                <a:gd name="T24" fmla="*/ 397 w 481"/>
                <a:gd name="T25"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1" h="786">
                  <a:moveTo>
                    <a:pt x="397" y="0"/>
                  </a:moveTo>
                  <a:cubicBezTo>
                    <a:pt x="397" y="0"/>
                    <a:pt x="419" y="50"/>
                    <a:pt x="369" y="102"/>
                  </a:cubicBezTo>
                  <a:cubicBezTo>
                    <a:pt x="369" y="102"/>
                    <a:pt x="310" y="165"/>
                    <a:pt x="297" y="230"/>
                  </a:cubicBezTo>
                  <a:cubicBezTo>
                    <a:pt x="297" y="230"/>
                    <a:pt x="288" y="298"/>
                    <a:pt x="232" y="302"/>
                  </a:cubicBezTo>
                  <a:cubicBezTo>
                    <a:pt x="232" y="302"/>
                    <a:pt x="232" y="317"/>
                    <a:pt x="255" y="318"/>
                  </a:cubicBezTo>
                  <a:cubicBezTo>
                    <a:pt x="255" y="318"/>
                    <a:pt x="292" y="422"/>
                    <a:pt x="152" y="566"/>
                  </a:cubicBezTo>
                  <a:cubicBezTo>
                    <a:pt x="152" y="566"/>
                    <a:pt x="37" y="703"/>
                    <a:pt x="0" y="784"/>
                  </a:cubicBezTo>
                  <a:cubicBezTo>
                    <a:pt x="28" y="786"/>
                    <a:pt x="28" y="786"/>
                    <a:pt x="28" y="786"/>
                  </a:cubicBezTo>
                  <a:cubicBezTo>
                    <a:pt x="192" y="562"/>
                    <a:pt x="192" y="562"/>
                    <a:pt x="192" y="562"/>
                  </a:cubicBezTo>
                  <a:cubicBezTo>
                    <a:pt x="192" y="562"/>
                    <a:pt x="273" y="445"/>
                    <a:pt x="300" y="371"/>
                  </a:cubicBezTo>
                  <a:cubicBezTo>
                    <a:pt x="300" y="371"/>
                    <a:pt x="323" y="236"/>
                    <a:pt x="387" y="156"/>
                  </a:cubicBezTo>
                  <a:cubicBezTo>
                    <a:pt x="387" y="156"/>
                    <a:pt x="474" y="35"/>
                    <a:pt x="481" y="17"/>
                  </a:cubicBezTo>
                  <a:lnTo>
                    <a:pt x="397" y="0"/>
                  </a:ln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
            <p:cNvSpPr>
              <a:spLocks/>
            </p:cNvSpPr>
            <p:nvPr/>
          </p:nvSpPr>
          <p:spPr bwMode="auto">
            <a:xfrm flipH="1">
              <a:off x="3152713" y="4145799"/>
              <a:ext cx="425608" cy="289589"/>
            </a:xfrm>
            <a:custGeom>
              <a:avLst/>
              <a:gdLst>
                <a:gd name="T0" fmla="*/ 0 w 544"/>
                <a:gd name="T1" fmla="*/ 128 h 289"/>
                <a:gd name="T2" fmla="*/ 15 w 544"/>
                <a:gd name="T3" fmla="*/ 152 h 289"/>
                <a:gd name="T4" fmla="*/ 130 w 544"/>
                <a:gd name="T5" fmla="*/ 138 h 289"/>
                <a:gd name="T6" fmla="*/ 208 w 544"/>
                <a:gd name="T7" fmla="*/ 289 h 289"/>
                <a:gd name="T8" fmla="*/ 227 w 544"/>
                <a:gd name="T9" fmla="*/ 239 h 289"/>
                <a:gd name="T10" fmla="*/ 400 w 544"/>
                <a:gd name="T11" fmla="*/ 100 h 289"/>
                <a:gd name="T12" fmla="*/ 544 w 544"/>
                <a:gd name="T13" fmla="*/ 16 h 289"/>
                <a:gd name="T14" fmla="*/ 524 w 544"/>
                <a:gd name="T15" fmla="*/ 0 h 289"/>
                <a:gd name="T16" fmla="*/ 359 w 544"/>
                <a:gd name="T17" fmla="*/ 93 h 289"/>
                <a:gd name="T18" fmla="*/ 205 w 544"/>
                <a:gd name="T19" fmla="*/ 196 h 289"/>
                <a:gd name="T20" fmla="*/ 130 w 544"/>
                <a:gd name="T21" fmla="*/ 56 h 289"/>
                <a:gd name="T22" fmla="*/ 0 w 544"/>
                <a:gd name="T23" fmla="*/ 12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4" h="289">
                  <a:moveTo>
                    <a:pt x="0" y="128"/>
                  </a:moveTo>
                  <a:cubicBezTo>
                    <a:pt x="15" y="152"/>
                    <a:pt x="15" y="152"/>
                    <a:pt x="15" y="152"/>
                  </a:cubicBezTo>
                  <a:cubicBezTo>
                    <a:pt x="15" y="152"/>
                    <a:pt x="98" y="112"/>
                    <a:pt x="130" y="138"/>
                  </a:cubicBezTo>
                  <a:cubicBezTo>
                    <a:pt x="130" y="138"/>
                    <a:pt x="211" y="219"/>
                    <a:pt x="208" y="289"/>
                  </a:cubicBezTo>
                  <a:cubicBezTo>
                    <a:pt x="208" y="289"/>
                    <a:pt x="227" y="270"/>
                    <a:pt x="227" y="239"/>
                  </a:cubicBezTo>
                  <a:cubicBezTo>
                    <a:pt x="227" y="239"/>
                    <a:pt x="261" y="169"/>
                    <a:pt x="400" y="100"/>
                  </a:cubicBezTo>
                  <a:cubicBezTo>
                    <a:pt x="400" y="100"/>
                    <a:pt x="528" y="37"/>
                    <a:pt x="544" y="16"/>
                  </a:cubicBezTo>
                  <a:cubicBezTo>
                    <a:pt x="524" y="0"/>
                    <a:pt x="524" y="0"/>
                    <a:pt x="524" y="0"/>
                  </a:cubicBezTo>
                  <a:cubicBezTo>
                    <a:pt x="524" y="0"/>
                    <a:pt x="456" y="39"/>
                    <a:pt x="359" y="93"/>
                  </a:cubicBezTo>
                  <a:cubicBezTo>
                    <a:pt x="359" y="93"/>
                    <a:pt x="248" y="125"/>
                    <a:pt x="205" y="196"/>
                  </a:cubicBezTo>
                  <a:cubicBezTo>
                    <a:pt x="130" y="56"/>
                    <a:pt x="130" y="56"/>
                    <a:pt x="130" y="56"/>
                  </a:cubicBezTo>
                  <a:lnTo>
                    <a:pt x="0" y="128"/>
                  </a:ln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flipH="1">
              <a:off x="4073710" y="5056913"/>
              <a:ext cx="233312" cy="217875"/>
            </a:xfrm>
            <a:custGeom>
              <a:avLst/>
              <a:gdLst>
                <a:gd name="T0" fmla="*/ 35 w 298"/>
                <a:gd name="T1" fmla="*/ 0 h 217"/>
                <a:gd name="T2" fmla="*/ 214 w 298"/>
                <a:gd name="T3" fmla="*/ 52 h 217"/>
                <a:gd name="T4" fmla="*/ 180 w 298"/>
                <a:gd name="T5" fmla="*/ 96 h 217"/>
                <a:gd name="T6" fmla="*/ 269 w 298"/>
                <a:gd name="T7" fmla="*/ 118 h 217"/>
                <a:gd name="T8" fmla="*/ 274 w 298"/>
                <a:gd name="T9" fmla="*/ 108 h 217"/>
                <a:gd name="T10" fmla="*/ 270 w 298"/>
                <a:gd name="T11" fmla="*/ 153 h 217"/>
                <a:gd name="T12" fmla="*/ 252 w 298"/>
                <a:gd name="T13" fmla="*/ 158 h 217"/>
                <a:gd name="T14" fmla="*/ 219 w 298"/>
                <a:gd name="T15" fmla="*/ 210 h 217"/>
                <a:gd name="T16" fmla="*/ 214 w 298"/>
                <a:gd name="T17" fmla="*/ 217 h 217"/>
                <a:gd name="T18" fmla="*/ 143 w 298"/>
                <a:gd name="T19" fmla="*/ 202 h 217"/>
                <a:gd name="T20" fmla="*/ 0 w 298"/>
                <a:gd name="T21" fmla="*/ 111 h 217"/>
                <a:gd name="T22" fmla="*/ 6 w 298"/>
                <a:gd name="T23" fmla="*/ 23 h 217"/>
                <a:gd name="T24" fmla="*/ 35 w 298"/>
                <a:gd name="T2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7">
                  <a:moveTo>
                    <a:pt x="35" y="0"/>
                  </a:moveTo>
                  <a:cubicBezTo>
                    <a:pt x="35" y="0"/>
                    <a:pt x="129" y="75"/>
                    <a:pt x="214" y="52"/>
                  </a:cubicBezTo>
                  <a:cubicBezTo>
                    <a:pt x="214" y="52"/>
                    <a:pt x="250" y="80"/>
                    <a:pt x="180" y="96"/>
                  </a:cubicBezTo>
                  <a:cubicBezTo>
                    <a:pt x="180" y="96"/>
                    <a:pt x="245" y="157"/>
                    <a:pt x="269" y="118"/>
                  </a:cubicBezTo>
                  <a:cubicBezTo>
                    <a:pt x="274" y="108"/>
                    <a:pt x="274" y="108"/>
                    <a:pt x="274" y="108"/>
                  </a:cubicBezTo>
                  <a:cubicBezTo>
                    <a:pt x="274" y="108"/>
                    <a:pt x="298" y="129"/>
                    <a:pt x="270" y="153"/>
                  </a:cubicBezTo>
                  <a:cubicBezTo>
                    <a:pt x="252" y="158"/>
                    <a:pt x="252" y="158"/>
                    <a:pt x="252" y="158"/>
                  </a:cubicBezTo>
                  <a:cubicBezTo>
                    <a:pt x="252" y="158"/>
                    <a:pt x="235" y="196"/>
                    <a:pt x="219" y="210"/>
                  </a:cubicBezTo>
                  <a:cubicBezTo>
                    <a:pt x="214" y="217"/>
                    <a:pt x="214" y="217"/>
                    <a:pt x="214" y="217"/>
                  </a:cubicBezTo>
                  <a:cubicBezTo>
                    <a:pt x="143" y="202"/>
                    <a:pt x="143" y="202"/>
                    <a:pt x="143" y="202"/>
                  </a:cubicBezTo>
                  <a:cubicBezTo>
                    <a:pt x="0" y="111"/>
                    <a:pt x="0" y="111"/>
                    <a:pt x="0" y="111"/>
                  </a:cubicBezTo>
                  <a:cubicBezTo>
                    <a:pt x="6" y="23"/>
                    <a:pt x="6" y="23"/>
                    <a:pt x="6" y="23"/>
                  </a:cubicBezTo>
                  <a:lnTo>
                    <a:pt x="35" y="0"/>
                  </a:lnTo>
                  <a:close/>
                </a:path>
              </a:pathLst>
            </a:custGeom>
            <a:solidFill>
              <a:srgbClr val="F7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4"/>
            <p:cNvSpPr>
              <a:spLocks/>
            </p:cNvSpPr>
            <p:nvPr/>
          </p:nvSpPr>
          <p:spPr bwMode="auto">
            <a:xfrm flipH="1">
              <a:off x="4109932" y="5138189"/>
              <a:ext cx="138496" cy="133184"/>
            </a:xfrm>
            <a:custGeom>
              <a:avLst/>
              <a:gdLst>
                <a:gd name="T0" fmla="*/ 46 w 177"/>
                <a:gd name="T1" fmla="*/ 0 h 132"/>
                <a:gd name="T2" fmla="*/ 21 w 177"/>
                <a:gd name="T3" fmla="*/ 37 h 132"/>
                <a:gd name="T4" fmla="*/ 0 w 177"/>
                <a:gd name="T5" fmla="*/ 68 h 132"/>
                <a:gd name="T6" fmla="*/ 94 w 177"/>
                <a:gd name="T7" fmla="*/ 125 h 132"/>
                <a:gd name="T8" fmla="*/ 141 w 177"/>
                <a:gd name="T9" fmla="*/ 132 h 132"/>
                <a:gd name="T10" fmla="*/ 177 w 177"/>
                <a:gd name="T11" fmla="*/ 77 h 132"/>
                <a:gd name="T12" fmla="*/ 113 w 177"/>
                <a:gd name="T13" fmla="*/ 26 h 132"/>
                <a:gd name="T14" fmla="*/ 84 w 177"/>
                <a:gd name="T15" fmla="*/ 9 h 132"/>
                <a:gd name="T16" fmla="*/ 46 w 177"/>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32">
                  <a:moveTo>
                    <a:pt x="46" y="0"/>
                  </a:moveTo>
                  <a:cubicBezTo>
                    <a:pt x="46" y="0"/>
                    <a:pt x="21" y="9"/>
                    <a:pt x="21" y="37"/>
                  </a:cubicBezTo>
                  <a:cubicBezTo>
                    <a:pt x="21" y="37"/>
                    <a:pt x="14" y="64"/>
                    <a:pt x="0" y="68"/>
                  </a:cubicBezTo>
                  <a:cubicBezTo>
                    <a:pt x="94" y="125"/>
                    <a:pt x="94" y="125"/>
                    <a:pt x="94" y="125"/>
                  </a:cubicBezTo>
                  <a:cubicBezTo>
                    <a:pt x="141" y="132"/>
                    <a:pt x="141" y="132"/>
                    <a:pt x="141" y="132"/>
                  </a:cubicBezTo>
                  <a:cubicBezTo>
                    <a:pt x="141" y="132"/>
                    <a:pt x="170" y="99"/>
                    <a:pt x="177" y="77"/>
                  </a:cubicBezTo>
                  <a:cubicBezTo>
                    <a:pt x="113" y="26"/>
                    <a:pt x="113" y="26"/>
                    <a:pt x="113" y="26"/>
                  </a:cubicBezTo>
                  <a:cubicBezTo>
                    <a:pt x="84" y="9"/>
                    <a:pt x="84" y="9"/>
                    <a:pt x="84" y="9"/>
                  </a:cubicBezTo>
                  <a:lnTo>
                    <a:pt x="46" y="0"/>
                  </a:lnTo>
                  <a:close/>
                </a:path>
              </a:pathLst>
            </a:custGeom>
            <a:solidFill>
              <a:srgbClr val="EAA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5"/>
            <p:cNvSpPr>
              <a:spLocks/>
            </p:cNvSpPr>
            <p:nvPr/>
          </p:nvSpPr>
          <p:spPr bwMode="auto">
            <a:xfrm flipH="1">
              <a:off x="4035357" y="5000907"/>
              <a:ext cx="146486" cy="208996"/>
            </a:xfrm>
            <a:custGeom>
              <a:avLst/>
              <a:gdLst>
                <a:gd name="T0" fmla="*/ 132 w 187"/>
                <a:gd name="T1" fmla="*/ 0 h 208"/>
                <a:gd name="T2" fmla="*/ 88 w 187"/>
                <a:gd name="T3" fmla="*/ 77 h 208"/>
                <a:gd name="T4" fmla="*/ 38 w 187"/>
                <a:gd name="T5" fmla="*/ 120 h 208"/>
                <a:gd name="T6" fmla="*/ 0 w 187"/>
                <a:gd name="T7" fmla="*/ 148 h 208"/>
                <a:gd name="T8" fmla="*/ 96 w 187"/>
                <a:gd name="T9" fmla="*/ 204 h 208"/>
                <a:gd name="T10" fmla="*/ 187 w 187"/>
                <a:gd name="T11" fmla="*/ 39 h 208"/>
                <a:gd name="T12" fmla="*/ 132 w 187"/>
                <a:gd name="T13" fmla="*/ 0 h 208"/>
              </a:gdLst>
              <a:ahLst/>
              <a:cxnLst>
                <a:cxn ang="0">
                  <a:pos x="T0" y="T1"/>
                </a:cxn>
                <a:cxn ang="0">
                  <a:pos x="T2" y="T3"/>
                </a:cxn>
                <a:cxn ang="0">
                  <a:pos x="T4" y="T5"/>
                </a:cxn>
                <a:cxn ang="0">
                  <a:pos x="T6" y="T7"/>
                </a:cxn>
                <a:cxn ang="0">
                  <a:pos x="T8" y="T9"/>
                </a:cxn>
                <a:cxn ang="0">
                  <a:pos x="T10" y="T11"/>
                </a:cxn>
                <a:cxn ang="0">
                  <a:pos x="T12" y="T13"/>
                </a:cxn>
              </a:cxnLst>
              <a:rect l="0" t="0" r="r" b="b"/>
              <a:pathLst>
                <a:path w="187" h="208">
                  <a:moveTo>
                    <a:pt x="132" y="0"/>
                  </a:moveTo>
                  <a:cubicBezTo>
                    <a:pt x="88" y="77"/>
                    <a:pt x="88" y="77"/>
                    <a:pt x="88" y="77"/>
                  </a:cubicBezTo>
                  <a:cubicBezTo>
                    <a:pt x="88" y="77"/>
                    <a:pt x="62" y="118"/>
                    <a:pt x="38" y="120"/>
                  </a:cubicBezTo>
                  <a:cubicBezTo>
                    <a:pt x="0" y="148"/>
                    <a:pt x="0" y="148"/>
                    <a:pt x="0" y="148"/>
                  </a:cubicBezTo>
                  <a:cubicBezTo>
                    <a:pt x="0" y="148"/>
                    <a:pt x="56" y="208"/>
                    <a:pt x="96" y="204"/>
                  </a:cubicBezTo>
                  <a:cubicBezTo>
                    <a:pt x="96" y="204"/>
                    <a:pt x="171" y="50"/>
                    <a:pt x="187" y="39"/>
                  </a:cubicBezTo>
                  <a:cubicBezTo>
                    <a:pt x="187" y="39"/>
                    <a:pt x="135" y="37"/>
                    <a:pt x="132" y="0"/>
                  </a:cubicBezTo>
                  <a:close/>
                </a:path>
              </a:pathLst>
            </a:custGeom>
            <a:solidFill>
              <a:srgbClr val="D7EE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6"/>
            <p:cNvSpPr>
              <a:spLocks/>
            </p:cNvSpPr>
            <p:nvPr/>
          </p:nvSpPr>
          <p:spPr bwMode="auto">
            <a:xfrm flipH="1">
              <a:off x="4038553" y="5034374"/>
              <a:ext cx="90022" cy="168700"/>
            </a:xfrm>
            <a:custGeom>
              <a:avLst/>
              <a:gdLst>
                <a:gd name="T0" fmla="*/ 85 w 115"/>
                <a:gd name="T1" fmla="*/ 0 h 168"/>
                <a:gd name="T2" fmla="*/ 0 w 115"/>
                <a:gd name="T3" fmla="*/ 152 h 168"/>
                <a:gd name="T4" fmla="*/ 16 w 115"/>
                <a:gd name="T5" fmla="*/ 168 h 168"/>
                <a:gd name="T6" fmla="*/ 31 w 115"/>
                <a:gd name="T7" fmla="*/ 159 h 168"/>
                <a:gd name="T8" fmla="*/ 115 w 115"/>
                <a:gd name="T9" fmla="*/ 10 h 168"/>
                <a:gd name="T10" fmla="*/ 85 w 115"/>
                <a:gd name="T11" fmla="*/ 0 h 168"/>
              </a:gdLst>
              <a:ahLst/>
              <a:cxnLst>
                <a:cxn ang="0">
                  <a:pos x="T0" y="T1"/>
                </a:cxn>
                <a:cxn ang="0">
                  <a:pos x="T2" y="T3"/>
                </a:cxn>
                <a:cxn ang="0">
                  <a:pos x="T4" y="T5"/>
                </a:cxn>
                <a:cxn ang="0">
                  <a:pos x="T6" y="T7"/>
                </a:cxn>
                <a:cxn ang="0">
                  <a:pos x="T8" y="T9"/>
                </a:cxn>
                <a:cxn ang="0">
                  <a:pos x="T10" y="T11"/>
                </a:cxn>
              </a:cxnLst>
              <a:rect l="0" t="0" r="r" b="b"/>
              <a:pathLst>
                <a:path w="115" h="168">
                  <a:moveTo>
                    <a:pt x="85" y="0"/>
                  </a:moveTo>
                  <a:cubicBezTo>
                    <a:pt x="85" y="0"/>
                    <a:pt x="23" y="94"/>
                    <a:pt x="0" y="152"/>
                  </a:cubicBezTo>
                  <a:cubicBezTo>
                    <a:pt x="16" y="168"/>
                    <a:pt x="16" y="168"/>
                    <a:pt x="16" y="168"/>
                  </a:cubicBezTo>
                  <a:cubicBezTo>
                    <a:pt x="31" y="159"/>
                    <a:pt x="31" y="159"/>
                    <a:pt x="31" y="159"/>
                  </a:cubicBezTo>
                  <a:cubicBezTo>
                    <a:pt x="31" y="159"/>
                    <a:pt x="104" y="17"/>
                    <a:pt x="115" y="10"/>
                  </a:cubicBezTo>
                  <a:cubicBezTo>
                    <a:pt x="115" y="10"/>
                    <a:pt x="88" y="6"/>
                    <a:pt x="85" y="0"/>
                  </a:cubicBezTo>
                  <a:close/>
                </a:path>
              </a:pathLst>
            </a:custGeom>
            <a:solidFill>
              <a:srgbClr val="94D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flipH="1">
              <a:off x="4035357" y="5000907"/>
              <a:ext cx="63388" cy="82642"/>
            </a:xfrm>
            <a:custGeom>
              <a:avLst/>
              <a:gdLst>
                <a:gd name="T0" fmla="*/ 26 w 81"/>
                <a:gd name="T1" fmla="*/ 0 h 82"/>
                <a:gd name="T2" fmla="*/ 81 w 81"/>
                <a:gd name="T3" fmla="*/ 39 h 82"/>
                <a:gd name="T4" fmla="*/ 53 w 81"/>
                <a:gd name="T5" fmla="*/ 82 h 82"/>
                <a:gd name="T6" fmla="*/ 0 w 81"/>
                <a:gd name="T7" fmla="*/ 45 h 82"/>
                <a:gd name="T8" fmla="*/ 26 w 81"/>
                <a:gd name="T9" fmla="*/ 0 h 82"/>
              </a:gdLst>
              <a:ahLst/>
              <a:cxnLst>
                <a:cxn ang="0">
                  <a:pos x="T0" y="T1"/>
                </a:cxn>
                <a:cxn ang="0">
                  <a:pos x="T2" y="T3"/>
                </a:cxn>
                <a:cxn ang="0">
                  <a:pos x="T4" y="T5"/>
                </a:cxn>
                <a:cxn ang="0">
                  <a:pos x="T6" y="T7"/>
                </a:cxn>
                <a:cxn ang="0">
                  <a:pos x="T8" y="T9"/>
                </a:cxn>
              </a:cxnLst>
              <a:rect l="0" t="0" r="r" b="b"/>
              <a:pathLst>
                <a:path w="81" h="82">
                  <a:moveTo>
                    <a:pt x="26" y="0"/>
                  </a:moveTo>
                  <a:cubicBezTo>
                    <a:pt x="26" y="0"/>
                    <a:pt x="29" y="37"/>
                    <a:pt x="81" y="39"/>
                  </a:cubicBezTo>
                  <a:cubicBezTo>
                    <a:pt x="53" y="82"/>
                    <a:pt x="53" y="82"/>
                    <a:pt x="53" y="82"/>
                  </a:cubicBezTo>
                  <a:cubicBezTo>
                    <a:pt x="53" y="82"/>
                    <a:pt x="8" y="80"/>
                    <a:pt x="0" y="45"/>
                  </a:cubicBez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8"/>
            <p:cNvSpPr>
              <a:spLocks/>
            </p:cNvSpPr>
            <p:nvPr/>
          </p:nvSpPr>
          <p:spPr bwMode="auto">
            <a:xfrm flipH="1">
              <a:off x="4035357" y="5032325"/>
              <a:ext cx="46343" cy="51225"/>
            </a:xfrm>
            <a:custGeom>
              <a:avLst/>
              <a:gdLst>
                <a:gd name="T0" fmla="*/ 0 w 59"/>
                <a:gd name="T1" fmla="*/ 43 h 51"/>
                <a:gd name="T2" fmla="*/ 26 w 59"/>
                <a:gd name="T3" fmla="*/ 0 h 51"/>
                <a:gd name="T4" fmla="*/ 59 w 59"/>
                <a:gd name="T5" fmla="*/ 8 h 51"/>
                <a:gd name="T6" fmla="*/ 31 w 59"/>
                <a:gd name="T7" fmla="*/ 51 h 51"/>
                <a:gd name="T8" fmla="*/ 0 w 59"/>
                <a:gd name="T9" fmla="*/ 43 h 51"/>
              </a:gdLst>
              <a:ahLst/>
              <a:cxnLst>
                <a:cxn ang="0">
                  <a:pos x="T0" y="T1"/>
                </a:cxn>
                <a:cxn ang="0">
                  <a:pos x="T2" y="T3"/>
                </a:cxn>
                <a:cxn ang="0">
                  <a:pos x="T4" y="T5"/>
                </a:cxn>
                <a:cxn ang="0">
                  <a:pos x="T6" y="T7"/>
                </a:cxn>
                <a:cxn ang="0">
                  <a:pos x="T8" y="T9"/>
                </a:cxn>
              </a:cxnLst>
              <a:rect l="0" t="0" r="r" b="b"/>
              <a:pathLst>
                <a:path w="59" h="51">
                  <a:moveTo>
                    <a:pt x="0" y="43"/>
                  </a:moveTo>
                  <a:cubicBezTo>
                    <a:pt x="26" y="0"/>
                    <a:pt x="26" y="0"/>
                    <a:pt x="26" y="0"/>
                  </a:cubicBezTo>
                  <a:cubicBezTo>
                    <a:pt x="26" y="0"/>
                    <a:pt x="43" y="6"/>
                    <a:pt x="59" y="8"/>
                  </a:cubicBezTo>
                  <a:cubicBezTo>
                    <a:pt x="31" y="51"/>
                    <a:pt x="31" y="51"/>
                    <a:pt x="31" y="51"/>
                  </a:cubicBezTo>
                  <a:cubicBezTo>
                    <a:pt x="31" y="51"/>
                    <a:pt x="11" y="49"/>
                    <a:pt x="0" y="43"/>
                  </a:cubicBezTo>
                  <a:close/>
                </a:path>
              </a:pathLst>
            </a:custGeom>
            <a:solidFill>
              <a:srgbClr val="DAF0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
            <p:cNvSpPr>
              <a:spLocks/>
            </p:cNvSpPr>
            <p:nvPr/>
          </p:nvSpPr>
          <p:spPr bwMode="auto">
            <a:xfrm flipH="1">
              <a:off x="4073177" y="5153898"/>
              <a:ext cx="93218" cy="68982"/>
            </a:xfrm>
            <a:custGeom>
              <a:avLst/>
              <a:gdLst>
                <a:gd name="T0" fmla="*/ 0 w 119"/>
                <a:gd name="T1" fmla="*/ 0 h 69"/>
                <a:gd name="T2" fmla="*/ 93 w 119"/>
                <a:gd name="T3" fmla="*/ 13 h 69"/>
                <a:gd name="T4" fmla="*/ 90 w 119"/>
                <a:gd name="T5" fmla="*/ 57 h 69"/>
                <a:gd name="T6" fmla="*/ 47 w 119"/>
                <a:gd name="T7" fmla="*/ 48 h 69"/>
                <a:gd name="T8" fmla="*/ 0 w 119"/>
                <a:gd name="T9" fmla="*/ 0 h 69"/>
              </a:gdLst>
              <a:ahLst/>
              <a:cxnLst>
                <a:cxn ang="0">
                  <a:pos x="T0" y="T1"/>
                </a:cxn>
                <a:cxn ang="0">
                  <a:pos x="T2" y="T3"/>
                </a:cxn>
                <a:cxn ang="0">
                  <a:pos x="T4" y="T5"/>
                </a:cxn>
                <a:cxn ang="0">
                  <a:pos x="T6" y="T7"/>
                </a:cxn>
                <a:cxn ang="0">
                  <a:pos x="T8" y="T9"/>
                </a:cxn>
              </a:cxnLst>
              <a:rect l="0" t="0" r="r" b="b"/>
              <a:pathLst>
                <a:path w="119" h="69">
                  <a:moveTo>
                    <a:pt x="0" y="0"/>
                  </a:moveTo>
                  <a:cubicBezTo>
                    <a:pt x="0" y="0"/>
                    <a:pt x="70" y="69"/>
                    <a:pt x="93" y="13"/>
                  </a:cubicBezTo>
                  <a:cubicBezTo>
                    <a:pt x="93" y="13"/>
                    <a:pt x="119" y="29"/>
                    <a:pt x="90" y="57"/>
                  </a:cubicBezTo>
                  <a:cubicBezTo>
                    <a:pt x="90" y="57"/>
                    <a:pt x="72" y="69"/>
                    <a:pt x="47" y="48"/>
                  </a:cubicBezTo>
                  <a:cubicBezTo>
                    <a:pt x="47" y="48"/>
                    <a:pt x="10" y="27"/>
                    <a:pt x="0" y="0"/>
                  </a:cubicBezTo>
                  <a:close/>
                </a:path>
              </a:pathLst>
            </a:custGeom>
            <a:solidFill>
              <a:srgbClr val="951B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
            <p:cNvSpPr>
              <a:spLocks/>
            </p:cNvSpPr>
            <p:nvPr/>
          </p:nvSpPr>
          <p:spPr bwMode="auto">
            <a:xfrm flipH="1">
              <a:off x="4133902" y="5037106"/>
              <a:ext cx="203482" cy="290272"/>
            </a:xfrm>
            <a:custGeom>
              <a:avLst/>
              <a:gdLst>
                <a:gd name="T0" fmla="*/ 72 w 260"/>
                <a:gd name="T1" fmla="*/ 20 h 289"/>
                <a:gd name="T2" fmla="*/ 42 w 260"/>
                <a:gd name="T3" fmla="*/ 6 h 289"/>
                <a:gd name="T4" fmla="*/ 12 w 260"/>
                <a:gd name="T5" fmla="*/ 55 h 289"/>
                <a:gd name="T6" fmla="*/ 81 w 260"/>
                <a:gd name="T7" fmla="*/ 179 h 289"/>
                <a:gd name="T8" fmla="*/ 195 w 260"/>
                <a:gd name="T9" fmla="*/ 251 h 289"/>
                <a:gd name="T10" fmla="*/ 252 w 260"/>
                <a:gd name="T11" fmla="*/ 251 h 289"/>
                <a:gd name="T12" fmla="*/ 255 w 260"/>
                <a:gd name="T13" fmla="*/ 231 h 289"/>
                <a:gd name="T14" fmla="*/ 224 w 260"/>
                <a:gd name="T15" fmla="*/ 223 h 289"/>
                <a:gd name="T16" fmla="*/ 179 w 260"/>
                <a:gd name="T17" fmla="*/ 199 h 289"/>
                <a:gd name="T18" fmla="*/ 117 w 260"/>
                <a:gd name="T19" fmla="*/ 169 h 289"/>
                <a:gd name="T20" fmla="*/ 49 w 260"/>
                <a:gd name="T21" fmla="*/ 93 h 289"/>
                <a:gd name="T22" fmla="*/ 67 w 260"/>
                <a:gd name="T23" fmla="*/ 62 h 289"/>
                <a:gd name="T24" fmla="*/ 72 w 260"/>
                <a:gd name="T25" fmla="*/ 2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0" h="289">
                  <a:moveTo>
                    <a:pt x="72" y="20"/>
                  </a:moveTo>
                  <a:cubicBezTo>
                    <a:pt x="72" y="20"/>
                    <a:pt x="71" y="0"/>
                    <a:pt x="42" y="6"/>
                  </a:cubicBezTo>
                  <a:cubicBezTo>
                    <a:pt x="42" y="6"/>
                    <a:pt x="8" y="19"/>
                    <a:pt x="12" y="55"/>
                  </a:cubicBezTo>
                  <a:cubicBezTo>
                    <a:pt x="12" y="55"/>
                    <a:pt x="0" y="151"/>
                    <a:pt x="81" y="179"/>
                  </a:cubicBezTo>
                  <a:cubicBezTo>
                    <a:pt x="81" y="179"/>
                    <a:pt x="157" y="202"/>
                    <a:pt x="195" y="251"/>
                  </a:cubicBezTo>
                  <a:cubicBezTo>
                    <a:pt x="195" y="251"/>
                    <a:pt x="221" y="289"/>
                    <a:pt x="252" y="251"/>
                  </a:cubicBezTo>
                  <a:cubicBezTo>
                    <a:pt x="252" y="251"/>
                    <a:pt x="260" y="237"/>
                    <a:pt x="255" y="231"/>
                  </a:cubicBezTo>
                  <a:cubicBezTo>
                    <a:pt x="255" y="231"/>
                    <a:pt x="236" y="219"/>
                    <a:pt x="224" y="223"/>
                  </a:cubicBezTo>
                  <a:cubicBezTo>
                    <a:pt x="224" y="223"/>
                    <a:pt x="189" y="217"/>
                    <a:pt x="179" y="199"/>
                  </a:cubicBezTo>
                  <a:cubicBezTo>
                    <a:pt x="179" y="199"/>
                    <a:pt x="153" y="169"/>
                    <a:pt x="117" y="169"/>
                  </a:cubicBezTo>
                  <a:cubicBezTo>
                    <a:pt x="117" y="169"/>
                    <a:pt x="27" y="138"/>
                    <a:pt x="49" y="93"/>
                  </a:cubicBezTo>
                  <a:cubicBezTo>
                    <a:pt x="49" y="93"/>
                    <a:pt x="73" y="75"/>
                    <a:pt x="67" y="62"/>
                  </a:cubicBezTo>
                  <a:cubicBezTo>
                    <a:pt x="67" y="62"/>
                    <a:pt x="58" y="35"/>
                    <a:pt x="72" y="20"/>
                  </a:cubicBezTo>
                  <a:close/>
                </a:path>
              </a:pathLst>
            </a:custGeom>
            <a:solidFill>
              <a:srgbClr val="951B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21"/>
            <p:cNvSpPr>
              <a:spLocks noChangeArrowheads="1"/>
            </p:cNvSpPr>
            <p:nvPr/>
          </p:nvSpPr>
          <p:spPr bwMode="auto">
            <a:xfrm flipH="1">
              <a:off x="4211673" y="5171656"/>
              <a:ext cx="6925" cy="8196"/>
            </a:xfrm>
            <a:prstGeom prst="ellipse">
              <a:avLst/>
            </a:prstGeom>
            <a:solidFill>
              <a:srgbClr val="EE3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22"/>
            <p:cNvSpPr>
              <a:spLocks noChangeArrowheads="1"/>
            </p:cNvSpPr>
            <p:nvPr/>
          </p:nvSpPr>
          <p:spPr bwMode="auto">
            <a:xfrm flipH="1">
              <a:off x="4217000" y="5196927"/>
              <a:ext cx="7990" cy="8879"/>
            </a:xfrm>
            <a:prstGeom prst="ellipse">
              <a:avLst/>
            </a:prstGeom>
            <a:solidFill>
              <a:srgbClr val="EE3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flipH="1">
              <a:off x="4160536" y="5054181"/>
              <a:ext cx="119852" cy="113377"/>
            </a:xfrm>
            <a:custGeom>
              <a:avLst/>
              <a:gdLst>
                <a:gd name="T0" fmla="*/ 23 w 153"/>
                <a:gd name="T1" fmla="*/ 10 h 113"/>
                <a:gd name="T2" fmla="*/ 5 w 153"/>
                <a:gd name="T3" fmla="*/ 51 h 113"/>
                <a:gd name="T4" fmla="*/ 22 w 153"/>
                <a:gd name="T5" fmla="*/ 58 h 113"/>
                <a:gd name="T6" fmla="*/ 33 w 153"/>
                <a:gd name="T7" fmla="*/ 66 h 113"/>
                <a:gd name="T8" fmla="*/ 43 w 153"/>
                <a:gd name="T9" fmla="*/ 71 h 113"/>
                <a:gd name="T10" fmla="*/ 57 w 153"/>
                <a:gd name="T11" fmla="*/ 79 h 113"/>
                <a:gd name="T12" fmla="*/ 87 w 153"/>
                <a:gd name="T13" fmla="*/ 79 h 113"/>
                <a:gd name="T14" fmla="*/ 134 w 153"/>
                <a:gd name="T15" fmla="*/ 104 h 113"/>
                <a:gd name="T16" fmla="*/ 130 w 153"/>
                <a:gd name="T17" fmla="*/ 73 h 113"/>
                <a:gd name="T18" fmla="*/ 118 w 153"/>
                <a:gd name="T19" fmla="*/ 62 h 113"/>
                <a:gd name="T20" fmla="*/ 113 w 153"/>
                <a:gd name="T21" fmla="*/ 86 h 113"/>
                <a:gd name="T22" fmla="*/ 125 w 153"/>
                <a:gd name="T23" fmla="*/ 60 h 113"/>
                <a:gd name="T24" fmla="*/ 119 w 153"/>
                <a:gd name="T25" fmla="*/ 47 h 113"/>
                <a:gd name="T26" fmla="*/ 104 w 153"/>
                <a:gd name="T27" fmla="*/ 23 h 113"/>
                <a:gd name="T28" fmla="*/ 93 w 153"/>
                <a:gd name="T29" fmla="*/ 37 h 113"/>
                <a:gd name="T30" fmla="*/ 79 w 153"/>
                <a:gd name="T31" fmla="*/ 36 h 113"/>
                <a:gd name="T32" fmla="*/ 63 w 153"/>
                <a:gd name="T33" fmla="*/ 30 h 113"/>
                <a:gd name="T34" fmla="*/ 51 w 153"/>
                <a:gd name="T35" fmla="*/ 25 h 113"/>
                <a:gd name="T36" fmla="*/ 38 w 153"/>
                <a:gd name="T37" fmla="*/ 22 h 113"/>
                <a:gd name="T38" fmla="*/ 23 w 153"/>
                <a:gd name="T39" fmla="*/ 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3" h="113">
                  <a:moveTo>
                    <a:pt x="23" y="10"/>
                  </a:moveTo>
                  <a:cubicBezTo>
                    <a:pt x="23" y="10"/>
                    <a:pt x="22" y="34"/>
                    <a:pt x="5" y="51"/>
                  </a:cubicBezTo>
                  <a:cubicBezTo>
                    <a:pt x="5" y="51"/>
                    <a:pt x="0" y="71"/>
                    <a:pt x="22" y="58"/>
                  </a:cubicBezTo>
                  <a:cubicBezTo>
                    <a:pt x="22" y="58"/>
                    <a:pt x="18" y="76"/>
                    <a:pt x="33" y="66"/>
                  </a:cubicBezTo>
                  <a:cubicBezTo>
                    <a:pt x="33" y="66"/>
                    <a:pt x="27" y="74"/>
                    <a:pt x="43" y="71"/>
                  </a:cubicBezTo>
                  <a:cubicBezTo>
                    <a:pt x="43" y="71"/>
                    <a:pt x="40" y="84"/>
                    <a:pt x="57" y="79"/>
                  </a:cubicBezTo>
                  <a:cubicBezTo>
                    <a:pt x="57" y="79"/>
                    <a:pt x="56" y="96"/>
                    <a:pt x="87" y="79"/>
                  </a:cubicBezTo>
                  <a:cubicBezTo>
                    <a:pt x="87" y="79"/>
                    <a:pt x="93" y="113"/>
                    <a:pt x="134" y="104"/>
                  </a:cubicBezTo>
                  <a:cubicBezTo>
                    <a:pt x="134" y="104"/>
                    <a:pt x="153" y="92"/>
                    <a:pt x="130" y="73"/>
                  </a:cubicBezTo>
                  <a:cubicBezTo>
                    <a:pt x="118" y="62"/>
                    <a:pt x="118" y="62"/>
                    <a:pt x="118" y="62"/>
                  </a:cubicBezTo>
                  <a:cubicBezTo>
                    <a:pt x="118" y="62"/>
                    <a:pt x="121" y="85"/>
                    <a:pt x="113" y="86"/>
                  </a:cubicBezTo>
                  <a:cubicBezTo>
                    <a:pt x="113" y="86"/>
                    <a:pt x="94" y="72"/>
                    <a:pt x="125" y="60"/>
                  </a:cubicBezTo>
                  <a:cubicBezTo>
                    <a:pt x="125" y="60"/>
                    <a:pt x="126" y="49"/>
                    <a:pt x="119" y="47"/>
                  </a:cubicBezTo>
                  <a:cubicBezTo>
                    <a:pt x="119" y="47"/>
                    <a:pt x="118" y="17"/>
                    <a:pt x="104" y="23"/>
                  </a:cubicBezTo>
                  <a:cubicBezTo>
                    <a:pt x="104" y="23"/>
                    <a:pt x="93" y="27"/>
                    <a:pt x="93" y="37"/>
                  </a:cubicBezTo>
                  <a:cubicBezTo>
                    <a:pt x="93" y="37"/>
                    <a:pt x="85" y="27"/>
                    <a:pt x="79" y="36"/>
                  </a:cubicBezTo>
                  <a:cubicBezTo>
                    <a:pt x="79" y="36"/>
                    <a:pt x="69" y="26"/>
                    <a:pt x="63" y="30"/>
                  </a:cubicBezTo>
                  <a:cubicBezTo>
                    <a:pt x="63" y="30"/>
                    <a:pt x="55" y="22"/>
                    <a:pt x="51" y="25"/>
                  </a:cubicBezTo>
                  <a:cubicBezTo>
                    <a:pt x="51" y="25"/>
                    <a:pt x="45" y="14"/>
                    <a:pt x="38" y="22"/>
                  </a:cubicBezTo>
                  <a:cubicBezTo>
                    <a:pt x="38" y="22"/>
                    <a:pt x="34" y="0"/>
                    <a:pt x="23" y="10"/>
                  </a:cubicBezTo>
                  <a:close/>
                </a:path>
              </a:pathLst>
            </a:custGeom>
            <a:solidFill>
              <a:srgbClr val="FCF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flipH="1">
              <a:off x="4183974" y="5071256"/>
              <a:ext cx="96414" cy="82642"/>
            </a:xfrm>
            <a:custGeom>
              <a:avLst/>
              <a:gdLst>
                <a:gd name="T0" fmla="*/ 5 w 123"/>
                <a:gd name="T1" fmla="*/ 34 h 82"/>
                <a:gd name="T2" fmla="*/ 30 w 123"/>
                <a:gd name="T3" fmla="*/ 21 h 82"/>
                <a:gd name="T4" fmla="*/ 38 w 123"/>
                <a:gd name="T5" fmla="*/ 3 h 82"/>
                <a:gd name="T6" fmla="*/ 39 w 123"/>
                <a:gd name="T7" fmla="*/ 6 h 82"/>
                <a:gd name="T8" fmla="*/ 30 w 123"/>
                <a:gd name="T9" fmla="*/ 36 h 82"/>
                <a:gd name="T10" fmla="*/ 41 w 123"/>
                <a:gd name="T11" fmla="*/ 34 h 82"/>
                <a:gd name="T12" fmla="*/ 49 w 123"/>
                <a:gd name="T13" fmla="*/ 14 h 82"/>
                <a:gd name="T14" fmla="*/ 39 w 123"/>
                <a:gd name="T15" fmla="*/ 45 h 82"/>
                <a:gd name="T16" fmla="*/ 53 w 123"/>
                <a:gd name="T17" fmla="*/ 42 h 82"/>
                <a:gd name="T18" fmla="*/ 62 w 123"/>
                <a:gd name="T19" fmla="*/ 19 h 82"/>
                <a:gd name="T20" fmla="*/ 53 w 123"/>
                <a:gd name="T21" fmla="*/ 49 h 82"/>
                <a:gd name="T22" fmla="*/ 74 w 123"/>
                <a:gd name="T23" fmla="*/ 28 h 82"/>
                <a:gd name="T24" fmla="*/ 64 w 123"/>
                <a:gd name="T25" fmla="*/ 53 h 82"/>
                <a:gd name="T26" fmla="*/ 88 w 123"/>
                <a:gd name="T27" fmla="*/ 38 h 82"/>
                <a:gd name="T28" fmla="*/ 66 w 123"/>
                <a:gd name="T29" fmla="*/ 62 h 82"/>
                <a:gd name="T30" fmla="*/ 100 w 123"/>
                <a:gd name="T31" fmla="*/ 45 h 82"/>
                <a:gd name="T32" fmla="*/ 123 w 123"/>
                <a:gd name="T33" fmla="*/ 42 h 82"/>
                <a:gd name="T34" fmla="*/ 90 w 123"/>
                <a:gd name="T35" fmla="*/ 70 h 82"/>
                <a:gd name="T36" fmla="*/ 87 w 123"/>
                <a:gd name="T37" fmla="*/ 62 h 82"/>
                <a:gd name="T38" fmla="*/ 56 w 123"/>
                <a:gd name="T39" fmla="*/ 60 h 82"/>
                <a:gd name="T40" fmla="*/ 43 w 123"/>
                <a:gd name="T41" fmla="*/ 54 h 82"/>
                <a:gd name="T42" fmla="*/ 33 w 123"/>
                <a:gd name="T43" fmla="*/ 49 h 82"/>
                <a:gd name="T44" fmla="*/ 22 w 123"/>
                <a:gd name="T45" fmla="*/ 41 h 82"/>
                <a:gd name="T46" fmla="*/ 5 w 123"/>
                <a:gd name="T47" fmla="*/ 3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82">
                  <a:moveTo>
                    <a:pt x="5" y="34"/>
                  </a:moveTo>
                  <a:cubicBezTo>
                    <a:pt x="5" y="34"/>
                    <a:pt x="13" y="51"/>
                    <a:pt x="30" y="21"/>
                  </a:cubicBezTo>
                  <a:cubicBezTo>
                    <a:pt x="30" y="21"/>
                    <a:pt x="39" y="6"/>
                    <a:pt x="38" y="3"/>
                  </a:cubicBezTo>
                  <a:cubicBezTo>
                    <a:pt x="37" y="0"/>
                    <a:pt x="39" y="6"/>
                    <a:pt x="39" y="6"/>
                  </a:cubicBezTo>
                  <a:cubicBezTo>
                    <a:pt x="39" y="6"/>
                    <a:pt x="36" y="22"/>
                    <a:pt x="30" y="36"/>
                  </a:cubicBezTo>
                  <a:cubicBezTo>
                    <a:pt x="30" y="36"/>
                    <a:pt x="27" y="54"/>
                    <a:pt x="41" y="34"/>
                  </a:cubicBezTo>
                  <a:cubicBezTo>
                    <a:pt x="49" y="14"/>
                    <a:pt x="49" y="14"/>
                    <a:pt x="49" y="14"/>
                  </a:cubicBezTo>
                  <a:cubicBezTo>
                    <a:pt x="49" y="14"/>
                    <a:pt x="48" y="34"/>
                    <a:pt x="39" y="45"/>
                  </a:cubicBezTo>
                  <a:cubicBezTo>
                    <a:pt x="39" y="45"/>
                    <a:pt x="39" y="59"/>
                    <a:pt x="53" y="42"/>
                  </a:cubicBezTo>
                  <a:cubicBezTo>
                    <a:pt x="53" y="42"/>
                    <a:pt x="62" y="27"/>
                    <a:pt x="62" y="19"/>
                  </a:cubicBezTo>
                  <a:cubicBezTo>
                    <a:pt x="62" y="19"/>
                    <a:pt x="62" y="35"/>
                    <a:pt x="53" y="49"/>
                  </a:cubicBezTo>
                  <a:cubicBezTo>
                    <a:pt x="53" y="49"/>
                    <a:pt x="66" y="56"/>
                    <a:pt x="74" y="28"/>
                  </a:cubicBezTo>
                  <a:cubicBezTo>
                    <a:pt x="74" y="28"/>
                    <a:pt x="75" y="41"/>
                    <a:pt x="64" y="53"/>
                  </a:cubicBezTo>
                  <a:cubicBezTo>
                    <a:pt x="64" y="53"/>
                    <a:pt x="83" y="52"/>
                    <a:pt x="88" y="38"/>
                  </a:cubicBezTo>
                  <a:cubicBezTo>
                    <a:pt x="88" y="38"/>
                    <a:pt x="84" y="58"/>
                    <a:pt x="66" y="62"/>
                  </a:cubicBezTo>
                  <a:cubicBezTo>
                    <a:pt x="66" y="62"/>
                    <a:pt x="93" y="62"/>
                    <a:pt x="100" y="45"/>
                  </a:cubicBezTo>
                  <a:cubicBezTo>
                    <a:pt x="123" y="42"/>
                    <a:pt x="123" y="42"/>
                    <a:pt x="123" y="42"/>
                  </a:cubicBezTo>
                  <a:cubicBezTo>
                    <a:pt x="123" y="42"/>
                    <a:pt x="88" y="56"/>
                    <a:pt x="90" y="70"/>
                  </a:cubicBezTo>
                  <a:cubicBezTo>
                    <a:pt x="87" y="62"/>
                    <a:pt x="87" y="62"/>
                    <a:pt x="87" y="62"/>
                  </a:cubicBezTo>
                  <a:cubicBezTo>
                    <a:pt x="87" y="62"/>
                    <a:pt x="53" y="82"/>
                    <a:pt x="56" y="60"/>
                  </a:cubicBezTo>
                  <a:cubicBezTo>
                    <a:pt x="56" y="60"/>
                    <a:pt x="39" y="68"/>
                    <a:pt x="43" y="54"/>
                  </a:cubicBezTo>
                  <a:cubicBezTo>
                    <a:pt x="43" y="54"/>
                    <a:pt x="28" y="57"/>
                    <a:pt x="33" y="49"/>
                  </a:cubicBezTo>
                  <a:cubicBezTo>
                    <a:pt x="33" y="49"/>
                    <a:pt x="20" y="62"/>
                    <a:pt x="22" y="41"/>
                  </a:cubicBezTo>
                  <a:cubicBezTo>
                    <a:pt x="22" y="41"/>
                    <a:pt x="0" y="54"/>
                    <a:pt x="5" y="34"/>
                  </a:cubicBezTo>
                  <a:close/>
                </a:path>
              </a:pathLst>
            </a:custGeom>
            <a:solidFill>
              <a:srgbClr val="FFEB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flipH="1">
              <a:off x="4187170" y="5091063"/>
              <a:ext cx="20774" cy="12977"/>
            </a:xfrm>
            <a:custGeom>
              <a:avLst/>
              <a:gdLst>
                <a:gd name="T0" fmla="*/ 0 w 26"/>
                <a:gd name="T1" fmla="*/ 0 h 13"/>
                <a:gd name="T2" fmla="*/ 1 w 26"/>
                <a:gd name="T3" fmla="*/ 13 h 13"/>
                <a:gd name="T4" fmla="*/ 26 w 26"/>
                <a:gd name="T5" fmla="*/ 10 h 13"/>
                <a:gd name="T6" fmla="*/ 25 w 26"/>
                <a:gd name="T7" fmla="*/ 5 h 13"/>
                <a:gd name="T8" fmla="*/ 0 w 26"/>
                <a:gd name="T9" fmla="*/ 0 h 13"/>
              </a:gdLst>
              <a:ahLst/>
              <a:cxnLst>
                <a:cxn ang="0">
                  <a:pos x="T0" y="T1"/>
                </a:cxn>
                <a:cxn ang="0">
                  <a:pos x="T2" y="T3"/>
                </a:cxn>
                <a:cxn ang="0">
                  <a:pos x="T4" y="T5"/>
                </a:cxn>
                <a:cxn ang="0">
                  <a:pos x="T6" y="T7"/>
                </a:cxn>
                <a:cxn ang="0">
                  <a:pos x="T8" y="T9"/>
                </a:cxn>
              </a:cxnLst>
              <a:rect l="0" t="0" r="r" b="b"/>
              <a:pathLst>
                <a:path w="26" h="13">
                  <a:moveTo>
                    <a:pt x="0" y="0"/>
                  </a:moveTo>
                  <a:cubicBezTo>
                    <a:pt x="1" y="13"/>
                    <a:pt x="1" y="13"/>
                    <a:pt x="1" y="13"/>
                  </a:cubicBezTo>
                  <a:cubicBezTo>
                    <a:pt x="26" y="10"/>
                    <a:pt x="26" y="10"/>
                    <a:pt x="26" y="10"/>
                  </a:cubicBezTo>
                  <a:cubicBezTo>
                    <a:pt x="25" y="5"/>
                    <a:pt x="25" y="5"/>
                    <a:pt x="25" y="5"/>
                  </a:cubicBezTo>
                  <a:cubicBezTo>
                    <a:pt x="25" y="5"/>
                    <a:pt x="0" y="13"/>
                    <a:pt x="0" y="0"/>
                  </a:cubicBezTo>
                  <a:close/>
                </a:path>
              </a:pathLst>
            </a:custGeom>
            <a:solidFill>
              <a:srgbClr val="FFEB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flipH="1">
              <a:off x="3091456" y="4114381"/>
              <a:ext cx="149682" cy="156406"/>
            </a:xfrm>
            <a:custGeom>
              <a:avLst/>
              <a:gdLst>
                <a:gd name="T0" fmla="*/ 0 w 191"/>
                <a:gd name="T1" fmla="*/ 85 h 156"/>
                <a:gd name="T2" fmla="*/ 122 w 191"/>
                <a:gd name="T3" fmla="*/ 0 h 156"/>
                <a:gd name="T4" fmla="*/ 191 w 191"/>
                <a:gd name="T5" fmla="*/ 50 h 156"/>
                <a:gd name="T6" fmla="*/ 130 w 191"/>
                <a:gd name="T7" fmla="*/ 84 h 156"/>
                <a:gd name="T8" fmla="*/ 46 w 191"/>
                <a:gd name="T9" fmla="*/ 156 h 156"/>
                <a:gd name="T10" fmla="*/ 0 w 191"/>
                <a:gd name="T11" fmla="*/ 85 h 156"/>
              </a:gdLst>
              <a:ahLst/>
              <a:cxnLst>
                <a:cxn ang="0">
                  <a:pos x="T0" y="T1"/>
                </a:cxn>
                <a:cxn ang="0">
                  <a:pos x="T2" y="T3"/>
                </a:cxn>
                <a:cxn ang="0">
                  <a:pos x="T4" y="T5"/>
                </a:cxn>
                <a:cxn ang="0">
                  <a:pos x="T6" y="T7"/>
                </a:cxn>
                <a:cxn ang="0">
                  <a:pos x="T8" y="T9"/>
                </a:cxn>
                <a:cxn ang="0">
                  <a:pos x="T10" y="T11"/>
                </a:cxn>
              </a:cxnLst>
              <a:rect l="0" t="0" r="r" b="b"/>
              <a:pathLst>
                <a:path w="191" h="156">
                  <a:moveTo>
                    <a:pt x="0" y="85"/>
                  </a:moveTo>
                  <a:cubicBezTo>
                    <a:pt x="0" y="85"/>
                    <a:pt x="87" y="34"/>
                    <a:pt x="122" y="0"/>
                  </a:cubicBezTo>
                  <a:cubicBezTo>
                    <a:pt x="191" y="50"/>
                    <a:pt x="191" y="50"/>
                    <a:pt x="191" y="50"/>
                  </a:cubicBezTo>
                  <a:cubicBezTo>
                    <a:pt x="130" y="84"/>
                    <a:pt x="130" y="84"/>
                    <a:pt x="130" y="84"/>
                  </a:cubicBezTo>
                  <a:cubicBezTo>
                    <a:pt x="46" y="156"/>
                    <a:pt x="46" y="156"/>
                    <a:pt x="46" y="156"/>
                  </a:cubicBezTo>
                  <a:cubicBezTo>
                    <a:pt x="46" y="156"/>
                    <a:pt x="53" y="107"/>
                    <a:pt x="0" y="85"/>
                  </a:cubicBezTo>
                  <a:close/>
                </a:path>
              </a:pathLst>
            </a:custGeom>
            <a:solidFill>
              <a:srgbClr val="D7EE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flipH="1">
              <a:off x="3116492" y="4114381"/>
              <a:ext cx="102806" cy="88106"/>
            </a:xfrm>
            <a:custGeom>
              <a:avLst/>
              <a:gdLst>
                <a:gd name="T0" fmla="*/ 0 w 131"/>
                <a:gd name="T1" fmla="*/ 68 h 88"/>
                <a:gd name="T2" fmla="*/ 94 w 131"/>
                <a:gd name="T3" fmla="*/ 0 h 88"/>
                <a:gd name="T4" fmla="*/ 126 w 131"/>
                <a:gd name="T5" fmla="*/ 17 h 88"/>
                <a:gd name="T6" fmla="*/ 131 w 131"/>
                <a:gd name="T7" fmla="*/ 27 h 88"/>
                <a:gd name="T8" fmla="*/ 23 w 131"/>
                <a:gd name="T9" fmla="*/ 88 h 88"/>
                <a:gd name="T10" fmla="*/ 0 w 131"/>
                <a:gd name="T11" fmla="*/ 68 h 88"/>
              </a:gdLst>
              <a:ahLst/>
              <a:cxnLst>
                <a:cxn ang="0">
                  <a:pos x="T0" y="T1"/>
                </a:cxn>
                <a:cxn ang="0">
                  <a:pos x="T2" y="T3"/>
                </a:cxn>
                <a:cxn ang="0">
                  <a:pos x="T4" y="T5"/>
                </a:cxn>
                <a:cxn ang="0">
                  <a:pos x="T6" y="T7"/>
                </a:cxn>
                <a:cxn ang="0">
                  <a:pos x="T8" y="T9"/>
                </a:cxn>
                <a:cxn ang="0">
                  <a:pos x="T10" y="T11"/>
                </a:cxn>
              </a:cxnLst>
              <a:rect l="0" t="0" r="r" b="b"/>
              <a:pathLst>
                <a:path w="131" h="88">
                  <a:moveTo>
                    <a:pt x="0" y="68"/>
                  </a:moveTo>
                  <a:cubicBezTo>
                    <a:pt x="0" y="68"/>
                    <a:pt x="87" y="10"/>
                    <a:pt x="94" y="0"/>
                  </a:cubicBezTo>
                  <a:cubicBezTo>
                    <a:pt x="126" y="17"/>
                    <a:pt x="126" y="17"/>
                    <a:pt x="126" y="17"/>
                  </a:cubicBezTo>
                  <a:cubicBezTo>
                    <a:pt x="131" y="27"/>
                    <a:pt x="131" y="27"/>
                    <a:pt x="131" y="27"/>
                  </a:cubicBezTo>
                  <a:cubicBezTo>
                    <a:pt x="131" y="27"/>
                    <a:pt x="42" y="74"/>
                    <a:pt x="23" y="88"/>
                  </a:cubicBezTo>
                  <a:lnTo>
                    <a:pt x="0" y="68"/>
                  </a:lnTo>
                  <a:close/>
                </a:path>
              </a:pathLst>
            </a:custGeom>
            <a:solidFill>
              <a:srgbClr val="94D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flipH="1">
              <a:off x="3174553" y="4173802"/>
              <a:ext cx="66584" cy="96985"/>
            </a:xfrm>
            <a:custGeom>
              <a:avLst/>
              <a:gdLst>
                <a:gd name="T0" fmla="*/ 0 w 85"/>
                <a:gd name="T1" fmla="*/ 26 h 97"/>
                <a:gd name="T2" fmla="*/ 46 w 85"/>
                <a:gd name="T3" fmla="*/ 97 h 97"/>
                <a:gd name="T4" fmla="*/ 85 w 85"/>
                <a:gd name="T5" fmla="*/ 63 h 97"/>
                <a:gd name="T6" fmla="*/ 33 w 85"/>
                <a:gd name="T7" fmla="*/ 5 h 97"/>
                <a:gd name="T8" fmla="*/ 0 w 85"/>
                <a:gd name="T9" fmla="*/ 26 h 97"/>
              </a:gdLst>
              <a:ahLst/>
              <a:cxnLst>
                <a:cxn ang="0">
                  <a:pos x="T0" y="T1"/>
                </a:cxn>
                <a:cxn ang="0">
                  <a:pos x="T2" y="T3"/>
                </a:cxn>
                <a:cxn ang="0">
                  <a:pos x="T4" y="T5"/>
                </a:cxn>
                <a:cxn ang="0">
                  <a:pos x="T6" y="T7"/>
                </a:cxn>
                <a:cxn ang="0">
                  <a:pos x="T8" y="T9"/>
                </a:cxn>
              </a:cxnLst>
              <a:rect l="0" t="0" r="r" b="b"/>
              <a:pathLst>
                <a:path w="85" h="97">
                  <a:moveTo>
                    <a:pt x="0" y="26"/>
                  </a:moveTo>
                  <a:cubicBezTo>
                    <a:pt x="0" y="26"/>
                    <a:pt x="47" y="42"/>
                    <a:pt x="46" y="97"/>
                  </a:cubicBezTo>
                  <a:cubicBezTo>
                    <a:pt x="85" y="63"/>
                    <a:pt x="85" y="63"/>
                    <a:pt x="85" y="63"/>
                  </a:cubicBezTo>
                  <a:cubicBezTo>
                    <a:pt x="85" y="63"/>
                    <a:pt x="74" y="0"/>
                    <a:pt x="33" y="5"/>
                  </a:cubicBez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flipH="1">
              <a:off x="3189468" y="4171753"/>
              <a:ext cx="51670" cy="45078"/>
            </a:xfrm>
            <a:custGeom>
              <a:avLst/>
              <a:gdLst>
                <a:gd name="T0" fmla="*/ 0 w 66"/>
                <a:gd name="T1" fmla="*/ 28 h 45"/>
                <a:gd name="T2" fmla="*/ 25 w 66"/>
                <a:gd name="T3" fmla="*/ 45 h 45"/>
                <a:gd name="T4" fmla="*/ 66 w 66"/>
                <a:gd name="T5" fmla="*/ 22 h 45"/>
                <a:gd name="T6" fmla="*/ 31 w 66"/>
                <a:gd name="T7" fmla="*/ 8 h 45"/>
                <a:gd name="T8" fmla="*/ 0 w 66"/>
                <a:gd name="T9" fmla="*/ 28 h 45"/>
              </a:gdLst>
              <a:ahLst/>
              <a:cxnLst>
                <a:cxn ang="0">
                  <a:pos x="T0" y="T1"/>
                </a:cxn>
                <a:cxn ang="0">
                  <a:pos x="T2" y="T3"/>
                </a:cxn>
                <a:cxn ang="0">
                  <a:pos x="T4" y="T5"/>
                </a:cxn>
                <a:cxn ang="0">
                  <a:pos x="T6" y="T7"/>
                </a:cxn>
                <a:cxn ang="0">
                  <a:pos x="T8" y="T9"/>
                </a:cxn>
              </a:cxnLst>
              <a:rect l="0" t="0" r="r" b="b"/>
              <a:pathLst>
                <a:path w="66" h="45">
                  <a:moveTo>
                    <a:pt x="0" y="28"/>
                  </a:moveTo>
                  <a:cubicBezTo>
                    <a:pt x="0" y="28"/>
                    <a:pt x="19" y="34"/>
                    <a:pt x="25" y="45"/>
                  </a:cubicBezTo>
                  <a:cubicBezTo>
                    <a:pt x="66" y="22"/>
                    <a:pt x="66" y="22"/>
                    <a:pt x="66" y="22"/>
                  </a:cubicBezTo>
                  <a:cubicBezTo>
                    <a:pt x="66" y="22"/>
                    <a:pt x="54" y="0"/>
                    <a:pt x="31" y="8"/>
                  </a:cubicBezTo>
                  <a:lnTo>
                    <a:pt x="0" y="28"/>
                  </a:lnTo>
                  <a:close/>
                </a:path>
              </a:pathLst>
            </a:custGeom>
            <a:solidFill>
              <a:srgbClr val="DAF0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0"/>
            <p:cNvSpPr>
              <a:spLocks/>
            </p:cNvSpPr>
            <p:nvPr/>
          </p:nvSpPr>
          <p:spPr bwMode="auto">
            <a:xfrm flipH="1">
              <a:off x="2965744" y="4050180"/>
              <a:ext cx="180044" cy="252708"/>
            </a:xfrm>
            <a:custGeom>
              <a:avLst/>
              <a:gdLst>
                <a:gd name="T0" fmla="*/ 0 w 230"/>
                <a:gd name="T1" fmla="*/ 64 h 252"/>
                <a:gd name="T2" fmla="*/ 83 w 230"/>
                <a:gd name="T3" fmla="*/ 0 h 252"/>
                <a:gd name="T4" fmla="*/ 156 w 230"/>
                <a:gd name="T5" fmla="*/ 89 h 252"/>
                <a:gd name="T6" fmla="*/ 230 w 230"/>
                <a:gd name="T7" fmla="*/ 196 h 252"/>
                <a:gd name="T8" fmla="*/ 162 w 230"/>
                <a:gd name="T9" fmla="*/ 252 h 252"/>
                <a:gd name="T10" fmla="*/ 31 w 230"/>
                <a:gd name="T11" fmla="*/ 149 h 252"/>
                <a:gd name="T12" fmla="*/ 14 w 230"/>
                <a:gd name="T13" fmla="*/ 145 h 252"/>
                <a:gd name="T14" fmla="*/ 63 w 230"/>
                <a:gd name="T15" fmla="*/ 116 h 252"/>
                <a:gd name="T16" fmla="*/ 0 w 230"/>
                <a:gd name="T17" fmla="*/ 6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52">
                  <a:moveTo>
                    <a:pt x="0" y="64"/>
                  </a:moveTo>
                  <a:cubicBezTo>
                    <a:pt x="0" y="64"/>
                    <a:pt x="43" y="6"/>
                    <a:pt x="83" y="0"/>
                  </a:cubicBezTo>
                  <a:cubicBezTo>
                    <a:pt x="156" y="89"/>
                    <a:pt x="156" y="89"/>
                    <a:pt x="156" y="89"/>
                  </a:cubicBezTo>
                  <a:cubicBezTo>
                    <a:pt x="230" y="196"/>
                    <a:pt x="230" y="196"/>
                    <a:pt x="230" y="196"/>
                  </a:cubicBezTo>
                  <a:cubicBezTo>
                    <a:pt x="162" y="252"/>
                    <a:pt x="162" y="252"/>
                    <a:pt x="162" y="252"/>
                  </a:cubicBezTo>
                  <a:cubicBezTo>
                    <a:pt x="162" y="252"/>
                    <a:pt x="115" y="160"/>
                    <a:pt x="31" y="149"/>
                  </a:cubicBezTo>
                  <a:cubicBezTo>
                    <a:pt x="31" y="149"/>
                    <a:pt x="14" y="155"/>
                    <a:pt x="14" y="145"/>
                  </a:cubicBezTo>
                  <a:cubicBezTo>
                    <a:pt x="14" y="145"/>
                    <a:pt x="5" y="106"/>
                    <a:pt x="63" y="116"/>
                  </a:cubicBezTo>
                  <a:cubicBezTo>
                    <a:pt x="63" y="116"/>
                    <a:pt x="26" y="63"/>
                    <a:pt x="0" y="64"/>
                  </a:cubicBezTo>
                  <a:close/>
                </a:path>
              </a:pathLst>
            </a:custGeom>
            <a:solidFill>
              <a:srgbClr val="F7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p:cNvSpPr>
            <p:nvPr/>
          </p:nvSpPr>
          <p:spPr bwMode="auto">
            <a:xfrm flipH="1">
              <a:off x="3009424" y="4050180"/>
              <a:ext cx="127842" cy="140697"/>
            </a:xfrm>
            <a:custGeom>
              <a:avLst/>
              <a:gdLst>
                <a:gd name="T0" fmla="*/ 163 w 163"/>
                <a:gd name="T1" fmla="*/ 112 h 140"/>
                <a:gd name="T2" fmla="*/ 118 w 163"/>
                <a:gd name="T3" fmla="*/ 134 h 140"/>
                <a:gd name="T4" fmla="*/ 58 w 163"/>
                <a:gd name="T5" fmla="*/ 114 h 140"/>
                <a:gd name="T6" fmla="*/ 0 w 163"/>
                <a:gd name="T7" fmla="*/ 53 h 140"/>
                <a:gd name="T8" fmla="*/ 70 w 163"/>
                <a:gd name="T9" fmla="*/ 0 h 140"/>
                <a:gd name="T10" fmla="*/ 163 w 163"/>
                <a:gd name="T11" fmla="*/ 112 h 140"/>
              </a:gdLst>
              <a:ahLst/>
              <a:cxnLst>
                <a:cxn ang="0">
                  <a:pos x="T0" y="T1"/>
                </a:cxn>
                <a:cxn ang="0">
                  <a:pos x="T2" y="T3"/>
                </a:cxn>
                <a:cxn ang="0">
                  <a:pos x="T4" y="T5"/>
                </a:cxn>
                <a:cxn ang="0">
                  <a:pos x="T6" y="T7"/>
                </a:cxn>
                <a:cxn ang="0">
                  <a:pos x="T8" y="T9"/>
                </a:cxn>
                <a:cxn ang="0">
                  <a:pos x="T10" y="T11"/>
                </a:cxn>
              </a:cxnLst>
              <a:rect l="0" t="0" r="r" b="b"/>
              <a:pathLst>
                <a:path w="163" h="140">
                  <a:moveTo>
                    <a:pt x="163" y="112"/>
                  </a:moveTo>
                  <a:cubicBezTo>
                    <a:pt x="163" y="112"/>
                    <a:pt x="161" y="140"/>
                    <a:pt x="118" y="134"/>
                  </a:cubicBezTo>
                  <a:cubicBezTo>
                    <a:pt x="58" y="114"/>
                    <a:pt x="58" y="114"/>
                    <a:pt x="58" y="114"/>
                  </a:cubicBezTo>
                  <a:cubicBezTo>
                    <a:pt x="0" y="53"/>
                    <a:pt x="0" y="53"/>
                    <a:pt x="0" y="53"/>
                  </a:cubicBezTo>
                  <a:cubicBezTo>
                    <a:pt x="0" y="53"/>
                    <a:pt x="31" y="9"/>
                    <a:pt x="70" y="0"/>
                  </a:cubicBezTo>
                  <a:lnTo>
                    <a:pt x="163" y="112"/>
                  </a:lnTo>
                  <a:close/>
                </a:path>
              </a:pathLst>
            </a:custGeom>
            <a:solidFill>
              <a:srgbClr val="EAA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2"/>
            <p:cNvSpPr>
              <a:spLocks/>
            </p:cNvSpPr>
            <p:nvPr/>
          </p:nvSpPr>
          <p:spPr bwMode="auto">
            <a:xfrm flipH="1">
              <a:off x="2947101" y="4033788"/>
              <a:ext cx="161933" cy="304615"/>
            </a:xfrm>
            <a:custGeom>
              <a:avLst/>
              <a:gdLst>
                <a:gd name="T0" fmla="*/ 0 w 207"/>
                <a:gd name="T1" fmla="*/ 30 h 303"/>
                <a:gd name="T2" fmla="*/ 37 w 207"/>
                <a:gd name="T3" fmla="*/ 61 h 303"/>
                <a:gd name="T4" fmla="*/ 66 w 207"/>
                <a:gd name="T5" fmla="*/ 80 h 303"/>
                <a:gd name="T6" fmla="*/ 98 w 207"/>
                <a:gd name="T7" fmla="*/ 111 h 303"/>
                <a:gd name="T8" fmla="*/ 147 w 207"/>
                <a:gd name="T9" fmla="*/ 168 h 303"/>
                <a:gd name="T10" fmla="*/ 163 w 207"/>
                <a:gd name="T11" fmla="*/ 218 h 303"/>
                <a:gd name="T12" fmla="*/ 133 w 207"/>
                <a:gd name="T13" fmla="*/ 234 h 303"/>
                <a:gd name="T14" fmla="*/ 112 w 207"/>
                <a:gd name="T15" fmla="*/ 263 h 303"/>
                <a:gd name="T16" fmla="*/ 156 w 207"/>
                <a:gd name="T17" fmla="*/ 297 h 303"/>
                <a:gd name="T18" fmla="*/ 207 w 207"/>
                <a:gd name="T19" fmla="*/ 218 h 303"/>
                <a:gd name="T20" fmla="*/ 163 w 207"/>
                <a:gd name="T21" fmla="*/ 153 h 303"/>
                <a:gd name="T22" fmla="*/ 93 w 207"/>
                <a:gd name="T23" fmla="*/ 47 h 303"/>
                <a:gd name="T24" fmla="*/ 39 w 207"/>
                <a:gd name="T25" fmla="*/ 9 h 303"/>
                <a:gd name="T26" fmla="*/ 0 w 207"/>
                <a:gd name="T27" fmla="*/ 3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 h="303">
                  <a:moveTo>
                    <a:pt x="0" y="30"/>
                  </a:moveTo>
                  <a:cubicBezTo>
                    <a:pt x="0" y="30"/>
                    <a:pt x="17" y="30"/>
                    <a:pt x="37" y="61"/>
                  </a:cubicBezTo>
                  <a:cubicBezTo>
                    <a:pt x="37" y="61"/>
                    <a:pt x="48" y="72"/>
                    <a:pt x="66" y="80"/>
                  </a:cubicBezTo>
                  <a:cubicBezTo>
                    <a:pt x="66" y="80"/>
                    <a:pt x="85" y="85"/>
                    <a:pt x="98" y="111"/>
                  </a:cubicBezTo>
                  <a:cubicBezTo>
                    <a:pt x="98" y="111"/>
                    <a:pt x="122" y="150"/>
                    <a:pt x="147" y="168"/>
                  </a:cubicBezTo>
                  <a:cubicBezTo>
                    <a:pt x="147" y="168"/>
                    <a:pt x="178" y="198"/>
                    <a:pt x="163" y="218"/>
                  </a:cubicBezTo>
                  <a:cubicBezTo>
                    <a:pt x="163" y="218"/>
                    <a:pt x="144" y="215"/>
                    <a:pt x="133" y="234"/>
                  </a:cubicBezTo>
                  <a:cubicBezTo>
                    <a:pt x="133" y="234"/>
                    <a:pt x="122" y="253"/>
                    <a:pt x="112" y="263"/>
                  </a:cubicBezTo>
                  <a:cubicBezTo>
                    <a:pt x="112" y="263"/>
                    <a:pt x="95" y="303"/>
                    <a:pt x="156" y="297"/>
                  </a:cubicBezTo>
                  <a:cubicBezTo>
                    <a:pt x="156" y="297"/>
                    <a:pt x="206" y="271"/>
                    <a:pt x="207" y="218"/>
                  </a:cubicBezTo>
                  <a:cubicBezTo>
                    <a:pt x="207" y="218"/>
                    <a:pt x="203" y="182"/>
                    <a:pt x="163" y="153"/>
                  </a:cubicBezTo>
                  <a:cubicBezTo>
                    <a:pt x="163" y="153"/>
                    <a:pt x="95" y="97"/>
                    <a:pt x="93" y="47"/>
                  </a:cubicBezTo>
                  <a:cubicBezTo>
                    <a:pt x="93" y="47"/>
                    <a:pt x="68" y="0"/>
                    <a:pt x="39" y="9"/>
                  </a:cubicBezTo>
                  <a:cubicBezTo>
                    <a:pt x="39" y="9"/>
                    <a:pt x="10" y="16"/>
                    <a:pt x="0" y="30"/>
                  </a:cubicBezTo>
                  <a:close/>
                </a:path>
              </a:pathLst>
            </a:custGeom>
            <a:solidFill>
              <a:srgbClr val="951B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3"/>
            <p:cNvSpPr>
              <a:spLocks/>
            </p:cNvSpPr>
            <p:nvPr/>
          </p:nvSpPr>
          <p:spPr bwMode="auto">
            <a:xfrm flipH="1">
              <a:off x="3086129" y="4079549"/>
              <a:ext cx="81499" cy="88106"/>
            </a:xfrm>
            <a:custGeom>
              <a:avLst/>
              <a:gdLst>
                <a:gd name="T0" fmla="*/ 13 w 104"/>
                <a:gd name="T1" fmla="*/ 49 h 88"/>
                <a:gd name="T2" fmla="*/ 60 w 104"/>
                <a:gd name="T3" fmla="*/ 59 h 88"/>
                <a:gd name="T4" fmla="*/ 104 w 104"/>
                <a:gd name="T5" fmla="*/ 88 h 88"/>
                <a:gd name="T6" fmla="*/ 64 w 104"/>
                <a:gd name="T7" fmla="*/ 31 h 88"/>
                <a:gd name="T8" fmla="*/ 16 w 104"/>
                <a:gd name="T9" fmla="*/ 21 h 88"/>
                <a:gd name="T10" fmla="*/ 13 w 104"/>
                <a:gd name="T11" fmla="*/ 49 h 88"/>
              </a:gdLst>
              <a:ahLst/>
              <a:cxnLst>
                <a:cxn ang="0">
                  <a:pos x="T0" y="T1"/>
                </a:cxn>
                <a:cxn ang="0">
                  <a:pos x="T2" y="T3"/>
                </a:cxn>
                <a:cxn ang="0">
                  <a:pos x="T4" y="T5"/>
                </a:cxn>
                <a:cxn ang="0">
                  <a:pos x="T6" y="T7"/>
                </a:cxn>
                <a:cxn ang="0">
                  <a:pos x="T8" y="T9"/>
                </a:cxn>
                <a:cxn ang="0">
                  <a:pos x="T10" y="T11"/>
                </a:cxn>
              </a:cxnLst>
              <a:rect l="0" t="0" r="r" b="b"/>
              <a:pathLst>
                <a:path w="104" h="88">
                  <a:moveTo>
                    <a:pt x="13" y="49"/>
                  </a:moveTo>
                  <a:cubicBezTo>
                    <a:pt x="13" y="49"/>
                    <a:pt x="26" y="26"/>
                    <a:pt x="60" y="59"/>
                  </a:cubicBezTo>
                  <a:cubicBezTo>
                    <a:pt x="60" y="59"/>
                    <a:pt x="70" y="83"/>
                    <a:pt x="104" y="88"/>
                  </a:cubicBezTo>
                  <a:cubicBezTo>
                    <a:pt x="104" y="88"/>
                    <a:pt x="70" y="52"/>
                    <a:pt x="64" y="31"/>
                  </a:cubicBezTo>
                  <a:cubicBezTo>
                    <a:pt x="64" y="31"/>
                    <a:pt x="46" y="0"/>
                    <a:pt x="16" y="21"/>
                  </a:cubicBezTo>
                  <a:cubicBezTo>
                    <a:pt x="16" y="21"/>
                    <a:pt x="0" y="31"/>
                    <a:pt x="13" y="49"/>
                  </a:cubicBezTo>
                  <a:close/>
                </a:path>
              </a:pathLst>
            </a:custGeom>
            <a:solidFill>
              <a:srgbClr val="951B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4"/>
            <p:cNvSpPr>
              <a:spLocks/>
            </p:cNvSpPr>
            <p:nvPr/>
          </p:nvSpPr>
          <p:spPr bwMode="auto">
            <a:xfrm flipH="1">
              <a:off x="3010489" y="4143750"/>
              <a:ext cx="92153" cy="126354"/>
            </a:xfrm>
            <a:custGeom>
              <a:avLst/>
              <a:gdLst>
                <a:gd name="T0" fmla="*/ 23 w 118"/>
                <a:gd name="T1" fmla="*/ 50 h 126"/>
                <a:gd name="T2" fmla="*/ 51 w 118"/>
                <a:gd name="T3" fmla="*/ 4 h 126"/>
                <a:gd name="T4" fmla="*/ 34 w 118"/>
                <a:gd name="T5" fmla="*/ 56 h 126"/>
                <a:gd name="T6" fmla="*/ 41 w 118"/>
                <a:gd name="T7" fmla="*/ 25 h 126"/>
                <a:gd name="T8" fmla="*/ 32 w 118"/>
                <a:gd name="T9" fmla="*/ 47 h 126"/>
                <a:gd name="T10" fmla="*/ 91 w 118"/>
                <a:gd name="T11" fmla="*/ 26 h 126"/>
                <a:gd name="T12" fmla="*/ 71 w 118"/>
                <a:gd name="T13" fmla="*/ 45 h 126"/>
                <a:gd name="T14" fmla="*/ 78 w 118"/>
                <a:gd name="T15" fmla="*/ 57 h 126"/>
                <a:gd name="T16" fmla="*/ 94 w 118"/>
                <a:gd name="T17" fmla="*/ 68 h 126"/>
                <a:gd name="T18" fmla="*/ 108 w 118"/>
                <a:gd name="T19" fmla="*/ 76 h 126"/>
                <a:gd name="T20" fmla="*/ 113 w 118"/>
                <a:gd name="T21" fmla="*/ 89 h 126"/>
                <a:gd name="T22" fmla="*/ 84 w 118"/>
                <a:gd name="T23" fmla="*/ 126 h 126"/>
                <a:gd name="T24" fmla="*/ 71 w 118"/>
                <a:gd name="T25" fmla="*/ 108 h 126"/>
                <a:gd name="T26" fmla="*/ 57 w 118"/>
                <a:gd name="T27" fmla="*/ 98 h 126"/>
                <a:gd name="T28" fmla="*/ 49 w 118"/>
                <a:gd name="T29" fmla="*/ 84 h 126"/>
                <a:gd name="T30" fmla="*/ 40 w 118"/>
                <a:gd name="T31" fmla="*/ 75 h 126"/>
                <a:gd name="T32" fmla="*/ 9 w 118"/>
                <a:gd name="T33" fmla="*/ 92 h 126"/>
                <a:gd name="T34" fmla="*/ 18 w 118"/>
                <a:gd name="T35" fmla="*/ 64 h 126"/>
                <a:gd name="T36" fmla="*/ 23 w 118"/>
                <a:gd name="T37" fmla="*/ 5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8" h="126">
                  <a:moveTo>
                    <a:pt x="23" y="50"/>
                  </a:moveTo>
                  <a:cubicBezTo>
                    <a:pt x="23" y="50"/>
                    <a:pt x="14" y="0"/>
                    <a:pt x="51" y="4"/>
                  </a:cubicBezTo>
                  <a:cubicBezTo>
                    <a:pt x="51" y="4"/>
                    <a:pt x="84" y="28"/>
                    <a:pt x="34" y="56"/>
                  </a:cubicBezTo>
                  <a:cubicBezTo>
                    <a:pt x="34" y="56"/>
                    <a:pt x="49" y="36"/>
                    <a:pt x="41" y="25"/>
                  </a:cubicBezTo>
                  <a:cubicBezTo>
                    <a:pt x="41" y="25"/>
                    <a:pt x="27" y="30"/>
                    <a:pt x="32" y="47"/>
                  </a:cubicBezTo>
                  <a:cubicBezTo>
                    <a:pt x="32" y="47"/>
                    <a:pt x="74" y="30"/>
                    <a:pt x="91" y="26"/>
                  </a:cubicBezTo>
                  <a:cubicBezTo>
                    <a:pt x="91" y="26"/>
                    <a:pt x="114" y="36"/>
                    <a:pt x="71" y="45"/>
                  </a:cubicBezTo>
                  <a:cubicBezTo>
                    <a:pt x="71" y="45"/>
                    <a:pt x="86" y="45"/>
                    <a:pt x="78" y="57"/>
                  </a:cubicBezTo>
                  <a:cubicBezTo>
                    <a:pt x="78" y="57"/>
                    <a:pt x="96" y="53"/>
                    <a:pt x="94" y="68"/>
                  </a:cubicBezTo>
                  <a:cubicBezTo>
                    <a:pt x="94" y="68"/>
                    <a:pt x="105" y="62"/>
                    <a:pt x="108" y="76"/>
                  </a:cubicBezTo>
                  <a:cubicBezTo>
                    <a:pt x="108" y="76"/>
                    <a:pt x="118" y="81"/>
                    <a:pt x="113" y="89"/>
                  </a:cubicBezTo>
                  <a:cubicBezTo>
                    <a:pt x="113" y="89"/>
                    <a:pt x="88" y="109"/>
                    <a:pt x="84" y="126"/>
                  </a:cubicBezTo>
                  <a:cubicBezTo>
                    <a:pt x="84" y="126"/>
                    <a:pt x="67" y="121"/>
                    <a:pt x="71" y="108"/>
                  </a:cubicBezTo>
                  <a:cubicBezTo>
                    <a:pt x="71" y="108"/>
                    <a:pt x="51" y="111"/>
                    <a:pt x="57" y="98"/>
                  </a:cubicBezTo>
                  <a:cubicBezTo>
                    <a:pt x="57" y="98"/>
                    <a:pt x="42" y="98"/>
                    <a:pt x="49" y="84"/>
                  </a:cubicBezTo>
                  <a:cubicBezTo>
                    <a:pt x="49" y="84"/>
                    <a:pt x="35" y="90"/>
                    <a:pt x="40" y="75"/>
                  </a:cubicBezTo>
                  <a:cubicBezTo>
                    <a:pt x="40" y="75"/>
                    <a:pt x="21" y="109"/>
                    <a:pt x="9" y="92"/>
                  </a:cubicBezTo>
                  <a:cubicBezTo>
                    <a:pt x="9" y="92"/>
                    <a:pt x="0" y="80"/>
                    <a:pt x="18" y="64"/>
                  </a:cubicBezTo>
                  <a:cubicBezTo>
                    <a:pt x="18" y="64"/>
                    <a:pt x="16" y="53"/>
                    <a:pt x="23" y="50"/>
                  </a:cubicBezTo>
                  <a:close/>
                </a:path>
              </a:pathLst>
            </a:custGeom>
            <a:solidFill>
              <a:srgbClr val="FCF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5"/>
            <p:cNvSpPr>
              <a:spLocks/>
            </p:cNvSpPr>
            <p:nvPr/>
          </p:nvSpPr>
          <p:spPr bwMode="auto">
            <a:xfrm flipH="1">
              <a:off x="3007293" y="4171753"/>
              <a:ext cx="88424" cy="96302"/>
            </a:xfrm>
            <a:custGeom>
              <a:avLst/>
              <a:gdLst>
                <a:gd name="T0" fmla="*/ 0 w 113"/>
                <a:gd name="T1" fmla="*/ 64 h 96"/>
                <a:gd name="T2" fmla="*/ 20 w 113"/>
                <a:gd name="T3" fmla="*/ 41 h 96"/>
                <a:gd name="T4" fmla="*/ 23 w 113"/>
                <a:gd name="T5" fmla="*/ 27 h 96"/>
                <a:gd name="T6" fmla="*/ 12 w 113"/>
                <a:gd name="T7" fmla="*/ 23 h 96"/>
                <a:gd name="T8" fmla="*/ 33 w 113"/>
                <a:gd name="T9" fmla="*/ 29 h 96"/>
                <a:gd name="T10" fmla="*/ 85 w 113"/>
                <a:gd name="T11" fmla="*/ 0 h 96"/>
                <a:gd name="T12" fmla="*/ 62 w 113"/>
                <a:gd name="T13" fmla="*/ 17 h 96"/>
                <a:gd name="T14" fmla="*/ 69 w 113"/>
                <a:gd name="T15" fmla="*/ 29 h 96"/>
                <a:gd name="T16" fmla="*/ 85 w 113"/>
                <a:gd name="T17" fmla="*/ 40 h 96"/>
                <a:gd name="T18" fmla="*/ 97 w 113"/>
                <a:gd name="T19" fmla="*/ 46 h 96"/>
                <a:gd name="T20" fmla="*/ 104 w 113"/>
                <a:gd name="T21" fmla="*/ 61 h 96"/>
                <a:gd name="T22" fmla="*/ 75 w 113"/>
                <a:gd name="T23" fmla="*/ 96 h 96"/>
                <a:gd name="T24" fmla="*/ 90 w 113"/>
                <a:gd name="T25" fmla="*/ 67 h 96"/>
                <a:gd name="T26" fmla="*/ 82 w 113"/>
                <a:gd name="T27" fmla="*/ 61 h 96"/>
                <a:gd name="T28" fmla="*/ 62 w 113"/>
                <a:gd name="T29" fmla="*/ 80 h 96"/>
                <a:gd name="T30" fmla="*/ 76 w 113"/>
                <a:gd name="T31" fmla="*/ 45 h 96"/>
                <a:gd name="T32" fmla="*/ 51 w 113"/>
                <a:gd name="T33" fmla="*/ 69 h 96"/>
                <a:gd name="T34" fmla="*/ 40 w 113"/>
                <a:gd name="T35" fmla="*/ 67 h 96"/>
                <a:gd name="T36" fmla="*/ 63 w 113"/>
                <a:gd name="T37" fmla="*/ 36 h 96"/>
                <a:gd name="T38" fmla="*/ 40 w 113"/>
                <a:gd name="T39" fmla="*/ 56 h 96"/>
                <a:gd name="T40" fmla="*/ 60 w 113"/>
                <a:gd name="T41" fmla="*/ 27 h 96"/>
                <a:gd name="T42" fmla="*/ 31 w 113"/>
                <a:gd name="T43" fmla="*/ 47 h 96"/>
                <a:gd name="T44" fmla="*/ 0 w 113"/>
                <a:gd name="T45"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96">
                  <a:moveTo>
                    <a:pt x="0" y="64"/>
                  </a:moveTo>
                  <a:cubicBezTo>
                    <a:pt x="0" y="64"/>
                    <a:pt x="20" y="62"/>
                    <a:pt x="20" y="41"/>
                  </a:cubicBezTo>
                  <a:cubicBezTo>
                    <a:pt x="20" y="41"/>
                    <a:pt x="38" y="39"/>
                    <a:pt x="23" y="27"/>
                  </a:cubicBezTo>
                  <a:cubicBezTo>
                    <a:pt x="12" y="23"/>
                    <a:pt x="12" y="23"/>
                    <a:pt x="12" y="23"/>
                  </a:cubicBezTo>
                  <a:cubicBezTo>
                    <a:pt x="12" y="23"/>
                    <a:pt x="26" y="16"/>
                    <a:pt x="33" y="29"/>
                  </a:cubicBezTo>
                  <a:cubicBezTo>
                    <a:pt x="85" y="0"/>
                    <a:pt x="85" y="0"/>
                    <a:pt x="85" y="0"/>
                  </a:cubicBezTo>
                  <a:cubicBezTo>
                    <a:pt x="85" y="0"/>
                    <a:pt x="98" y="8"/>
                    <a:pt x="62" y="17"/>
                  </a:cubicBezTo>
                  <a:cubicBezTo>
                    <a:pt x="62" y="17"/>
                    <a:pt x="75" y="14"/>
                    <a:pt x="69" y="29"/>
                  </a:cubicBezTo>
                  <a:cubicBezTo>
                    <a:pt x="69" y="29"/>
                    <a:pt x="85" y="22"/>
                    <a:pt x="85" y="40"/>
                  </a:cubicBezTo>
                  <a:cubicBezTo>
                    <a:pt x="85" y="40"/>
                    <a:pt x="93" y="30"/>
                    <a:pt x="97" y="46"/>
                  </a:cubicBezTo>
                  <a:cubicBezTo>
                    <a:pt x="97" y="46"/>
                    <a:pt x="113" y="53"/>
                    <a:pt x="104" y="61"/>
                  </a:cubicBezTo>
                  <a:cubicBezTo>
                    <a:pt x="104" y="61"/>
                    <a:pt x="76" y="84"/>
                    <a:pt x="75" y="96"/>
                  </a:cubicBezTo>
                  <a:cubicBezTo>
                    <a:pt x="75" y="96"/>
                    <a:pt x="76" y="79"/>
                    <a:pt x="90" y="67"/>
                  </a:cubicBezTo>
                  <a:cubicBezTo>
                    <a:pt x="90" y="67"/>
                    <a:pt x="95" y="53"/>
                    <a:pt x="82" y="61"/>
                  </a:cubicBezTo>
                  <a:cubicBezTo>
                    <a:pt x="62" y="80"/>
                    <a:pt x="62" y="80"/>
                    <a:pt x="62" y="80"/>
                  </a:cubicBezTo>
                  <a:cubicBezTo>
                    <a:pt x="62" y="80"/>
                    <a:pt x="94" y="50"/>
                    <a:pt x="76" y="45"/>
                  </a:cubicBezTo>
                  <a:cubicBezTo>
                    <a:pt x="76" y="45"/>
                    <a:pt x="53" y="68"/>
                    <a:pt x="51" y="69"/>
                  </a:cubicBezTo>
                  <a:cubicBezTo>
                    <a:pt x="48" y="70"/>
                    <a:pt x="40" y="67"/>
                    <a:pt x="40" y="67"/>
                  </a:cubicBezTo>
                  <a:cubicBezTo>
                    <a:pt x="40" y="67"/>
                    <a:pt x="88" y="37"/>
                    <a:pt x="63" y="36"/>
                  </a:cubicBezTo>
                  <a:cubicBezTo>
                    <a:pt x="63" y="36"/>
                    <a:pt x="43" y="48"/>
                    <a:pt x="40" y="56"/>
                  </a:cubicBezTo>
                  <a:cubicBezTo>
                    <a:pt x="60" y="27"/>
                    <a:pt x="60" y="27"/>
                    <a:pt x="60" y="27"/>
                  </a:cubicBezTo>
                  <a:cubicBezTo>
                    <a:pt x="60" y="27"/>
                    <a:pt x="42" y="27"/>
                    <a:pt x="31" y="47"/>
                  </a:cubicBezTo>
                  <a:cubicBezTo>
                    <a:pt x="31" y="47"/>
                    <a:pt x="17" y="78"/>
                    <a:pt x="0" y="64"/>
                  </a:cubicBezTo>
                  <a:close/>
                </a:path>
              </a:pathLst>
            </a:custGeom>
            <a:solidFill>
              <a:srgbClr val="FFEB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36"/>
            <p:cNvSpPr>
              <a:spLocks noChangeArrowheads="1"/>
            </p:cNvSpPr>
            <p:nvPr/>
          </p:nvSpPr>
          <p:spPr bwMode="auto">
            <a:xfrm flipH="1">
              <a:off x="3037123" y="4160825"/>
              <a:ext cx="6925" cy="8879"/>
            </a:xfrm>
            <a:prstGeom prst="ellipse">
              <a:avLst/>
            </a:prstGeom>
            <a:solidFill>
              <a:srgbClr val="EE3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7"/>
            <p:cNvSpPr>
              <a:spLocks/>
            </p:cNvSpPr>
            <p:nvPr/>
          </p:nvSpPr>
          <p:spPr bwMode="auto">
            <a:xfrm flipH="1">
              <a:off x="3474450" y="3869186"/>
              <a:ext cx="327596" cy="420724"/>
            </a:xfrm>
            <a:custGeom>
              <a:avLst/>
              <a:gdLst>
                <a:gd name="T0" fmla="*/ 91 w 419"/>
                <a:gd name="T1" fmla="*/ 47 h 419"/>
                <a:gd name="T2" fmla="*/ 323 w 419"/>
                <a:gd name="T3" fmla="*/ 0 h 419"/>
                <a:gd name="T4" fmla="*/ 365 w 419"/>
                <a:gd name="T5" fmla="*/ 156 h 419"/>
                <a:gd name="T6" fmla="*/ 371 w 419"/>
                <a:gd name="T7" fmla="*/ 161 h 419"/>
                <a:gd name="T8" fmla="*/ 365 w 419"/>
                <a:gd name="T9" fmla="*/ 168 h 419"/>
                <a:gd name="T10" fmla="*/ 370 w 419"/>
                <a:gd name="T11" fmla="*/ 173 h 419"/>
                <a:gd name="T12" fmla="*/ 419 w 419"/>
                <a:gd name="T13" fmla="*/ 329 h 419"/>
                <a:gd name="T14" fmla="*/ 370 w 419"/>
                <a:gd name="T15" fmla="*/ 378 h 419"/>
                <a:gd name="T16" fmla="*/ 280 w 419"/>
                <a:gd name="T17" fmla="*/ 401 h 419"/>
                <a:gd name="T18" fmla="*/ 212 w 419"/>
                <a:gd name="T19" fmla="*/ 282 h 419"/>
                <a:gd name="T20" fmla="*/ 146 w 419"/>
                <a:gd name="T21" fmla="*/ 408 h 419"/>
                <a:gd name="T22" fmla="*/ 0 w 419"/>
                <a:gd name="T23" fmla="*/ 326 h 419"/>
                <a:gd name="T24" fmla="*/ 16 w 419"/>
                <a:gd name="T25" fmla="*/ 285 h 419"/>
                <a:gd name="T26" fmla="*/ 76 w 419"/>
                <a:gd name="T27" fmla="*/ 157 h 419"/>
                <a:gd name="T28" fmla="*/ 91 w 419"/>
                <a:gd name="T29" fmla="*/ 47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9" h="419">
                  <a:moveTo>
                    <a:pt x="91" y="47"/>
                  </a:moveTo>
                  <a:cubicBezTo>
                    <a:pt x="323" y="0"/>
                    <a:pt x="323" y="0"/>
                    <a:pt x="323" y="0"/>
                  </a:cubicBezTo>
                  <a:cubicBezTo>
                    <a:pt x="323" y="0"/>
                    <a:pt x="396" y="41"/>
                    <a:pt x="365" y="156"/>
                  </a:cubicBezTo>
                  <a:cubicBezTo>
                    <a:pt x="371" y="161"/>
                    <a:pt x="371" y="161"/>
                    <a:pt x="371" y="161"/>
                  </a:cubicBezTo>
                  <a:cubicBezTo>
                    <a:pt x="365" y="168"/>
                    <a:pt x="365" y="168"/>
                    <a:pt x="365" y="168"/>
                  </a:cubicBezTo>
                  <a:cubicBezTo>
                    <a:pt x="370" y="173"/>
                    <a:pt x="370" y="173"/>
                    <a:pt x="370" y="173"/>
                  </a:cubicBezTo>
                  <a:cubicBezTo>
                    <a:pt x="370" y="173"/>
                    <a:pt x="379" y="250"/>
                    <a:pt x="419" y="329"/>
                  </a:cubicBezTo>
                  <a:cubicBezTo>
                    <a:pt x="419" y="329"/>
                    <a:pt x="417" y="352"/>
                    <a:pt x="370" y="378"/>
                  </a:cubicBezTo>
                  <a:cubicBezTo>
                    <a:pt x="370" y="378"/>
                    <a:pt x="307" y="411"/>
                    <a:pt x="280" y="401"/>
                  </a:cubicBezTo>
                  <a:cubicBezTo>
                    <a:pt x="212" y="282"/>
                    <a:pt x="212" y="282"/>
                    <a:pt x="212" y="282"/>
                  </a:cubicBezTo>
                  <a:cubicBezTo>
                    <a:pt x="212" y="282"/>
                    <a:pt x="179" y="369"/>
                    <a:pt x="146" y="408"/>
                  </a:cubicBezTo>
                  <a:cubicBezTo>
                    <a:pt x="146" y="408"/>
                    <a:pt x="70" y="419"/>
                    <a:pt x="0" y="326"/>
                  </a:cubicBezTo>
                  <a:cubicBezTo>
                    <a:pt x="16" y="285"/>
                    <a:pt x="16" y="285"/>
                    <a:pt x="16" y="285"/>
                  </a:cubicBezTo>
                  <a:cubicBezTo>
                    <a:pt x="55" y="186"/>
                    <a:pt x="56" y="189"/>
                    <a:pt x="76" y="157"/>
                  </a:cubicBezTo>
                  <a:cubicBezTo>
                    <a:pt x="76" y="157"/>
                    <a:pt x="119" y="96"/>
                    <a:pt x="91" y="47"/>
                  </a:cubicBezTo>
                  <a:close/>
                </a:path>
              </a:pathLst>
            </a:custGeom>
            <a:solidFill>
              <a:srgbClr val="35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8"/>
            <p:cNvSpPr>
              <a:spLocks/>
            </p:cNvSpPr>
            <p:nvPr/>
          </p:nvSpPr>
          <p:spPr bwMode="auto">
            <a:xfrm flipH="1">
              <a:off x="3544230" y="3869186"/>
              <a:ext cx="186969" cy="412528"/>
            </a:xfrm>
            <a:custGeom>
              <a:avLst/>
              <a:gdLst>
                <a:gd name="T0" fmla="*/ 0 w 239"/>
                <a:gd name="T1" fmla="*/ 47 h 411"/>
                <a:gd name="T2" fmla="*/ 9 w 239"/>
                <a:gd name="T3" fmla="*/ 65 h 411"/>
                <a:gd name="T4" fmla="*/ 29 w 239"/>
                <a:gd name="T5" fmla="*/ 78 h 411"/>
                <a:gd name="T6" fmla="*/ 48 w 239"/>
                <a:gd name="T7" fmla="*/ 116 h 411"/>
                <a:gd name="T8" fmla="*/ 17 w 239"/>
                <a:gd name="T9" fmla="*/ 101 h 411"/>
                <a:gd name="T10" fmla="*/ 48 w 239"/>
                <a:gd name="T11" fmla="*/ 131 h 411"/>
                <a:gd name="T12" fmla="*/ 3 w 239"/>
                <a:gd name="T13" fmla="*/ 398 h 411"/>
                <a:gd name="T14" fmla="*/ 55 w 239"/>
                <a:gd name="T15" fmla="*/ 408 h 411"/>
                <a:gd name="T16" fmla="*/ 121 w 239"/>
                <a:gd name="T17" fmla="*/ 282 h 411"/>
                <a:gd name="T18" fmla="*/ 59 w 239"/>
                <a:gd name="T19" fmla="*/ 129 h 411"/>
                <a:gd name="T20" fmla="*/ 133 w 239"/>
                <a:gd name="T21" fmla="*/ 58 h 411"/>
                <a:gd name="T22" fmla="*/ 58 w 239"/>
                <a:gd name="T23" fmla="*/ 107 h 411"/>
                <a:gd name="T24" fmla="*/ 99 w 239"/>
                <a:gd name="T25" fmla="*/ 53 h 411"/>
                <a:gd name="T26" fmla="*/ 56 w 239"/>
                <a:gd name="T27" fmla="*/ 73 h 411"/>
                <a:gd name="T28" fmla="*/ 116 w 239"/>
                <a:gd name="T29" fmla="*/ 46 h 411"/>
                <a:gd name="T30" fmla="*/ 239 w 239"/>
                <a:gd name="T31" fmla="*/ 4 h 411"/>
                <a:gd name="T32" fmla="*/ 232 w 239"/>
                <a:gd name="T33" fmla="*/ 0 h 411"/>
                <a:gd name="T34" fmla="*/ 0 w 239"/>
                <a:gd name="T35" fmla="*/ 4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411">
                  <a:moveTo>
                    <a:pt x="0" y="47"/>
                  </a:moveTo>
                  <a:cubicBezTo>
                    <a:pt x="9" y="65"/>
                    <a:pt x="9" y="65"/>
                    <a:pt x="9" y="65"/>
                  </a:cubicBezTo>
                  <a:cubicBezTo>
                    <a:pt x="9" y="65"/>
                    <a:pt x="17" y="52"/>
                    <a:pt x="29" y="78"/>
                  </a:cubicBezTo>
                  <a:cubicBezTo>
                    <a:pt x="29" y="78"/>
                    <a:pt x="37" y="109"/>
                    <a:pt x="48" y="116"/>
                  </a:cubicBezTo>
                  <a:cubicBezTo>
                    <a:pt x="48" y="116"/>
                    <a:pt x="21" y="122"/>
                    <a:pt x="17" y="101"/>
                  </a:cubicBezTo>
                  <a:cubicBezTo>
                    <a:pt x="17" y="101"/>
                    <a:pt x="27" y="128"/>
                    <a:pt x="48" y="131"/>
                  </a:cubicBezTo>
                  <a:cubicBezTo>
                    <a:pt x="48" y="131"/>
                    <a:pt x="142" y="313"/>
                    <a:pt x="3" y="398"/>
                  </a:cubicBezTo>
                  <a:cubicBezTo>
                    <a:pt x="3" y="398"/>
                    <a:pt x="18" y="411"/>
                    <a:pt x="55" y="408"/>
                  </a:cubicBezTo>
                  <a:cubicBezTo>
                    <a:pt x="55" y="408"/>
                    <a:pt x="101" y="344"/>
                    <a:pt x="121" y="282"/>
                  </a:cubicBezTo>
                  <a:cubicBezTo>
                    <a:pt x="121" y="282"/>
                    <a:pt x="67" y="162"/>
                    <a:pt x="59" y="129"/>
                  </a:cubicBezTo>
                  <a:cubicBezTo>
                    <a:pt x="59" y="129"/>
                    <a:pt x="79" y="75"/>
                    <a:pt x="133" y="58"/>
                  </a:cubicBezTo>
                  <a:cubicBezTo>
                    <a:pt x="133" y="58"/>
                    <a:pt x="93" y="58"/>
                    <a:pt x="58" y="107"/>
                  </a:cubicBezTo>
                  <a:cubicBezTo>
                    <a:pt x="58" y="107"/>
                    <a:pt x="62" y="67"/>
                    <a:pt x="99" y="53"/>
                  </a:cubicBezTo>
                  <a:cubicBezTo>
                    <a:pt x="99" y="53"/>
                    <a:pt x="65" y="56"/>
                    <a:pt x="56" y="73"/>
                  </a:cubicBezTo>
                  <a:cubicBezTo>
                    <a:pt x="56" y="73"/>
                    <a:pt x="61" y="47"/>
                    <a:pt x="116" y="46"/>
                  </a:cubicBezTo>
                  <a:cubicBezTo>
                    <a:pt x="116" y="46"/>
                    <a:pt x="206" y="25"/>
                    <a:pt x="239" y="4"/>
                  </a:cubicBezTo>
                  <a:cubicBezTo>
                    <a:pt x="232" y="0"/>
                    <a:pt x="232" y="0"/>
                    <a:pt x="232" y="0"/>
                  </a:cubicBezTo>
                  <a:lnTo>
                    <a:pt x="0"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9"/>
            <p:cNvSpPr>
              <a:spLocks/>
            </p:cNvSpPr>
            <p:nvPr/>
          </p:nvSpPr>
          <p:spPr bwMode="auto">
            <a:xfrm flipH="1">
              <a:off x="3474450" y="3873284"/>
              <a:ext cx="104937" cy="351742"/>
            </a:xfrm>
            <a:custGeom>
              <a:avLst/>
              <a:gdLst>
                <a:gd name="T0" fmla="*/ 0 w 134"/>
                <a:gd name="T1" fmla="*/ 19 h 350"/>
                <a:gd name="T2" fmla="*/ 58 w 134"/>
                <a:gd name="T3" fmla="*/ 158 h 350"/>
                <a:gd name="T4" fmla="*/ 6 w 134"/>
                <a:gd name="T5" fmla="*/ 179 h 350"/>
                <a:gd name="T6" fmla="*/ 64 w 134"/>
                <a:gd name="T7" fmla="*/ 162 h 350"/>
                <a:gd name="T8" fmla="*/ 42 w 134"/>
                <a:gd name="T9" fmla="*/ 185 h 350"/>
                <a:gd name="T10" fmla="*/ 61 w 134"/>
                <a:gd name="T11" fmla="*/ 180 h 350"/>
                <a:gd name="T12" fmla="*/ 111 w 134"/>
                <a:gd name="T13" fmla="*/ 342 h 350"/>
                <a:gd name="T14" fmla="*/ 120 w 134"/>
                <a:gd name="T15" fmla="*/ 350 h 350"/>
                <a:gd name="T16" fmla="*/ 134 w 134"/>
                <a:gd name="T17" fmla="*/ 325 h 350"/>
                <a:gd name="T18" fmla="*/ 85 w 134"/>
                <a:gd name="T19" fmla="*/ 169 h 350"/>
                <a:gd name="T20" fmla="*/ 80 w 134"/>
                <a:gd name="T21" fmla="*/ 164 h 350"/>
                <a:gd name="T22" fmla="*/ 86 w 134"/>
                <a:gd name="T23" fmla="*/ 157 h 350"/>
                <a:gd name="T24" fmla="*/ 80 w 134"/>
                <a:gd name="T25" fmla="*/ 152 h 350"/>
                <a:gd name="T26" fmla="*/ 45 w 134"/>
                <a:gd name="T27" fmla="*/ 0 h 350"/>
                <a:gd name="T28" fmla="*/ 0 w 134"/>
                <a:gd name="T29" fmla="*/ 19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350">
                  <a:moveTo>
                    <a:pt x="0" y="19"/>
                  </a:moveTo>
                  <a:cubicBezTo>
                    <a:pt x="0" y="19"/>
                    <a:pt x="79" y="39"/>
                    <a:pt x="58" y="158"/>
                  </a:cubicBezTo>
                  <a:cubicBezTo>
                    <a:pt x="58" y="158"/>
                    <a:pt x="25" y="178"/>
                    <a:pt x="6" y="179"/>
                  </a:cubicBezTo>
                  <a:cubicBezTo>
                    <a:pt x="6" y="179"/>
                    <a:pt x="44" y="178"/>
                    <a:pt x="64" y="162"/>
                  </a:cubicBezTo>
                  <a:cubicBezTo>
                    <a:pt x="64" y="162"/>
                    <a:pt x="55" y="181"/>
                    <a:pt x="42" y="185"/>
                  </a:cubicBezTo>
                  <a:cubicBezTo>
                    <a:pt x="42" y="185"/>
                    <a:pt x="47" y="192"/>
                    <a:pt x="61" y="180"/>
                  </a:cubicBezTo>
                  <a:cubicBezTo>
                    <a:pt x="61" y="180"/>
                    <a:pt x="79" y="306"/>
                    <a:pt x="111" y="342"/>
                  </a:cubicBezTo>
                  <a:cubicBezTo>
                    <a:pt x="120" y="350"/>
                    <a:pt x="120" y="350"/>
                    <a:pt x="120" y="350"/>
                  </a:cubicBezTo>
                  <a:cubicBezTo>
                    <a:pt x="120" y="350"/>
                    <a:pt x="133" y="334"/>
                    <a:pt x="134" y="325"/>
                  </a:cubicBezTo>
                  <a:cubicBezTo>
                    <a:pt x="134" y="325"/>
                    <a:pt x="100" y="261"/>
                    <a:pt x="85" y="169"/>
                  </a:cubicBezTo>
                  <a:cubicBezTo>
                    <a:pt x="80" y="164"/>
                    <a:pt x="80" y="164"/>
                    <a:pt x="80" y="164"/>
                  </a:cubicBezTo>
                  <a:cubicBezTo>
                    <a:pt x="86" y="157"/>
                    <a:pt x="86" y="157"/>
                    <a:pt x="86" y="157"/>
                  </a:cubicBezTo>
                  <a:cubicBezTo>
                    <a:pt x="80" y="152"/>
                    <a:pt x="80" y="152"/>
                    <a:pt x="80" y="152"/>
                  </a:cubicBezTo>
                  <a:cubicBezTo>
                    <a:pt x="80" y="152"/>
                    <a:pt x="113" y="59"/>
                    <a:pt x="45" y="0"/>
                  </a:cubicBezTo>
                  <a:lnTo>
                    <a:pt x="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p:cNvSpPr>
              <a:spLocks/>
            </p:cNvSpPr>
            <p:nvPr/>
          </p:nvSpPr>
          <p:spPr bwMode="auto">
            <a:xfrm flipH="1">
              <a:off x="3496289" y="3885578"/>
              <a:ext cx="112927" cy="356523"/>
            </a:xfrm>
            <a:custGeom>
              <a:avLst/>
              <a:gdLst>
                <a:gd name="T0" fmla="*/ 0 w 144"/>
                <a:gd name="T1" fmla="*/ 6 h 355"/>
                <a:gd name="T2" fmla="*/ 23 w 144"/>
                <a:gd name="T3" fmla="*/ 0 h 355"/>
                <a:gd name="T4" fmla="*/ 54 w 144"/>
                <a:gd name="T5" fmla="*/ 65 h 355"/>
                <a:gd name="T6" fmla="*/ 67 w 144"/>
                <a:gd name="T7" fmla="*/ 153 h 355"/>
                <a:gd name="T8" fmla="*/ 83 w 144"/>
                <a:gd name="T9" fmla="*/ 193 h 355"/>
                <a:gd name="T10" fmla="*/ 144 w 144"/>
                <a:gd name="T11" fmla="*/ 346 h 355"/>
                <a:gd name="T12" fmla="*/ 132 w 144"/>
                <a:gd name="T13" fmla="*/ 355 h 355"/>
                <a:gd name="T14" fmla="*/ 68 w 144"/>
                <a:gd name="T15" fmla="*/ 200 h 355"/>
                <a:gd name="T16" fmla="*/ 49 w 144"/>
                <a:gd name="T17" fmla="*/ 164 h 355"/>
                <a:gd name="T18" fmla="*/ 36 w 144"/>
                <a:gd name="T19" fmla="*/ 100 h 355"/>
                <a:gd name="T20" fmla="*/ 0 w 144"/>
                <a:gd name="T21" fmla="*/ 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355">
                  <a:moveTo>
                    <a:pt x="0" y="6"/>
                  </a:moveTo>
                  <a:cubicBezTo>
                    <a:pt x="23" y="0"/>
                    <a:pt x="23" y="0"/>
                    <a:pt x="23" y="0"/>
                  </a:cubicBezTo>
                  <a:cubicBezTo>
                    <a:pt x="23" y="0"/>
                    <a:pt x="49" y="15"/>
                    <a:pt x="54" y="65"/>
                  </a:cubicBezTo>
                  <a:cubicBezTo>
                    <a:pt x="54" y="65"/>
                    <a:pt x="50" y="122"/>
                    <a:pt x="67" y="153"/>
                  </a:cubicBezTo>
                  <a:cubicBezTo>
                    <a:pt x="67" y="153"/>
                    <a:pt x="76" y="165"/>
                    <a:pt x="83" y="193"/>
                  </a:cubicBezTo>
                  <a:cubicBezTo>
                    <a:pt x="83" y="193"/>
                    <a:pt x="101" y="290"/>
                    <a:pt x="144" y="346"/>
                  </a:cubicBezTo>
                  <a:cubicBezTo>
                    <a:pt x="132" y="355"/>
                    <a:pt x="132" y="355"/>
                    <a:pt x="132" y="355"/>
                  </a:cubicBezTo>
                  <a:cubicBezTo>
                    <a:pt x="132" y="355"/>
                    <a:pt x="80" y="271"/>
                    <a:pt x="68" y="200"/>
                  </a:cubicBezTo>
                  <a:cubicBezTo>
                    <a:pt x="68" y="200"/>
                    <a:pt x="63" y="168"/>
                    <a:pt x="49" y="164"/>
                  </a:cubicBezTo>
                  <a:cubicBezTo>
                    <a:pt x="49" y="164"/>
                    <a:pt x="34" y="145"/>
                    <a:pt x="36" y="100"/>
                  </a:cubicBezTo>
                  <a:cubicBezTo>
                    <a:pt x="36" y="100"/>
                    <a:pt x="45" y="27"/>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1"/>
            <p:cNvSpPr>
              <a:spLocks/>
            </p:cNvSpPr>
            <p:nvPr/>
          </p:nvSpPr>
          <p:spPr bwMode="auto">
            <a:xfrm flipH="1">
              <a:off x="3486701" y="4194975"/>
              <a:ext cx="45810" cy="37565"/>
            </a:xfrm>
            <a:custGeom>
              <a:avLst/>
              <a:gdLst>
                <a:gd name="T0" fmla="*/ 0 w 58"/>
                <a:gd name="T1" fmla="*/ 25 h 38"/>
                <a:gd name="T2" fmla="*/ 48 w 58"/>
                <a:gd name="T3" fmla="*/ 0 h 38"/>
                <a:gd name="T4" fmla="*/ 58 w 58"/>
                <a:gd name="T5" fmla="*/ 11 h 38"/>
                <a:gd name="T6" fmla="*/ 9 w 58"/>
                <a:gd name="T7" fmla="*/ 38 h 38"/>
                <a:gd name="T8" fmla="*/ 0 w 58"/>
                <a:gd name="T9" fmla="*/ 25 h 38"/>
              </a:gdLst>
              <a:ahLst/>
              <a:cxnLst>
                <a:cxn ang="0">
                  <a:pos x="T0" y="T1"/>
                </a:cxn>
                <a:cxn ang="0">
                  <a:pos x="T2" y="T3"/>
                </a:cxn>
                <a:cxn ang="0">
                  <a:pos x="T4" y="T5"/>
                </a:cxn>
                <a:cxn ang="0">
                  <a:pos x="T6" y="T7"/>
                </a:cxn>
                <a:cxn ang="0">
                  <a:pos x="T8" y="T9"/>
                </a:cxn>
              </a:cxnLst>
              <a:rect l="0" t="0" r="r" b="b"/>
              <a:pathLst>
                <a:path w="58" h="38">
                  <a:moveTo>
                    <a:pt x="0" y="25"/>
                  </a:moveTo>
                  <a:cubicBezTo>
                    <a:pt x="0" y="25"/>
                    <a:pt x="36" y="13"/>
                    <a:pt x="48" y="0"/>
                  </a:cubicBezTo>
                  <a:cubicBezTo>
                    <a:pt x="58" y="11"/>
                    <a:pt x="58" y="11"/>
                    <a:pt x="58" y="11"/>
                  </a:cubicBezTo>
                  <a:cubicBezTo>
                    <a:pt x="58" y="11"/>
                    <a:pt x="39" y="30"/>
                    <a:pt x="9" y="38"/>
                  </a:cubicBezTo>
                  <a:lnTo>
                    <a:pt x="0" y="25"/>
                  </a:lnTo>
                  <a:close/>
                </a:path>
              </a:pathLst>
            </a:custGeom>
            <a:solidFill>
              <a:srgbClr val="BC2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
            <p:cNvSpPr>
              <a:spLocks/>
            </p:cNvSpPr>
            <p:nvPr/>
          </p:nvSpPr>
          <p:spPr bwMode="auto">
            <a:xfrm flipH="1">
              <a:off x="3417986" y="3456658"/>
              <a:ext cx="142757" cy="273881"/>
            </a:xfrm>
            <a:custGeom>
              <a:avLst/>
              <a:gdLst>
                <a:gd name="T0" fmla="*/ 0 w 182"/>
                <a:gd name="T1" fmla="*/ 65 h 273"/>
                <a:gd name="T2" fmla="*/ 86 w 182"/>
                <a:gd name="T3" fmla="*/ 114 h 273"/>
                <a:gd name="T4" fmla="*/ 6 w 182"/>
                <a:gd name="T5" fmla="*/ 247 h 273"/>
                <a:gd name="T6" fmla="*/ 55 w 182"/>
                <a:gd name="T7" fmla="*/ 273 h 273"/>
                <a:gd name="T8" fmla="*/ 182 w 182"/>
                <a:gd name="T9" fmla="*/ 117 h 273"/>
                <a:gd name="T10" fmla="*/ 173 w 182"/>
                <a:gd name="T11" fmla="*/ 83 h 273"/>
                <a:gd name="T12" fmla="*/ 42 w 182"/>
                <a:gd name="T13" fmla="*/ 0 h 273"/>
                <a:gd name="T14" fmla="*/ 0 w 182"/>
                <a:gd name="T15" fmla="*/ 65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273">
                  <a:moveTo>
                    <a:pt x="0" y="65"/>
                  </a:moveTo>
                  <a:cubicBezTo>
                    <a:pt x="86" y="114"/>
                    <a:pt x="86" y="114"/>
                    <a:pt x="86" y="114"/>
                  </a:cubicBezTo>
                  <a:cubicBezTo>
                    <a:pt x="86" y="114"/>
                    <a:pt x="97" y="134"/>
                    <a:pt x="6" y="247"/>
                  </a:cubicBezTo>
                  <a:cubicBezTo>
                    <a:pt x="55" y="273"/>
                    <a:pt x="55" y="273"/>
                    <a:pt x="55" y="273"/>
                  </a:cubicBezTo>
                  <a:cubicBezTo>
                    <a:pt x="55" y="273"/>
                    <a:pt x="161" y="164"/>
                    <a:pt x="182" y="117"/>
                  </a:cubicBezTo>
                  <a:cubicBezTo>
                    <a:pt x="182" y="117"/>
                    <a:pt x="180" y="91"/>
                    <a:pt x="173" y="83"/>
                  </a:cubicBezTo>
                  <a:cubicBezTo>
                    <a:pt x="42" y="0"/>
                    <a:pt x="42" y="0"/>
                    <a:pt x="42" y="0"/>
                  </a:cubicBezTo>
                  <a:lnTo>
                    <a:pt x="0" y="65"/>
                  </a:lnTo>
                  <a:close/>
                </a:path>
              </a:pathLst>
            </a:custGeom>
            <a:solidFill>
              <a:srgbClr val="F7E7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
            <p:cNvSpPr>
              <a:spLocks/>
            </p:cNvSpPr>
            <p:nvPr/>
          </p:nvSpPr>
          <p:spPr bwMode="auto">
            <a:xfrm flipH="1">
              <a:off x="3514400" y="3670435"/>
              <a:ext cx="53800" cy="120890"/>
            </a:xfrm>
            <a:custGeom>
              <a:avLst/>
              <a:gdLst>
                <a:gd name="T0" fmla="*/ 28 w 69"/>
                <a:gd name="T1" fmla="*/ 18 h 120"/>
                <a:gd name="T2" fmla="*/ 0 w 69"/>
                <a:gd name="T3" fmla="*/ 26 h 120"/>
                <a:gd name="T4" fmla="*/ 29 w 69"/>
                <a:gd name="T5" fmla="*/ 120 h 120"/>
                <a:gd name="T6" fmla="*/ 69 w 69"/>
                <a:gd name="T7" fmla="*/ 70 h 120"/>
                <a:gd name="T8" fmla="*/ 69 w 69"/>
                <a:gd name="T9" fmla="*/ 57 h 120"/>
                <a:gd name="T10" fmla="*/ 28 w 69"/>
                <a:gd name="T11" fmla="*/ 18 h 120"/>
              </a:gdLst>
              <a:ahLst/>
              <a:cxnLst>
                <a:cxn ang="0">
                  <a:pos x="T0" y="T1"/>
                </a:cxn>
                <a:cxn ang="0">
                  <a:pos x="T2" y="T3"/>
                </a:cxn>
                <a:cxn ang="0">
                  <a:pos x="T4" y="T5"/>
                </a:cxn>
                <a:cxn ang="0">
                  <a:pos x="T6" y="T7"/>
                </a:cxn>
                <a:cxn ang="0">
                  <a:pos x="T8" y="T9"/>
                </a:cxn>
                <a:cxn ang="0">
                  <a:pos x="T10" y="T11"/>
                </a:cxn>
              </a:cxnLst>
              <a:rect l="0" t="0" r="r" b="b"/>
              <a:pathLst>
                <a:path w="69" h="120">
                  <a:moveTo>
                    <a:pt x="28" y="18"/>
                  </a:moveTo>
                  <a:cubicBezTo>
                    <a:pt x="28" y="18"/>
                    <a:pt x="18" y="0"/>
                    <a:pt x="0" y="26"/>
                  </a:cubicBezTo>
                  <a:cubicBezTo>
                    <a:pt x="29" y="120"/>
                    <a:pt x="29" y="120"/>
                    <a:pt x="29" y="120"/>
                  </a:cubicBezTo>
                  <a:cubicBezTo>
                    <a:pt x="69" y="70"/>
                    <a:pt x="69" y="70"/>
                    <a:pt x="69" y="70"/>
                  </a:cubicBezTo>
                  <a:cubicBezTo>
                    <a:pt x="69" y="57"/>
                    <a:pt x="69" y="57"/>
                    <a:pt x="69" y="57"/>
                  </a:cubicBezTo>
                  <a:cubicBezTo>
                    <a:pt x="69" y="57"/>
                    <a:pt x="21" y="63"/>
                    <a:pt x="28" y="18"/>
                  </a:cubicBez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4"/>
            <p:cNvSpPr>
              <a:spLocks/>
            </p:cNvSpPr>
            <p:nvPr/>
          </p:nvSpPr>
          <p:spPr bwMode="auto">
            <a:xfrm flipH="1">
              <a:off x="3522923" y="3688876"/>
              <a:ext cx="49539" cy="81959"/>
            </a:xfrm>
            <a:custGeom>
              <a:avLst/>
              <a:gdLst>
                <a:gd name="T0" fmla="*/ 13 w 63"/>
                <a:gd name="T1" fmla="*/ 0 h 82"/>
                <a:gd name="T2" fmla="*/ 63 w 63"/>
                <a:gd name="T3" fmla="*/ 68 h 82"/>
                <a:gd name="T4" fmla="*/ 51 w 63"/>
                <a:gd name="T5" fmla="*/ 82 h 82"/>
                <a:gd name="T6" fmla="*/ 0 w 63"/>
                <a:gd name="T7" fmla="*/ 13 h 82"/>
                <a:gd name="T8" fmla="*/ 13 w 63"/>
                <a:gd name="T9" fmla="*/ 0 h 82"/>
              </a:gdLst>
              <a:ahLst/>
              <a:cxnLst>
                <a:cxn ang="0">
                  <a:pos x="T0" y="T1"/>
                </a:cxn>
                <a:cxn ang="0">
                  <a:pos x="T2" y="T3"/>
                </a:cxn>
                <a:cxn ang="0">
                  <a:pos x="T4" y="T5"/>
                </a:cxn>
                <a:cxn ang="0">
                  <a:pos x="T6" y="T7"/>
                </a:cxn>
                <a:cxn ang="0">
                  <a:pos x="T8" y="T9"/>
                </a:cxn>
              </a:cxnLst>
              <a:rect l="0" t="0" r="r" b="b"/>
              <a:pathLst>
                <a:path w="63" h="82">
                  <a:moveTo>
                    <a:pt x="13" y="0"/>
                  </a:moveTo>
                  <a:cubicBezTo>
                    <a:pt x="13" y="0"/>
                    <a:pt x="16" y="61"/>
                    <a:pt x="63" y="68"/>
                  </a:cubicBezTo>
                  <a:cubicBezTo>
                    <a:pt x="51" y="82"/>
                    <a:pt x="51" y="82"/>
                    <a:pt x="51" y="82"/>
                  </a:cubicBezTo>
                  <a:cubicBezTo>
                    <a:pt x="51" y="82"/>
                    <a:pt x="9" y="62"/>
                    <a:pt x="0" y="13"/>
                  </a:cubicBez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5"/>
            <p:cNvSpPr>
              <a:spLocks/>
            </p:cNvSpPr>
            <p:nvPr/>
          </p:nvSpPr>
          <p:spPr bwMode="auto">
            <a:xfrm flipH="1">
              <a:off x="3417986" y="3456658"/>
              <a:ext cx="142757" cy="277979"/>
            </a:xfrm>
            <a:custGeom>
              <a:avLst/>
              <a:gdLst>
                <a:gd name="T0" fmla="*/ 0 w 182"/>
                <a:gd name="T1" fmla="*/ 65 h 277"/>
                <a:gd name="T2" fmla="*/ 23 w 182"/>
                <a:gd name="T3" fmla="*/ 76 h 277"/>
                <a:gd name="T4" fmla="*/ 75 w 182"/>
                <a:gd name="T5" fmla="*/ 43 h 277"/>
                <a:gd name="T6" fmla="*/ 141 w 182"/>
                <a:gd name="T7" fmla="*/ 88 h 277"/>
                <a:gd name="T8" fmla="*/ 141 w 182"/>
                <a:gd name="T9" fmla="*/ 137 h 277"/>
                <a:gd name="T10" fmla="*/ 17 w 182"/>
                <a:gd name="T11" fmla="*/ 244 h 277"/>
                <a:gd name="T12" fmla="*/ 55 w 182"/>
                <a:gd name="T13" fmla="*/ 273 h 277"/>
                <a:gd name="T14" fmla="*/ 182 w 182"/>
                <a:gd name="T15" fmla="*/ 117 h 277"/>
                <a:gd name="T16" fmla="*/ 173 w 182"/>
                <a:gd name="T17" fmla="*/ 83 h 277"/>
                <a:gd name="T18" fmla="*/ 42 w 182"/>
                <a:gd name="T19" fmla="*/ 0 h 277"/>
                <a:gd name="T20" fmla="*/ 0 w 182"/>
                <a:gd name="T21" fmla="*/ 6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277">
                  <a:moveTo>
                    <a:pt x="0" y="65"/>
                  </a:moveTo>
                  <a:cubicBezTo>
                    <a:pt x="23" y="76"/>
                    <a:pt x="23" y="76"/>
                    <a:pt x="23" y="76"/>
                  </a:cubicBezTo>
                  <a:cubicBezTo>
                    <a:pt x="23" y="76"/>
                    <a:pt x="39" y="24"/>
                    <a:pt x="75" y="43"/>
                  </a:cubicBezTo>
                  <a:cubicBezTo>
                    <a:pt x="141" y="88"/>
                    <a:pt x="141" y="88"/>
                    <a:pt x="141" y="88"/>
                  </a:cubicBezTo>
                  <a:cubicBezTo>
                    <a:pt x="141" y="88"/>
                    <a:pt x="159" y="103"/>
                    <a:pt x="141" y="137"/>
                  </a:cubicBezTo>
                  <a:cubicBezTo>
                    <a:pt x="141" y="137"/>
                    <a:pt x="45" y="277"/>
                    <a:pt x="17" y="244"/>
                  </a:cubicBezTo>
                  <a:cubicBezTo>
                    <a:pt x="17" y="244"/>
                    <a:pt x="16" y="270"/>
                    <a:pt x="55" y="273"/>
                  </a:cubicBezTo>
                  <a:cubicBezTo>
                    <a:pt x="55" y="273"/>
                    <a:pt x="177" y="145"/>
                    <a:pt x="182" y="117"/>
                  </a:cubicBezTo>
                  <a:cubicBezTo>
                    <a:pt x="182" y="117"/>
                    <a:pt x="181" y="88"/>
                    <a:pt x="173" y="83"/>
                  </a:cubicBezTo>
                  <a:cubicBezTo>
                    <a:pt x="42" y="0"/>
                    <a:pt x="42" y="0"/>
                    <a:pt x="42" y="0"/>
                  </a:cubicBezTo>
                  <a:lnTo>
                    <a:pt x="0" y="65"/>
                  </a:ln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6"/>
            <p:cNvSpPr>
              <a:spLocks/>
            </p:cNvSpPr>
            <p:nvPr/>
          </p:nvSpPr>
          <p:spPr bwMode="auto">
            <a:xfrm flipH="1">
              <a:off x="3758366" y="3221708"/>
              <a:ext cx="310550" cy="446678"/>
            </a:xfrm>
            <a:custGeom>
              <a:avLst/>
              <a:gdLst>
                <a:gd name="T0" fmla="*/ 344 w 397"/>
                <a:gd name="T1" fmla="*/ 264 h 445"/>
                <a:gd name="T2" fmla="*/ 261 w 397"/>
                <a:gd name="T3" fmla="*/ 350 h 445"/>
                <a:gd name="T4" fmla="*/ 108 w 397"/>
                <a:gd name="T5" fmla="*/ 169 h 445"/>
                <a:gd name="T6" fmla="*/ 128 w 397"/>
                <a:gd name="T7" fmla="*/ 118 h 445"/>
                <a:gd name="T8" fmla="*/ 139 w 397"/>
                <a:gd name="T9" fmla="*/ 81 h 445"/>
                <a:gd name="T10" fmla="*/ 112 w 397"/>
                <a:gd name="T11" fmla="*/ 41 h 445"/>
                <a:gd name="T12" fmla="*/ 83 w 397"/>
                <a:gd name="T13" fmla="*/ 25 h 445"/>
                <a:gd name="T14" fmla="*/ 63 w 397"/>
                <a:gd name="T15" fmla="*/ 52 h 445"/>
                <a:gd name="T16" fmla="*/ 35 w 397"/>
                <a:gd name="T17" fmla="*/ 74 h 445"/>
                <a:gd name="T18" fmla="*/ 22 w 397"/>
                <a:gd name="T19" fmla="*/ 93 h 445"/>
                <a:gd name="T20" fmla="*/ 14 w 397"/>
                <a:gd name="T21" fmla="*/ 109 h 445"/>
                <a:gd name="T22" fmla="*/ 18 w 397"/>
                <a:gd name="T23" fmla="*/ 153 h 445"/>
                <a:gd name="T24" fmla="*/ 29 w 397"/>
                <a:gd name="T25" fmla="*/ 183 h 445"/>
                <a:gd name="T26" fmla="*/ 47 w 397"/>
                <a:gd name="T27" fmla="*/ 195 h 445"/>
                <a:gd name="T28" fmla="*/ 212 w 397"/>
                <a:gd name="T29" fmla="*/ 408 h 445"/>
                <a:gd name="T30" fmla="*/ 243 w 397"/>
                <a:gd name="T31" fmla="*/ 437 h 445"/>
                <a:gd name="T32" fmla="*/ 283 w 397"/>
                <a:gd name="T33" fmla="*/ 435 h 445"/>
                <a:gd name="T34" fmla="*/ 397 w 397"/>
                <a:gd name="T35" fmla="*/ 326 h 445"/>
                <a:gd name="T36" fmla="*/ 344 w 397"/>
                <a:gd name="T37" fmla="*/ 26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7" h="445">
                  <a:moveTo>
                    <a:pt x="344" y="264"/>
                  </a:moveTo>
                  <a:cubicBezTo>
                    <a:pt x="261" y="350"/>
                    <a:pt x="261" y="350"/>
                    <a:pt x="261" y="350"/>
                  </a:cubicBezTo>
                  <a:cubicBezTo>
                    <a:pt x="261" y="350"/>
                    <a:pt x="139" y="256"/>
                    <a:pt x="108" y="169"/>
                  </a:cubicBezTo>
                  <a:cubicBezTo>
                    <a:pt x="108" y="169"/>
                    <a:pt x="126" y="151"/>
                    <a:pt x="128" y="118"/>
                  </a:cubicBezTo>
                  <a:cubicBezTo>
                    <a:pt x="128" y="118"/>
                    <a:pt x="132" y="86"/>
                    <a:pt x="139" y="81"/>
                  </a:cubicBezTo>
                  <a:cubicBezTo>
                    <a:pt x="112" y="41"/>
                    <a:pt x="112" y="41"/>
                    <a:pt x="112" y="41"/>
                  </a:cubicBezTo>
                  <a:cubicBezTo>
                    <a:pt x="112" y="41"/>
                    <a:pt x="97" y="0"/>
                    <a:pt x="83" y="25"/>
                  </a:cubicBezTo>
                  <a:cubicBezTo>
                    <a:pt x="83" y="25"/>
                    <a:pt x="75" y="51"/>
                    <a:pt x="63" y="52"/>
                  </a:cubicBezTo>
                  <a:cubicBezTo>
                    <a:pt x="63" y="52"/>
                    <a:pt x="33" y="55"/>
                    <a:pt x="35" y="74"/>
                  </a:cubicBezTo>
                  <a:cubicBezTo>
                    <a:pt x="35" y="74"/>
                    <a:pt x="31" y="93"/>
                    <a:pt x="22" y="93"/>
                  </a:cubicBezTo>
                  <a:cubicBezTo>
                    <a:pt x="22" y="93"/>
                    <a:pt x="10" y="95"/>
                    <a:pt x="14" y="109"/>
                  </a:cubicBezTo>
                  <a:cubicBezTo>
                    <a:pt x="14" y="109"/>
                    <a:pt x="0" y="129"/>
                    <a:pt x="18" y="153"/>
                  </a:cubicBezTo>
                  <a:cubicBezTo>
                    <a:pt x="18" y="153"/>
                    <a:pt x="25" y="174"/>
                    <a:pt x="29" y="183"/>
                  </a:cubicBezTo>
                  <a:cubicBezTo>
                    <a:pt x="47" y="195"/>
                    <a:pt x="47" y="195"/>
                    <a:pt x="47" y="195"/>
                  </a:cubicBezTo>
                  <a:cubicBezTo>
                    <a:pt x="212" y="408"/>
                    <a:pt x="212" y="408"/>
                    <a:pt x="212" y="408"/>
                  </a:cubicBezTo>
                  <a:cubicBezTo>
                    <a:pt x="243" y="437"/>
                    <a:pt x="243" y="437"/>
                    <a:pt x="243" y="437"/>
                  </a:cubicBezTo>
                  <a:cubicBezTo>
                    <a:pt x="243" y="437"/>
                    <a:pt x="262" y="445"/>
                    <a:pt x="283" y="435"/>
                  </a:cubicBezTo>
                  <a:cubicBezTo>
                    <a:pt x="397" y="326"/>
                    <a:pt x="397" y="326"/>
                    <a:pt x="397" y="326"/>
                  </a:cubicBezTo>
                  <a:lnTo>
                    <a:pt x="344" y="264"/>
                  </a:lnTo>
                  <a:close/>
                </a:path>
              </a:pathLst>
            </a:custGeom>
            <a:solidFill>
              <a:srgbClr val="F7E7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7"/>
            <p:cNvSpPr>
              <a:spLocks/>
            </p:cNvSpPr>
            <p:nvPr/>
          </p:nvSpPr>
          <p:spPr bwMode="auto">
            <a:xfrm flipH="1">
              <a:off x="3962913" y="3262688"/>
              <a:ext cx="25568" cy="53274"/>
            </a:xfrm>
            <a:custGeom>
              <a:avLst/>
              <a:gdLst>
                <a:gd name="T0" fmla="*/ 9 w 33"/>
                <a:gd name="T1" fmla="*/ 0 h 53"/>
                <a:gd name="T2" fmla="*/ 8 w 33"/>
                <a:gd name="T3" fmla="*/ 53 h 53"/>
                <a:gd name="T4" fmla="*/ 9 w 33"/>
                <a:gd name="T5" fmla="*/ 0 h 53"/>
              </a:gdLst>
              <a:ahLst/>
              <a:cxnLst>
                <a:cxn ang="0">
                  <a:pos x="T0" y="T1"/>
                </a:cxn>
                <a:cxn ang="0">
                  <a:pos x="T2" y="T3"/>
                </a:cxn>
                <a:cxn ang="0">
                  <a:pos x="T4" y="T5"/>
                </a:cxn>
              </a:cxnLst>
              <a:rect l="0" t="0" r="r" b="b"/>
              <a:pathLst>
                <a:path w="33" h="53">
                  <a:moveTo>
                    <a:pt x="9" y="0"/>
                  </a:moveTo>
                  <a:cubicBezTo>
                    <a:pt x="9" y="0"/>
                    <a:pt x="0" y="27"/>
                    <a:pt x="8" y="53"/>
                  </a:cubicBezTo>
                  <a:cubicBezTo>
                    <a:pt x="8" y="53"/>
                    <a:pt x="33" y="43"/>
                    <a:pt x="9" y="0"/>
                  </a:cubicBez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8"/>
            <p:cNvSpPr>
              <a:spLocks/>
            </p:cNvSpPr>
            <p:nvPr/>
          </p:nvSpPr>
          <p:spPr bwMode="auto">
            <a:xfrm flipH="1">
              <a:off x="3980492" y="3238100"/>
              <a:ext cx="87359" cy="122939"/>
            </a:xfrm>
            <a:custGeom>
              <a:avLst/>
              <a:gdLst>
                <a:gd name="T0" fmla="*/ 9 w 111"/>
                <a:gd name="T1" fmla="*/ 123 h 123"/>
                <a:gd name="T2" fmla="*/ 23 w 111"/>
                <a:gd name="T3" fmla="*/ 103 h 123"/>
                <a:gd name="T4" fmla="*/ 43 w 111"/>
                <a:gd name="T5" fmla="*/ 77 h 123"/>
                <a:gd name="T6" fmla="*/ 68 w 111"/>
                <a:gd name="T7" fmla="*/ 43 h 123"/>
                <a:gd name="T8" fmla="*/ 78 w 111"/>
                <a:gd name="T9" fmla="*/ 21 h 123"/>
                <a:gd name="T10" fmla="*/ 106 w 111"/>
                <a:gd name="T11" fmla="*/ 31 h 123"/>
                <a:gd name="T12" fmla="*/ 91 w 111"/>
                <a:gd name="T13" fmla="*/ 4 h 123"/>
                <a:gd name="T14" fmla="*/ 79 w 111"/>
                <a:gd name="T15" fmla="*/ 12 h 123"/>
                <a:gd name="T16" fmla="*/ 54 w 111"/>
                <a:gd name="T17" fmla="*/ 38 h 123"/>
                <a:gd name="T18" fmla="*/ 33 w 111"/>
                <a:gd name="T19" fmla="*/ 53 h 123"/>
                <a:gd name="T20" fmla="*/ 13 w 111"/>
                <a:gd name="T21" fmla="*/ 80 h 123"/>
                <a:gd name="T22" fmla="*/ 12 w 111"/>
                <a:gd name="T23" fmla="*/ 93 h 123"/>
                <a:gd name="T24" fmla="*/ 9 w 111"/>
                <a:gd name="T25"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23">
                  <a:moveTo>
                    <a:pt x="9" y="123"/>
                  </a:moveTo>
                  <a:cubicBezTo>
                    <a:pt x="9" y="123"/>
                    <a:pt x="9" y="108"/>
                    <a:pt x="23" y="103"/>
                  </a:cubicBezTo>
                  <a:cubicBezTo>
                    <a:pt x="23" y="103"/>
                    <a:pt x="33" y="81"/>
                    <a:pt x="43" y="77"/>
                  </a:cubicBezTo>
                  <a:cubicBezTo>
                    <a:pt x="43" y="77"/>
                    <a:pt x="58" y="52"/>
                    <a:pt x="68" y="43"/>
                  </a:cubicBezTo>
                  <a:cubicBezTo>
                    <a:pt x="78" y="21"/>
                    <a:pt x="78" y="21"/>
                    <a:pt x="78" y="21"/>
                  </a:cubicBezTo>
                  <a:cubicBezTo>
                    <a:pt x="78" y="21"/>
                    <a:pt x="100" y="16"/>
                    <a:pt x="106" y="31"/>
                  </a:cubicBezTo>
                  <a:cubicBezTo>
                    <a:pt x="106" y="31"/>
                    <a:pt x="111" y="11"/>
                    <a:pt x="91" y="4"/>
                  </a:cubicBezTo>
                  <a:cubicBezTo>
                    <a:pt x="91" y="4"/>
                    <a:pt x="82" y="0"/>
                    <a:pt x="79" y="12"/>
                  </a:cubicBezTo>
                  <a:cubicBezTo>
                    <a:pt x="79" y="12"/>
                    <a:pt x="71" y="35"/>
                    <a:pt x="54" y="38"/>
                  </a:cubicBezTo>
                  <a:cubicBezTo>
                    <a:pt x="54" y="38"/>
                    <a:pt x="36" y="40"/>
                    <a:pt x="33" y="53"/>
                  </a:cubicBezTo>
                  <a:cubicBezTo>
                    <a:pt x="33" y="53"/>
                    <a:pt x="29" y="73"/>
                    <a:pt x="13" y="80"/>
                  </a:cubicBezTo>
                  <a:cubicBezTo>
                    <a:pt x="13" y="80"/>
                    <a:pt x="13" y="84"/>
                    <a:pt x="12" y="93"/>
                  </a:cubicBezTo>
                  <a:cubicBezTo>
                    <a:pt x="12" y="93"/>
                    <a:pt x="0" y="99"/>
                    <a:pt x="9" y="123"/>
                  </a:cubicBez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9"/>
            <p:cNvSpPr>
              <a:spLocks/>
            </p:cNvSpPr>
            <p:nvPr/>
          </p:nvSpPr>
          <p:spPr bwMode="auto">
            <a:xfrm flipH="1">
              <a:off x="3758366" y="3338500"/>
              <a:ext cx="303092" cy="333301"/>
            </a:xfrm>
            <a:custGeom>
              <a:avLst/>
              <a:gdLst>
                <a:gd name="T0" fmla="*/ 327 w 387"/>
                <a:gd name="T1" fmla="*/ 154 h 332"/>
                <a:gd name="T2" fmla="*/ 318 w 387"/>
                <a:gd name="T3" fmla="*/ 165 h 332"/>
                <a:gd name="T4" fmla="*/ 306 w 387"/>
                <a:gd name="T5" fmla="*/ 260 h 332"/>
                <a:gd name="T6" fmla="*/ 219 w 387"/>
                <a:gd name="T7" fmla="*/ 285 h 332"/>
                <a:gd name="T8" fmla="*/ 54 w 387"/>
                <a:gd name="T9" fmla="*/ 71 h 332"/>
                <a:gd name="T10" fmla="*/ 42 w 387"/>
                <a:gd name="T11" fmla="*/ 75 h 332"/>
                <a:gd name="T12" fmla="*/ 12 w 387"/>
                <a:gd name="T13" fmla="*/ 5 h 332"/>
                <a:gd name="T14" fmla="*/ 10 w 387"/>
                <a:gd name="T15" fmla="*/ 0 h 332"/>
                <a:gd name="T16" fmla="*/ 0 w 387"/>
                <a:gd name="T17" fmla="*/ 20 h 332"/>
                <a:gd name="T18" fmla="*/ 19 w 387"/>
                <a:gd name="T19" fmla="*/ 67 h 332"/>
                <a:gd name="T20" fmla="*/ 37 w 387"/>
                <a:gd name="T21" fmla="*/ 79 h 332"/>
                <a:gd name="T22" fmla="*/ 202 w 387"/>
                <a:gd name="T23" fmla="*/ 292 h 332"/>
                <a:gd name="T24" fmla="*/ 233 w 387"/>
                <a:gd name="T25" fmla="*/ 321 h 332"/>
                <a:gd name="T26" fmla="*/ 274 w 387"/>
                <a:gd name="T27" fmla="*/ 316 h 332"/>
                <a:gd name="T28" fmla="*/ 387 w 387"/>
                <a:gd name="T29" fmla="*/ 210 h 332"/>
                <a:gd name="T30" fmla="*/ 327 w 387"/>
                <a:gd name="T31" fmla="*/ 15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7" h="332">
                  <a:moveTo>
                    <a:pt x="327" y="154"/>
                  </a:moveTo>
                  <a:cubicBezTo>
                    <a:pt x="318" y="165"/>
                    <a:pt x="318" y="165"/>
                    <a:pt x="318" y="165"/>
                  </a:cubicBezTo>
                  <a:cubicBezTo>
                    <a:pt x="318" y="165"/>
                    <a:pt x="358" y="217"/>
                    <a:pt x="306" y="260"/>
                  </a:cubicBezTo>
                  <a:cubicBezTo>
                    <a:pt x="306" y="260"/>
                    <a:pt x="261" y="324"/>
                    <a:pt x="219" y="285"/>
                  </a:cubicBezTo>
                  <a:cubicBezTo>
                    <a:pt x="54" y="71"/>
                    <a:pt x="54" y="71"/>
                    <a:pt x="54" y="71"/>
                  </a:cubicBezTo>
                  <a:cubicBezTo>
                    <a:pt x="42" y="75"/>
                    <a:pt x="42" y="75"/>
                    <a:pt x="42" y="75"/>
                  </a:cubicBezTo>
                  <a:cubicBezTo>
                    <a:pt x="42" y="75"/>
                    <a:pt x="10" y="21"/>
                    <a:pt x="12" y="5"/>
                  </a:cubicBezTo>
                  <a:cubicBezTo>
                    <a:pt x="10" y="0"/>
                    <a:pt x="10" y="0"/>
                    <a:pt x="10" y="0"/>
                  </a:cubicBezTo>
                  <a:cubicBezTo>
                    <a:pt x="0" y="20"/>
                    <a:pt x="0" y="20"/>
                    <a:pt x="0" y="20"/>
                  </a:cubicBezTo>
                  <a:cubicBezTo>
                    <a:pt x="19" y="67"/>
                    <a:pt x="19" y="67"/>
                    <a:pt x="19" y="67"/>
                  </a:cubicBezTo>
                  <a:cubicBezTo>
                    <a:pt x="37" y="79"/>
                    <a:pt x="37" y="79"/>
                    <a:pt x="37" y="79"/>
                  </a:cubicBezTo>
                  <a:cubicBezTo>
                    <a:pt x="202" y="292"/>
                    <a:pt x="202" y="292"/>
                    <a:pt x="202" y="292"/>
                  </a:cubicBezTo>
                  <a:cubicBezTo>
                    <a:pt x="233" y="321"/>
                    <a:pt x="233" y="321"/>
                    <a:pt x="233" y="321"/>
                  </a:cubicBezTo>
                  <a:cubicBezTo>
                    <a:pt x="233" y="321"/>
                    <a:pt x="254" y="332"/>
                    <a:pt x="274" y="316"/>
                  </a:cubicBezTo>
                  <a:cubicBezTo>
                    <a:pt x="387" y="210"/>
                    <a:pt x="387" y="210"/>
                    <a:pt x="387" y="210"/>
                  </a:cubicBezTo>
                  <a:lnTo>
                    <a:pt x="327" y="154"/>
                  </a:ln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0"/>
            <p:cNvSpPr>
              <a:spLocks/>
            </p:cNvSpPr>
            <p:nvPr/>
          </p:nvSpPr>
          <p:spPr bwMode="auto">
            <a:xfrm flipH="1">
              <a:off x="3940008" y="3354209"/>
              <a:ext cx="94816" cy="145478"/>
            </a:xfrm>
            <a:custGeom>
              <a:avLst/>
              <a:gdLst>
                <a:gd name="T0" fmla="*/ 115 w 121"/>
                <a:gd name="T1" fmla="*/ 112 h 145"/>
                <a:gd name="T2" fmla="*/ 117 w 121"/>
                <a:gd name="T3" fmla="*/ 101 h 145"/>
                <a:gd name="T4" fmla="*/ 69 w 121"/>
                <a:gd name="T5" fmla="*/ 25 h 145"/>
                <a:gd name="T6" fmla="*/ 0 w 121"/>
                <a:gd name="T7" fmla="*/ 63 h 145"/>
                <a:gd name="T8" fmla="*/ 51 w 121"/>
                <a:gd name="T9" fmla="*/ 142 h 145"/>
                <a:gd name="T10" fmla="*/ 67 w 121"/>
                <a:gd name="T11" fmla="*/ 145 h 145"/>
                <a:gd name="T12" fmla="*/ 115 w 121"/>
                <a:gd name="T13" fmla="*/ 112 h 145"/>
              </a:gdLst>
              <a:ahLst/>
              <a:cxnLst>
                <a:cxn ang="0">
                  <a:pos x="T0" y="T1"/>
                </a:cxn>
                <a:cxn ang="0">
                  <a:pos x="T2" y="T3"/>
                </a:cxn>
                <a:cxn ang="0">
                  <a:pos x="T4" y="T5"/>
                </a:cxn>
                <a:cxn ang="0">
                  <a:pos x="T6" y="T7"/>
                </a:cxn>
                <a:cxn ang="0">
                  <a:pos x="T8" y="T9"/>
                </a:cxn>
                <a:cxn ang="0">
                  <a:pos x="T10" y="T11"/>
                </a:cxn>
                <a:cxn ang="0">
                  <a:pos x="T12" y="T13"/>
                </a:cxn>
              </a:cxnLst>
              <a:rect l="0" t="0" r="r" b="b"/>
              <a:pathLst>
                <a:path w="121" h="145">
                  <a:moveTo>
                    <a:pt x="115" y="112"/>
                  </a:moveTo>
                  <a:cubicBezTo>
                    <a:pt x="115" y="112"/>
                    <a:pt x="121" y="103"/>
                    <a:pt x="117" y="101"/>
                  </a:cubicBezTo>
                  <a:cubicBezTo>
                    <a:pt x="117" y="101"/>
                    <a:pt x="73" y="38"/>
                    <a:pt x="69" y="25"/>
                  </a:cubicBezTo>
                  <a:cubicBezTo>
                    <a:pt x="69" y="25"/>
                    <a:pt x="20" y="0"/>
                    <a:pt x="0" y="63"/>
                  </a:cubicBezTo>
                  <a:cubicBezTo>
                    <a:pt x="51" y="142"/>
                    <a:pt x="51" y="142"/>
                    <a:pt x="51" y="142"/>
                  </a:cubicBezTo>
                  <a:cubicBezTo>
                    <a:pt x="67" y="145"/>
                    <a:pt x="67" y="145"/>
                    <a:pt x="67" y="145"/>
                  </a:cubicBezTo>
                  <a:cubicBezTo>
                    <a:pt x="67" y="145"/>
                    <a:pt x="94" y="113"/>
                    <a:pt x="115" y="112"/>
                  </a:cubicBez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1"/>
            <p:cNvSpPr>
              <a:spLocks/>
            </p:cNvSpPr>
            <p:nvPr/>
          </p:nvSpPr>
          <p:spPr bwMode="auto">
            <a:xfrm flipH="1">
              <a:off x="3970371" y="3370601"/>
              <a:ext cx="70846" cy="129086"/>
            </a:xfrm>
            <a:custGeom>
              <a:avLst/>
              <a:gdLst>
                <a:gd name="T0" fmla="*/ 8 w 90"/>
                <a:gd name="T1" fmla="*/ 47 h 129"/>
                <a:gd name="T2" fmla="*/ 32 w 90"/>
                <a:gd name="T3" fmla="*/ 10 h 129"/>
                <a:gd name="T4" fmla="*/ 35 w 90"/>
                <a:gd name="T5" fmla="*/ 9 h 129"/>
                <a:gd name="T6" fmla="*/ 90 w 90"/>
                <a:gd name="T7" fmla="*/ 113 h 129"/>
                <a:gd name="T8" fmla="*/ 75 w 90"/>
                <a:gd name="T9" fmla="*/ 129 h 129"/>
                <a:gd name="T10" fmla="*/ 59 w 90"/>
                <a:gd name="T11" fmla="*/ 126 h 129"/>
                <a:gd name="T12" fmla="*/ 8 w 90"/>
                <a:gd name="T13" fmla="*/ 47 h 129"/>
              </a:gdLst>
              <a:ahLst/>
              <a:cxnLst>
                <a:cxn ang="0">
                  <a:pos x="T0" y="T1"/>
                </a:cxn>
                <a:cxn ang="0">
                  <a:pos x="T2" y="T3"/>
                </a:cxn>
                <a:cxn ang="0">
                  <a:pos x="T4" y="T5"/>
                </a:cxn>
                <a:cxn ang="0">
                  <a:pos x="T6" y="T7"/>
                </a:cxn>
                <a:cxn ang="0">
                  <a:pos x="T8" y="T9"/>
                </a:cxn>
                <a:cxn ang="0">
                  <a:pos x="T10" y="T11"/>
                </a:cxn>
                <a:cxn ang="0">
                  <a:pos x="T12" y="T13"/>
                </a:cxn>
              </a:cxnLst>
              <a:rect l="0" t="0" r="r" b="b"/>
              <a:pathLst>
                <a:path w="90" h="129">
                  <a:moveTo>
                    <a:pt x="8" y="47"/>
                  </a:moveTo>
                  <a:cubicBezTo>
                    <a:pt x="8" y="47"/>
                    <a:pt x="15" y="20"/>
                    <a:pt x="32" y="10"/>
                  </a:cubicBezTo>
                  <a:cubicBezTo>
                    <a:pt x="33" y="9"/>
                    <a:pt x="34" y="9"/>
                    <a:pt x="35" y="9"/>
                  </a:cubicBezTo>
                  <a:cubicBezTo>
                    <a:pt x="54" y="0"/>
                    <a:pt x="0" y="39"/>
                    <a:pt x="90" y="113"/>
                  </a:cubicBezTo>
                  <a:cubicBezTo>
                    <a:pt x="75" y="129"/>
                    <a:pt x="75" y="129"/>
                    <a:pt x="75" y="129"/>
                  </a:cubicBezTo>
                  <a:cubicBezTo>
                    <a:pt x="59" y="126"/>
                    <a:pt x="59" y="126"/>
                    <a:pt x="59" y="126"/>
                  </a:cubicBezTo>
                  <a:lnTo>
                    <a:pt x="8" y="47"/>
                  </a:lnTo>
                  <a:close/>
                </a:path>
              </a:pathLst>
            </a:custGeom>
            <a:solidFill>
              <a:srgbClr val="B01F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2"/>
            <p:cNvSpPr>
              <a:spLocks/>
            </p:cNvSpPr>
            <p:nvPr/>
          </p:nvSpPr>
          <p:spPr bwMode="auto">
            <a:xfrm flipH="1">
              <a:off x="3971436" y="3386310"/>
              <a:ext cx="56996" cy="58054"/>
            </a:xfrm>
            <a:custGeom>
              <a:avLst/>
              <a:gdLst>
                <a:gd name="T0" fmla="*/ 0 w 73"/>
                <a:gd name="T1" fmla="*/ 44 h 58"/>
                <a:gd name="T2" fmla="*/ 67 w 73"/>
                <a:gd name="T3" fmla="*/ 5 h 58"/>
                <a:gd name="T4" fmla="*/ 73 w 73"/>
                <a:gd name="T5" fmla="*/ 18 h 58"/>
                <a:gd name="T6" fmla="*/ 10 w 73"/>
                <a:gd name="T7" fmla="*/ 58 h 58"/>
                <a:gd name="T8" fmla="*/ 0 w 73"/>
                <a:gd name="T9" fmla="*/ 44 h 58"/>
              </a:gdLst>
              <a:ahLst/>
              <a:cxnLst>
                <a:cxn ang="0">
                  <a:pos x="T0" y="T1"/>
                </a:cxn>
                <a:cxn ang="0">
                  <a:pos x="T2" y="T3"/>
                </a:cxn>
                <a:cxn ang="0">
                  <a:pos x="T4" y="T5"/>
                </a:cxn>
                <a:cxn ang="0">
                  <a:pos x="T6" y="T7"/>
                </a:cxn>
                <a:cxn ang="0">
                  <a:pos x="T8" y="T9"/>
                </a:cxn>
              </a:cxnLst>
              <a:rect l="0" t="0" r="r" b="b"/>
              <a:pathLst>
                <a:path w="73" h="58">
                  <a:moveTo>
                    <a:pt x="0" y="44"/>
                  </a:moveTo>
                  <a:cubicBezTo>
                    <a:pt x="0" y="44"/>
                    <a:pt x="31" y="0"/>
                    <a:pt x="67" y="5"/>
                  </a:cubicBezTo>
                  <a:cubicBezTo>
                    <a:pt x="73" y="18"/>
                    <a:pt x="73" y="18"/>
                    <a:pt x="73" y="18"/>
                  </a:cubicBezTo>
                  <a:cubicBezTo>
                    <a:pt x="73" y="18"/>
                    <a:pt x="36" y="19"/>
                    <a:pt x="10" y="58"/>
                  </a:cubicBezTo>
                  <a:lnTo>
                    <a:pt x="0"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3"/>
            <p:cNvSpPr>
              <a:spLocks/>
            </p:cNvSpPr>
            <p:nvPr/>
          </p:nvSpPr>
          <p:spPr bwMode="auto">
            <a:xfrm flipH="1">
              <a:off x="3947998" y="3421825"/>
              <a:ext cx="60192" cy="62835"/>
            </a:xfrm>
            <a:custGeom>
              <a:avLst/>
              <a:gdLst>
                <a:gd name="T0" fmla="*/ 0 w 77"/>
                <a:gd name="T1" fmla="*/ 54 h 63"/>
                <a:gd name="T2" fmla="*/ 68 w 77"/>
                <a:gd name="T3" fmla="*/ 13 h 63"/>
                <a:gd name="T4" fmla="*/ 77 w 77"/>
                <a:gd name="T5" fmla="*/ 24 h 63"/>
                <a:gd name="T6" fmla="*/ 10 w 77"/>
                <a:gd name="T7" fmla="*/ 63 h 63"/>
                <a:gd name="T8" fmla="*/ 0 w 77"/>
                <a:gd name="T9" fmla="*/ 54 h 63"/>
              </a:gdLst>
              <a:ahLst/>
              <a:cxnLst>
                <a:cxn ang="0">
                  <a:pos x="T0" y="T1"/>
                </a:cxn>
                <a:cxn ang="0">
                  <a:pos x="T2" y="T3"/>
                </a:cxn>
                <a:cxn ang="0">
                  <a:pos x="T4" y="T5"/>
                </a:cxn>
                <a:cxn ang="0">
                  <a:pos x="T6" y="T7"/>
                </a:cxn>
                <a:cxn ang="0">
                  <a:pos x="T8" y="T9"/>
                </a:cxn>
              </a:cxnLst>
              <a:rect l="0" t="0" r="r" b="b"/>
              <a:pathLst>
                <a:path w="77" h="63">
                  <a:moveTo>
                    <a:pt x="0" y="54"/>
                  </a:moveTo>
                  <a:cubicBezTo>
                    <a:pt x="0" y="54"/>
                    <a:pt x="21" y="0"/>
                    <a:pt x="68" y="13"/>
                  </a:cubicBezTo>
                  <a:cubicBezTo>
                    <a:pt x="77" y="24"/>
                    <a:pt x="77" y="24"/>
                    <a:pt x="77" y="24"/>
                  </a:cubicBezTo>
                  <a:cubicBezTo>
                    <a:pt x="77" y="24"/>
                    <a:pt x="30" y="21"/>
                    <a:pt x="10" y="63"/>
                  </a:cubicBezTo>
                  <a:lnTo>
                    <a:pt x="0"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4"/>
            <p:cNvSpPr>
              <a:spLocks/>
            </p:cNvSpPr>
            <p:nvPr/>
          </p:nvSpPr>
          <p:spPr bwMode="auto">
            <a:xfrm flipH="1">
              <a:off x="3514933" y="3231953"/>
              <a:ext cx="295102" cy="686409"/>
            </a:xfrm>
            <a:custGeom>
              <a:avLst/>
              <a:gdLst>
                <a:gd name="T0" fmla="*/ 53 w 377"/>
                <a:gd name="T1" fmla="*/ 180 h 684"/>
                <a:gd name="T2" fmla="*/ 183 w 377"/>
                <a:gd name="T3" fmla="*/ 38 h 684"/>
                <a:gd name="T4" fmla="*/ 276 w 377"/>
                <a:gd name="T5" fmla="*/ 71 h 684"/>
                <a:gd name="T6" fmla="*/ 327 w 377"/>
                <a:gd name="T7" fmla="*/ 179 h 684"/>
                <a:gd name="T8" fmla="*/ 366 w 377"/>
                <a:gd name="T9" fmla="*/ 205 h 684"/>
                <a:gd name="T10" fmla="*/ 307 w 377"/>
                <a:gd name="T11" fmla="*/ 299 h 684"/>
                <a:gd name="T12" fmla="*/ 299 w 377"/>
                <a:gd name="T13" fmla="*/ 303 h 684"/>
                <a:gd name="T14" fmla="*/ 266 w 377"/>
                <a:gd name="T15" fmla="*/ 278 h 684"/>
                <a:gd name="T16" fmla="*/ 356 w 377"/>
                <a:gd name="T17" fmla="*/ 574 h 684"/>
                <a:gd name="T18" fmla="*/ 342 w 377"/>
                <a:gd name="T19" fmla="*/ 607 h 684"/>
                <a:gd name="T20" fmla="*/ 347 w 377"/>
                <a:gd name="T21" fmla="*/ 630 h 684"/>
                <a:gd name="T22" fmla="*/ 99 w 377"/>
                <a:gd name="T23" fmla="*/ 682 h 684"/>
                <a:gd name="T24" fmla="*/ 96 w 377"/>
                <a:gd name="T25" fmla="*/ 669 h 684"/>
                <a:gd name="T26" fmla="*/ 72 w 377"/>
                <a:gd name="T27" fmla="*/ 648 h 684"/>
                <a:gd name="T28" fmla="*/ 35 w 377"/>
                <a:gd name="T29" fmla="*/ 345 h 684"/>
                <a:gd name="T30" fmla="*/ 63 w 377"/>
                <a:gd name="T31" fmla="*/ 315 h 684"/>
                <a:gd name="T32" fmla="*/ 0 w 377"/>
                <a:gd name="T33" fmla="*/ 242 h 684"/>
                <a:gd name="T34" fmla="*/ 53 w 377"/>
                <a:gd name="T35" fmla="*/ 18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7" h="684">
                  <a:moveTo>
                    <a:pt x="53" y="180"/>
                  </a:moveTo>
                  <a:cubicBezTo>
                    <a:pt x="53" y="180"/>
                    <a:pt x="115" y="70"/>
                    <a:pt x="183" y="38"/>
                  </a:cubicBezTo>
                  <a:cubicBezTo>
                    <a:pt x="183" y="38"/>
                    <a:pt x="221" y="0"/>
                    <a:pt x="276" y="71"/>
                  </a:cubicBezTo>
                  <a:cubicBezTo>
                    <a:pt x="276" y="71"/>
                    <a:pt x="349" y="148"/>
                    <a:pt x="327" y="179"/>
                  </a:cubicBezTo>
                  <a:cubicBezTo>
                    <a:pt x="366" y="205"/>
                    <a:pt x="366" y="205"/>
                    <a:pt x="366" y="205"/>
                  </a:cubicBezTo>
                  <a:cubicBezTo>
                    <a:pt x="366" y="205"/>
                    <a:pt x="377" y="246"/>
                    <a:pt x="307" y="299"/>
                  </a:cubicBezTo>
                  <a:cubicBezTo>
                    <a:pt x="299" y="303"/>
                    <a:pt x="299" y="303"/>
                    <a:pt x="299" y="303"/>
                  </a:cubicBezTo>
                  <a:cubicBezTo>
                    <a:pt x="266" y="278"/>
                    <a:pt x="266" y="278"/>
                    <a:pt x="266" y="278"/>
                  </a:cubicBezTo>
                  <a:cubicBezTo>
                    <a:pt x="266" y="278"/>
                    <a:pt x="294" y="464"/>
                    <a:pt x="356" y="574"/>
                  </a:cubicBezTo>
                  <a:cubicBezTo>
                    <a:pt x="356" y="574"/>
                    <a:pt x="350" y="601"/>
                    <a:pt x="342" y="607"/>
                  </a:cubicBezTo>
                  <a:cubicBezTo>
                    <a:pt x="347" y="630"/>
                    <a:pt x="347" y="630"/>
                    <a:pt x="347" y="630"/>
                  </a:cubicBezTo>
                  <a:cubicBezTo>
                    <a:pt x="347" y="630"/>
                    <a:pt x="199" y="684"/>
                    <a:pt x="99" y="682"/>
                  </a:cubicBezTo>
                  <a:cubicBezTo>
                    <a:pt x="96" y="669"/>
                    <a:pt x="96" y="669"/>
                    <a:pt x="96" y="669"/>
                  </a:cubicBezTo>
                  <a:cubicBezTo>
                    <a:pt x="96" y="669"/>
                    <a:pt x="72" y="659"/>
                    <a:pt x="72" y="648"/>
                  </a:cubicBezTo>
                  <a:cubicBezTo>
                    <a:pt x="72" y="648"/>
                    <a:pt x="75" y="427"/>
                    <a:pt x="35" y="345"/>
                  </a:cubicBezTo>
                  <a:cubicBezTo>
                    <a:pt x="63" y="315"/>
                    <a:pt x="63" y="315"/>
                    <a:pt x="63" y="315"/>
                  </a:cubicBezTo>
                  <a:cubicBezTo>
                    <a:pt x="63" y="315"/>
                    <a:pt x="22" y="305"/>
                    <a:pt x="0" y="242"/>
                  </a:cubicBezTo>
                  <a:lnTo>
                    <a:pt x="53" y="180"/>
                  </a:lnTo>
                  <a:close/>
                </a:path>
              </a:pathLst>
            </a:custGeom>
            <a:solidFill>
              <a:srgbClr val="F5A5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5"/>
            <p:cNvSpPr>
              <a:spLocks/>
            </p:cNvSpPr>
            <p:nvPr/>
          </p:nvSpPr>
          <p:spPr bwMode="auto">
            <a:xfrm flipH="1">
              <a:off x="3526119" y="3279763"/>
              <a:ext cx="245564" cy="256123"/>
            </a:xfrm>
            <a:custGeom>
              <a:avLst/>
              <a:gdLst>
                <a:gd name="T0" fmla="*/ 0 w 314"/>
                <a:gd name="T1" fmla="*/ 136 h 255"/>
                <a:gd name="T2" fmla="*/ 137 w 314"/>
                <a:gd name="T3" fmla="*/ 46 h 255"/>
                <a:gd name="T4" fmla="*/ 206 w 314"/>
                <a:gd name="T5" fmla="*/ 188 h 255"/>
                <a:gd name="T6" fmla="*/ 217 w 314"/>
                <a:gd name="T7" fmla="*/ 230 h 255"/>
                <a:gd name="T8" fmla="*/ 250 w 314"/>
                <a:gd name="T9" fmla="*/ 255 h 255"/>
                <a:gd name="T10" fmla="*/ 314 w 314"/>
                <a:gd name="T11" fmla="*/ 184 h 255"/>
                <a:gd name="T12" fmla="*/ 244 w 314"/>
                <a:gd name="T13" fmla="*/ 200 h 255"/>
                <a:gd name="T14" fmla="*/ 284 w 314"/>
                <a:gd name="T15" fmla="*/ 137 h 255"/>
                <a:gd name="T16" fmla="*/ 278 w 314"/>
                <a:gd name="T17" fmla="*/ 131 h 255"/>
                <a:gd name="T18" fmla="*/ 226 w 314"/>
                <a:gd name="T19" fmla="*/ 157 h 255"/>
                <a:gd name="T20" fmla="*/ 120 w 314"/>
                <a:gd name="T21" fmla="*/ 27 h 255"/>
                <a:gd name="T22" fmla="*/ 0 w 314"/>
                <a:gd name="T23" fmla="*/ 13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55">
                  <a:moveTo>
                    <a:pt x="0" y="136"/>
                  </a:moveTo>
                  <a:cubicBezTo>
                    <a:pt x="0" y="136"/>
                    <a:pt x="104" y="37"/>
                    <a:pt x="137" y="46"/>
                  </a:cubicBezTo>
                  <a:cubicBezTo>
                    <a:pt x="137" y="46"/>
                    <a:pt x="176" y="59"/>
                    <a:pt x="206" y="188"/>
                  </a:cubicBezTo>
                  <a:cubicBezTo>
                    <a:pt x="217" y="230"/>
                    <a:pt x="217" y="230"/>
                    <a:pt x="217" y="230"/>
                  </a:cubicBezTo>
                  <a:cubicBezTo>
                    <a:pt x="250" y="255"/>
                    <a:pt x="250" y="255"/>
                    <a:pt x="250" y="255"/>
                  </a:cubicBezTo>
                  <a:cubicBezTo>
                    <a:pt x="250" y="255"/>
                    <a:pt x="287" y="241"/>
                    <a:pt x="314" y="184"/>
                  </a:cubicBezTo>
                  <a:cubicBezTo>
                    <a:pt x="314" y="184"/>
                    <a:pt x="258" y="230"/>
                    <a:pt x="244" y="200"/>
                  </a:cubicBezTo>
                  <a:cubicBezTo>
                    <a:pt x="244" y="200"/>
                    <a:pt x="283" y="153"/>
                    <a:pt x="284" y="137"/>
                  </a:cubicBezTo>
                  <a:cubicBezTo>
                    <a:pt x="278" y="131"/>
                    <a:pt x="278" y="131"/>
                    <a:pt x="278" y="131"/>
                  </a:cubicBezTo>
                  <a:cubicBezTo>
                    <a:pt x="278" y="131"/>
                    <a:pt x="236" y="186"/>
                    <a:pt x="226" y="157"/>
                  </a:cubicBezTo>
                  <a:cubicBezTo>
                    <a:pt x="226" y="157"/>
                    <a:pt x="179" y="0"/>
                    <a:pt x="120" y="27"/>
                  </a:cubicBezTo>
                  <a:cubicBezTo>
                    <a:pt x="120" y="27"/>
                    <a:pt x="59" y="58"/>
                    <a:pt x="0" y="136"/>
                  </a:cubicBezTo>
                  <a:close/>
                </a:path>
              </a:pathLst>
            </a:custGeom>
            <a:solidFill>
              <a:srgbClr val="F062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6"/>
            <p:cNvSpPr>
              <a:spLocks/>
            </p:cNvSpPr>
            <p:nvPr/>
          </p:nvSpPr>
          <p:spPr bwMode="auto">
            <a:xfrm flipH="1">
              <a:off x="3554351" y="3270884"/>
              <a:ext cx="68182" cy="142746"/>
            </a:xfrm>
            <a:custGeom>
              <a:avLst/>
              <a:gdLst>
                <a:gd name="T0" fmla="*/ 0 w 87"/>
                <a:gd name="T1" fmla="*/ 0 h 142"/>
                <a:gd name="T2" fmla="*/ 34 w 87"/>
                <a:gd name="T3" fmla="*/ 73 h 142"/>
                <a:gd name="T4" fmla="*/ 67 w 87"/>
                <a:gd name="T5" fmla="*/ 135 h 142"/>
                <a:gd name="T6" fmla="*/ 72 w 87"/>
                <a:gd name="T7" fmla="*/ 97 h 142"/>
                <a:gd name="T8" fmla="*/ 48 w 87"/>
                <a:gd name="T9" fmla="*/ 98 h 142"/>
                <a:gd name="T10" fmla="*/ 0 w 87"/>
                <a:gd name="T11" fmla="*/ 0 h 142"/>
              </a:gdLst>
              <a:ahLst/>
              <a:cxnLst>
                <a:cxn ang="0">
                  <a:pos x="T0" y="T1"/>
                </a:cxn>
                <a:cxn ang="0">
                  <a:pos x="T2" y="T3"/>
                </a:cxn>
                <a:cxn ang="0">
                  <a:pos x="T4" y="T5"/>
                </a:cxn>
                <a:cxn ang="0">
                  <a:pos x="T6" y="T7"/>
                </a:cxn>
                <a:cxn ang="0">
                  <a:pos x="T8" y="T9"/>
                </a:cxn>
                <a:cxn ang="0">
                  <a:pos x="T10" y="T11"/>
                </a:cxn>
              </a:cxnLst>
              <a:rect l="0" t="0" r="r" b="b"/>
              <a:pathLst>
                <a:path w="87" h="142">
                  <a:moveTo>
                    <a:pt x="0" y="0"/>
                  </a:moveTo>
                  <a:cubicBezTo>
                    <a:pt x="0" y="0"/>
                    <a:pt x="30" y="41"/>
                    <a:pt x="34" y="73"/>
                  </a:cubicBezTo>
                  <a:cubicBezTo>
                    <a:pt x="34" y="73"/>
                    <a:pt x="41" y="142"/>
                    <a:pt x="67" y="135"/>
                  </a:cubicBezTo>
                  <a:cubicBezTo>
                    <a:pt x="67" y="135"/>
                    <a:pt x="87" y="134"/>
                    <a:pt x="72" y="97"/>
                  </a:cubicBezTo>
                  <a:cubicBezTo>
                    <a:pt x="72" y="97"/>
                    <a:pt x="52" y="125"/>
                    <a:pt x="48" y="98"/>
                  </a:cubicBezTo>
                  <a:cubicBezTo>
                    <a:pt x="48" y="98"/>
                    <a:pt x="34" y="19"/>
                    <a:pt x="0" y="0"/>
                  </a:cubicBezTo>
                  <a:close/>
                </a:path>
              </a:pathLst>
            </a:custGeom>
            <a:solidFill>
              <a:srgbClr val="F062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57"/>
            <p:cNvSpPr>
              <a:spLocks/>
            </p:cNvSpPr>
            <p:nvPr/>
          </p:nvSpPr>
          <p:spPr bwMode="auto">
            <a:xfrm flipH="1">
              <a:off x="3625197" y="3336451"/>
              <a:ext cx="152878" cy="232901"/>
            </a:xfrm>
            <a:custGeom>
              <a:avLst/>
              <a:gdLst>
                <a:gd name="T0" fmla="*/ 141 w 195"/>
                <a:gd name="T1" fmla="*/ 0 h 232"/>
                <a:gd name="T2" fmla="*/ 149 w 195"/>
                <a:gd name="T3" fmla="*/ 104 h 232"/>
                <a:gd name="T4" fmla="*/ 69 w 195"/>
                <a:gd name="T5" fmla="*/ 220 h 232"/>
                <a:gd name="T6" fmla="*/ 0 w 195"/>
                <a:gd name="T7" fmla="*/ 199 h 232"/>
                <a:gd name="T8" fmla="*/ 88 w 195"/>
                <a:gd name="T9" fmla="*/ 146 h 232"/>
                <a:gd name="T10" fmla="*/ 141 w 195"/>
                <a:gd name="T11" fmla="*/ 0 h 232"/>
              </a:gdLst>
              <a:ahLst/>
              <a:cxnLst>
                <a:cxn ang="0">
                  <a:pos x="T0" y="T1"/>
                </a:cxn>
                <a:cxn ang="0">
                  <a:pos x="T2" y="T3"/>
                </a:cxn>
                <a:cxn ang="0">
                  <a:pos x="T4" y="T5"/>
                </a:cxn>
                <a:cxn ang="0">
                  <a:pos x="T6" y="T7"/>
                </a:cxn>
                <a:cxn ang="0">
                  <a:pos x="T8" y="T9"/>
                </a:cxn>
                <a:cxn ang="0">
                  <a:pos x="T10" y="T11"/>
                </a:cxn>
              </a:cxnLst>
              <a:rect l="0" t="0" r="r" b="b"/>
              <a:pathLst>
                <a:path w="195" h="232">
                  <a:moveTo>
                    <a:pt x="141" y="0"/>
                  </a:moveTo>
                  <a:cubicBezTo>
                    <a:pt x="141" y="0"/>
                    <a:pt x="195" y="29"/>
                    <a:pt x="149" y="104"/>
                  </a:cubicBezTo>
                  <a:cubicBezTo>
                    <a:pt x="69" y="220"/>
                    <a:pt x="69" y="220"/>
                    <a:pt x="69" y="220"/>
                  </a:cubicBezTo>
                  <a:cubicBezTo>
                    <a:pt x="69" y="220"/>
                    <a:pt x="17" y="220"/>
                    <a:pt x="0" y="199"/>
                  </a:cubicBezTo>
                  <a:cubicBezTo>
                    <a:pt x="0" y="199"/>
                    <a:pt x="34" y="232"/>
                    <a:pt x="88" y="146"/>
                  </a:cubicBezTo>
                  <a:cubicBezTo>
                    <a:pt x="88" y="146"/>
                    <a:pt x="171" y="43"/>
                    <a:pt x="141" y="0"/>
                  </a:cubicBezTo>
                  <a:close/>
                </a:path>
              </a:pathLst>
            </a:custGeom>
            <a:solidFill>
              <a:srgbClr val="F062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58"/>
            <p:cNvSpPr>
              <a:spLocks/>
            </p:cNvSpPr>
            <p:nvPr/>
          </p:nvSpPr>
          <p:spPr bwMode="auto">
            <a:xfrm flipH="1">
              <a:off x="3741853" y="3477831"/>
              <a:ext cx="41016" cy="55323"/>
            </a:xfrm>
            <a:custGeom>
              <a:avLst/>
              <a:gdLst>
                <a:gd name="T0" fmla="*/ 0 w 52"/>
                <a:gd name="T1" fmla="*/ 9 h 55"/>
                <a:gd name="T2" fmla="*/ 12 w 52"/>
                <a:gd name="T3" fmla="*/ 0 h 55"/>
                <a:gd name="T4" fmla="*/ 52 w 52"/>
                <a:gd name="T5" fmla="*/ 39 h 55"/>
                <a:gd name="T6" fmla="*/ 35 w 52"/>
                <a:gd name="T7" fmla="*/ 55 h 55"/>
                <a:gd name="T8" fmla="*/ 0 w 52"/>
                <a:gd name="T9" fmla="*/ 9 h 55"/>
              </a:gdLst>
              <a:ahLst/>
              <a:cxnLst>
                <a:cxn ang="0">
                  <a:pos x="T0" y="T1"/>
                </a:cxn>
                <a:cxn ang="0">
                  <a:pos x="T2" y="T3"/>
                </a:cxn>
                <a:cxn ang="0">
                  <a:pos x="T4" y="T5"/>
                </a:cxn>
                <a:cxn ang="0">
                  <a:pos x="T6" y="T7"/>
                </a:cxn>
                <a:cxn ang="0">
                  <a:pos x="T8" y="T9"/>
                </a:cxn>
              </a:cxnLst>
              <a:rect l="0" t="0" r="r" b="b"/>
              <a:pathLst>
                <a:path w="52" h="55">
                  <a:moveTo>
                    <a:pt x="0" y="9"/>
                  </a:moveTo>
                  <a:cubicBezTo>
                    <a:pt x="12" y="0"/>
                    <a:pt x="12" y="0"/>
                    <a:pt x="12" y="0"/>
                  </a:cubicBezTo>
                  <a:cubicBezTo>
                    <a:pt x="12" y="0"/>
                    <a:pt x="38" y="37"/>
                    <a:pt x="52" y="39"/>
                  </a:cubicBezTo>
                  <a:cubicBezTo>
                    <a:pt x="35" y="55"/>
                    <a:pt x="35" y="55"/>
                    <a:pt x="35" y="55"/>
                  </a:cubicBezTo>
                  <a:cubicBezTo>
                    <a:pt x="35" y="55"/>
                    <a:pt x="2" y="18"/>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59"/>
            <p:cNvSpPr>
              <a:spLocks/>
            </p:cNvSpPr>
            <p:nvPr/>
          </p:nvSpPr>
          <p:spPr bwMode="auto">
            <a:xfrm flipH="1">
              <a:off x="3529848" y="3319376"/>
              <a:ext cx="221060" cy="615378"/>
            </a:xfrm>
            <a:custGeom>
              <a:avLst/>
              <a:gdLst>
                <a:gd name="T0" fmla="*/ 0 w 282"/>
                <a:gd name="T1" fmla="*/ 566 h 613"/>
                <a:gd name="T2" fmla="*/ 56 w 282"/>
                <a:gd name="T3" fmla="*/ 563 h 613"/>
                <a:gd name="T4" fmla="*/ 39 w 282"/>
                <a:gd name="T5" fmla="*/ 533 h 613"/>
                <a:gd name="T6" fmla="*/ 123 w 282"/>
                <a:gd name="T7" fmla="*/ 559 h 613"/>
                <a:gd name="T8" fmla="*/ 191 w 282"/>
                <a:gd name="T9" fmla="*/ 504 h 613"/>
                <a:gd name="T10" fmla="*/ 148 w 282"/>
                <a:gd name="T11" fmla="*/ 258 h 613"/>
                <a:gd name="T12" fmla="*/ 103 w 282"/>
                <a:gd name="T13" fmla="*/ 9 h 613"/>
                <a:gd name="T14" fmla="*/ 98 w 282"/>
                <a:gd name="T15" fmla="*/ 4 h 613"/>
                <a:gd name="T16" fmla="*/ 175 w 282"/>
                <a:gd name="T17" fmla="*/ 100 h 613"/>
                <a:gd name="T18" fmla="*/ 199 w 282"/>
                <a:gd name="T19" fmla="*/ 249 h 613"/>
                <a:gd name="T20" fmla="*/ 278 w 282"/>
                <a:gd name="T21" fmla="*/ 483 h 613"/>
                <a:gd name="T22" fmla="*/ 266 w 282"/>
                <a:gd name="T23" fmla="*/ 520 h 613"/>
                <a:gd name="T24" fmla="*/ 271 w 282"/>
                <a:gd name="T25" fmla="*/ 543 h 613"/>
                <a:gd name="T26" fmla="*/ 167 w 282"/>
                <a:gd name="T27" fmla="*/ 574 h 613"/>
                <a:gd name="T28" fmla="*/ 166 w 282"/>
                <a:gd name="T29" fmla="*/ 555 h 613"/>
                <a:gd name="T30" fmla="*/ 131 w 282"/>
                <a:gd name="T31" fmla="*/ 574 h 613"/>
                <a:gd name="T32" fmla="*/ 97 w 282"/>
                <a:gd name="T33" fmla="*/ 571 h 613"/>
                <a:gd name="T34" fmla="*/ 0 w 282"/>
                <a:gd name="T35" fmla="*/ 566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613">
                  <a:moveTo>
                    <a:pt x="0" y="566"/>
                  </a:moveTo>
                  <a:cubicBezTo>
                    <a:pt x="0" y="566"/>
                    <a:pt x="40" y="580"/>
                    <a:pt x="56" y="563"/>
                  </a:cubicBezTo>
                  <a:cubicBezTo>
                    <a:pt x="56" y="563"/>
                    <a:pt x="73" y="556"/>
                    <a:pt x="39" y="533"/>
                  </a:cubicBezTo>
                  <a:cubicBezTo>
                    <a:pt x="39" y="533"/>
                    <a:pt x="100" y="561"/>
                    <a:pt x="123" y="559"/>
                  </a:cubicBezTo>
                  <a:cubicBezTo>
                    <a:pt x="123" y="559"/>
                    <a:pt x="156" y="562"/>
                    <a:pt x="191" y="504"/>
                  </a:cubicBezTo>
                  <a:cubicBezTo>
                    <a:pt x="191" y="504"/>
                    <a:pt x="154" y="389"/>
                    <a:pt x="148" y="258"/>
                  </a:cubicBezTo>
                  <a:cubicBezTo>
                    <a:pt x="148" y="258"/>
                    <a:pt x="169" y="61"/>
                    <a:pt x="103" y="9"/>
                  </a:cubicBezTo>
                  <a:cubicBezTo>
                    <a:pt x="98" y="4"/>
                    <a:pt x="98" y="4"/>
                    <a:pt x="98" y="4"/>
                  </a:cubicBezTo>
                  <a:cubicBezTo>
                    <a:pt x="98" y="4"/>
                    <a:pt x="146" y="0"/>
                    <a:pt x="175" y="100"/>
                  </a:cubicBezTo>
                  <a:cubicBezTo>
                    <a:pt x="175" y="100"/>
                    <a:pt x="182" y="174"/>
                    <a:pt x="199" y="249"/>
                  </a:cubicBezTo>
                  <a:cubicBezTo>
                    <a:pt x="232" y="390"/>
                    <a:pt x="233" y="408"/>
                    <a:pt x="278" y="483"/>
                  </a:cubicBezTo>
                  <a:cubicBezTo>
                    <a:pt x="278" y="483"/>
                    <a:pt x="282" y="509"/>
                    <a:pt x="266" y="520"/>
                  </a:cubicBezTo>
                  <a:cubicBezTo>
                    <a:pt x="271" y="543"/>
                    <a:pt x="271" y="543"/>
                    <a:pt x="271" y="543"/>
                  </a:cubicBezTo>
                  <a:cubicBezTo>
                    <a:pt x="167" y="574"/>
                    <a:pt x="167" y="574"/>
                    <a:pt x="167" y="574"/>
                  </a:cubicBezTo>
                  <a:cubicBezTo>
                    <a:pt x="167" y="574"/>
                    <a:pt x="180" y="556"/>
                    <a:pt x="166" y="555"/>
                  </a:cubicBezTo>
                  <a:cubicBezTo>
                    <a:pt x="166" y="555"/>
                    <a:pt x="143" y="574"/>
                    <a:pt x="131" y="574"/>
                  </a:cubicBezTo>
                  <a:cubicBezTo>
                    <a:pt x="97" y="571"/>
                    <a:pt x="97" y="571"/>
                    <a:pt x="97" y="571"/>
                  </a:cubicBezTo>
                  <a:cubicBezTo>
                    <a:pt x="97" y="571"/>
                    <a:pt x="35" y="613"/>
                    <a:pt x="0" y="566"/>
                  </a:cubicBezTo>
                  <a:close/>
                </a:path>
              </a:pathLst>
            </a:custGeom>
            <a:solidFill>
              <a:srgbClr val="F062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60"/>
            <p:cNvSpPr>
              <a:spLocks/>
            </p:cNvSpPr>
            <p:nvPr/>
          </p:nvSpPr>
          <p:spPr bwMode="auto">
            <a:xfrm flipH="1">
              <a:off x="3551688" y="3779031"/>
              <a:ext cx="72444" cy="85374"/>
            </a:xfrm>
            <a:custGeom>
              <a:avLst/>
              <a:gdLst>
                <a:gd name="T0" fmla="*/ 60 w 92"/>
                <a:gd name="T1" fmla="*/ 46 h 85"/>
                <a:gd name="T2" fmla="*/ 76 w 92"/>
                <a:gd name="T3" fmla="*/ 9 h 85"/>
                <a:gd name="T4" fmla="*/ 0 w 92"/>
                <a:gd name="T5" fmla="*/ 85 h 85"/>
                <a:gd name="T6" fmla="*/ 45 w 92"/>
                <a:gd name="T7" fmla="*/ 81 h 85"/>
                <a:gd name="T8" fmla="*/ 30 w 92"/>
                <a:gd name="T9" fmla="*/ 72 h 85"/>
                <a:gd name="T10" fmla="*/ 60 w 92"/>
                <a:gd name="T11" fmla="*/ 46 h 85"/>
              </a:gdLst>
              <a:ahLst/>
              <a:cxnLst>
                <a:cxn ang="0">
                  <a:pos x="T0" y="T1"/>
                </a:cxn>
                <a:cxn ang="0">
                  <a:pos x="T2" y="T3"/>
                </a:cxn>
                <a:cxn ang="0">
                  <a:pos x="T4" y="T5"/>
                </a:cxn>
                <a:cxn ang="0">
                  <a:pos x="T6" y="T7"/>
                </a:cxn>
                <a:cxn ang="0">
                  <a:pos x="T8" y="T9"/>
                </a:cxn>
                <a:cxn ang="0">
                  <a:pos x="T10" y="T11"/>
                </a:cxn>
              </a:cxnLst>
              <a:rect l="0" t="0" r="r" b="b"/>
              <a:pathLst>
                <a:path w="92" h="85">
                  <a:moveTo>
                    <a:pt x="60" y="46"/>
                  </a:moveTo>
                  <a:cubicBezTo>
                    <a:pt x="60" y="46"/>
                    <a:pt x="92" y="3"/>
                    <a:pt x="76" y="9"/>
                  </a:cubicBezTo>
                  <a:cubicBezTo>
                    <a:pt x="76" y="9"/>
                    <a:pt x="17" y="67"/>
                    <a:pt x="0" y="85"/>
                  </a:cubicBezTo>
                  <a:cubicBezTo>
                    <a:pt x="0" y="85"/>
                    <a:pt x="35" y="82"/>
                    <a:pt x="45" y="81"/>
                  </a:cubicBezTo>
                  <a:cubicBezTo>
                    <a:pt x="30" y="72"/>
                    <a:pt x="30" y="72"/>
                    <a:pt x="30" y="72"/>
                  </a:cubicBezTo>
                  <a:cubicBezTo>
                    <a:pt x="30" y="72"/>
                    <a:pt x="77" y="0"/>
                    <a:pt x="60" y="46"/>
                  </a:cubicBezTo>
                  <a:close/>
                </a:path>
              </a:pathLst>
            </a:custGeom>
            <a:solidFill>
              <a:srgbClr val="CA1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61"/>
            <p:cNvSpPr>
              <a:spLocks/>
            </p:cNvSpPr>
            <p:nvPr/>
          </p:nvSpPr>
          <p:spPr bwMode="auto">
            <a:xfrm flipH="1">
              <a:off x="3433966" y="2790739"/>
              <a:ext cx="229051" cy="490390"/>
            </a:xfrm>
            <a:custGeom>
              <a:avLst/>
              <a:gdLst>
                <a:gd name="T0" fmla="*/ 0 w 293"/>
                <a:gd name="T1" fmla="*/ 154 h 488"/>
                <a:gd name="T2" fmla="*/ 218 w 293"/>
                <a:gd name="T3" fmla="*/ 88 h 488"/>
                <a:gd name="T4" fmla="*/ 243 w 293"/>
                <a:gd name="T5" fmla="*/ 270 h 488"/>
                <a:gd name="T6" fmla="*/ 293 w 293"/>
                <a:gd name="T7" fmla="*/ 400 h 488"/>
                <a:gd name="T8" fmla="*/ 230 w 293"/>
                <a:gd name="T9" fmla="*/ 397 h 488"/>
                <a:gd name="T10" fmla="*/ 291 w 293"/>
                <a:gd name="T11" fmla="*/ 446 h 488"/>
                <a:gd name="T12" fmla="*/ 224 w 293"/>
                <a:gd name="T13" fmla="*/ 436 h 488"/>
                <a:gd name="T14" fmla="*/ 197 w 293"/>
                <a:gd name="T15" fmla="*/ 394 h 488"/>
                <a:gd name="T16" fmla="*/ 180 w 293"/>
                <a:gd name="T17" fmla="*/ 358 h 488"/>
                <a:gd name="T18" fmla="*/ 93 w 293"/>
                <a:gd name="T19" fmla="*/ 182 h 488"/>
                <a:gd name="T20" fmla="*/ 12 w 293"/>
                <a:gd name="T21" fmla="*/ 166 h 488"/>
                <a:gd name="T22" fmla="*/ 0 w 293"/>
                <a:gd name="T23" fmla="*/ 154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3" h="488">
                  <a:moveTo>
                    <a:pt x="0" y="154"/>
                  </a:moveTo>
                  <a:cubicBezTo>
                    <a:pt x="0" y="154"/>
                    <a:pt x="64" y="0"/>
                    <a:pt x="218" y="88"/>
                  </a:cubicBezTo>
                  <a:cubicBezTo>
                    <a:pt x="218" y="88"/>
                    <a:pt x="277" y="141"/>
                    <a:pt x="243" y="270"/>
                  </a:cubicBezTo>
                  <a:cubicBezTo>
                    <a:pt x="243" y="270"/>
                    <a:pt x="206" y="420"/>
                    <a:pt x="293" y="400"/>
                  </a:cubicBezTo>
                  <a:cubicBezTo>
                    <a:pt x="293" y="400"/>
                    <a:pt x="256" y="442"/>
                    <a:pt x="230" y="397"/>
                  </a:cubicBezTo>
                  <a:cubicBezTo>
                    <a:pt x="230" y="397"/>
                    <a:pt x="232" y="467"/>
                    <a:pt x="291" y="446"/>
                  </a:cubicBezTo>
                  <a:cubicBezTo>
                    <a:pt x="291" y="446"/>
                    <a:pt x="265" y="488"/>
                    <a:pt x="224" y="436"/>
                  </a:cubicBezTo>
                  <a:cubicBezTo>
                    <a:pt x="224" y="436"/>
                    <a:pt x="199" y="418"/>
                    <a:pt x="197" y="394"/>
                  </a:cubicBezTo>
                  <a:cubicBezTo>
                    <a:pt x="197" y="394"/>
                    <a:pt x="186" y="358"/>
                    <a:pt x="180" y="358"/>
                  </a:cubicBezTo>
                  <a:cubicBezTo>
                    <a:pt x="93" y="182"/>
                    <a:pt x="93" y="182"/>
                    <a:pt x="93" y="182"/>
                  </a:cubicBezTo>
                  <a:cubicBezTo>
                    <a:pt x="12" y="166"/>
                    <a:pt x="12" y="166"/>
                    <a:pt x="12" y="166"/>
                  </a:cubicBezTo>
                  <a:lnTo>
                    <a:pt x="0" y="154"/>
                  </a:lnTo>
                  <a:close/>
                </a:path>
              </a:pathLst>
            </a:custGeom>
            <a:solidFill>
              <a:srgbClr val="CD8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62"/>
            <p:cNvSpPr>
              <a:spLocks/>
            </p:cNvSpPr>
            <p:nvPr/>
          </p:nvSpPr>
          <p:spPr bwMode="auto">
            <a:xfrm flipH="1">
              <a:off x="3494691" y="2939632"/>
              <a:ext cx="158737" cy="379745"/>
            </a:xfrm>
            <a:custGeom>
              <a:avLst/>
              <a:gdLst>
                <a:gd name="T0" fmla="*/ 0 w 203"/>
                <a:gd name="T1" fmla="*/ 18 h 378"/>
                <a:gd name="T2" fmla="*/ 146 w 203"/>
                <a:gd name="T3" fmla="*/ 98 h 378"/>
                <a:gd name="T4" fmla="*/ 172 w 203"/>
                <a:gd name="T5" fmla="*/ 213 h 378"/>
                <a:gd name="T6" fmla="*/ 203 w 203"/>
                <a:gd name="T7" fmla="*/ 372 h 378"/>
                <a:gd name="T8" fmla="*/ 124 w 203"/>
                <a:gd name="T9" fmla="*/ 237 h 378"/>
                <a:gd name="T10" fmla="*/ 13 w 203"/>
                <a:gd name="T11" fmla="*/ 39 h 378"/>
                <a:gd name="T12" fmla="*/ 0 w 203"/>
                <a:gd name="T13" fmla="*/ 18 h 378"/>
              </a:gdLst>
              <a:ahLst/>
              <a:cxnLst>
                <a:cxn ang="0">
                  <a:pos x="T0" y="T1"/>
                </a:cxn>
                <a:cxn ang="0">
                  <a:pos x="T2" y="T3"/>
                </a:cxn>
                <a:cxn ang="0">
                  <a:pos x="T4" y="T5"/>
                </a:cxn>
                <a:cxn ang="0">
                  <a:pos x="T6" y="T7"/>
                </a:cxn>
                <a:cxn ang="0">
                  <a:pos x="T8" y="T9"/>
                </a:cxn>
                <a:cxn ang="0">
                  <a:pos x="T10" y="T11"/>
                </a:cxn>
                <a:cxn ang="0">
                  <a:pos x="T12" y="T13"/>
                </a:cxn>
              </a:cxnLst>
              <a:rect l="0" t="0" r="r" b="b"/>
              <a:pathLst>
                <a:path w="203" h="378">
                  <a:moveTo>
                    <a:pt x="0" y="18"/>
                  </a:moveTo>
                  <a:cubicBezTo>
                    <a:pt x="0" y="18"/>
                    <a:pt x="74" y="0"/>
                    <a:pt x="146" y="98"/>
                  </a:cubicBezTo>
                  <a:cubicBezTo>
                    <a:pt x="146" y="98"/>
                    <a:pt x="185" y="150"/>
                    <a:pt x="172" y="213"/>
                  </a:cubicBezTo>
                  <a:cubicBezTo>
                    <a:pt x="172" y="213"/>
                    <a:pt x="134" y="359"/>
                    <a:pt x="203" y="372"/>
                  </a:cubicBezTo>
                  <a:cubicBezTo>
                    <a:pt x="203" y="372"/>
                    <a:pt x="149" y="378"/>
                    <a:pt x="124" y="237"/>
                  </a:cubicBezTo>
                  <a:cubicBezTo>
                    <a:pt x="124" y="237"/>
                    <a:pt x="145" y="63"/>
                    <a:pt x="13" y="39"/>
                  </a:cubicBezTo>
                  <a:lnTo>
                    <a:pt x="0" y="18"/>
                  </a:lnTo>
                  <a:close/>
                </a:path>
              </a:pathLst>
            </a:custGeom>
            <a:solidFill>
              <a:srgbClr val="8D4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63"/>
            <p:cNvSpPr>
              <a:spLocks/>
            </p:cNvSpPr>
            <p:nvPr/>
          </p:nvSpPr>
          <p:spPr bwMode="auto">
            <a:xfrm flipH="1">
              <a:off x="3561276" y="2978562"/>
              <a:ext cx="82032" cy="117475"/>
            </a:xfrm>
            <a:custGeom>
              <a:avLst/>
              <a:gdLst>
                <a:gd name="T0" fmla="*/ 5 w 105"/>
                <a:gd name="T1" fmla="*/ 15 h 117"/>
                <a:gd name="T2" fmla="*/ 105 w 105"/>
                <a:gd name="T3" fmla="*/ 117 h 117"/>
                <a:gd name="T4" fmla="*/ 0 w 105"/>
                <a:gd name="T5" fmla="*/ 0 h 117"/>
                <a:gd name="T6" fmla="*/ 5 w 105"/>
                <a:gd name="T7" fmla="*/ 15 h 117"/>
              </a:gdLst>
              <a:ahLst/>
              <a:cxnLst>
                <a:cxn ang="0">
                  <a:pos x="T0" y="T1"/>
                </a:cxn>
                <a:cxn ang="0">
                  <a:pos x="T2" y="T3"/>
                </a:cxn>
                <a:cxn ang="0">
                  <a:pos x="T4" y="T5"/>
                </a:cxn>
                <a:cxn ang="0">
                  <a:pos x="T6" y="T7"/>
                </a:cxn>
              </a:cxnLst>
              <a:rect l="0" t="0" r="r" b="b"/>
              <a:pathLst>
                <a:path w="105" h="117">
                  <a:moveTo>
                    <a:pt x="5" y="15"/>
                  </a:moveTo>
                  <a:cubicBezTo>
                    <a:pt x="5" y="15"/>
                    <a:pt x="79" y="28"/>
                    <a:pt x="105" y="117"/>
                  </a:cubicBezTo>
                  <a:cubicBezTo>
                    <a:pt x="105" y="117"/>
                    <a:pt x="95" y="16"/>
                    <a:pt x="0" y="0"/>
                  </a:cubicBezTo>
                  <a:lnTo>
                    <a:pt x="5" y="15"/>
                  </a:lnTo>
                  <a:close/>
                </a:path>
              </a:pathLst>
            </a:custGeom>
            <a:solidFill>
              <a:srgbClr val="CD8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4"/>
            <p:cNvSpPr>
              <a:spLocks/>
            </p:cNvSpPr>
            <p:nvPr/>
          </p:nvSpPr>
          <p:spPr bwMode="auto">
            <a:xfrm flipH="1">
              <a:off x="3489897" y="3081011"/>
              <a:ext cx="33026" cy="143429"/>
            </a:xfrm>
            <a:custGeom>
              <a:avLst/>
              <a:gdLst>
                <a:gd name="T0" fmla="*/ 0 w 42"/>
                <a:gd name="T1" fmla="*/ 0 h 143"/>
                <a:gd name="T2" fmla="*/ 5 w 42"/>
                <a:gd name="T3" fmla="*/ 72 h 143"/>
                <a:gd name="T4" fmla="*/ 17 w 42"/>
                <a:gd name="T5" fmla="*/ 111 h 143"/>
                <a:gd name="T6" fmla="*/ 42 w 42"/>
                <a:gd name="T7" fmla="*/ 143 h 143"/>
                <a:gd name="T8" fmla="*/ 27 w 42"/>
                <a:gd name="T9" fmla="*/ 72 h 143"/>
                <a:gd name="T10" fmla="*/ 0 w 42"/>
                <a:gd name="T11" fmla="*/ 0 h 143"/>
              </a:gdLst>
              <a:ahLst/>
              <a:cxnLst>
                <a:cxn ang="0">
                  <a:pos x="T0" y="T1"/>
                </a:cxn>
                <a:cxn ang="0">
                  <a:pos x="T2" y="T3"/>
                </a:cxn>
                <a:cxn ang="0">
                  <a:pos x="T4" y="T5"/>
                </a:cxn>
                <a:cxn ang="0">
                  <a:pos x="T6" y="T7"/>
                </a:cxn>
                <a:cxn ang="0">
                  <a:pos x="T8" y="T9"/>
                </a:cxn>
                <a:cxn ang="0">
                  <a:pos x="T10" y="T11"/>
                </a:cxn>
              </a:cxnLst>
              <a:rect l="0" t="0" r="r" b="b"/>
              <a:pathLst>
                <a:path w="42" h="143">
                  <a:moveTo>
                    <a:pt x="0" y="0"/>
                  </a:moveTo>
                  <a:cubicBezTo>
                    <a:pt x="0" y="0"/>
                    <a:pt x="15" y="32"/>
                    <a:pt x="5" y="72"/>
                  </a:cubicBezTo>
                  <a:cubicBezTo>
                    <a:pt x="5" y="72"/>
                    <a:pt x="11" y="85"/>
                    <a:pt x="17" y="111"/>
                  </a:cubicBezTo>
                  <a:cubicBezTo>
                    <a:pt x="17" y="111"/>
                    <a:pt x="17" y="132"/>
                    <a:pt x="42" y="143"/>
                  </a:cubicBezTo>
                  <a:cubicBezTo>
                    <a:pt x="42" y="143"/>
                    <a:pt x="28" y="108"/>
                    <a:pt x="27" y="72"/>
                  </a:cubicBezTo>
                  <a:cubicBezTo>
                    <a:pt x="27" y="72"/>
                    <a:pt x="24" y="18"/>
                    <a:pt x="0" y="0"/>
                  </a:cubicBezTo>
                  <a:close/>
                </a:path>
              </a:pathLst>
            </a:custGeom>
            <a:solidFill>
              <a:srgbClr val="AB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5"/>
            <p:cNvSpPr>
              <a:spLocks/>
            </p:cNvSpPr>
            <p:nvPr/>
          </p:nvSpPr>
          <p:spPr bwMode="auto">
            <a:xfrm flipH="1">
              <a:off x="3469123" y="2851525"/>
              <a:ext cx="191763" cy="260904"/>
            </a:xfrm>
            <a:custGeom>
              <a:avLst/>
              <a:gdLst>
                <a:gd name="T0" fmla="*/ 9 w 245"/>
                <a:gd name="T1" fmla="*/ 106 h 260"/>
                <a:gd name="T2" fmla="*/ 172 w 245"/>
                <a:gd name="T3" fmla="*/ 93 h 260"/>
                <a:gd name="T4" fmla="*/ 218 w 245"/>
                <a:gd name="T5" fmla="*/ 260 h 260"/>
                <a:gd name="T6" fmla="*/ 142 w 245"/>
                <a:gd name="T7" fmla="*/ 47 h 260"/>
                <a:gd name="T8" fmla="*/ 0 w 245"/>
                <a:gd name="T9" fmla="*/ 95 h 260"/>
                <a:gd name="T10" fmla="*/ 9 w 245"/>
                <a:gd name="T11" fmla="*/ 106 h 260"/>
              </a:gdLst>
              <a:ahLst/>
              <a:cxnLst>
                <a:cxn ang="0">
                  <a:pos x="T0" y="T1"/>
                </a:cxn>
                <a:cxn ang="0">
                  <a:pos x="T2" y="T3"/>
                </a:cxn>
                <a:cxn ang="0">
                  <a:pos x="T4" y="T5"/>
                </a:cxn>
                <a:cxn ang="0">
                  <a:pos x="T6" y="T7"/>
                </a:cxn>
                <a:cxn ang="0">
                  <a:pos x="T8" y="T9"/>
                </a:cxn>
                <a:cxn ang="0">
                  <a:pos x="T10" y="T11"/>
                </a:cxn>
              </a:cxnLst>
              <a:rect l="0" t="0" r="r" b="b"/>
              <a:pathLst>
                <a:path w="245" h="260">
                  <a:moveTo>
                    <a:pt x="9" y="106"/>
                  </a:moveTo>
                  <a:cubicBezTo>
                    <a:pt x="9" y="106"/>
                    <a:pt x="38" y="17"/>
                    <a:pt x="172" y="93"/>
                  </a:cubicBezTo>
                  <a:cubicBezTo>
                    <a:pt x="172" y="93"/>
                    <a:pt x="226" y="130"/>
                    <a:pt x="218" y="260"/>
                  </a:cubicBezTo>
                  <a:cubicBezTo>
                    <a:pt x="218" y="260"/>
                    <a:pt x="245" y="98"/>
                    <a:pt x="142" y="47"/>
                  </a:cubicBezTo>
                  <a:cubicBezTo>
                    <a:pt x="142" y="47"/>
                    <a:pt x="37" y="0"/>
                    <a:pt x="0" y="95"/>
                  </a:cubicBezTo>
                  <a:lnTo>
                    <a:pt x="9" y="106"/>
                  </a:lnTo>
                  <a:close/>
                </a:path>
              </a:pathLst>
            </a:custGeom>
            <a:solidFill>
              <a:srgbClr val="AB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6"/>
            <p:cNvSpPr>
              <a:spLocks/>
            </p:cNvSpPr>
            <p:nvPr/>
          </p:nvSpPr>
          <p:spPr bwMode="auto">
            <a:xfrm flipH="1">
              <a:off x="3435032" y="2877479"/>
              <a:ext cx="218397" cy="404332"/>
            </a:xfrm>
            <a:custGeom>
              <a:avLst/>
              <a:gdLst>
                <a:gd name="T0" fmla="*/ 0 w 279"/>
                <a:gd name="T1" fmla="*/ 80 h 403"/>
                <a:gd name="T2" fmla="*/ 145 w 279"/>
                <a:gd name="T3" fmla="*/ 58 h 403"/>
                <a:gd name="T4" fmla="*/ 208 w 279"/>
                <a:gd name="T5" fmla="*/ 177 h 403"/>
                <a:gd name="T6" fmla="*/ 218 w 279"/>
                <a:gd name="T7" fmla="*/ 311 h 403"/>
                <a:gd name="T8" fmla="*/ 279 w 279"/>
                <a:gd name="T9" fmla="*/ 360 h 403"/>
                <a:gd name="T10" fmla="*/ 212 w 279"/>
                <a:gd name="T11" fmla="*/ 350 h 403"/>
                <a:gd name="T12" fmla="*/ 191 w 279"/>
                <a:gd name="T13" fmla="*/ 271 h 403"/>
                <a:gd name="T14" fmla="*/ 167 w 279"/>
                <a:gd name="T15" fmla="*/ 203 h 403"/>
                <a:gd name="T16" fmla="*/ 0 w 279"/>
                <a:gd name="T17" fmla="*/ 8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9" h="403">
                  <a:moveTo>
                    <a:pt x="0" y="80"/>
                  </a:moveTo>
                  <a:cubicBezTo>
                    <a:pt x="0" y="80"/>
                    <a:pt x="35" y="0"/>
                    <a:pt x="145" y="58"/>
                  </a:cubicBezTo>
                  <a:cubicBezTo>
                    <a:pt x="145" y="58"/>
                    <a:pt x="191" y="74"/>
                    <a:pt x="208" y="177"/>
                  </a:cubicBezTo>
                  <a:cubicBezTo>
                    <a:pt x="208" y="177"/>
                    <a:pt x="213" y="298"/>
                    <a:pt x="218" y="311"/>
                  </a:cubicBezTo>
                  <a:cubicBezTo>
                    <a:pt x="218" y="311"/>
                    <a:pt x="223" y="388"/>
                    <a:pt x="279" y="360"/>
                  </a:cubicBezTo>
                  <a:cubicBezTo>
                    <a:pt x="279" y="360"/>
                    <a:pt x="253" y="403"/>
                    <a:pt x="212" y="350"/>
                  </a:cubicBezTo>
                  <a:cubicBezTo>
                    <a:pt x="212" y="350"/>
                    <a:pt x="194" y="294"/>
                    <a:pt x="191" y="271"/>
                  </a:cubicBezTo>
                  <a:cubicBezTo>
                    <a:pt x="191" y="271"/>
                    <a:pt x="197" y="224"/>
                    <a:pt x="167" y="203"/>
                  </a:cubicBezTo>
                  <a:cubicBezTo>
                    <a:pt x="167" y="203"/>
                    <a:pt x="117" y="85"/>
                    <a:pt x="0" y="80"/>
                  </a:cubicBezTo>
                  <a:close/>
                </a:path>
              </a:pathLst>
            </a:custGeom>
            <a:solidFill>
              <a:srgbClr val="F0C5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7"/>
            <p:cNvSpPr>
              <a:spLocks/>
            </p:cNvSpPr>
            <p:nvPr/>
          </p:nvSpPr>
          <p:spPr bwMode="auto">
            <a:xfrm flipH="1">
              <a:off x="3634252" y="2936900"/>
              <a:ext cx="199221" cy="139331"/>
            </a:xfrm>
            <a:custGeom>
              <a:avLst/>
              <a:gdLst>
                <a:gd name="T0" fmla="*/ 0 w 255"/>
                <a:gd name="T1" fmla="*/ 82 h 139"/>
                <a:gd name="T2" fmla="*/ 125 w 255"/>
                <a:gd name="T3" fmla="*/ 10 h 139"/>
                <a:gd name="T4" fmla="*/ 247 w 255"/>
                <a:gd name="T5" fmla="*/ 139 h 139"/>
                <a:gd name="T6" fmla="*/ 0 w 255"/>
                <a:gd name="T7" fmla="*/ 82 h 139"/>
              </a:gdLst>
              <a:ahLst/>
              <a:cxnLst>
                <a:cxn ang="0">
                  <a:pos x="T0" y="T1"/>
                </a:cxn>
                <a:cxn ang="0">
                  <a:pos x="T2" y="T3"/>
                </a:cxn>
                <a:cxn ang="0">
                  <a:pos x="T4" y="T5"/>
                </a:cxn>
                <a:cxn ang="0">
                  <a:pos x="T6" y="T7"/>
                </a:cxn>
              </a:cxnLst>
              <a:rect l="0" t="0" r="r" b="b"/>
              <a:pathLst>
                <a:path w="255" h="139">
                  <a:moveTo>
                    <a:pt x="0" y="82"/>
                  </a:moveTo>
                  <a:cubicBezTo>
                    <a:pt x="0" y="82"/>
                    <a:pt x="32" y="0"/>
                    <a:pt x="125" y="10"/>
                  </a:cubicBezTo>
                  <a:cubicBezTo>
                    <a:pt x="125" y="10"/>
                    <a:pt x="255" y="27"/>
                    <a:pt x="247" y="139"/>
                  </a:cubicBezTo>
                  <a:lnTo>
                    <a:pt x="0" y="82"/>
                  </a:lnTo>
                  <a:close/>
                </a:path>
              </a:pathLst>
            </a:custGeom>
            <a:solidFill>
              <a:srgbClr val="AB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68"/>
            <p:cNvSpPr>
              <a:spLocks/>
            </p:cNvSpPr>
            <p:nvPr/>
          </p:nvSpPr>
          <p:spPr bwMode="auto">
            <a:xfrm flipH="1">
              <a:off x="3671540" y="2963536"/>
              <a:ext cx="98012" cy="90838"/>
            </a:xfrm>
            <a:custGeom>
              <a:avLst/>
              <a:gdLst>
                <a:gd name="T0" fmla="*/ 94 w 125"/>
                <a:gd name="T1" fmla="*/ 0 h 90"/>
                <a:gd name="T2" fmla="*/ 0 w 125"/>
                <a:gd name="T3" fmla="*/ 73 h 90"/>
                <a:gd name="T4" fmla="*/ 69 w 125"/>
                <a:gd name="T5" fmla="*/ 90 h 90"/>
                <a:gd name="T6" fmla="*/ 94 w 125"/>
                <a:gd name="T7" fmla="*/ 0 h 90"/>
              </a:gdLst>
              <a:ahLst/>
              <a:cxnLst>
                <a:cxn ang="0">
                  <a:pos x="T0" y="T1"/>
                </a:cxn>
                <a:cxn ang="0">
                  <a:pos x="T2" y="T3"/>
                </a:cxn>
                <a:cxn ang="0">
                  <a:pos x="T4" y="T5"/>
                </a:cxn>
                <a:cxn ang="0">
                  <a:pos x="T6" y="T7"/>
                </a:cxn>
              </a:cxnLst>
              <a:rect l="0" t="0" r="r" b="b"/>
              <a:pathLst>
                <a:path w="125" h="90">
                  <a:moveTo>
                    <a:pt x="94" y="0"/>
                  </a:moveTo>
                  <a:cubicBezTo>
                    <a:pt x="94" y="0"/>
                    <a:pt x="32" y="1"/>
                    <a:pt x="0" y="73"/>
                  </a:cubicBezTo>
                  <a:cubicBezTo>
                    <a:pt x="69" y="90"/>
                    <a:pt x="69" y="90"/>
                    <a:pt x="69" y="90"/>
                  </a:cubicBezTo>
                  <a:cubicBezTo>
                    <a:pt x="69" y="90"/>
                    <a:pt x="125" y="20"/>
                    <a:pt x="94" y="0"/>
                  </a:cubicBezTo>
                  <a:close/>
                </a:path>
              </a:pathLst>
            </a:custGeom>
            <a:solidFill>
              <a:srgbClr val="CD8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69"/>
            <p:cNvSpPr>
              <a:spLocks/>
            </p:cNvSpPr>
            <p:nvPr/>
          </p:nvSpPr>
          <p:spPr bwMode="auto">
            <a:xfrm flipH="1">
              <a:off x="3658223" y="2963536"/>
              <a:ext cx="56996" cy="94253"/>
            </a:xfrm>
            <a:custGeom>
              <a:avLst/>
              <a:gdLst>
                <a:gd name="T0" fmla="*/ 25 w 73"/>
                <a:gd name="T1" fmla="*/ 0 h 94"/>
                <a:gd name="T2" fmla="*/ 0 w 73"/>
                <a:gd name="T3" fmla="*/ 90 h 94"/>
                <a:gd name="T4" fmla="*/ 22 w 73"/>
                <a:gd name="T5" fmla="*/ 94 h 94"/>
                <a:gd name="T6" fmla="*/ 25 w 73"/>
                <a:gd name="T7" fmla="*/ 0 h 94"/>
              </a:gdLst>
              <a:ahLst/>
              <a:cxnLst>
                <a:cxn ang="0">
                  <a:pos x="T0" y="T1"/>
                </a:cxn>
                <a:cxn ang="0">
                  <a:pos x="T2" y="T3"/>
                </a:cxn>
                <a:cxn ang="0">
                  <a:pos x="T4" y="T5"/>
                </a:cxn>
                <a:cxn ang="0">
                  <a:pos x="T6" y="T7"/>
                </a:cxn>
              </a:cxnLst>
              <a:rect l="0" t="0" r="r" b="b"/>
              <a:pathLst>
                <a:path w="73" h="94">
                  <a:moveTo>
                    <a:pt x="25" y="0"/>
                  </a:moveTo>
                  <a:cubicBezTo>
                    <a:pt x="25" y="0"/>
                    <a:pt x="56" y="14"/>
                    <a:pt x="0" y="90"/>
                  </a:cubicBezTo>
                  <a:cubicBezTo>
                    <a:pt x="22" y="94"/>
                    <a:pt x="22" y="94"/>
                    <a:pt x="22" y="94"/>
                  </a:cubicBezTo>
                  <a:cubicBezTo>
                    <a:pt x="22" y="94"/>
                    <a:pt x="73" y="20"/>
                    <a:pt x="25" y="0"/>
                  </a:cubicBezTo>
                  <a:close/>
                </a:path>
              </a:pathLst>
            </a:custGeom>
            <a:solidFill>
              <a:srgbClr val="F0C5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70"/>
            <p:cNvSpPr>
              <a:spLocks/>
            </p:cNvSpPr>
            <p:nvPr/>
          </p:nvSpPr>
          <p:spPr bwMode="auto">
            <a:xfrm flipH="1">
              <a:off x="3696043" y="2933485"/>
              <a:ext cx="105470" cy="82642"/>
            </a:xfrm>
            <a:custGeom>
              <a:avLst/>
              <a:gdLst>
                <a:gd name="T0" fmla="*/ 135 w 135"/>
                <a:gd name="T1" fmla="*/ 30 h 82"/>
                <a:gd name="T2" fmla="*/ 0 w 135"/>
                <a:gd name="T3" fmla="*/ 82 h 82"/>
                <a:gd name="T4" fmla="*/ 23 w 135"/>
                <a:gd name="T5" fmla="*/ 82 h 82"/>
                <a:gd name="T6" fmla="*/ 135 w 135"/>
                <a:gd name="T7" fmla="*/ 30 h 82"/>
              </a:gdLst>
              <a:ahLst/>
              <a:cxnLst>
                <a:cxn ang="0">
                  <a:pos x="T0" y="T1"/>
                </a:cxn>
                <a:cxn ang="0">
                  <a:pos x="T2" y="T3"/>
                </a:cxn>
                <a:cxn ang="0">
                  <a:pos x="T4" y="T5"/>
                </a:cxn>
                <a:cxn ang="0">
                  <a:pos x="T6" y="T7"/>
                </a:cxn>
              </a:cxnLst>
              <a:rect l="0" t="0" r="r" b="b"/>
              <a:pathLst>
                <a:path w="135" h="82">
                  <a:moveTo>
                    <a:pt x="135" y="30"/>
                  </a:moveTo>
                  <a:cubicBezTo>
                    <a:pt x="135" y="30"/>
                    <a:pt x="51" y="0"/>
                    <a:pt x="0" y="82"/>
                  </a:cubicBezTo>
                  <a:cubicBezTo>
                    <a:pt x="23" y="82"/>
                    <a:pt x="23" y="82"/>
                    <a:pt x="23" y="82"/>
                  </a:cubicBezTo>
                  <a:cubicBezTo>
                    <a:pt x="23" y="82"/>
                    <a:pt x="37" y="10"/>
                    <a:pt x="135" y="30"/>
                  </a:cubicBezTo>
                  <a:close/>
                </a:path>
              </a:pathLst>
            </a:custGeom>
            <a:solidFill>
              <a:srgbClr val="D79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1"/>
            <p:cNvSpPr>
              <a:spLocks/>
            </p:cNvSpPr>
            <p:nvPr/>
          </p:nvSpPr>
          <p:spPr bwMode="auto">
            <a:xfrm flipH="1">
              <a:off x="3637981" y="2967634"/>
              <a:ext cx="50604" cy="98351"/>
            </a:xfrm>
            <a:custGeom>
              <a:avLst/>
              <a:gdLst>
                <a:gd name="T0" fmla="*/ 0 w 65"/>
                <a:gd name="T1" fmla="*/ 0 h 98"/>
                <a:gd name="T2" fmla="*/ 4 w 65"/>
                <a:gd name="T3" fmla="*/ 62 h 98"/>
                <a:gd name="T4" fmla="*/ 63 w 65"/>
                <a:gd name="T5" fmla="*/ 98 h 98"/>
                <a:gd name="T6" fmla="*/ 0 w 65"/>
                <a:gd name="T7" fmla="*/ 0 h 98"/>
              </a:gdLst>
              <a:ahLst/>
              <a:cxnLst>
                <a:cxn ang="0">
                  <a:pos x="T0" y="T1"/>
                </a:cxn>
                <a:cxn ang="0">
                  <a:pos x="T2" y="T3"/>
                </a:cxn>
                <a:cxn ang="0">
                  <a:pos x="T4" y="T5"/>
                </a:cxn>
                <a:cxn ang="0">
                  <a:pos x="T6" y="T7"/>
                </a:cxn>
              </a:cxnLst>
              <a:rect l="0" t="0" r="r" b="b"/>
              <a:pathLst>
                <a:path w="65" h="98">
                  <a:moveTo>
                    <a:pt x="0" y="0"/>
                  </a:moveTo>
                  <a:cubicBezTo>
                    <a:pt x="0" y="0"/>
                    <a:pt x="25" y="14"/>
                    <a:pt x="4" y="62"/>
                  </a:cubicBezTo>
                  <a:cubicBezTo>
                    <a:pt x="63" y="98"/>
                    <a:pt x="63" y="98"/>
                    <a:pt x="63" y="98"/>
                  </a:cubicBezTo>
                  <a:cubicBezTo>
                    <a:pt x="63" y="98"/>
                    <a:pt x="65" y="31"/>
                    <a:pt x="0" y="0"/>
                  </a:cubicBezTo>
                  <a:close/>
                </a:path>
              </a:pathLst>
            </a:custGeom>
            <a:solidFill>
              <a:srgbClr val="8D4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2"/>
            <p:cNvSpPr>
              <a:spLocks/>
            </p:cNvSpPr>
            <p:nvPr/>
          </p:nvSpPr>
          <p:spPr bwMode="auto">
            <a:xfrm flipH="1">
              <a:off x="3626262" y="2989490"/>
              <a:ext cx="239704" cy="170065"/>
            </a:xfrm>
            <a:custGeom>
              <a:avLst/>
              <a:gdLst>
                <a:gd name="T0" fmla="*/ 18 w 306"/>
                <a:gd name="T1" fmla="*/ 113 h 169"/>
                <a:gd name="T2" fmla="*/ 168 w 306"/>
                <a:gd name="T3" fmla="*/ 88 h 169"/>
                <a:gd name="T4" fmla="*/ 252 w 306"/>
                <a:gd name="T5" fmla="*/ 148 h 169"/>
                <a:gd name="T6" fmla="*/ 273 w 306"/>
                <a:gd name="T7" fmla="*/ 169 h 169"/>
                <a:gd name="T8" fmla="*/ 296 w 306"/>
                <a:gd name="T9" fmla="*/ 84 h 169"/>
                <a:gd name="T10" fmla="*/ 138 w 306"/>
                <a:gd name="T11" fmla="*/ 7 h 169"/>
                <a:gd name="T12" fmla="*/ 24 w 306"/>
                <a:gd name="T13" fmla="*/ 36 h 169"/>
                <a:gd name="T14" fmla="*/ 18 w 306"/>
                <a:gd name="T15" fmla="*/ 113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6" h="169">
                  <a:moveTo>
                    <a:pt x="18" y="113"/>
                  </a:moveTo>
                  <a:cubicBezTo>
                    <a:pt x="18" y="113"/>
                    <a:pt x="101" y="64"/>
                    <a:pt x="168" y="88"/>
                  </a:cubicBezTo>
                  <a:cubicBezTo>
                    <a:pt x="168" y="88"/>
                    <a:pt x="245" y="133"/>
                    <a:pt x="252" y="148"/>
                  </a:cubicBezTo>
                  <a:cubicBezTo>
                    <a:pt x="273" y="169"/>
                    <a:pt x="273" y="169"/>
                    <a:pt x="273" y="169"/>
                  </a:cubicBezTo>
                  <a:cubicBezTo>
                    <a:pt x="273" y="169"/>
                    <a:pt x="306" y="140"/>
                    <a:pt x="296" y="84"/>
                  </a:cubicBezTo>
                  <a:cubicBezTo>
                    <a:pt x="296" y="84"/>
                    <a:pt x="236" y="5"/>
                    <a:pt x="138" y="7"/>
                  </a:cubicBezTo>
                  <a:cubicBezTo>
                    <a:pt x="138" y="7"/>
                    <a:pt x="63" y="0"/>
                    <a:pt x="24" y="36"/>
                  </a:cubicBezTo>
                  <a:cubicBezTo>
                    <a:pt x="24" y="36"/>
                    <a:pt x="0" y="77"/>
                    <a:pt x="18" y="113"/>
                  </a:cubicBez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3"/>
            <p:cNvSpPr>
              <a:spLocks/>
            </p:cNvSpPr>
            <p:nvPr/>
          </p:nvSpPr>
          <p:spPr bwMode="auto">
            <a:xfrm flipH="1">
              <a:off x="3633187" y="2986758"/>
              <a:ext cx="225322" cy="146844"/>
            </a:xfrm>
            <a:custGeom>
              <a:avLst/>
              <a:gdLst>
                <a:gd name="T0" fmla="*/ 7 w 288"/>
                <a:gd name="T1" fmla="*/ 59 h 146"/>
                <a:gd name="T2" fmla="*/ 210 w 288"/>
                <a:gd name="T3" fmla="*/ 61 h 146"/>
                <a:gd name="T4" fmla="*/ 288 w 288"/>
                <a:gd name="T5" fmla="*/ 119 h 146"/>
                <a:gd name="T6" fmla="*/ 281 w 288"/>
                <a:gd name="T7" fmla="*/ 146 h 146"/>
                <a:gd name="T8" fmla="*/ 120 w 288"/>
                <a:gd name="T9" fmla="*/ 56 h 146"/>
                <a:gd name="T10" fmla="*/ 4 w 288"/>
                <a:gd name="T11" fmla="*/ 96 h 146"/>
                <a:gd name="T12" fmla="*/ 7 w 288"/>
                <a:gd name="T13" fmla="*/ 59 h 146"/>
              </a:gdLst>
              <a:ahLst/>
              <a:cxnLst>
                <a:cxn ang="0">
                  <a:pos x="T0" y="T1"/>
                </a:cxn>
                <a:cxn ang="0">
                  <a:pos x="T2" y="T3"/>
                </a:cxn>
                <a:cxn ang="0">
                  <a:pos x="T4" y="T5"/>
                </a:cxn>
                <a:cxn ang="0">
                  <a:pos x="T6" y="T7"/>
                </a:cxn>
                <a:cxn ang="0">
                  <a:pos x="T8" y="T9"/>
                </a:cxn>
                <a:cxn ang="0">
                  <a:pos x="T10" y="T11"/>
                </a:cxn>
                <a:cxn ang="0">
                  <a:pos x="T12" y="T13"/>
                </a:cxn>
              </a:cxnLst>
              <a:rect l="0" t="0" r="r" b="b"/>
              <a:pathLst>
                <a:path w="288" h="146">
                  <a:moveTo>
                    <a:pt x="7" y="59"/>
                  </a:moveTo>
                  <a:cubicBezTo>
                    <a:pt x="7" y="59"/>
                    <a:pt x="131" y="0"/>
                    <a:pt x="210" y="61"/>
                  </a:cubicBezTo>
                  <a:cubicBezTo>
                    <a:pt x="210" y="61"/>
                    <a:pt x="278" y="100"/>
                    <a:pt x="288" y="119"/>
                  </a:cubicBezTo>
                  <a:cubicBezTo>
                    <a:pt x="288" y="119"/>
                    <a:pt x="285" y="139"/>
                    <a:pt x="281" y="146"/>
                  </a:cubicBezTo>
                  <a:cubicBezTo>
                    <a:pt x="281" y="146"/>
                    <a:pt x="202" y="54"/>
                    <a:pt x="120" y="56"/>
                  </a:cubicBezTo>
                  <a:cubicBezTo>
                    <a:pt x="120" y="56"/>
                    <a:pt x="23" y="58"/>
                    <a:pt x="4" y="96"/>
                  </a:cubicBezTo>
                  <a:cubicBezTo>
                    <a:pt x="4" y="96"/>
                    <a:pt x="0" y="79"/>
                    <a:pt x="7"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4"/>
            <p:cNvSpPr>
              <a:spLocks/>
            </p:cNvSpPr>
            <p:nvPr/>
          </p:nvSpPr>
          <p:spPr bwMode="auto">
            <a:xfrm flipH="1">
              <a:off x="3643308" y="2939632"/>
              <a:ext cx="61790" cy="80593"/>
            </a:xfrm>
            <a:custGeom>
              <a:avLst/>
              <a:gdLst>
                <a:gd name="T0" fmla="*/ 0 w 79"/>
                <a:gd name="T1" fmla="*/ 17 h 80"/>
                <a:gd name="T2" fmla="*/ 54 w 79"/>
                <a:gd name="T3" fmla="*/ 32 h 80"/>
                <a:gd name="T4" fmla="*/ 73 w 79"/>
                <a:gd name="T5" fmla="*/ 80 h 80"/>
                <a:gd name="T6" fmla="*/ 0 w 79"/>
                <a:gd name="T7" fmla="*/ 17 h 80"/>
              </a:gdLst>
              <a:ahLst/>
              <a:cxnLst>
                <a:cxn ang="0">
                  <a:pos x="T0" y="T1"/>
                </a:cxn>
                <a:cxn ang="0">
                  <a:pos x="T2" y="T3"/>
                </a:cxn>
                <a:cxn ang="0">
                  <a:pos x="T4" y="T5"/>
                </a:cxn>
                <a:cxn ang="0">
                  <a:pos x="T6" y="T7"/>
                </a:cxn>
              </a:cxnLst>
              <a:rect l="0" t="0" r="r" b="b"/>
              <a:pathLst>
                <a:path w="79" h="80">
                  <a:moveTo>
                    <a:pt x="0" y="17"/>
                  </a:moveTo>
                  <a:cubicBezTo>
                    <a:pt x="0" y="17"/>
                    <a:pt x="25" y="0"/>
                    <a:pt x="54" y="32"/>
                  </a:cubicBezTo>
                  <a:cubicBezTo>
                    <a:pt x="54" y="32"/>
                    <a:pt x="79" y="63"/>
                    <a:pt x="73" y="80"/>
                  </a:cubicBezTo>
                  <a:cubicBezTo>
                    <a:pt x="73" y="80"/>
                    <a:pt x="57" y="41"/>
                    <a:pt x="0" y="17"/>
                  </a:cubicBezTo>
                  <a:close/>
                </a:path>
              </a:pathLst>
            </a:custGeom>
            <a:solidFill>
              <a:srgbClr val="F6EB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5"/>
            <p:cNvSpPr>
              <a:spLocks/>
            </p:cNvSpPr>
            <p:nvPr/>
          </p:nvSpPr>
          <p:spPr bwMode="auto">
            <a:xfrm flipH="1">
              <a:off x="3635850" y="2932802"/>
              <a:ext cx="52735" cy="83325"/>
            </a:xfrm>
            <a:custGeom>
              <a:avLst/>
              <a:gdLst>
                <a:gd name="T0" fmla="*/ 0 w 68"/>
                <a:gd name="T1" fmla="*/ 20 h 83"/>
                <a:gd name="T2" fmla="*/ 36 w 68"/>
                <a:gd name="T3" fmla="*/ 14 h 83"/>
                <a:gd name="T4" fmla="*/ 68 w 68"/>
                <a:gd name="T5" fmla="*/ 71 h 83"/>
                <a:gd name="T6" fmla="*/ 53 w 68"/>
                <a:gd name="T7" fmla="*/ 79 h 83"/>
                <a:gd name="T8" fmla="*/ 0 w 68"/>
                <a:gd name="T9" fmla="*/ 20 h 83"/>
              </a:gdLst>
              <a:ahLst/>
              <a:cxnLst>
                <a:cxn ang="0">
                  <a:pos x="T0" y="T1"/>
                </a:cxn>
                <a:cxn ang="0">
                  <a:pos x="T2" y="T3"/>
                </a:cxn>
                <a:cxn ang="0">
                  <a:pos x="T4" y="T5"/>
                </a:cxn>
                <a:cxn ang="0">
                  <a:pos x="T6" y="T7"/>
                </a:cxn>
                <a:cxn ang="0">
                  <a:pos x="T8" y="T9"/>
                </a:cxn>
              </a:cxnLst>
              <a:rect l="0" t="0" r="r" b="b"/>
              <a:pathLst>
                <a:path w="68" h="83">
                  <a:moveTo>
                    <a:pt x="0" y="20"/>
                  </a:moveTo>
                  <a:cubicBezTo>
                    <a:pt x="0" y="20"/>
                    <a:pt x="5" y="0"/>
                    <a:pt x="36" y="14"/>
                  </a:cubicBezTo>
                  <a:cubicBezTo>
                    <a:pt x="36" y="14"/>
                    <a:pt x="65" y="30"/>
                    <a:pt x="68" y="71"/>
                  </a:cubicBezTo>
                  <a:cubicBezTo>
                    <a:pt x="68" y="71"/>
                    <a:pt x="66" y="83"/>
                    <a:pt x="53" y="79"/>
                  </a:cubicBezTo>
                  <a:cubicBezTo>
                    <a:pt x="53" y="79"/>
                    <a:pt x="40" y="28"/>
                    <a:pt x="0" y="20"/>
                  </a:cubicBez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6"/>
            <p:cNvSpPr>
              <a:spLocks/>
            </p:cNvSpPr>
            <p:nvPr/>
          </p:nvSpPr>
          <p:spPr bwMode="auto">
            <a:xfrm flipH="1">
              <a:off x="3634785" y="3054375"/>
              <a:ext cx="216799" cy="321007"/>
            </a:xfrm>
            <a:custGeom>
              <a:avLst/>
              <a:gdLst>
                <a:gd name="T0" fmla="*/ 0 w 277"/>
                <a:gd name="T1" fmla="*/ 47 h 320"/>
                <a:gd name="T2" fmla="*/ 65 w 277"/>
                <a:gd name="T3" fmla="*/ 223 h 320"/>
                <a:gd name="T4" fmla="*/ 112 w 277"/>
                <a:gd name="T5" fmla="*/ 230 h 320"/>
                <a:gd name="T6" fmla="*/ 127 w 277"/>
                <a:gd name="T7" fmla="*/ 320 h 320"/>
                <a:gd name="T8" fmla="*/ 183 w 277"/>
                <a:gd name="T9" fmla="*/ 257 h 320"/>
                <a:gd name="T10" fmla="*/ 178 w 277"/>
                <a:gd name="T11" fmla="*/ 197 h 320"/>
                <a:gd name="T12" fmla="*/ 216 w 277"/>
                <a:gd name="T13" fmla="*/ 161 h 320"/>
                <a:gd name="T14" fmla="*/ 263 w 277"/>
                <a:gd name="T15" fmla="*/ 119 h 320"/>
                <a:gd name="T16" fmla="*/ 237 w 277"/>
                <a:gd name="T17" fmla="*/ 81 h 320"/>
                <a:gd name="T18" fmla="*/ 79 w 277"/>
                <a:gd name="T19" fmla="*/ 17 h 320"/>
                <a:gd name="T20" fmla="*/ 0 w 277"/>
                <a:gd name="T21" fmla="*/ 47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7" h="320">
                  <a:moveTo>
                    <a:pt x="0" y="47"/>
                  </a:moveTo>
                  <a:cubicBezTo>
                    <a:pt x="0" y="47"/>
                    <a:pt x="4" y="166"/>
                    <a:pt x="65" y="223"/>
                  </a:cubicBezTo>
                  <a:cubicBezTo>
                    <a:pt x="65" y="223"/>
                    <a:pt x="83" y="239"/>
                    <a:pt x="112" y="230"/>
                  </a:cubicBezTo>
                  <a:cubicBezTo>
                    <a:pt x="112" y="230"/>
                    <a:pt x="136" y="288"/>
                    <a:pt x="127" y="320"/>
                  </a:cubicBezTo>
                  <a:cubicBezTo>
                    <a:pt x="127" y="320"/>
                    <a:pt x="171" y="266"/>
                    <a:pt x="183" y="257"/>
                  </a:cubicBezTo>
                  <a:cubicBezTo>
                    <a:pt x="183" y="257"/>
                    <a:pt x="168" y="205"/>
                    <a:pt x="178" y="197"/>
                  </a:cubicBezTo>
                  <a:cubicBezTo>
                    <a:pt x="178" y="197"/>
                    <a:pt x="208" y="169"/>
                    <a:pt x="216" y="161"/>
                  </a:cubicBezTo>
                  <a:cubicBezTo>
                    <a:pt x="216" y="161"/>
                    <a:pt x="247" y="160"/>
                    <a:pt x="263" y="119"/>
                  </a:cubicBezTo>
                  <a:cubicBezTo>
                    <a:pt x="263" y="119"/>
                    <a:pt x="277" y="72"/>
                    <a:pt x="237" y="81"/>
                  </a:cubicBezTo>
                  <a:cubicBezTo>
                    <a:pt x="237" y="81"/>
                    <a:pt x="174" y="0"/>
                    <a:pt x="79" y="17"/>
                  </a:cubicBezTo>
                  <a:cubicBezTo>
                    <a:pt x="79" y="17"/>
                    <a:pt x="30" y="19"/>
                    <a:pt x="0" y="47"/>
                  </a:cubicBezTo>
                  <a:close/>
                </a:path>
              </a:pathLst>
            </a:custGeom>
            <a:solidFill>
              <a:srgbClr val="F7E7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101" name="Picture 7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flipH="1">
              <a:off x="3715752" y="3113795"/>
              <a:ext cx="56464" cy="96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 name="Freeform 78"/>
            <p:cNvSpPr>
              <a:spLocks/>
            </p:cNvSpPr>
            <p:nvPr/>
          </p:nvSpPr>
          <p:spPr bwMode="auto">
            <a:xfrm flipH="1">
              <a:off x="3741853" y="3126089"/>
              <a:ext cx="29297" cy="41663"/>
            </a:xfrm>
            <a:custGeom>
              <a:avLst/>
              <a:gdLst>
                <a:gd name="T0" fmla="*/ 3 w 37"/>
                <a:gd name="T1" fmla="*/ 15 h 41"/>
                <a:gd name="T2" fmla="*/ 19 w 37"/>
                <a:gd name="T3" fmla="*/ 41 h 41"/>
                <a:gd name="T4" fmla="*/ 37 w 37"/>
                <a:gd name="T5" fmla="*/ 16 h 41"/>
                <a:gd name="T6" fmla="*/ 21 w 37"/>
                <a:gd name="T7" fmla="*/ 2 h 41"/>
                <a:gd name="T8" fmla="*/ 3 w 37"/>
                <a:gd name="T9" fmla="*/ 15 h 41"/>
              </a:gdLst>
              <a:ahLst/>
              <a:cxnLst>
                <a:cxn ang="0">
                  <a:pos x="T0" y="T1"/>
                </a:cxn>
                <a:cxn ang="0">
                  <a:pos x="T2" y="T3"/>
                </a:cxn>
                <a:cxn ang="0">
                  <a:pos x="T4" y="T5"/>
                </a:cxn>
                <a:cxn ang="0">
                  <a:pos x="T6" y="T7"/>
                </a:cxn>
                <a:cxn ang="0">
                  <a:pos x="T8" y="T9"/>
                </a:cxn>
              </a:cxnLst>
              <a:rect l="0" t="0" r="r" b="b"/>
              <a:pathLst>
                <a:path w="37" h="41">
                  <a:moveTo>
                    <a:pt x="3" y="15"/>
                  </a:moveTo>
                  <a:cubicBezTo>
                    <a:pt x="3" y="15"/>
                    <a:pt x="0" y="41"/>
                    <a:pt x="19" y="41"/>
                  </a:cubicBezTo>
                  <a:cubicBezTo>
                    <a:pt x="19" y="41"/>
                    <a:pt x="37" y="41"/>
                    <a:pt x="37" y="16"/>
                  </a:cubicBezTo>
                  <a:cubicBezTo>
                    <a:pt x="37" y="16"/>
                    <a:pt x="34" y="0"/>
                    <a:pt x="21" y="2"/>
                  </a:cubicBezTo>
                  <a:lnTo>
                    <a:pt x="3" y="15"/>
                  </a:lnTo>
                  <a:close/>
                </a:path>
              </a:pathLst>
            </a:custGeom>
            <a:solidFill>
              <a:srgbClr val="B564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9"/>
            <p:cNvSpPr>
              <a:spLocks/>
            </p:cNvSpPr>
            <p:nvPr/>
          </p:nvSpPr>
          <p:spPr bwMode="auto">
            <a:xfrm flipH="1">
              <a:off x="3740255" y="3126089"/>
              <a:ext cx="30895" cy="34150"/>
            </a:xfrm>
            <a:custGeom>
              <a:avLst/>
              <a:gdLst>
                <a:gd name="T0" fmla="*/ 3 w 39"/>
                <a:gd name="T1" fmla="*/ 25 h 34"/>
                <a:gd name="T2" fmla="*/ 8 w 39"/>
                <a:gd name="T3" fmla="*/ 22 h 34"/>
                <a:gd name="T4" fmla="*/ 11 w 39"/>
                <a:gd name="T5" fmla="*/ 26 h 34"/>
                <a:gd name="T6" fmla="*/ 23 w 39"/>
                <a:gd name="T7" fmla="*/ 30 h 34"/>
                <a:gd name="T8" fmla="*/ 25 w 39"/>
                <a:gd name="T9" fmla="*/ 19 h 34"/>
                <a:gd name="T10" fmla="*/ 36 w 39"/>
                <a:gd name="T11" fmla="*/ 22 h 34"/>
                <a:gd name="T12" fmla="*/ 22 w 39"/>
                <a:gd name="T13" fmla="*/ 3 h 34"/>
                <a:gd name="T14" fmla="*/ 17 w 39"/>
                <a:gd name="T15" fmla="*/ 5 h 34"/>
                <a:gd name="T16" fmla="*/ 11 w 39"/>
                <a:gd name="T17" fmla="*/ 8 h 34"/>
                <a:gd name="T18" fmla="*/ 4 w 39"/>
                <a:gd name="T19" fmla="*/ 14 h 34"/>
                <a:gd name="T20" fmla="*/ 3 w 39"/>
                <a:gd name="T21"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4">
                  <a:moveTo>
                    <a:pt x="3" y="25"/>
                  </a:moveTo>
                  <a:cubicBezTo>
                    <a:pt x="3" y="22"/>
                    <a:pt x="5" y="21"/>
                    <a:pt x="8" y="22"/>
                  </a:cubicBezTo>
                  <a:cubicBezTo>
                    <a:pt x="11" y="22"/>
                    <a:pt x="10" y="24"/>
                    <a:pt x="11" y="26"/>
                  </a:cubicBezTo>
                  <a:cubicBezTo>
                    <a:pt x="11" y="32"/>
                    <a:pt x="19" y="34"/>
                    <a:pt x="23" y="30"/>
                  </a:cubicBezTo>
                  <a:cubicBezTo>
                    <a:pt x="26" y="27"/>
                    <a:pt x="23" y="23"/>
                    <a:pt x="25" y="19"/>
                  </a:cubicBezTo>
                  <a:cubicBezTo>
                    <a:pt x="27" y="15"/>
                    <a:pt x="35" y="18"/>
                    <a:pt x="36" y="22"/>
                  </a:cubicBezTo>
                  <a:cubicBezTo>
                    <a:pt x="39" y="13"/>
                    <a:pt x="32" y="0"/>
                    <a:pt x="22" y="3"/>
                  </a:cubicBezTo>
                  <a:cubicBezTo>
                    <a:pt x="20" y="3"/>
                    <a:pt x="19" y="4"/>
                    <a:pt x="17" y="5"/>
                  </a:cubicBezTo>
                  <a:cubicBezTo>
                    <a:pt x="15" y="6"/>
                    <a:pt x="13" y="7"/>
                    <a:pt x="11" y="8"/>
                  </a:cubicBezTo>
                  <a:cubicBezTo>
                    <a:pt x="9" y="10"/>
                    <a:pt x="6" y="12"/>
                    <a:pt x="4" y="14"/>
                  </a:cubicBezTo>
                  <a:cubicBezTo>
                    <a:pt x="0" y="18"/>
                    <a:pt x="3" y="21"/>
                    <a:pt x="3" y="25"/>
                  </a:cubicBezTo>
                </a:path>
              </a:pathLst>
            </a:custGeom>
            <a:solidFill>
              <a:srgbClr val="662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Oval 80"/>
            <p:cNvSpPr>
              <a:spLocks noChangeArrowheads="1"/>
            </p:cNvSpPr>
            <p:nvPr/>
          </p:nvSpPr>
          <p:spPr bwMode="auto">
            <a:xfrm flipH="1">
              <a:off x="3749843" y="3135651"/>
              <a:ext cx="9588" cy="1161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81"/>
            <p:cNvSpPr>
              <a:spLocks/>
            </p:cNvSpPr>
            <p:nvPr/>
          </p:nvSpPr>
          <p:spPr bwMode="auto">
            <a:xfrm flipH="1">
              <a:off x="3719480" y="3059156"/>
              <a:ext cx="57529" cy="56006"/>
            </a:xfrm>
            <a:custGeom>
              <a:avLst/>
              <a:gdLst>
                <a:gd name="T0" fmla="*/ 0 w 74"/>
                <a:gd name="T1" fmla="*/ 44 h 56"/>
                <a:gd name="T2" fmla="*/ 74 w 74"/>
                <a:gd name="T3" fmla="*/ 14 h 56"/>
                <a:gd name="T4" fmla="*/ 13 w 74"/>
                <a:gd name="T5" fmla="*/ 52 h 56"/>
                <a:gd name="T6" fmla="*/ 0 w 74"/>
                <a:gd name="T7" fmla="*/ 44 h 56"/>
              </a:gdLst>
              <a:ahLst/>
              <a:cxnLst>
                <a:cxn ang="0">
                  <a:pos x="T0" y="T1"/>
                </a:cxn>
                <a:cxn ang="0">
                  <a:pos x="T2" y="T3"/>
                </a:cxn>
                <a:cxn ang="0">
                  <a:pos x="T4" y="T5"/>
                </a:cxn>
                <a:cxn ang="0">
                  <a:pos x="T6" y="T7"/>
                </a:cxn>
              </a:cxnLst>
              <a:rect l="0" t="0" r="r" b="b"/>
              <a:pathLst>
                <a:path w="74" h="56">
                  <a:moveTo>
                    <a:pt x="0" y="44"/>
                  </a:moveTo>
                  <a:cubicBezTo>
                    <a:pt x="0" y="44"/>
                    <a:pt x="32" y="0"/>
                    <a:pt x="74" y="14"/>
                  </a:cubicBezTo>
                  <a:cubicBezTo>
                    <a:pt x="74" y="14"/>
                    <a:pt x="38" y="0"/>
                    <a:pt x="13" y="52"/>
                  </a:cubicBezTo>
                  <a:cubicBezTo>
                    <a:pt x="13" y="52"/>
                    <a:pt x="0" y="56"/>
                    <a:pt x="0" y="44"/>
                  </a:cubicBezTo>
                  <a:close/>
                </a:path>
              </a:pathLst>
            </a:custGeom>
            <a:solidFill>
              <a:srgbClr val="852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82"/>
            <p:cNvSpPr>
              <a:spLocks/>
            </p:cNvSpPr>
            <p:nvPr/>
          </p:nvSpPr>
          <p:spPr bwMode="auto">
            <a:xfrm flipH="1">
              <a:off x="3816427" y="3085109"/>
              <a:ext cx="44745" cy="38248"/>
            </a:xfrm>
            <a:custGeom>
              <a:avLst/>
              <a:gdLst>
                <a:gd name="T0" fmla="*/ 0 w 57"/>
                <a:gd name="T1" fmla="*/ 0 h 38"/>
                <a:gd name="T2" fmla="*/ 57 w 57"/>
                <a:gd name="T3" fmla="*/ 32 h 38"/>
                <a:gd name="T4" fmla="*/ 43 w 57"/>
                <a:gd name="T5" fmla="*/ 38 h 38"/>
                <a:gd name="T6" fmla="*/ 0 w 57"/>
                <a:gd name="T7" fmla="*/ 0 h 38"/>
              </a:gdLst>
              <a:ahLst/>
              <a:cxnLst>
                <a:cxn ang="0">
                  <a:pos x="T0" y="T1"/>
                </a:cxn>
                <a:cxn ang="0">
                  <a:pos x="T2" y="T3"/>
                </a:cxn>
                <a:cxn ang="0">
                  <a:pos x="T4" y="T5"/>
                </a:cxn>
                <a:cxn ang="0">
                  <a:pos x="T6" y="T7"/>
                </a:cxn>
              </a:cxnLst>
              <a:rect l="0" t="0" r="r" b="b"/>
              <a:pathLst>
                <a:path w="57" h="38">
                  <a:moveTo>
                    <a:pt x="0" y="0"/>
                  </a:moveTo>
                  <a:cubicBezTo>
                    <a:pt x="0" y="0"/>
                    <a:pt x="32" y="2"/>
                    <a:pt x="57" y="32"/>
                  </a:cubicBezTo>
                  <a:cubicBezTo>
                    <a:pt x="57" y="32"/>
                    <a:pt x="53" y="38"/>
                    <a:pt x="43" y="38"/>
                  </a:cubicBezTo>
                  <a:cubicBezTo>
                    <a:pt x="43" y="38"/>
                    <a:pt x="30" y="9"/>
                    <a:pt x="0" y="0"/>
                  </a:cubicBezTo>
                  <a:close/>
                </a:path>
              </a:pathLst>
            </a:custGeom>
            <a:solidFill>
              <a:srgbClr val="852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83"/>
            <p:cNvSpPr>
              <a:spLocks/>
            </p:cNvSpPr>
            <p:nvPr/>
          </p:nvSpPr>
          <p:spPr bwMode="auto">
            <a:xfrm flipH="1">
              <a:off x="3698173" y="3091939"/>
              <a:ext cx="72977" cy="54640"/>
            </a:xfrm>
            <a:custGeom>
              <a:avLst/>
              <a:gdLst>
                <a:gd name="T0" fmla="*/ 0 w 93"/>
                <a:gd name="T1" fmla="*/ 51 h 54"/>
                <a:gd name="T2" fmla="*/ 67 w 93"/>
                <a:gd name="T3" fmla="*/ 31 h 54"/>
                <a:gd name="T4" fmla="*/ 93 w 93"/>
                <a:gd name="T5" fmla="*/ 35 h 54"/>
                <a:gd name="T6" fmla="*/ 58 w 93"/>
                <a:gd name="T7" fmla="*/ 41 h 54"/>
                <a:gd name="T8" fmla="*/ 0 w 93"/>
                <a:gd name="T9" fmla="*/ 51 h 54"/>
              </a:gdLst>
              <a:ahLst/>
              <a:cxnLst>
                <a:cxn ang="0">
                  <a:pos x="T0" y="T1"/>
                </a:cxn>
                <a:cxn ang="0">
                  <a:pos x="T2" y="T3"/>
                </a:cxn>
                <a:cxn ang="0">
                  <a:pos x="T4" y="T5"/>
                </a:cxn>
                <a:cxn ang="0">
                  <a:pos x="T6" y="T7"/>
                </a:cxn>
                <a:cxn ang="0">
                  <a:pos x="T8" y="T9"/>
                </a:cxn>
              </a:cxnLst>
              <a:rect l="0" t="0" r="r" b="b"/>
              <a:pathLst>
                <a:path w="93" h="54">
                  <a:moveTo>
                    <a:pt x="0" y="51"/>
                  </a:moveTo>
                  <a:cubicBezTo>
                    <a:pt x="0" y="51"/>
                    <a:pt x="33" y="0"/>
                    <a:pt x="67" y="31"/>
                  </a:cubicBezTo>
                  <a:cubicBezTo>
                    <a:pt x="67" y="31"/>
                    <a:pt x="79" y="46"/>
                    <a:pt x="93" y="35"/>
                  </a:cubicBezTo>
                  <a:cubicBezTo>
                    <a:pt x="93" y="35"/>
                    <a:pt x="77" y="54"/>
                    <a:pt x="58" y="41"/>
                  </a:cubicBezTo>
                  <a:cubicBezTo>
                    <a:pt x="58" y="41"/>
                    <a:pt x="33" y="22"/>
                    <a:pt x="0" y="51"/>
                  </a:cubicBezTo>
                  <a:close/>
                </a:path>
              </a:pathLst>
            </a:custGeom>
            <a:solidFill>
              <a:srgbClr val="3F2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108" name="Picture 8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3814829" y="3134968"/>
              <a:ext cx="35157" cy="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 name="Freeform 85"/>
            <p:cNvSpPr>
              <a:spLocks/>
            </p:cNvSpPr>
            <p:nvPr/>
          </p:nvSpPr>
          <p:spPr bwMode="auto">
            <a:xfrm flipH="1">
              <a:off x="3818558" y="3145213"/>
              <a:ext cx="27699" cy="36199"/>
            </a:xfrm>
            <a:custGeom>
              <a:avLst/>
              <a:gdLst>
                <a:gd name="T0" fmla="*/ 11 w 35"/>
                <a:gd name="T1" fmla="*/ 1 h 36"/>
                <a:gd name="T2" fmla="*/ 26 w 35"/>
                <a:gd name="T3" fmla="*/ 13 h 36"/>
                <a:gd name="T4" fmla="*/ 7 w 35"/>
                <a:gd name="T5" fmla="*/ 36 h 36"/>
                <a:gd name="T6" fmla="*/ 1 w 35"/>
                <a:gd name="T7" fmla="*/ 5 h 36"/>
                <a:gd name="T8" fmla="*/ 11 w 35"/>
                <a:gd name="T9" fmla="*/ 1 h 36"/>
              </a:gdLst>
              <a:ahLst/>
              <a:cxnLst>
                <a:cxn ang="0">
                  <a:pos x="T0" y="T1"/>
                </a:cxn>
                <a:cxn ang="0">
                  <a:pos x="T2" y="T3"/>
                </a:cxn>
                <a:cxn ang="0">
                  <a:pos x="T4" y="T5"/>
                </a:cxn>
                <a:cxn ang="0">
                  <a:pos x="T6" y="T7"/>
                </a:cxn>
                <a:cxn ang="0">
                  <a:pos x="T8" y="T9"/>
                </a:cxn>
              </a:cxnLst>
              <a:rect l="0" t="0" r="r" b="b"/>
              <a:pathLst>
                <a:path w="35" h="36">
                  <a:moveTo>
                    <a:pt x="11" y="1"/>
                  </a:moveTo>
                  <a:cubicBezTo>
                    <a:pt x="11" y="1"/>
                    <a:pt x="21" y="0"/>
                    <a:pt x="26" y="13"/>
                  </a:cubicBezTo>
                  <a:cubicBezTo>
                    <a:pt x="26" y="13"/>
                    <a:pt x="35" y="31"/>
                    <a:pt x="7" y="36"/>
                  </a:cubicBezTo>
                  <a:cubicBezTo>
                    <a:pt x="7" y="36"/>
                    <a:pt x="0" y="15"/>
                    <a:pt x="1" y="5"/>
                  </a:cubicBezTo>
                  <a:lnTo>
                    <a:pt x="11" y="1"/>
                  </a:lnTo>
                  <a:close/>
                </a:path>
              </a:pathLst>
            </a:custGeom>
            <a:solidFill>
              <a:srgbClr val="B564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Freeform 86"/>
            <p:cNvSpPr>
              <a:spLocks/>
            </p:cNvSpPr>
            <p:nvPr/>
          </p:nvSpPr>
          <p:spPr bwMode="auto">
            <a:xfrm flipH="1">
              <a:off x="3826016" y="3145213"/>
              <a:ext cx="20242" cy="28686"/>
            </a:xfrm>
            <a:custGeom>
              <a:avLst/>
              <a:gdLst>
                <a:gd name="T0" fmla="*/ 2 w 26"/>
                <a:gd name="T1" fmla="*/ 19 h 28"/>
                <a:gd name="T2" fmla="*/ 5 w 26"/>
                <a:gd name="T3" fmla="*/ 19 h 28"/>
                <a:gd name="T4" fmla="*/ 7 w 26"/>
                <a:gd name="T5" fmla="*/ 24 h 28"/>
                <a:gd name="T6" fmla="*/ 17 w 26"/>
                <a:gd name="T7" fmla="*/ 24 h 28"/>
                <a:gd name="T8" fmla="*/ 18 w 26"/>
                <a:gd name="T9" fmla="*/ 14 h 28"/>
                <a:gd name="T10" fmla="*/ 26 w 26"/>
                <a:gd name="T11" fmla="*/ 12 h 28"/>
                <a:gd name="T12" fmla="*/ 21 w 26"/>
                <a:gd name="T13" fmla="*/ 6 h 28"/>
                <a:gd name="T14" fmla="*/ 9 w 26"/>
                <a:gd name="T15" fmla="*/ 1 h 28"/>
                <a:gd name="T16" fmla="*/ 0 w 26"/>
                <a:gd name="T17" fmla="*/ 8 h 28"/>
                <a:gd name="T18" fmla="*/ 0 w 26"/>
                <a:gd name="T19" fmla="*/ 14 h 28"/>
                <a:gd name="T20" fmla="*/ 2 w 26"/>
                <a:gd name="T21"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8">
                  <a:moveTo>
                    <a:pt x="2" y="19"/>
                  </a:moveTo>
                  <a:cubicBezTo>
                    <a:pt x="2" y="17"/>
                    <a:pt x="4" y="18"/>
                    <a:pt x="5" y="19"/>
                  </a:cubicBezTo>
                  <a:cubicBezTo>
                    <a:pt x="6" y="21"/>
                    <a:pt x="6" y="23"/>
                    <a:pt x="7" y="24"/>
                  </a:cubicBezTo>
                  <a:cubicBezTo>
                    <a:pt x="9" y="28"/>
                    <a:pt x="15" y="27"/>
                    <a:pt x="17" y="24"/>
                  </a:cubicBezTo>
                  <a:cubicBezTo>
                    <a:pt x="19" y="20"/>
                    <a:pt x="18" y="17"/>
                    <a:pt x="18" y="14"/>
                  </a:cubicBezTo>
                  <a:cubicBezTo>
                    <a:pt x="19" y="10"/>
                    <a:pt x="23" y="11"/>
                    <a:pt x="26" y="12"/>
                  </a:cubicBezTo>
                  <a:cubicBezTo>
                    <a:pt x="25" y="10"/>
                    <a:pt x="23" y="8"/>
                    <a:pt x="21" y="6"/>
                  </a:cubicBezTo>
                  <a:cubicBezTo>
                    <a:pt x="19" y="2"/>
                    <a:pt x="14" y="0"/>
                    <a:pt x="9" y="1"/>
                  </a:cubicBezTo>
                  <a:cubicBezTo>
                    <a:pt x="5" y="2"/>
                    <a:pt x="1" y="4"/>
                    <a:pt x="0" y="8"/>
                  </a:cubicBezTo>
                  <a:cubicBezTo>
                    <a:pt x="0" y="10"/>
                    <a:pt x="0" y="12"/>
                    <a:pt x="0" y="14"/>
                  </a:cubicBezTo>
                  <a:cubicBezTo>
                    <a:pt x="1" y="16"/>
                    <a:pt x="2" y="17"/>
                    <a:pt x="2" y="19"/>
                  </a:cubicBezTo>
                </a:path>
              </a:pathLst>
            </a:custGeom>
            <a:solidFill>
              <a:srgbClr val="662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Oval 87"/>
            <p:cNvSpPr>
              <a:spLocks noChangeArrowheads="1"/>
            </p:cNvSpPr>
            <p:nvPr/>
          </p:nvSpPr>
          <p:spPr bwMode="auto">
            <a:xfrm flipH="1">
              <a:off x="3831342" y="3156824"/>
              <a:ext cx="7990" cy="109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Freeform 88"/>
            <p:cNvSpPr>
              <a:spLocks/>
            </p:cNvSpPr>
            <p:nvPr/>
          </p:nvSpPr>
          <p:spPr bwMode="auto">
            <a:xfrm flipH="1">
              <a:off x="3812699" y="3116527"/>
              <a:ext cx="52202" cy="40980"/>
            </a:xfrm>
            <a:custGeom>
              <a:avLst/>
              <a:gdLst>
                <a:gd name="T0" fmla="*/ 67 w 67"/>
                <a:gd name="T1" fmla="*/ 39 h 41"/>
                <a:gd name="T2" fmla="*/ 19 w 67"/>
                <a:gd name="T3" fmla="*/ 25 h 41"/>
                <a:gd name="T4" fmla="*/ 0 w 67"/>
                <a:gd name="T5" fmla="*/ 27 h 41"/>
                <a:gd name="T6" fmla="*/ 23 w 67"/>
                <a:gd name="T7" fmla="*/ 38 h 41"/>
                <a:gd name="T8" fmla="*/ 31 w 67"/>
                <a:gd name="T9" fmla="*/ 34 h 41"/>
                <a:gd name="T10" fmla="*/ 67 w 67"/>
                <a:gd name="T11" fmla="*/ 39 h 41"/>
              </a:gdLst>
              <a:ahLst/>
              <a:cxnLst>
                <a:cxn ang="0">
                  <a:pos x="T0" y="T1"/>
                </a:cxn>
                <a:cxn ang="0">
                  <a:pos x="T2" y="T3"/>
                </a:cxn>
                <a:cxn ang="0">
                  <a:pos x="T4" y="T5"/>
                </a:cxn>
                <a:cxn ang="0">
                  <a:pos x="T6" y="T7"/>
                </a:cxn>
                <a:cxn ang="0">
                  <a:pos x="T8" y="T9"/>
                </a:cxn>
                <a:cxn ang="0">
                  <a:pos x="T10" y="T11"/>
                </a:cxn>
              </a:cxnLst>
              <a:rect l="0" t="0" r="r" b="b"/>
              <a:pathLst>
                <a:path w="67" h="41">
                  <a:moveTo>
                    <a:pt x="67" y="39"/>
                  </a:moveTo>
                  <a:cubicBezTo>
                    <a:pt x="67" y="39"/>
                    <a:pt x="42" y="0"/>
                    <a:pt x="19" y="25"/>
                  </a:cubicBezTo>
                  <a:cubicBezTo>
                    <a:pt x="19" y="25"/>
                    <a:pt x="9" y="37"/>
                    <a:pt x="0" y="27"/>
                  </a:cubicBezTo>
                  <a:cubicBezTo>
                    <a:pt x="0" y="27"/>
                    <a:pt x="6" y="41"/>
                    <a:pt x="23" y="38"/>
                  </a:cubicBezTo>
                  <a:cubicBezTo>
                    <a:pt x="23" y="38"/>
                    <a:pt x="28" y="38"/>
                    <a:pt x="31" y="34"/>
                  </a:cubicBezTo>
                  <a:cubicBezTo>
                    <a:pt x="31" y="34"/>
                    <a:pt x="38" y="17"/>
                    <a:pt x="67" y="39"/>
                  </a:cubicBezTo>
                  <a:close/>
                </a:path>
              </a:pathLst>
            </a:custGeom>
            <a:solidFill>
              <a:srgbClr val="3F2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Freeform 89"/>
            <p:cNvSpPr>
              <a:spLocks/>
            </p:cNvSpPr>
            <p:nvPr/>
          </p:nvSpPr>
          <p:spPr bwMode="auto">
            <a:xfrm flipH="1">
              <a:off x="3792990" y="3182778"/>
              <a:ext cx="21307" cy="23222"/>
            </a:xfrm>
            <a:custGeom>
              <a:avLst/>
              <a:gdLst>
                <a:gd name="T0" fmla="*/ 10 w 27"/>
                <a:gd name="T1" fmla="*/ 0 h 23"/>
                <a:gd name="T2" fmla="*/ 27 w 27"/>
                <a:gd name="T3" fmla="*/ 9 h 23"/>
                <a:gd name="T4" fmla="*/ 15 w 27"/>
                <a:gd name="T5" fmla="*/ 22 h 23"/>
                <a:gd name="T6" fmla="*/ 10 w 27"/>
                <a:gd name="T7" fmla="*/ 0 h 23"/>
              </a:gdLst>
              <a:ahLst/>
              <a:cxnLst>
                <a:cxn ang="0">
                  <a:pos x="T0" y="T1"/>
                </a:cxn>
                <a:cxn ang="0">
                  <a:pos x="T2" y="T3"/>
                </a:cxn>
                <a:cxn ang="0">
                  <a:pos x="T4" y="T5"/>
                </a:cxn>
                <a:cxn ang="0">
                  <a:pos x="T6" y="T7"/>
                </a:cxn>
              </a:cxnLst>
              <a:rect l="0" t="0" r="r" b="b"/>
              <a:pathLst>
                <a:path w="27" h="23">
                  <a:moveTo>
                    <a:pt x="10" y="0"/>
                  </a:moveTo>
                  <a:cubicBezTo>
                    <a:pt x="10" y="0"/>
                    <a:pt x="18" y="10"/>
                    <a:pt x="27" y="9"/>
                  </a:cubicBezTo>
                  <a:cubicBezTo>
                    <a:pt x="27" y="9"/>
                    <a:pt x="26" y="23"/>
                    <a:pt x="15" y="22"/>
                  </a:cubicBezTo>
                  <a:cubicBezTo>
                    <a:pt x="15" y="22"/>
                    <a:pt x="0" y="9"/>
                    <a:pt x="10" y="0"/>
                  </a:cubicBez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Freeform 90"/>
            <p:cNvSpPr>
              <a:spLocks/>
            </p:cNvSpPr>
            <p:nvPr/>
          </p:nvSpPr>
          <p:spPr bwMode="auto">
            <a:xfrm flipH="1">
              <a:off x="3746114" y="3201901"/>
              <a:ext cx="70313" cy="55323"/>
            </a:xfrm>
            <a:custGeom>
              <a:avLst/>
              <a:gdLst>
                <a:gd name="T0" fmla="*/ 3 w 90"/>
                <a:gd name="T1" fmla="*/ 16 h 55"/>
                <a:gd name="T2" fmla="*/ 15 w 90"/>
                <a:gd name="T3" fmla="*/ 12 h 55"/>
                <a:gd name="T4" fmla="*/ 66 w 90"/>
                <a:gd name="T5" fmla="*/ 11 h 55"/>
                <a:gd name="T6" fmla="*/ 85 w 90"/>
                <a:gd name="T7" fmla="*/ 9 h 55"/>
                <a:gd name="T8" fmla="*/ 62 w 90"/>
                <a:gd name="T9" fmla="*/ 49 h 55"/>
                <a:gd name="T10" fmla="*/ 21 w 90"/>
                <a:gd name="T11" fmla="*/ 55 h 55"/>
                <a:gd name="T12" fmla="*/ 5 w 90"/>
                <a:gd name="T13" fmla="*/ 26 h 55"/>
                <a:gd name="T14" fmla="*/ 3 w 90"/>
                <a:gd name="T15" fmla="*/ 16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55">
                  <a:moveTo>
                    <a:pt x="3" y="16"/>
                  </a:moveTo>
                  <a:cubicBezTo>
                    <a:pt x="3" y="16"/>
                    <a:pt x="10" y="14"/>
                    <a:pt x="15" y="12"/>
                  </a:cubicBezTo>
                  <a:cubicBezTo>
                    <a:pt x="15" y="12"/>
                    <a:pt x="33" y="0"/>
                    <a:pt x="66" y="11"/>
                  </a:cubicBezTo>
                  <a:cubicBezTo>
                    <a:pt x="66" y="11"/>
                    <a:pt x="80" y="14"/>
                    <a:pt x="85" y="9"/>
                  </a:cubicBezTo>
                  <a:cubicBezTo>
                    <a:pt x="85" y="9"/>
                    <a:pt x="90" y="42"/>
                    <a:pt x="62" y="49"/>
                  </a:cubicBezTo>
                  <a:cubicBezTo>
                    <a:pt x="21" y="55"/>
                    <a:pt x="21" y="55"/>
                    <a:pt x="21" y="55"/>
                  </a:cubicBezTo>
                  <a:cubicBezTo>
                    <a:pt x="21" y="55"/>
                    <a:pt x="0" y="48"/>
                    <a:pt x="5" y="26"/>
                  </a:cubicBezTo>
                  <a:cubicBezTo>
                    <a:pt x="5" y="26"/>
                    <a:pt x="0" y="21"/>
                    <a:pt x="3" y="16"/>
                  </a:cubicBezTo>
                  <a:close/>
                </a:path>
              </a:pathLst>
            </a:custGeom>
            <a:solidFill>
              <a:srgbClr val="F37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Freeform 91"/>
            <p:cNvSpPr>
              <a:spLocks/>
            </p:cNvSpPr>
            <p:nvPr/>
          </p:nvSpPr>
          <p:spPr bwMode="auto">
            <a:xfrm flipH="1">
              <a:off x="3764758" y="3219659"/>
              <a:ext cx="40483" cy="12294"/>
            </a:xfrm>
            <a:custGeom>
              <a:avLst/>
              <a:gdLst>
                <a:gd name="T0" fmla="*/ 4 w 52"/>
                <a:gd name="T1" fmla="*/ 3 h 12"/>
                <a:gd name="T2" fmla="*/ 18 w 52"/>
                <a:gd name="T3" fmla="*/ 0 h 12"/>
                <a:gd name="T4" fmla="*/ 45 w 52"/>
                <a:gd name="T5" fmla="*/ 1 h 12"/>
                <a:gd name="T6" fmla="*/ 52 w 52"/>
                <a:gd name="T7" fmla="*/ 2 h 12"/>
                <a:gd name="T8" fmla="*/ 47 w 52"/>
                <a:gd name="T9" fmla="*/ 8 h 12"/>
                <a:gd name="T10" fmla="*/ 38 w 52"/>
                <a:gd name="T11" fmla="*/ 11 h 12"/>
                <a:gd name="T12" fmla="*/ 12 w 52"/>
                <a:gd name="T13" fmla="*/ 12 h 12"/>
                <a:gd name="T14" fmla="*/ 4 w 52"/>
                <a:gd name="T15" fmla="*/ 3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2">
                  <a:moveTo>
                    <a:pt x="4" y="3"/>
                  </a:moveTo>
                  <a:cubicBezTo>
                    <a:pt x="18" y="0"/>
                    <a:pt x="18" y="0"/>
                    <a:pt x="18" y="0"/>
                  </a:cubicBezTo>
                  <a:cubicBezTo>
                    <a:pt x="45" y="1"/>
                    <a:pt x="45" y="1"/>
                    <a:pt x="45" y="1"/>
                  </a:cubicBezTo>
                  <a:cubicBezTo>
                    <a:pt x="52" y="2"/>
                    <a:pt x="52" y="2"/>
                    <a:pt x="52" y="2"/>
                  </a:cubicBezTo>
                  <a:cubicBezTo>
                    <a:pt x="47" y="8"/>
                    <a:pt x="47" y="8"/>
                    <a:pt x="47" y="8"/>
                  </a:cubicBezTo>
                  <a:cubicBezTo>
                    <a:pt x="38" y="11"/>
                    <a:pt x="38" y="11"/>
                    <a:pt x="38" y="11"/>
                  </a:cubicBezTo>
                  <a:cubicBezTo>
                    <a:pt x="12" y="12"/>
                    <a:pt x="12" y="12"/>
                    <a:pt x="12" y="12"/>
                  </a:cubicBezTo>
                  <a:cubicBezTo>
                    <a:pt x="12" y="12"/>
                    <a:pt x="0" y="6"/>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Freeform 92"/>
            <p:cNvSpPr>
              <a:spLocks/>
            </p:cNvSpPr>
            <p:nvPr/>
          </p:nvSpPr>
          <p:spPr bwMode="auto">
            <a:xfrm flipH="1">
              <a:off x="3749843" y="3211463"/>
              <a:ext cx="64454" cy="23222"/>
            </a:xfrm>
            <a:custGeom>
              <a:avLst/>
              <a:gdLst>
                <a:gd name="T0" fmla="*/ 1 w 82"/>
                <a:gd name="T1" fmla="*/ 6 h 23"/>
                <a:gd name="T2" fmla="*/ 13 w 82"/>
                <a:gd name="T3" fmla="*/ 8 h 23"/>
                <a:gd name="T4" fmla="*/ 61 w 82"/>
                <a:gd name="T5" fmla="*/ 7 h 23"/>
                <a:gd name="T6" fmla="*/ 81 w 82"/>
                <a:gd name="T7" fmla="*/ 0 h 23"/>
                <a:gd name="T8" fmla="*/ 58 w 82"/>
                <a:gd name="T9" fmla="*/ 12 h 23"/>
                <a:gd name="T10" fmla="*/ 17 w 82"/>
                <a:gd name="T11" fmla="*/ 12 h 23"/>
                <a:gd name="T12" fmla="*/ 44 w 82"/>
                <a:gd name="T13" fmla="*/ 18 h 23"/>
                <a:gd name="T14" fmla="*/ 63 w 82"/>
                <a:gd name="T15" fmla="*/ 10 h 23"/>
                <a:gd name="T16" fmla="*/ 72 w 82"/>
                <a:gd name="T17" fmla="*/ 10 h 23"/>
                <a:gd name="T18" fmla="*/ 37 w 82"/>
                <a:gd name="T19" fmla="*/ 22 h 23"/>
                <a:gd name="T20" fmla="*/ 25 w 82"/>
                <a:gd name="T21" fmla="*/ 23 h 23"/>
                <a:gd name="T22" fmla="*/ 10 w 82"/>
                <a:gd name="T23" fmla="*/ 14 h 23"/>
                <a:gd name="T24" fmla="*/ 1 w 82"/>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23">
                  <a:moveTo>
                    <a:pt x="1" y="6"/>
                  </a:moveTo>
                  <a:cubicBezTo>
                    <a:pt x="1" y="6"/>
                    <a:pt x="3" y="10"/>
                    <a:pt x="13" y="8"/>
                  </a:cubicBezTo>
                  <a:cubicBezTo>
                    <a:pt x="13" y="8"/>
                    <a:pt x="35" y="1"/>
                    <a:pt x="61" y="7"/>
                  </a:cubicBezTo>
                  <a:cubicBezTo>
                    <a:pt x="61" y="7"/>
                    <a:pt x="77" y="9"/>
                    <a:pt x="81" y="0"/>
                  </a:cubicBezTo>
                  <a:cubicBezTo>
                    <a:pt x="81" y="0"/>
                    <a:pt x="82" y="16"/>
                    <a:pt x="58" y="12"/>
                  </a:cubicBezTo>
                  <a:cubicBezTo>
                    <a:pt x="58" y="12"/>
                    <a:pt x="32" y="4"/>
                    <a:pt x="17" y="12"/>
                  </a:cubicBezTo>
                  <a:cubicBezTo>
                    <a:pt x="17" y="12"/>
                    <a:pt x="16" y="21"/>
                    <a:pt x="44" y="18"/>
                  </a:cubicBezTo>
                  <a:cubicBezTo>
                    <a:pt x="44" y="18"/>
                    <a:pt x="56" y="16"/>
                    <a:pt x="63" y="10"/>
                  </a:cubicBezTo>
                  <a:cubicBezTo>
                    <a:pt x="72" y="10"/>
                    <a:pt x="72" y="10"/>
                    <a:pt x="72" y="10"/>
                  </a:cubicBezTo>
                  <a:cubicBezTo>
                    <a:pt x="72" y="10"/>
                    <a:pt x="63" y="23"/>
                    <a:pt x="37" y="22"/>
                  </a:cubicBezTo>
                  <a:cubicBezTo>
                    <a:pt x="25" y="23"/>
                    <a:pt x="25" y="23"/>
                    <a:pt x="25" y="23"/>
                  </a:cubicBezTo>
                  <a:cubicBezTo>
                    <a:pt x="25" y="23"/>
                    <a:pt x="12" y="23"/>
                    <a:pt x="10" y="14"/>
                  </a:cubicBezTo>
                  <a:cubicBezTo>
                    <a:pt x="10" y="14"/>
                    <a:pt x="0" y="14"/>
                    <a:pt x="1" y="6"/>
                  </a:cubicBezTo>
                  <a:close/>
                </a:path>
              </a:pathLst>
            </a:custGeom>
            <a:solidFill>
              <a:srgbClr val="AC1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Freeform 93"/>
            <p:cNvSpPr>
              <a:spLocks/>
            </p:cNvSpPr>
            <p:nvPr/>
          </p:nvSpPr>
          <p:spPr bwMode="auto">
            <a:xfrm flipH="1">
              <a:off x="3757833" y="3240149"/>
              <a:ext cx="56996" cy="21856"/>
            </a:xfrm>
            <a:custGeom>
              <a:avLst/>
              <a:gdLst>
                <a:gd name="T0" fmla="*/ 8 w 73"/>
                <a:gd name="T1" fmla="*/ 0 h 22"/>
                <a:gd name="T2" fmla="*/ 30 w 73"/>
                <a:gd name="T3" fmla="*/ 14 h 22"/>
                <a:gd name="T4" fmla="*/ 53 w 73"/>
                <a:gd name="T5" fmla="*/ 10 h 22"/>
                <a:gd name="T6" fmla="*/ 73 w 73"/>
                <a:gd name="T7" fmla="*/ 1 h 22"/>
                <a:gd name="T8" fmla="*/ 52 w 73"/>
                <a:gd name="T9" fmla="*/ 17 h 22"/>
                <a:gd name="T10" fmla="*/ 25 w 73"/>
                <a:gd name="T11" fmla="*/ 19 h 22"/>
                <a:gd name="T12" fmla="*/ 5 w 73"/>
                <a:gd name="T13" fmla="*/ 15 h 22"/>
                <a:gd name="T14" fmla="*/ 8 w 73"/>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
                  <a:moveTo>
                    <a:pt x="8" y="0"/>
                  </a:moveTo>
                  <a:cubicBezTo>
                    <a:pt x="8" y="0"/>
                    <a:pt x="3" y="15"/>
                    <a:pt x="30" y="14"/>
                  </a:cubicBezTo>
                  <a:cubicBezTo>
                    <a:pt x="30" y="14"/>
                    <a:pt x="46" y="11"/>
                    <a:pt x="53" y="10"/>
                  </a:cubicBezTo>
                  <a:cubicBezTo>
                    <a:pt x="53" y="10"/>
                    <a:pt x="70" y="8"/>
                    <a:pt x="73" y="1"/>
                  </a:cubicBezTo>
                  <a:cubicBezTo>
                    <a:pt x="73" y="1"/>
                    <a:pt x="68" y="16"/>
                    <a:pt x="52" y="17"/>
                  </a:cubicBezTo>
                  <a:cubicBezTo>
                    <a:pt x="52" y="17"/>
                    <a:pt x="34" y="17"/>
                    <a:pt x="25" y="19"/>
                  </a:cubicBezTo>
                  <a:cubicBezTo>
                    <a:pt x="25" y="19"/>
                    <a:pt x="11" y="22"/>
                    <a:pt x="5" y="15"/>
                  </a:cubicBezTo>
                  <a:cubicBezTo>
                    <a:pt x="5" y="15"/>
                    <a:pt x="0" y="6"/>
                    <a:pt x="8" y="0"/>
                  </a:cubicBezTo>
                  <a:close/>
                </a:path>
              </a:pathLst>
            </a:custGeom>
            <a:solidFill>
              <a:srgbClr val="AC1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Freeform 94"/>
            <p:cNvSpPr>
              <a:spLocks/>
            </p:cNvSpPr>
            <p:nvPr/>
          </p:nvSpPr>
          <p:spPr bwMode="auto">
            <a:xfrm flipH="1">
              <a:off x="3712556" y="3251760"/>
              <a:ext cx="51670" cy="89472"/>
            </a:xfrm>
            <a:custGeom>
              <a:avLst/>
              <a:gdLst>
                <a:gd name="T0" fmla="*/ 0 w 66"/>
                <a:gd name="T1" fmla="*/ 33 h 89"/>
                <a:gd name="T2" fmla="*/ 66 w 66"/>
                <a:gd name="T3" fmla="*/ 0 h 89"/>
                <a:gd name="T4" fmla="*/ 65 w 66"/>
                <a:gd name="T5" fmla="*/ 29 h 89"/>
                <a:gd name="T6" fmla="*/ 16 w 66"/>
                <a:gd name="T7" fmla="*/ 89 h 89"/>
                <a:gd name="T8" fmla="*/ 0 w 66"/>
                <a:gd name="T9" fmla="*/ 33 h 89"/>
              </a:gdLst>
              <a:ahLst/>
              <a:cxnLst>
                <a:cxn ang="0">
                  <a:pos x="T0" y="T1"/>
                </a:cxn>
                <a:cxn ang="0">
                  <a:pos x="T2" y="T3"/>
                </a:cxn>
                <a:cxn ang="0">
                  <a:pos x="T4" y="T5"/>
                </a:cxn>
                <a:cxn ang="0">
                  <a:pos x="T6" y="T7"/>
                </a:cxn>
                <a:cxn ang="0">
                  <a:pos x="T8" y="T9"/>
                </a:cxn>
              </a:cxnLst>
              <a:rect l="0" t="0" r="r" b="b"/>
              <a:pathLst>
                <a:path w="66" h="89">
                  <a:moveTo>
                    <a:pt x="0" y="33"/>
                  </a:moveTo>
                  <a:cubicBezTo>
                    <a:pt x="0" y="33"/>
                    <a:pt x="34" y="22"/>
                    <a:pt x="66" y="0"/>
                  </a:cubicBezTo>
                  <a:cubicBezTo>
                    <a:pt x="66" y="0"/>
                    <a:pt x="58" y="13"/>
                    <a:pt x="65" y="29"/>
                  </a:cubicBezTo>
                  <a:cubicBezTo>
                    <a:pt x="65" y="29"/>
                    <a:pt x="29" y="42"/>
                    <a:pt x="16" y="89"/>
                  </a:cubicBezTo>
                  <a:cubicBezTo>
                    <a:pt x="16" y="89"/>
                    <a:pt x="12" y="64"/>
                    <a:pt x="0" y="33"/>
                  </a:cubicBez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Freeform 95"/>
            <p:cNvSpPr>
              <a:spLocks/>
            </p:cNvSpPr>
            <p:nvPr/>
          </p:nvSpPr>
          <p:spPr bwMode="auto">
            <a:xfrm flipH="1">
              <a:off x="3656092" y="3162288"/>
              <a:ext cx="153411" cy="305298"/>
            </a:xfrm>
            <a:custGeom>
              <a:avLst/>
              <a:gdLst>
                <a:gd name="T0" fmla="*/ 178 w 196"/>
                <a:gd name="T1" fmla="*/ 0 h 304"/>
                <a:gd name="T2" fmla="*/ 170 w 196"/>
                <a:gd name="T3" fmla="*/ 24 h 304"/>
                <a:gd name="T4" fmla="*/ 61 w 196"/>
                <a:gd name="T5" fmla="*/ 186 h 304"/>
                <a:gd name="T6" fmla="*/ 16 w 196"/>
                <a:gd name="T7" fmla="*/ 255 h 304"/>
                <a:gd name="T8" fmla="*/ 14 w 196"/>
                <a:gd name="T9" fmla="*/ 254 h 304"/>
                <a:gd name="T10" fmla="*/ 28 w 196"/>
                <a:gd name="T11" fmla="*/ 195 h 304"/>
                <a:gd name="T12" fmla="*/ 38 w 196"/>
                <a:gd name="T13" fmla="*/ 124 h 304"/>
                <a:gd name="T14" fmla="*/ 34 w 196"/>
                <a:gd name="T15" fmla="*/ 124 h 304"/>
                <a:gd name="T16" fmla="*/ 23 w 196"/>
                <a:gd name="T17" fmla="*/ 190 h 304"/>
                <a:gd name="T18" fmla="*/ 14 w 196"/>
                <a:gd name="T19" fmla="*/ 254 h 304"/>
                <a:gd name="T20" fmla="*/ 8 w 196"/>
                <a:gd name="T21" fmla="*/ 252 h 304"/>
                <a:gd name="T22" fmla="*/ 0 w 196"/>
                <a:gd name="T23" fmla="*/ 282 h 304"/>
                <a:gd name="T24" fmla="*/ 4 w 196"/>
                <a:gd name="T25" fmla="*/ 287 h 304"/>
                <a:gd name="T26" fmla="*/ 3 w 196"/>
                <a:gd name="T27" fmla="*/ 304 h 304"/>
                <a:gd name="T28" fmla="*/ 10 w 196"/>
                <a:gd name="T29" fmla="*/ 297 h 304"/>
                <a:gd name="T30" fmla="*/ 9 w 196"/>
                <a:gd name="T31" fmla="*/ 287 h 304"/>
                <a:gd name="T32" fmla="*/ 15 w 196"/>
                <a:gd name="T33" fmla="*/ 285 h 304"/>
                <a:gd name="T34" fmla="*/ 24 w 196"/>
                <a:gd name="T35" fmla="*/ 253 h 304"/>
                <a:gd name="T36" fmla="*/ 18 w 196"/>
                <a:gd name="T37" fmla="*/ 255 h 304"/>
                <a:gd name="T38" fmla="*/ 19 w 196"/>
                <a:gd name="T39" fmla="*/ 253 h 304"/>
                <a:gd name="T40" fmla="*/ 160 w 196"/>
                <a:gd name="T41" fmla="*/ 79 h 304"/>
                <a:gd name="T42" fmla="*/ 179 w 196"/>
                <a:gd name="T43" fmla="*/ 22 h 304"/>
                <a:gd name="T44" fmla="*/ 178 w 196"/>
                <a:gd name="T45"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6" h="304">
                  <a:moveTo>
                    <a:pt x="178" y="0"/>
                  </a:moveTo>
                  <a:cubicBezTo>
                    <a:pt x="158" y="7"/>
                    <a:pt x="170" y="24"/>
                    <a:pt x="170" y="24"/>
                  </a:cubicBezTo>
                  <a:cubicBezTo>
                    <a:pt x="180" y="58"/>
                    <a:pt x="61" y="186"/>
                    <a:pt x="61" y="186"/>
                  </a:cubicBezTo>
                  <a:cubicBezTo>
                    <a:pt x="32" y="210"/>
                    <a:pt x="20" y="241"/>
                    <a:pt x="16" y="255"/>
                  </a:cubicBezTo>
                  <a:cubicBezTo>
                    <a:pt x="16" y="255"/>
                    <a:pt x="15" y="254"/>
                    <a:pt x="14" y="254"/>
                  </a:cubicBezTo>
                  <a:cubicBezTo>
                    <a:pt x="14" y="225"/>
                    <a:pt x="28" y="195"/>
                    <a:pt x="28" y="195"/>
                  </a:cubicBezTo>
                  <a:cubicBezTo>
                    <a:pt x="39" y="175"/>
                    <a:pt x="38" y="124"/>
                    <a:pt x="38" y="124"/>
                  </a:cubicBezTo>
                  <a:cubicBezTo>
                    <a:pt x="34" y="124"/>
                    <a:pt x="34" y="124"/>
                    <a:pt x="34" y="124"/>
                  </a:cubicBezTo>
                  <a:cubicBezTo>
                    <a:pt x="36" y="149"/>
                    <a:pt x="23" y="190"/>
                    <a:pt x="23" y="190"/>
                  </a:cubicBezTo>
                  <a:cubicBezTo>
                    <a:pt x="13" y="211"/>
                    <a:pt x="13" y="241"/>
                    <a:pt x="14" y="254"/>
                  </a:cubicBezTo>
                  <a:cubicBezTo>
                    <a:pt x="11" y="253"/>
                    <a:pt x="8" y="252"/>
                    <a:pt x="8" y="252"/>
                  </a:cubicBezTo>
                  <a:cubicBezTo>
                    <a:pt x="2" y="253"/>
                    <a:pt x="0" y="282"/>
                    <a:pt x="0" y="282"/>
                  </a:cubicBezTo>
                  <a:cubicBezTo>
                    <a:pt x="0" y="285"/>
                    <a:pt x="2" y="286"/>
                    <a:pt x="4" y="287"/>
                  </a:cubicBezTo>
                  <a:cubicBezTo>
                    <a:pt x="3" y="304"/>
                    <a:pt x="3" y="304"/>
                    <a:pt x="3" y="304"/>
                  </a:cubicBezTo>
                  <a:cubicBezTo>
                    <a:pt x="10" y="297"/>
                    <a:pt x="10" y="297"/>
                    <a:pt x="10" y="297"/>
                  </a:cubicBezTo>
                  <a:cubicBezTo>
                    <a:pt x="9" y="287"/>
                    <a:pt x="9" y="287"/>
                    <a:pt x="9" y="287"/>
                  </a:cubicBezTo>
                  <a:cubicBezTo>
                    <a:pt x="13" y="287"/>
                    <a:pt x="15" y="285"/>
                    <a:pt x="15" y="285"/>
                  </a:cubicBezTo>
                  <a:cubicBezTo>
                    <a:pt x="24" y="253"/>
                    <a:pt x="24" y="253"/>
                    <a:pt x="24" y="253"/>
                  </a:cubicBezTo>
                  <a:cubicBezTo>
                    <a:pt x="22" y="254"/>
                    <a:pt x="20" y="255"/>
                    <a:pt x="18" y="255"/>
                  </a:cubicBezTo>
                  <a:cubicBezTo>
                    <a:pt x="19" y="253"/>
                    <a:pt x="19" y="253"/>
                    <a:pt x="19" y="253"/>
                  </a:cubicBezTo>
                  <a:cubicBezTo>
                    <a:pt x="24" y="231"/>
                    <a:pt x="160" y="79"/>
                    <a:pt x="160" y="79"/>
                  </a:cubicBezTo>
                  <a:cubicBezTo>
                    <a:pt x="179" y="64"/>
                    <a:pt x="179" y="22"/>
                    <a:pt x="179" y="22"/>
                  </a:cubicBezTo>
                  <a:cubicBezTo>
                    <a:pt x="196" y="5"/>
                    <a:pt x="178" y="0"/>
                    <a:pt x="178"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Freeform 96"/>
            <p:cNvSpPr>
              <a:spLocks/>
            </p:cNvSpPr>
            <p:nvPr/>
          </p:nvSpPr>
          <p:spPr bwMode="auto">
            <a:xfrm flipH="1">
              <a:off x="3753572" y="3593940"/>
              <a:ext cx="51137" cy="211045"/>
            </a:xfrm>
            <a:custGeom>
              <a:avLst/>
              <a:gdLst>
                <a:gd name="T0" fmla="*/ 10 w 65"/>
                <a:gd name="T1" fmla="*/ 0 h 210"/>
                <a:gd name="T2" fmla="*/ 0 w 65"/>
                <a:gd name="T3" fmla="*/ 9 h 210"/>
                <a:gd name="T4" fmla="*/ 65 w 65"/>
                <a:gd name="T5" fmla="*/ 210 h 210"/>
                <a:gd name="T6" fmla="*/ 64 w 65"/>
                <a:gd name="T7" fmla="*/ 196 h 210"/>
                <a:gd name="T8" fmla="*/ 10 w 65"/>
                <a:gd name="T9" fmla="*/ 0 h 210"/>
              </a:gdLst>
              <a:ahLst/>
              <a:cxnLst>
                <a:cxn ang="0">
                  <a:pos x="T0" y="T1"/>
                </a:cxn>
                <a:cxn ang="0">
                  <a:pos x="T2" y="T3"/>
                </a:cxn>
                <a:cxn ang="0">
                  <a:pos x="T4" y="T5"/>
                </a:cxn>
                <a:cxn ang="0">
                  <a:pos x="T6" y="T7"/>
                </a:cxn>
                <a:cxn ang="0">
                  <a:pos x="T8" y="T9"/>
                </a:cxn>
              </a:cxnLst>
              <a:rect l="0" t="0" r="r" b="b"/>
              <a:pathLst>
                <a:path w="65" h="210">
                  <a:moveTo>
                    <a:pt x="10" y="0"/>
                  </a:moveTo>
                  <a:cubicBezTo>
                    <a:pt x="0" y="9"/>
                    <a:pt x="0" y="9"/>
                    <a:pt x="0" y="9"/>
                  </a:cubicBezTo>
                  <a:cubicBezTo>
                    <a:pt x="0" y="9"/>
                    <a:pt x="16" y="142"/>
                    <a:pt x="65" y="210"/>
                  </a:cubicBezTo>
                  <a:cubicBezTo>
                    <a:pt x="64" y="196"/>
                    <a:pt x="64" y="196"/>
                    <a:pt x="64" y="196"/>
                  </a:cubicBezTo>
                  <a:cubicBezTo>
                    <a:pt x="64" y="196"/>
                    <a:pt x="9" y="121"/>
                    <a:pt x="1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Freeform 97"/>
            <p:cNvSpPr>
              <a:spLocks/>
            </p:cNvSpPr>
            <p:nvPr/>
          </p:nvSpPr>
          <p:spPr bwMode="auto">
            <a:xfrm flipH="1">
              <a:off x="3666213" y="3119259"/>
              <a:ext cx="23438" cy="46444"/>
            </a:xfrm>
            <a:custGeom>
              <a:avLst/>
              <a:gdLst>
                <a:gd name="T0" fmla="*/ 0 w 30"/>
                <a:gd name="T1" fmla="*/ 46 h 46"/>
                <a:gd name="T2" fmla="*/ 30 w 30"/>
                <a:gd name="T3" fmla="*/ 16 h 46"/>
                <a:gd name="T4" fmla="*/ 14 w 30"/>
                <a:gd name="T5" fmla="*/ 0 h 46"/>
                <a:gd name="T6" fmla="*/ 0 w 30"/>
                <a:gd name="T7" fmla="*/ 46 h 46"/>
              </a:gdLst>
              <a:ahLst/>
              <a:cxnLst>
                <a:cxn ang="0">
                  <a:pos x="T0" y="T1"/>
                </a:cxn>
                <a:cxn ang="0">
                  <a:pos x="T2" y="T3"/>
                </a:cxn>
                <a:cxn ang="0">
                  <a:pos x="T4" y="T5"/>
                </a:cxn>
                <a:cxn ang="0">
                  <a:pos x="T6" y="T7"/>
                </a:cxn>
              </a:cxnLst>
              <a:rect l="0" t="0" r="r" b="b"/>
              <a:pathLst>
                <a:path w="30" h="46">
                  <a:moveTo>
                    <a:pt x="0" y="46"/>
                  </a:moveTo>
                  <a:cubicBezTo>
                    <a:pt x="0" y="46"/>
                    <a:pt x="14" y="18"/>
                    <a:pt x="30" y="16"/>
                  </a:cubicBezTo>
                  <a:cubicBezTo>
                    <a:pt x="30" y="16"/>
                    <a:pt x="18" y="1"/>
                    <a:pt x="14" y="0"/>
                  </a:cubicBezTo>
                  <a:cubicBezTo>
                    <a:pt x="14" y="0"/>
                    <a:pt x="1" y="27"/>
                    <a:pt x="0" y="46"/>
                  </a:cubicBezTo>
                  <a:close/>
                </a:path>
              </a:pathLst>
            </a:custGeom>
            <a:solidFill>
              <a:srgbClr val="F6B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 name="Freeform 98"/>
            <p:cNvSpPr>
              <a:spLocks/>
            </p:cNvSpPr>
            <p:nvPr/>
          </p:nvSpPr>
          <p:spPr bwMode="auto">
            <a:xfrm flipH="1">
              <a:off x="3751974" y="3223757"/>
              <a:ext cx="37287" cy="25271"/>
            </a:xfrm>
            <a:custGeom>
              <a:avLst/>
              <a:gdLst>
                <a:gd name="T0" fmla="*/ 38 w 47"/>
                <a:gd name="T1" fmla="*/ 2 h 25"/>
                <a:gd name="T2" fmla="*/ 34 w 47"/>
                <a:gd name="T3" fmla="*/ 6 h 25"/>
                <a:gd name="T4" fmla="*/ 27 w 47"/>
                <a:gd name="T5" fmla="*/ 10 h 25"/>
                <a:gd name="T6" fmla="*/ 13 w 47"/>
                <a:gd name="T7" fmla="*/ 12 h 25"/>
                <a:gd name="T8" fmla="*/ 1 w 47"/>
                <a:gd name="T9" fmla="*/ 18 h 25"/>
                <a:gd name="T10" fmla="*/ 18 w 47"/>
                <a:gd name="T11" fmla="*/ 23 h 25"/>
                <a:gd name="T12" fmla="*/ 43 w 47"/>
                <a:gd name="T13" fmla="*/ 7 h 25"/>
                <a:gd name="T14" fmla="*/ 45 w 47"/>
                <a:gd name="T15" fmla="*/ 1 h 25"/>
                <a:gd name="T16" fmla="*/ 41 w 47"/>
                <a:gd name="T17" fmla="*/ 1 h 25"/>
                <a:gd name="T18" fmla="*/ 38 w 47"/>
                <a:gd name="T19"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5">
                  <a:moveTo>
                    <a:pt x="38" y="2"/>
                  </a:moveTo>
                  <a:cubicBezTo>
                    <a:pt x="38" y="3"/>
                    <a:pt x="35" y="5"/>
                    <a:pt x="34" y="6"/>
                  </a:cubicBezTo>
                  <a:cubicBezTo>
                    <a:pt x="32" y="8"/>
                    <a:pt x="29" y="9"/>
                    <a:pt x="27" y="10"/>
                  </a:cubicBezTo>
                  <a:cubicBezTo>
                    <a:pt x="22" y="11"/>
                    <a:pt x="17" y="11"/>
                    <a:pt x="13" y="12"/>
                  </a:cubicBezTo>
                  <a:cubicBezTo>
                    <a:pt x="9" y="12"/>
                    <a:pt x="0" y="13"/>
                    <a:pt x="1" y="18"/>
                  </a:cubicBezTo>
                  <a:cubicBezTo>
                    <a:pt x="1" y="25"/>
                    <a:pt x="14" y="23"/>
                    <a:pt x="18" y="23"/>
                  </a:cubicBezTo>
                  <a:cubicBezTo>
                    <a:pt x="29" y="22"/>
                    <a:pt x="38" y="16"/>
                    <a:pt x="43" y="7"/>
                  </a:cubicBezTo>
                  <a:cubicBezTo>
                    <a:pt x="44" y="6"/>
                    <a:pt x="47" y="2"/>
                    <a:pt x="45" y="1"/>
                  </a:cubicBezTo>
                  <a:cubicBezTo>
                    <a:pt x="44" y="0"/>
                    <a:pt x="42" y="1"/>
                    <a:pt x="41" y="1"/>
                  </a:cubicBezTo>
                  <a:cubicBezTo>
                    <a:pt x="40" y="1"/>
                    <a:pt x="39" y="2"/>
                    <a:pt x="38" y="2"/>
                  </a:cubicBezTo>
                </a:path>
              </a:pathLst>
            </a:custGeom>
            <a:solidFill>
              <a:srgbClr val="F6A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Freeform 99"/>
            <p:cNvSpPr>
              <a:spLocks/>
            </p:cNvSpPr>
            <p:nvPr/>
          </p:nvSpPr>
          <p:spPr bwMode="auto">
            <a:xfrm flipH="1">
              <a:off x="3756768" y="3226489"/>
              <a:ext cx="21840" cy="17075"/>
            </a:xfrm>
            <a:custGeom>
              <a:avLst/>
              <a:gdLst>
                <a:gd name="T0" fmla="*/ 28 w 28"/>
                <a:gd name="T1" fmla="*/ 0 h 17"/>
                <a:gd name="T2" fmla="*/ 23 w 28"/>
                <a:gd name="T3" fmla="*/ 5 h 17"/>
                <a:gd name="T4" fmla="*/ 15 w 28"/>
                <a:gd name="T5" fmla="*/ 10 h 17"/>
                <a:gd name="T6" fmla="*/ 6 w 28"/>
                <a:gd name="T7" fmla="*/ 12 h 17"/>
                <a:gd name="T8" fmla="*/ 4 w 28"/>
                <a:gd name="T9" fmla="*/ 16 h 17"/>
                <a:gd name="T10" fmla="*/ 12 w 28"/>
                <a:gd name="T11" fmla="*/ 14 h 17"/>
                <a:gd name="T12" fmla="*/ 21 w 28"/>
                <a:gd name="T13" fmla="*/ 9 h 17"/>
                <a:gd name="T14" fmla="*/ 28 w 28"/>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7">
                  <a:moveTo>
                    <a:pt x="28" y="0"/>
                  </a:moveTo>
                  <a:cubicBezTo>
                    <a:pt x="26" y="1"/>
                    <a:pt x="25" y="3"/>
                    <a:pt x="23" y="5"/>
                  </a:cubicBezTo>
                  <a:cubicBezTo>
                    <a:pt x="21" y="7"/>
                    <a:pt x="18" y="9"/>
                    <a:pt x="15" y="10"/>
                  </a:cubicBezTo>
                  <a:cubicBezTo>
                    <a:pt x="12" y="11"/>
                    <a:pt x="9" y="11"/>
                    <a:pt x="6" y="12"/>
                  </a:cubicBezTo>
                  <a:cubicBezTo>
                    <a:pt x="4" y="12"/>
                    <a:pt x="0" y="15"/>
                    <a:pt x="4" y="16"/>
                  </a:cubicBezTo>
                  <a:cubicBezTo>
                    <a:pt x="6" y="17"/>
                    <a:pt x="10" y="15"/>
                    <a:pt x="12" y="14"/>
                  </a:cubicBezTo>
                  <a:cubicBezTo>
                    <a:pt x="15" y="12"/>
                    <a:pt x="18" y="10"/>
                    <a:pt x="21" y="9"/>
                  </a:cubicBezTo>
                  <a:cubicBezTo>
                    <a:pt x="24" y="8"/>
                    <a:pt x="28" y="4"/>
                    <a:pt x="2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07" name="组合 1106"/>
          <p:cNvGrpSpPr/>
          <p:nvPr/>
        </p:nvGrpSpPr>
        <p:grpSpPr>
          <a:xfrm>
            <a:off x="6103090" y="2480288"/>
            <a:ext cx="502061" cy="459188"/>
            <a:chOff x="6391507" y="2644127"/>
            <a:chExt cx="502061" cy="459188"/>
          </a:xfrm>
        </p:grpSpPr>
        <p:sp>
          <p:nvSpPr>
            <p:cNvPr id="1105" name="圆角矩形 1104"/>
            <p:cNvSpPr/>
            <p:nvPr/>
          </p:nvSpPr>
          <p:spPr>
            <a:xfrm>
              <a:off x="6398813" y="2644127"/>
              <a:ext cx="459188" cy="459188"/>
            </a:xfrm>
            <a:prstGeom prst="roundRect">
              <a:avLst/>
            </a:prstGeom>
            <a:solidFill>
              <a:srgbClr val="F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6" name="文本框 1105"/>
            <p:cNvSpPr txBox="1"/>
            <p:nvPr/>
          </p:nvSpPr>
          <p:spPr>
            <a:xfrm>
              <a:off x="6391507" y="2672023"/>
              <a:ext cx="502061" cy="400110"/>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01</a:t>
              </a:r>
              <a:endParaRPr lang="zh-CN" altLang="en-US" sz="20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grpSp>
        <p:nvGrpSpPr>
          <p:cNvPr id="149" name="组合 148"/>
          <p:cNvGrpSpPr/>
          <p:nvPr/>
        </p:nvGrpSpPr>
        <p:grpSpPr>
          <a:xfrm>
            <a:off x="6612457" y="2482033"/>
            <a:ext cx="4262995" cy="1239858"/>
            <a:chOff x="7381306" y="2932070"/>
            <a:chExt cx="4262995" cy="1239858"/>
          </a:xfrm>
        </p:grpSpPr>
        <p:sp>
          <p:nvSpPr>
            <p:cNvPr id="150" name="矩形 149"/>
            <p:cNvSpPr/>
            <p:nvPr/>
          </p:nvSpPr>
          <p:spPr>
            <a:xfrm>
              <a:off x="7470196" y="3340931"/>
              <a:ext cx="4174105" cy="830997"/>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151" name="矩形 150"/>
            <p:cNvSpPr/>
            <p:nvPr/>
          </p:nvSpPr>
          <p:spPr>
            <a:xfrm>
              <a:off x="7381306" y="2932070"/>
              <a:ext cx="2125903" cy="400110"/>
            </a:xfrm>
            <a:prstGeom prst="rect">
              <a:avLst/>
            </a:prstGeom>
          </p:spPr>
          <p:txBody>
            <a:bodyPr wrap="none">
              <a:spAutoFit/>
            </a:bodyPr>
            <a:lstStyle/>
            <a:p>
              <a:pPr algn="ctr"/>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Content Text </a:t>
              </a:r>
            </a:p>
          </p:txBody>
        </p:sp>
      </p:grpSp>
      <p:grpSp>
        <p:nvGrpSpPr>
          <p:cNvPr id="152" name="组合 151"/>
          <p:cNvGrpSpPr/>
          <p:nvPr/>
        </p:nvGrpSpPr>
        <p:grpSpPr>
          <a:xfrm>
            <a:off x="6059748" y="4127178"/>
            <a:ext cx="502061" cy="459188"/>
            <a:chOff x="6391507" y="2644127"/>
            <a:chExt cx="502061" cy="459188"/>
          </a:xfrm>
        </p:grpSpPr>
        <p:sp>
          <p:nvSpPr>
            <p:cNvPr id="153" name="圆角矩形 152"/>
            <p:cNvSpPr/>
            <p:nvPr/>
          </p:nvSpPr>
          <p:spPr>
            <a:xfrm>
              <a:off x="6398813" y="2644127"/>
              <a:ext cx="459188" cy="459188"/>
            </a:xfrm>
            <a:prstGeom prst="roundRect">
              <a:avLst/>
            </a:prstGeom>
            <a:solidFill>
              <a:srgbClr val="F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文本框 153"/>
            <p:cNvSpPr txBox="1"/>
            <p:nvPr/>
          </p:nvSpPr>
          <p:spPr>
            <a:xfrm>
              <a:off x="6391507" y="2672023"/>
              <a:ext cx="502061" cy="400110"/>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02</a:t>
              </a:r>
              <a:endParaRPr lang="zh-CN" altLang="en-US" sz="20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grpSp>
        <p:nvGrpSpPr>
          <p:cNvPr id="155" name="组合 154"/>
          <p:cNvGrpSpPr/>
          <p:nvPr/>
        </p:nvGrpSpPr>
        <p:grpSpPr>
          <a:xfrm>
            <a:off x="6569115" y="4128923"/>
            <a:ext cx="4262995" cy="1239858"/>
            <a:chOff x="7381306" y="2932070"/>
            <a:chExt cx="4262995" cy="1239858"/>
          </a:xfrm>
        </p:grpSpPr>
        <p:sp>
          <p:nvSpPr>
            <p:cNvPr id="156" name="矩形 155"/>
            <p:cNvSpPr/>
            <p:nvPr/>
          </p:nvSpPr>
          <p:spPr>
            <a:xfrm>
              <a:off x="7470196" y="3340931"/>
              <a:ext cx="4174105" cy="830997"/>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here. 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157" name="矩形 156"/>
            <p:cNvSpPr/>
            <p:nvPr/>
          </p:nvSpPr>
          <p:spPr>
            <a:xfrm>
              <a:off x="7381306" y="2932070"/>
              <a:ext cx="2125903" cy="400110"/>
            </a:xfrm>
            <a:prstGeom prst="rect">
              <a:avLst/>
            </a:prstGeom>
          </p:spPr>
          <p:txBody>
            <a:bodyPr wrap="none">
              <a:spAutoFit/>
            </a:bodyPr>
            <a:lstStyle/>
            <a:p>
              <a:pPr algn="ctr"/>
              <a:r>
                <a:rPr lang="en-US" altLang="zh-CN" sz="2000" b="1" dirty="0">
                  <a:solidFill>
                    <a:srgbClr val="9C2849"/>
                  </a:solidFill>
                  <a:latin typeface="Verdana" panose="020B0604030504040204" pitchFamily="34" charset="0"/>
                  <a:ea typeface="Verdana" panose="020B0604030504040204" pitchFamily="34" charset="0"/>
                  <a:cs typeface="Verdana" panose="020B0604030504040204" pitchFamily="34" charset="0"/>
                </a:rPr>
                <a:t>Content Text </a:t>
              </a:r>
            </a:p>
          </p:txBody>
        </p:sp>
      </p:grpSp>
    </p:spTree>
    <p:extLst>
      <p:ext uri="{BB962C8B-B14F-4D97-AF65-F5344CB8AC3E}">
        <p14:creationId xmlns:p14="http://schemas.microsoft.com/office/powerpoint/2010/main" val="4610357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07"/>
                                        </p:tgtEl>
                                        <p:attrNameLst>
                                          <p:attrName>style.visibility</p:attrName>
                                        </p:attrNameLst>
                                      </p:cBhvr>
                                      <p:to>
                                        <p:strVal val="visible"/>
                                      </p:to>
                                    </p:set>
                                    <p:anim calcmode="lin" valueType="num">
                                      <p:cBhvr>
                                        <p:cTn id="7" dur="500" fill="hold"/>
                                        <p:tgtEl>
                                          <p:spTgt spid="1107"/>
                                        </p:tgtEl>
                                        <p:attrNameLst>
                                          <p:attrName>ppt_w</p:attrName>
                                        </p:attrNameLst>
                                      </p:cBhvr>
                                      <p:tavLst>
                                        <p:tav tm="0">
                                          <p:val>
                                            <p:fltVal val="0"/>
                                          </p:val>
                                        </p:tav>
                                        <p:tav tm="100000">
                                          <p:val>
                                            <p:strVal val="#ppt_w"/>
                                          </p:val>
                                        </p:tav>
                                      </p:tavLst>
                                    </p:anim>
                                    <p:anim calcmode="lin" valueType="num">
                                      <p:cBhvr>
                                        <p:cTn id="8" dur="500" fill="hold"/>
                                        <p:tgtEl>
                                          <p:spTgt spid="1107"/>
                                        </p:tgtEl>
                                        <p:attrNameLst>
                                          <p:attrName>ppt_h</p:attrName>
                                        </p:attrNameLst>
                                      </p:cBhvr>
                                      <p:tavLst>
                                        <p:tav tm="0">
                                          <p:val>
                                            <p:fltVal val="0"/>
                                          </p:val>
                                        </p:tav>
                                        <p:tav tm="100000">
                                          <p:val>
                                            <p:strVal val="#ppt_h"/>
                                          </p:val>
                                        </p:tav>
                                      </p:tavLst>
                                    </p:anim>
                                    <p:animEffect transition="in" filter="fade">
                                      <p:cBhvr>
                                        <p:cTn id="9" dur="500"/>
                                        <p:tgtEl>
                                          <p:spTgt spid="110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49"/>
                                        </p:tgtEl>
                                        <p:attrNameLst>
                                          <p:attrName>style.visibility</p:attrName>
                                        </p:attrNameLst>
                                      </p:cBhvr>
                                      <p:to>
                                        <p:strVal val="visible"/>
                                      </p:to>
                                    </p:set>
                                    <p:anim calcmode="lin" valueType="num">
                                      <p:cBhvr additive="base">
                                        <p:cTn id="13" dur="500" fill="hold"/>
                                        <p:tgtEl>
                                          <p:spTgt spid="149"/>
                                        </p:tgtEl>
                                        <p:attrNameLst>
                                          <p:attrName>ppt_x</p:attrName>
                                        </p:attrNameLst>
                                      </p:cBhvr>
                                      <p:tavLst>
                                        <p:tav tm="0">
                                          <p:val>
                                            <p:strVal val="1+#ppt_w/2"/>
                                          </p:val>
                                        </p:tav>
                                        <p:tav tm="100000">
                                          <p:val>
                                            <p:strVal val="#ppt_x"/>
                                          </p:val>
                                        </p:tav>
                                      </p:tavLst>
                                    </p:anim>
                                    <p:anim calcmode="lin" valueType="num">
                                      <p:cBhvr additive="base">
                                        <p:cTn id="14" dur="500" fill="hold"/>
                                        <p:tgtEl>
                                          <p:spTgt spid="14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52"/>
                                        </p:tgtEl>
                                        <p:attrNameLst>
                                          <p:attrName>style.visibility</p:attrName>
                                        </p:attrNameLst>
                                      </p:cBhvr>
                                      <p:to>
                                        <p:strVal val="visible"/>
                                      </p:to>
                                    </p:set>
                                    <p:anim calcmode="lin" valueType="num">
                                      <p:cBhvr>
                                        <p:cTn id="18" dur="500" fill="hold"/>
                                        <p:tgtEl>
                                          <p:spTgt spid="152"/>
                                        </p:tgtEl>
                                        <p:attrNameLst>
                                          <p:attrName>ppt_w</p:attrName>
                                        </p:attrNameLst>
                                      </p:cBhvr>
                                      <p:tavLst>
                                        <p:tav tm="0">
                                          <p:val>
                                            <p:fltVal val="0"/>
                                          </p:val>
                                        </p:tav>
                                        <p:tav tm="100000">
                                          <p:val>
                                            <p:strVal val="#ppt_w"/>
                                          </p:val>
                                        </p:tav>
                                      </p:tavLst>
                                    </p:anim>
                                    <p:anim calcmode="lin" valueType="num">
                                      <p:cBhvr>
                                        <p:cTn id="19" dur="500" fill="hold"/>
                                        <p:tgtEl>
                                          <p:spTgt spid="152"/>
                                        </p:tgtEl>
                                        <p:attrNameLst>
                                          <p:attrName>ppt_h</p:attrName>
                                        </p:attrNameLst>
                                      </p:cBhvr>
                                      <p:tavLst>
                                        <p:tav tm="0">
                                          <p:val>
                                            <p:fltVal val="0"/>
                                          </p:val>
                                        </p:tav>
                                        <p:tav tm="100000">
                                          <p:val>
                                            <p:strVal val="#ppt_h"/>
                                          </p:val>
                                        </p:tav>
                                      </p:tavLst>
                                    </p:anim>
                                    <p:animEffect transition="in" filter="fade">
                                      <p:cBhvr>
                                        <p:cTn id="20" dur="500"/>
                                        <p:tgtEl>
                                          <p:spTgt spid="152"/>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55"/>
                                        </p:tgtEl>
                                        <p:attrNameLst>
                                          <p:attrName>style.visibility</p:attrName>
                                        </p:attrNameLst>
                                      </p:cBhvr>
                                      <p:to>
                                        <p:strVal val="visible"/>
                                      </p:to>
                                    </p:set>
                                    <p:anim calcmode="lin" valueType="num">
                                      <p:cBhvr additive="base">
                                        <p:cTn id="24" dur="500" fill="hold"/>
                                        <p:tgtEl>
                                          <p:spTgt spid="155"/>
                                        </p:tgtEl>
                                        <p:attrNameLst>
                                          <p:attrName>ppt_x</p:attrName>
                                        </p:attrNameLst>
                                      </p:cBhvr>
                                      <p:tavLst>
                                        <p:tav tm="0">
                                          <p:val>
                                            <p:strVal val="1+#ppt_w/2"/>
                                          </p:val>
                                        </p:tav>
                                        <p:tav tm="100000">
                                          <p:val>
                                            <p:strVal val="#ppt_x"/>
                                          </p:val>
                                        </p:tav>
                                      </p:tavLst>
                                    </p:anim>
                                    <p:anim calcmode="lin" valueType="num">
                                      <p:cBhvr additive="base">
                                        <p:cTn id="25" dur="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884216" y="2094835"/>
            <a:ext cx="3504905" cy="3504905"/>
          </a:xfrm>
          <a:prstGeom prst="ellipse">
            <a:avLst/>
          </a:prstGeom>
          <a:solidFill>
            <a:srgbClr val="ECF4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061475" y="2272094"/>
            <a:ext cx="3150386" cy="3150386"/>
          </a:xfrm>
          <a:prstGeom prst="ellipse">
            <a:avLst/>
          </a:prstGeom>
          <a:solidFill>
            <a:srgbClr val="B5F3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238734" y="2449353"/>
            <a:ext cx="2795868" cy="2795868"/>
          </a:xfrm>
          <a:prstGeom prst="ellipse">
            <a:avLst/>
          </a:prstGeom>
          <a:solidFill>
            <a:srgbClr val="83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415994" y="2626613"/>
            <a:ext cx="2441349" cy="2441349"/>
          </a:xfrm>
          <a:prstGeom prst="ellipse">
            <a:avLst/>
          </a:prstGeom>
          <a:solidFill>
            <a:srgbClr val="4DE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7" name="组合 1106"/>
          <p:cNvGrpSpPr/>
          <p:nvPr/>
        </p:nvGrpSpPr>
        <p:grpSpPr>
          <a:xfrm>
            <a:off x="6116955" y="2220977"/>
            <a:ext cx="502061" cy="459188"/>
            <a:chOff x="6391724" y="2644127"/>
            <a:chExt cx="502061" cy="459188"/>
          </a:xfrm>
        </p:grpSpPr>
        <p:sp>
          <p:nvSpPr>
            <p:cNvPr id="1105" name="圆角矩形 1104"/>
            <p:cNvSpPr/>
            <p:nvPr/>
          </p:nvSpPr>
          <p:spPr>
            <a:xfrm>
              <a:off x="6398813" y="2644127"/>
              <a:ext cx="459188" cy="459188"/>
            </a:xfrm>
            <a:prstGeom prst="roundRect">
              <a:avLst/>
            </a:prstGeom>
            <a:solidFill>
              <a:srgbClr val="4DE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6" name="文本框 1105"/>
            <p:cNvSpPr txBox="1"/>
            <p:nvPr/>
          </p:nvSpPr>
          <p:spPr>
            <a:xfrm>
              <a:off x="6391724" y="2659766"/>
              <a:ext cx="502061" cy="400110"/>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01</a:t>
              </a:r>
              <a:endParaRPr lang="zh-CN" altLang="en-US" sz="20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grpSp>
        <p:nvGrpSpPr>
          <p:cNvPr id="149" name="组合 148"/>
          <p:cNvGrpSpPr/>
          <p:nvPr/>
        </p:nvGrpSpPr>
        <p:grpSpPr>
          <a:xfrm>
            <a:off x="6582838" y="2222722"/>
            <a:ext cx="4262995" cy="993636"/>
            <a:chOff x="7381306" y="2932070"/>
            <a:chExt cx="4262995" cy="993636"/>
          </a:xfrm>
        </p:grpSpPr>
        <p:sp>
          <p:nvSpPr>
            <p:cNvPr id="150" name="矩形 149"/>
            <p:cNvSpPr/>
            <p:nvPr/>
          </p:nvSpPr>
          <p:spPr>
            <a:xfrm>
              <a:off x="7470196" y="3340931"/>
              <a:ext cx="4174105" cy="584775"/>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151" name="矩形 150"/>
            <p:cNvSpPr/>
            <p:nvPr/>
          </p:nvSpPr>
          <p:spPr>
            <a:xfrm>
              <a:off x="7381306" y="2932070"/>
              <a:ext cx="2125903" cy="400110"/>
            </a:xfrm>
            <a:prstGeom prst="rect">
              <a:avLst/>
            </a:prstGeom>
          </p:spPr>
          <p:txBody>
            <a:bodyPr wrap="none">
              <a:spAutoFit/>
            </a:bodyPr>
            <a:lstStyle/>
            <a:p>
              <a:pPr algn="ct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rPr>
                <a:t>Content Text </a:t>
              </a:r>
            </a:p>
          </p:txBody>
        </p:sp>
      </p:grpSp>
      <p:grpSp>
        <p:nvGrpSpPr>
          <p:cNvPr id="155" name="组合 154"/>
          <p:cNvGrpSpPr/>
          <p:nvPr/>
        </p:nvGrpSpPr>
        <p:grpSpPr>
          <a:xfrm>
            <a:off x="6582838" y="3444537"/>
            <a:ext cx="4262995" cy="993636"/>
            <a:chOff x="7381306" y="2932070"/>
            <a:chExt cx="4262995" cy="993636"/>
          </a:xfrm>
        </p:grpSpPr>
        <p:sp>
          <p:nvSpPr>
            <p:cNvPr id="156" name="矩形 155"/>
            <p:cNvSpPr/>
            <p:nvPr/>
          </p:nvSpPr>
          <p:spPr>
            <a:xfrm>
              <a:off x="7470196" y="3340931"/>
              <a:ext cx="4174105" cy="584775"/>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157" name="矩形 156"/>
            <p:cNvSpPr/>
            <p:nvPr/>
          </p:nvSpPr>
          <p:spPr>
            <a:xfrm>
              <a:off x="7381306" y="2932070"/>
              <a:ext cx="2125903" cy="400110"/>
            </a:xfrm>
            <a:prstGeom prst="rect">
              <a:avLst/>
            </a:prstGeom>
          </p:spPr>
          <p:txBody>
            <a:bodyPr wrap="none">
              <a:spAutoFit/>
            </a:bodyPr>
            <a:lstStyle/>
            <a:p>
              <a:pPr algn="ct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rPr>
                <a:t>Content Text </a:t>
              </a:r>
            </a:p>
          </p:txBody>
        </p:sp>
      </p:grpSp>
      <p:graphicFrame>
        <p:nvGraphicFramePr>
          <p:cNvPr id="5" name="表格 4"/>
          <p:cNvGraphicFramePr>
            <a:graphicFrameLocks noGrp="1"/>
          </p:cNvGraphicFramePr>
          <p:nvPr>
            <p:extLst>
              <p:ext uri="{D42A27DB-BD31-4B8C-83A1-F6EECF244321}">
                <p14:modId xmlns:p14="http://schemas.microsoft.com/office/powerpoint/2010/main" val="990681792"/>
              </p:ext>
            </p:extLst>
          </p:nvPr>
        </p:nvGraphicFramePr>
        <p:xfrm>
          <a:off x="12455842" y="3120734"/>
          <a:ext cx="741867" cy="1483360"/>
        </p:xfrm>
        <a:graphic>
          <a:graphicData uri="http://schemas.openxmlformats.org/drawingml/2006/table">
            <a:tbl>
              <a:tblPr firstRow="1" bandRow="1">
                <a:tableStyleId>{5C22544A-7EE6-4342-B048-85BDC9FD1C3A}</a:tableStyleId>
              </a:tblPr>
              <a:tblGrid>
                <a:gridCol w="741867">
                  <a:extLst>
                    <a:ext uri="{9D8B030D-6E8A-4147-A177-3AD203B41FA5}">
                      <a16:colId xmlns:a16="http://schemas.microsoft.com/office/drawing/2014/main" xmlns="" val="1708575792"/>
                    </a:ext>
                  </a:extLst>
                </a:gridCol>
              </a:tblGrid>
              <a:tr h="370840">
                <a:tc>
                  <a:txBody>
                    <a:bodyPr/>
                    <a:lstStyle/>
                    <a:p>
                      <a:endParaRPr lang="zh-CN" altLang="en-US" dirty="0"/>
                    </a:p>
                  </a:txBody>
                  <a:tcPr>
                    <a:solidFill>
                      <a:srgbClr val="4DE4FD"/>
                    </a:solidFill>
                  </a:tcPr>
                </a:tc>
                <a:extLst>
                  <a:ext uri="{0D108BD9-81ED-4DB2-BD59-A6C34878D82A}">
                    <a16:rowId xmlns:a16="http://schemas.microsoft.com/office/drawing/2014/main" xmlns="" val="903067031"/>
                  </a:ext>
                </a:extLst>
              </a:tr>
              <a:tr h="370840">
                <a:tc>
                  <a:txBody>
                    <a:bodyPr/>
                    <a:lstStyle/>
                    <a:p>
                      <a:endParaRPr lang="zh-CN" altLang="en-US" dirty="0"/>
                    </a:p>
                  </a:txBody>
                  <a:tcPr>
                    <a:solidFill>
                      <a:srgbClr val="83ECFD"/>
                    </a:solidFill>
                  </a:tcPr>
                </a:tc>
                <a:extLst>
                  <a:ext uri="{0D108BD9-81ED-4DB2-BD59-A6C34878D82A}">
                    <a16:rowId xmlns:a16="http://schemas.microsoft.com/office/drawing/2014/main" xmlns="" val="895206163"/>
                  </a:ext>
                </a:extLst>
              </a:tr>
              <a:tr h="370840">
                <a:tc>
                  <a:txBody>
                    <a:bodyPr/>
                    <a:lstStyle/>
                    <a:p>
                      <a:endParaRPr lang="zh-CN" altLang="en-US" dirty="0"/>
                    </a:p>
                  </a:txBody>
                  <a:tcPr>
                    <a:solidFill>
                      <a:srgbClr val="B5F3FE"/>
                    </a:solidFill>
                  </a:tcPr>
                </a:tc>
                <a:extLst>
                  <a:ext uri="{0D108BD9-81ED-4DB2-BD59-A6C34878D82A}">
                    <a16:rowId xmlns:a16="http://schemas.microsoft.com/office/drawing/2014/main" xmlns="" val="4205306196"/>
                  </a:ext>
                </a:extLst>
              </a:tr>
              <a:tr h="370840">
                <a:tc>
                  <a:txBody>
                    <a:bodyPr/>
                    <a:lstStyle/>
                    <a:p>
                      <a:endParaRPr lang="zh-CN" altLang="en-US" dirty="0"/>
                    </a:p>
                  </a:txBody>
                  <a:tcPr>
                    <a:solidFill>
                      <a:srgbClr val="ECF4F6"/>
                    </a:solidFill>
                  </a:tcPr>
                </a:tc>
                <a:extLst>
                  <a:ext uri="{0D108BD9-81ED-4DB2-BD59-A6C34878D82A}">
                    <a16:rowId xmlns:a16="http://schemas.microsoft.com/office/drawing/2014/main" xmlns="" val="4151489980"/>
                  </a:ext>
                </a:extLst>
              </a:tr>
            </a:tbl>
          </a:graphicData>
        </a:graphic>
      </p:graphicFrame>
      <p:grpSp>
        <p:nvGrpSpPr>
          <p:cNvPr id="2086" name="组合 2085"/>
          <p:cNvGrpSpPr/>
          <p:nvPr/>
        </p:nvGrpSpPr>
        <p:grpSpPr>
          <a:xfrm>
            <a:off x="1592737" y="894942"/>
            <a:ext cx="4087861" cy="5904689"/>
            <a:chOff x="3878838" y="-857511"/>
            <a:chExt cx="4087861" cy="5904689"/>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78838" y="-857511"/>
              <a:ext cx="4087861" cy="5904689"/>
            </a:xfrm>
            <a:prstGeom prst="rect">
              <a:avLst/>
            </a:prstGeom>
          </p:spPr>
        </p:pic>
        <p:sp>
          <p:nvSpPr>
            <p:cNvPr id="1103" name="矩形 1102"/>
            <p:cNvSpPr/>
            <p:nvPr/>
          </p:nvSpPr>
          <p:spPr>
            <a:xfrm>
              <a:off x="5058483" y="572979"/>
              <a:ext cx="1728000" cy="3060000"/>
            </a:xfrm>
            <a:prstGeom prst="rect">
              <a:avLst/>
            </a:prstGeom>
            <a:solidFill>
              <a:srgbClr val="ECF4F6"/>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7" name="组合 186"/>
            <p:cNvGrpSpPr/>
            <p:nvPr/>
          </p:nvGrpSpPr>
          <p:grpSpPr>
            <a:xfrm rot="10800000">
              <a:off x="5067252" y="586558"/>
              <a:ext cx="1715322" cy="568251"/>
              <a:chOff x="2772383" y="4817182"/>
              <a:chExt cx="1728000" cy="568251"/>
            </a:xfrm>
          </p:grpSpPr>
          <p:sp>
            <p:nvSpPr>
              <p:cNvPr id="188" name="Rectangle 5"/>
              <p:cNvSpPr>
                <a:spLocks noChangeArrowheads="1"/>
              </p:cNvSpPr>
              <p:nvPr/>
            </p:nvSpPr>
            <p:spPr bwMode="auto">
              <a:xfrm flipH="1">
                <a:off x="2772383" y="4817182"/>
                <a:ext cx="1728000" cy="568251"/>
              </a:xfrm>
              <a:prstGeom prst="rect">
                <a:avLst/>
              </a:prstGeom>
              <a:solidFill>
                <a:srgbClr val="FEB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Rectangle 6"/>
              <p:cNvSpPr>
                <a:spLocks noChangeArrowheads="1"/>
              </p:cNvSpPr>
              <p:nvPr/>
            </p:nvSpPr>
            <p:spPr bwMode="auto">
              <a:xfrm flipH="1">
                <a:off x="2772383" y="4953098"/>
                <a:ext cx="1728000" cy="4576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Rectangle 7"/>
              <p:cNvSpPr>
                <a:spLocks noChangeArrowheads="1"/>
              </p:cNvSpPr>
              <p:nvPr/>
            </p:nvSpPr>
            <p:spPr bwMode="auto">
              <a:xfrm flipH="1">
                <a:off x="2772383" y="4839038"/>
                <a:ext cx="1728000" cy="150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Rectangle 8"/>
              <p:cNvSpPr>
                <a:spLocks noChangeArrowheads="1"/>
              </p:cNvSpPr>
              <p:nvPr/>
            </p:nvSpPr>
            <p:spPr bwMode="auto">
              <a:xfrm flipH="1">
                <a:off x="2772383" y="4886164"/>
                <a:ext cx="1728000" cy="2253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3" name="Group 4"/>
            <p:cNvGrpSpPr>
              <a:grpSpLocks noChangeAspect="1"/>
            </p:cNvGrpSpPr>
            <p:nvPr/>
          </p:nvGrpSpPr>
          <p:grpSpPr bwMode="auto">
            <a:xfrm>
              <a:off x="5009088" y="946304"/>
              <a:ext cx="1812820" cy="2702266"/>
              <a:chOff x="4726" y="-742"/>
              <a:chExt cx="1496" cy="2230"/>
            </a:xfrm>
          </p:grpSpPr>
          <p:sp>
            <p:nvSpPr>
              <p:cNvPr id="96" name="AutoShape 3"/>
              <p:cNvSpPr>
                <a:spLocks noChangeAspect="1" noChangeArrowheads="1" noTextEdit="1"/>
              </p:cNvSpPr>
              <p:nvPr/>
            </p:nvSpPr>
            <p:spPr bwMode="auto">
              <a:xfrm>
                <a:off x="4726" y="-715"/>
                <a:ext cx="1496" cy="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5"/>
              <p:cNvSpPr>
                <a:spLocks/>
              </p:cNvSpPr>
              <p:nvPr/>
            </p:nvSpPr>
            <p:spPr bwMode="auto">
              <a:xfrm>
                <a:off x="5316" y="1060"/>
                <a:ext cx="271" cy="133"/>
              </a:xfrm>
              <a:custGeom>
                <a:avLst/>
                <a:gdLst>
                  <a:gd name="T0" fmla="*/ 0 w 271"/>
                  <a:gd name="T1" fmla="*/ 5 h 133"/>
                  <a:gd name="T2" fmla="*/ 29 w 271"/>
                  <a:gd name="T3" fmla="*/ 133 h 133"/>
                  <a:gd name="T4" fmla="*/ 241 w 271"/>
                  <a:gd name="T5" fmla="*/ 133 h 133"/>
                  <a:gd name="T6" fmla="*/ 271 w 271"/>
                  <a:gd name="T7" fmla="*/ 0 h 133"/>
                  <a:gd name="T8" fmla="*/ 0 w 271"/>
                  <a:gd name="T9" fmla="*/ 5 h 133"/>
                </a:gdLst>
                <a:ahLst/>
                <a:cxnLst>
                  <a:cxn ang="0">
                    <a:pos x="T0" y="T1"/>
                  </a:cxn>
                  <a:cxn ang="0">
                    <a:pos x="T2" y="T3"/>
                  </a:cxn>
                  <a:cxn ang="0">
                    <a:pos x="T4" y="T5"/>
                  </a:cxn>
                  <a:cxn ang="0">
                    <a:pos x="T6" y="T7"/>
                  </a:cxn>
                  <a:cxn ang="0">
                    <a:pos x="T8" y="T9"/>
                  </a:cxn>
                </a:cxnLst>
                <a:rect l="0" t="0" r="r" b="b"/>
                <a:pathLst>
                  <a:path w="271" h="133">
                    <a:moveTo>
                      <a:pt x="0" y="5"/>
                    </a:moveTo>
                    <a:lnTo>
                      <a:pt x="29" y="133"/>
                    </a:lnTo>
                    <a:lnTo>
                      <a:pt x="241" y="133"/>
                    </a:lnTo>
                    <a:lnTo>
                      <a:pt x="271" y="0"/>
                    </a:lnTo>
                    <a:lnTo>
                      <a:pt x="0" y="5"/>
                    </a:lnTo>
                    <a:close/>
                  </a:path>
                </a:pathLst>
              </a:custGeom>
              <a:solidFill>
                <a:srgbClr val="DB8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6"/>
              <p:cNvSpPr>
                <a:spLocks/>
              </p:cNvSpPr>
              <p:nvPr/>
            </p:nvSpPr>
            <p:spPr bwMode="auto">
              <a:xfrm>
                <a:off x="5466" y="1027"/>
                <a:ext cx="592" cy="461"/>
              </a:xfrm>
              <a:custGeom>
                <a:avLst/>
                <a:gdLst>
                  <a:gd name="T0" fmla="*/ 0 w 221"/>
                  <a:gd name="T1" fmla="*/ 22 h 130"/>
                  <a:gd name="T2" fmla="*/ 92 w 221"/>
                  <a:gd name="T3" fmla="*/ 127 h 130"/>
                  <a:gd name="T4" fmla="*/ 221 w 221"/>
                  <a:gd name="T5" fmla="*/ 129 h 130"/>
                  <a:gd name="T6" fmla="*/ 184 w 221"/>
                  <a:gd name="T7" fmla="*/ 58 h 130"/>
                  <a:gd name="T8" fmla="*/ 102 w 221"/>
                  <a:gd name="T9" fmla="*/ 8 h 130"/>
                  <a:gd name="T10" fmla="*/ 0 w 221"/>
                  <a:gd name="T11" fmla="*/ 22 h 130"/>
                </a:gdLst>
                <a:ahLst/>
                <a:cxnLst>
                  <a:cxn ang="0">
                    <a:pos x="T0" y="T1"/>
                  </a:cxn>
                  <a:cxn ang="0">
                    <a:pos x="T2" y="T3"/>
                  </a:cxn>
                  <a:cxn ang="0">
                    <a:pos x="T4" y="T5"/>
                  </a:cxn>
                  <a:cxn ang="0">
                    <a:pos x="T6" y="T7"/>
                  </a:cxn>
                  <a:cxn ang="0">
                    <a:pos x="T8" y="T9"/>
                  </a:cxn>
                  <a:cxn ang="0">
                    <a:pos x="T10" y="T11"/>
                  </a:cxn>
                </a:cxnLst>
                <a:rect l="0" t="0" r="r" b="b"/>
                <a:pathLst>
                  <a:path w="221" h="130">
                    <a:moveTo>
                      <a:pt x="0" y="22"/>
                    </a:moveTo>
                    <a:cubicBezTo>
                      <a:pt x="28" y="47"/>
                      <a:pt x="95" y="84"/>
                      <a:pt x="92" y="127"/>
                    </a:cubicBezTo>
                    <a:cubicBezTo>
                      <a:pt x="139" y="130"/>
                      <a:pt x="173" y="127"/>
                      <a:pt x="221" y="129"/>
                    </a:cubicBezTo>
                    <a:cubicBezTo>
                      <a:pt x="211" y="109"/>
                      <a:pt x="194" y="78"/>
                      <a:pt x="184" y="58"/>
                    </a:cubicBezTo>
                    <a:cubicBezTo>
                      <a:pt x="153" y="0"/>
                      <a:pt x="140" y="0"/>
                      <a:pt x="102" y="8"/>
                    </a:cubicBezTo>
                    <a:cubicBezTo>
                      <a:pt x="102" y="8"/>
                      <a:pt x="0" y="22"/>
                      <a:pt x="0" y="22"/>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
              <p:cNvSpPr>
                <a:spLocks/>
              </p:cNvSpPr>
              <p:nvPr/>
            </p:nvSpPr>
            <p:spPr bwMode="auto">
              <a:xfrm>
                <a:off x="5257" y="-699"/>
                <a:ext cx="359" cy="498"/>
              </a:xfrm>
              <a:custGeom>
                <a:avLst/>
                <a:gdLst>
                  <a:gd name="T0" fmla="*/ 117 w 134"/>
                  <a:gd name="T1" fmla="*/ 106 h 186"/>
                  <a:gd name="T2" fmla="*/ 99 w 134"/>
                  <a:gd name="T3" fmla="*/ 140 h 186"/>
                  <a:gd name="T4" fmla="*/ 66 w 134"/>
                  <a:gd name="T5" fmla="*/ 174 h 186"/>
                  <a:gd name="T6" fmla="*/ 44 w 134"/>
                  <a:gd name="T7" fmla="*/ 184 h 186"/>
                  <a:gd name="T8" fmla="*/ 37 w 134"/>
                  <a:gd name="T9" fmla="*/ 182 h 186"/>
                  <a:gd name="T10" fmla="*/ 5 w 134"/>
                  <a:gd name="T11" fmla="*/ 142 h 186"/>
                  <a:gd name="T12" fmla="*/ 4 w 134"/>
                  <a:gd name="T13" fmla="*/ 118 h 186"/>
                  <a:gd name="T14" fmla="*/ 2 w 134"/>
                  <a:gd name="T15" fmla="*/ 69 h 186"/>
                  <a:gd name="T16" fmla="*/ 26 w 134"/>
                  <a:gd name="T17" fmla="*/ 24 h 186"/>
                  <a:gd name="T18" fmla="*/ 92 w 134"/>
                  <a:gd name="T19" fmla="*/ 22 h 186"/>
                  <a:gd name="T20" fmla="*/ 124 w 134"/>
                  <a:gd name="T21" fmla="*/ 84 h 186"/>
                  <a:gd name="T22" fmla="*/ 117 w 134"/>
                  <a:gd name="T23"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 h="186">
                    <a:moveTo>
                      <a:pt x="117" y="106"/>
                    </a:moveTo>
                    <a:cubicBezTo>
                      <a:pt x="117" y="106"/>
                      <a:pt x="109" y="126"/>
                      <a:pt x="99" y="140"/>
                    </a:cubicBezTo>
                    <a:cubicBezTo>
                      <a:pt x="99" y="140"/>
                      <a:pt x="92" y="160"/>
                      <a:pt x="66" y="174"/>
                    </a:cubicBezTo>
                    <a:cubicBezTo>
                      <a:pt x="66" y="174"/>
                      <a:pt x="53" y="181"/>
                      <a:pt x="44" y="184"/>
                    </a:cubicBezTo>
                    <a:cubicBezTo>
                      <a:pt x="44" y="184"/>
                      <a:pt x="40" y="186"/>
                      <a:pt x="37" y="182"/>
                    </a:cubicBezTo>
                    <a:cubicBezTo>
                      <a:pt x="37" y="182"/>
                      <a:pt x="13" y="164"/>
                      <a:pt x="5" y="142"/>
                    </a:cubicBezTo>
                    <a:cubicBezTo>
                      <a:pt x="5" y="142"/>
                      <a:pt x="2" y="129"/>
                      <a:pt x="4" y="118"/>
                    </a:cubicBezTo>
                    <a:cubicBezTo>
                      <a:pt x="7" y="103"/>
                      <a:pt x="0" y="86"/>
                      <a:pt x="2" y="69"/>
                    </a:cubicBezTo>
                    <a:cubicBezTo>
                      <a:pt x="2" y="69"/>
                      <a:pt x="5" y="44"/>
                      <a:pt x="26" y="24"/>
                    </a:cubicBezTo>
                    <a:cubicBezTo>
                      <a:pt x="26" y="24"/>
                      <a:pt x="59" y="0"/>
                      <a:pt x="92" y="22"/>
                    </a:cubicBezTo>
                    <a:cubicBezTo>
                      <a:pt x="92" y="22"/>
                      <a:pt x="134" y="44"/>
                      <a:pt x="124" y="84"/>
                    </a:cubicBezTo>
                    <a:cubicBezTo>
                      <a:pt x="124" y="84"/>
                      <a:pt x="119" y="101"/>
                      <a:pt x="117" y="106"/>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8"/>
              <p:cNvSpPr>
                <a:spLocks/>
              </p:cNvSpPr>
              <p:nvPr/>
            </p:nvSpPr>
            <p:spPr bwMode="auto">
              <a:xfrm>
                <a:off x="4922" y="-83"/>
                <a:ext cx="1008" cy="1102"/>
              </a:xfrm>
              <a:custGeom>
                <a:avLst/>
                <a:gdLst>
                  <a:gd name="T0" fmla="*/ 94 w 376"/>
                  <a:gd name="T1" fmla="*/ 14 h 412"/>
                  <a:gd name="T2" fmla="*/ 48 w 376"/>
                  <a:gd name="T3" fmla="*/ 46 h 412"/>
                  <a:gd name="T4" fmla="*/ 16 w 376"/>
                  <a:gd name="T5" fmla="*/ 97 h 412"/>
                  <a:gd name="T6" fmla="*/ 146 w 376"/>
                  <a:gd name="T7" fmla="*/ 209 h 412"/>
                  <a:gd name="T8" fmla="*/ 190 w 376"/>
                  <a:gd name="T9" fmla="*/ 267 h 412"/>
                  <a:gd name="T10" fmla="*/ 151 w 376"/>
                  <a:gd name="T11" fmla="*/ 369 h 412"/>
                  <a:gd name="T12" fmla="*/ 139 w 376"/>
                  <a:gd name="T13" fmla="*/ 405 h 412"/>
                  <a:gd name="T14" fmla="*/ 253 w 376"/>
                  <a:gd name="T15" fmla="*/ 406 h 412"/>
                  <a:gd name="T16" fmla="*/ 359 w 376"/>
                  <a:gd name="T17" fmla="*/ 407 h 412"/>
                  <a:gd name="T18" fmla="*/ 341 w 376"/>
                  <a:gd name="T19" fmla="*/ 334 h 412"/>
                  <a:gd name="T20" fmla="*/ 300 w 376"/>
                  <a:gd name="T21" fmla="*/ 264 h 412"/>
                  <a:gd name="T22" fmla="*/ 247 w 376"/>
                  <a:gd name="T23" fmla="*/ 172 h 412"/>
                  <a:gd name="T24" fmla="*/ 259 w 376"/>
                  <a:gd name="T25" fmla="*/ 102 h 412"/>
                  <a:gd name="T26" fmla="*/ 232 w 376"/>
                  <a:gd name="T27" fmla="*/ 78 h 412"/>
                  <a:gd name="T28" fmla="*/ 201 w 376"/>
                  <a:gd name="T29" fmla="*/ 45 h 412"/>
                  <a:gd name="T30" fmla="*/ 188 w 376"/>
                  <a:gd name="T31" fmla="*/ 1 h 412"/>
                  <a:gd name="T32" fmla="*/ 94 w 376"/>
                  <a:gd name="T33" fmla="*/ 14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412">
                    <a:moveTo>
                      <a:pt x="94" y="14"/>
                    </a:moveTo>
                    <a:cubicBezTo>
                      <a:pt x="94" y="14"/>
                      <a:pt x="71" y="37"/>
                      <a:pt x="48" y="46"/>
                    </a:cubicBezTo>
                    <a:cubicBezTo>
                      <a:pt x="19" y="57"/>
                      <a:pt x="0" y="63"/>
                      <a:pt x="16" y="97"/>
                    </a:cubicBezTo>
                    <a:cubicBezTo>
                      <a:pt x="42" y="147"/>
                      <a:pt x="102" y="177"/>
                      <a:pt x="146" y="209"/>
                    </a:cubicBezTo>
                    <a:cubicBezTo>
                      <a:pt x="168" y="225"/>
                      <a:pt x="184" y="239"/>
                      <a:pt x="190" y="267"/>
                    </a:cubicBezTo>
                    <a:cubicBezTo>
                      <a:pt x="199" y="317"/>
                      <a:pt x="173" y="334"/>
                      <a:pt x="151" y="369"/>
                    </a:cubicBezTo>
                    <a:cubicBezTo>
                      <a:pt x="144" y="381"/>
                      <a:pt x="137" y="391"/>
                      <a:pt x="139" y="405"/>
                    </a:cubicBezTo>
                    <a:cubicBezTo>
                      <a:pt x="177" y="405"/>
                      <a:pt x="215" y="406"/>
                      <a:pt x="253" y="406"/>
                    </a:cubicBezTo>
                    <a:cubicBezTo>
                      <a:pt x="272" y="406"/>
                      <a:pt x="336" y="412"/>
                      <a:pt x="359" y="407"/>
                    </a:cubicBezTo>
                    <a:cubicBezTo>
                      <a:pt x="376" y="403"/>
                      <a:pt x="347" y="347"/>
                      <a:pt x="341" y="334"/>
                    </a:cubicBezTo>
                    <a:cubicBezTo>
                      <a:pt x="331" y="309"/>
                      <a:pt x="312" y="289"/>
                      <a:pt x="300" y="264"/>
                    </a:cubicBezTo>
                    <a:cubicBezTo>
                      <a:pt x="285" y="233"/>
                      <a:pt x="259" y="203"/>
                      <a:pt x="247" y="172"/>
                    </a:cubicBezTo>
                    <a:cubicBezTo>
                      <a:pt x="236" y="145"/>
                      <a:pt x="264" y="128"/>
                      <a:pt x="259" y="102"/>
                    </a:cubicBezTo>
                    <a:cubicBezTo>
                      <a:pt x="256" y="87"/>
                      <a:pt x="242" y="87"/>
                      <a:pt x="232" y="78"/>
                    </a:cubicBezTo>
                    <a:cubicBezTo>
                      <a:pt x="221" y="69"/>
                      <a:pt x="208" y="58"/>
                      <a:pt x="201" y="45"/>
                    </a:cubicBezTo>
                    <a:cubicBezTo>
                      <a:pt x="199" y="41"/>
                      <a:pt x="191" y="0"/>
                      <a:pt x="188" y="1"/>
                    </a:cubicBezTo>
                    <a:cubicBezTo>
                      <a:pt x="188" y="1"/>
                      <a:pt x="94" y="14"/>
                      <a:pt x="94" y="14"/>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9"/>
              <p:cNvSpPr>
                <a:spLocks/>
              </p:cNvSpPr>
              <p:nvPr/>
            </p:nvSpPr>
            <p:spPr bwMode="auto">
              <a:xfrm>
                <a:off x="5133" y="-364"/>
                <a:ext cx="263" cy="356"/>
              </a:xfrm>
              <a:custGeom>
                <a:avLst/>
                <a:gdLst>
                  <a:gd name="T0" fmla="*/ 58 w 98"/>
                  <a:gd name="T1" fmla="*/ 0 h 133"/>
                  <a:gd name="T2" fmla="*/ 0 w 98"/>
                  <a:gd name="T3" fmla="*/ 133 h 133"/>
                  <a:gd name="T4" fmla="*/ 98 w 98"/>
                  <a:gd name="T5" fmla="*/ 109 h 133"/>
                  <a:gd name="T6" fmla="*/ 76 w 98"/>
                  <a:gd name="T7" fmla="*/ 50 h 133"/>
                  <a:gd name="T8" fmla="*/ 58 w 98"/>
                  <a:gd name="T9" fmla="*/ 0 h 133"/>
                </a:gdLst>
                <a:ahLst/>
                <a:cxnLst>
                  <a:cxn ang="0">
                    <a:pos x="T0" y="T1"/>
                  </a:cxn>
                  <a:cxn ang="0">
                    <a:pos x="T2" y="T3"/>
                  </a:cxn>
                  <a:cxn ang="0">
                    <a:pos x="T4" y="T5"/>
                  </a:cxn>
                  <a:cxn ang="0">
                    <a:pos x="T6" y="T7"/>
                  </a:cxn>
                  <a:cxn ang="0">
                    <a:pos x="T8" y="T9"/>
                  </a:cxn>
                </a:cxnLst>
                <a:rect l="0" t="0" r="r" b="b"/>
                <a:pathLst>
                  <a:path w="98" h="133">
                    <a:moveTo>
                      <a:pt x="58" y="0"/>
                    </a:moveTo>
                    <a:cubicBezTo>
                      <a:pt x="58" y="0"/>
                      <a:pt x="44" y="72"/>
                      <a:pt x="0" y="133"/>
                    </a:cubicBezTo>
                    <a:cubicBezTo>
                      <a:pt x="0" y="133"/>
                      <a:pt x="78" y="110"/>
                      <a:pt x="98" y="109"/>
                    </a:cubicBezTo>
                    <a:cubicBezTo>
                      <a:pt x="98" y="109"/>
                      <a:pt x="43" y="130"/>
                      <a:pt x="76" y="50"/>
                    </a:cubicBezTo>
                    <a:lnTo>
                      <a:pt x="58" y="0"/>
                    </a:ln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0"/>
              <p:cNvSpPr>
                <a:spLocks/>
              </p:cNvSpPr>
              <p:nvPr/>
            </p:nvSpPr>
            <p:spPr bwMode="auto">
              <a:xfrm>
                <a:off x="4774" y="83"/>
                <a:ext cx="729" cy="720"/>
              </a:xfrm>
              <a:custGeom>
                <a:avLst/>
                <a:gdLst>
                  <a:gd name="T0" fmla="*/ 70 w 272"/>
                  <a:gd name="T1" fmla="*/ 0 h 269"/>
                  <a:gd name="T2" fmla="*/ 42 w 272"/>
                  <a:gd name="T3" fmla="*/ 88 h 269"/>
                  <a:gd name="T4" fmla="*/ 16 w 272"/>
                  <a:gd name="T5" fmla="*/ 164 h 269"/>
                  <a:gd name="T6" fmla="*/ 3 w 272"/>
                  <a:gd name="T7" fmla="*/ 199 h 269"/>
                  <a:gd name="T8" fmla="*/ 183 w 272"/>
                  <a:gd name="T9" fmla="*/ 259 h 269"/>
                  <a:gd name="T10" fmla="*/ 232 w 272"/>
                  <a:gd name="T11" fmla="*/ 269 h 269"/>
                  <a:gd name="T12" fmla="*/ 254 w 272"/>
                  <a:gd name="T13" fmla="*/ 263 h 269"/>
                  <a:gd name="T14" fmla="*/ 254 w 272"/>
                  <a:gd name="T15" fmla="*/ 255 h 269"/>
                  <a:gd name="T16" fmla="*/ 156 w 272"/>
                  <a:gd name="T17" fmla="*/ 225 h 269"/>
                  <a:gd name="T18" fmla="*/ 42 w 272"/>
                  <a:gd name="T19" fmla="*/ 185 h 269"/>
                  <a:gd name="T20" fmla="*/ 82 w 272"/>
                  <a:gd name="T21" fmla="*/ 123 h 269"/>
                  <a:gd name="T22" fmla="*/ 105 w 272"/>
                  <a:gd name="T23" fmla="*/ 41 h 269"/>
                  <a:gd name="T24" fmla="*/ 70 w 272"/>
                  <a:gd name="T2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 h="269">
                    <a:moveTo>
                      <a:pt x="70" y="0"/>
                    </a:moveTo>
                    <a:cubicBezTo>
                      <a:pt x="52" y="21"/>
                      <a:pt x="49" y="61"/>
                      <a:pt x="42" y="88"/>
                    </a:cubicBezTo>
                    <a:cubicBezTo>
                      <a:pt x="36" y="114"/>
                      <a:pt x="29" y="140"/>
                      <a:pt x="16" y="164"/>
                    </a:cubicBezTo>
                    <a:cubicBezTo>
                      <a:pt x="10" y="175"/>
                      <a:pt x="0" y="184"/>
                      <a:pt x="3" y="199"/>
                    </a:cubicBezTo>
                    <a:cubicBezTo>
                      <a:pt x="5" y="210"/>
                      <a:pt x="173" y="256"/>
                      <a:pt x="183" y="259"/>
                    </a:cubicBezTo>
                    <a:cubicBezTo>
                      <a:pt x="199" y="263"/>
                      <a:pt x="216" y="267"/>
                      <a:pt x="232" y="269"/>
                    </a:cubicBezTo>
                    <a:cubicBezTo>
                      <a:pt x="232" y="262"/>
                      <a:pt x="251" y="269"/>
                      <a:pt x="254" y="263"/>
                    </a:cubicBezTo>
                    <a:cubicBezTo>
                      <a:pt x="254" y="262"/>
                      <a:pt x="272" y="259"/>
                      <a:pt x="254" y="255"/>
                    </a:cubicBezTo>
                    <a:cubicBezTo>
                      <a:pt x="248" y="254"/>
                      <a:pt x="162" y="229"/>
                      <a:pt x="156" y="225"/>
                    </a:cubicBezTo>
                    <a:cubicBezTo>
                      <a:pt x="148" y="220"/>
                      <a:pt x="57" y="170"/>
                      <a:pt x="42" y="185"/>
                    </a:cubicBezTo>
                    <a:cubicBezTo>
                      <a:pt x="49" y="166"/>
                      <a:pt x="72" y="141"/>
                      <a:pt x="82" y="123"/>
                    </a:cubicBezTo>
                    <a:cubicBezTo>
                      <a:pt x="98" y="94"/>
                      <a:pt x="101" y="73"/>
                      <a:pt x="105" y="41"/>
                    </a:cubicBezTo>
                    <a:lnTo>
                      <a:pt x="70" y="0"/>
                    </a:ln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1"/>
              <p:cNvSpPr>
                <a:spLocks/>
              </p:cNvSpPr>
              <p:nvPr/>
            </p:nvSpPr>
            <p:spPr bwMode="auto">
              <a:xfrm>
                <a:off x="5394" y="-742"/>
                <a:ext cx="246" cy="570"/>
              </a:xfrm>
              <a:custGeom>
                <a:avLst/>
                <a:gdLst>
                  <a:gd name="T0" fmla="*/ 53 w 92"/>
                  <a:gd name="T1" fmla="*/ 85 h 213"/>
                  <a:gd name="T2" fmla="*/ 56 w 92"/>
                  <a:gd name="T3" fmla="*/ 87 h 213"/>
                  <a:gd name="T4" fmla="*/ 49 w 92"/>
                  <a:gd name="T5" fmla="*/ 156 h 213"/>
                  <a:gd name="T6" fmla="*/ 48 w 92"/>
                  <a:gd name="T7" fmla="*/ 176 h 213"/>
                  <a:gd name="T8" fmla="*/ 33 w 92"/>
                  <a:gd name="T9" fmla="*/ 213 h 213"/>
                  <a:gd name="T10" fmla="*/ 55 w 92"/>
                  <a:gd name="T11" fmla="*/ 178 h 213"/>
                  <a:gd name="T12" fmla="*/ 56 w 92"/>
                  <a:gd name="T13" fmla="*/ 146 h 213"/>
                  <a:gd name="T14" fmla="*/ 91 w 92"/>
                  <a:gd name="T15" fmla="*/ 99 h 213"/>
                  <a:gd name="T16" fmla="*/ 0 w 92"/>
                  <a:gd name="T17" fmla="*/ 29 h 213"/>
                  <a:gd name="T18" fmla="*/ 31 w 92"/>
                  <a:gd name="T19" fmla="*/ 52 h 213"/>
                  <a:gd name="T20" fmla="*/ 53 w 92"/>
                  <a:gd name="T21" fmla="*/ 8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213">
                    <a:moveTo>
                      <a:pt x="53" y="85"/>
                    </a:moveTo>
                    <a:cubicBezTo>
                      <a:pt x="54" y="86"/>
                      <a:pt x="56" y="87"/>
                      <a:pt x="56" y="87"/>
                    </a:cubicBezTo>
                    <a:cubicBezTo>
                      <a:pt x="76" y="111"/>
                      <a:pt x="58" y="132"/>
                      <a:pt x="49" y="156"/>
                    </a:cubicBezTo>
                    <a:cubicBezTo>
                      <a:pt x="47" y="164"/>
                      <a:pt x="47" y="168"/>
                      <a:pt x="48" y="176"/>
                    </a:cubicBezTo>
                    <a:cubicBezTo>
                      <a:pt x="49" y="190"/>
                      <a:pt x="44" y="196"/>
                      <a:pt x="33" y="213"/>
                    </a:cubicBezTo>
                    <a:cubicBezTo>
                      <a:pt x="44" y="201"/>
                      <a:pt x="52" y="194"/>
                      <a:pt x="55" y="178"/>
                    </a:cubicBezTo>
                    <a:cubicBezTo>
                      <a:pt x="57" y="165"/>
                      <a:pt x="51" y="157"/>
                      <a:pt x="56" y="146"/>
                    </a:cubicBezTo>
                    <a:cubicBezTo>
                      <a:pt x="66" y="124"/>
                      <a:pt x="91" y="128"/>
                      <a:pt x="91" y="99"/>
                    </a:cubicBezTo>
                    <a:cubicBezTo>
                      <a:pt x="92" y="64"/>
                      <a:pt x="39" y="0"/>
                      <a:pt x="0" y="29"/>
                    </a:cubicBezTo>
                    <a:cubicBezTo>
                      <a:pt x="9" y="37"/>
                      <a:pt x="22" y="42"/>
                      <a:pt x="31" y="52"/>
                    </a:cubicBezTo>
                    <a:cubicBezTo>
                      <a:pt x="40" y="61"/>
                      <a:pt x="46" y="76"/>
                      <a:pt x="53" y="85"/>
                    </a:cubicBezTo>
                    <a:close/>
                  </a:path>
                </a:pathLst>
              </a:custGeom>
              <a:solidFill>
                <a:srgbClr val="8A16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2"/>
              <p:cNvSpPr>
                <a:spLocks/>
              </p:cNvSpPr>
              <p:nvPr/>
            </p:nvSpPr>
            <p:spPr bwMode="auto">
              <a:xfrm>
                <a:off x="5536" y="-512"/>
                <a:ext cx="48" cy="129"/>
              </a:xfrm>
              <a:custGeom>
                <a:avLst/>
                <a:gdLst>
                  <a:gd name="T0" fmla="*/ 0 w 18"/>
                  <a:gd name="T1" fmla="*/ 0 h 48"/>
                  <a:gd name="T2" fmla="*/ 18 w 18"/>
                  <a:gd name="T3" fmla="*/ 19 h 48"/>
                  <a:gd name="T4" fmla="*/ 16 w 18"/>
                  <a:gd name="T5" fmla="*/ 34 h 48"/>
                  <a:gd name="T6" fmla="*/ 6 w 18"/>
                  <a:gd name="T7" fmla="*/ 48 h 48"/>
                  <a:gd name="T8" fmla="*/ 4 w 18"/>
                  <a:gd name="T9" fmla="*/ 3 h 48"/>
                  <a:gd name="T10" fmla="*/ 0 w 18"/>
                  <a:gd name="T11" fmla="*/ 0 h 48"/>
                </a:gdLst>
                <a:ahLst/>
                <a:cxnLst>
                  <a:cxn ang="0">
                    <a:pos x="T0" y="T1"/>
                  </a:cxn>
                  <a:cxn ang="0">
                    <a:pos x="T2" y="T3"/>
                  </a:cxn>
                  <a:cxn ang="0">
                    <a:pos x="T4" y="T5"/>
                  </a:cxn>
                  <a:cxn ang="0">
                    <a:pos x="T6" y="T7"/>
                  </a:cxn>
                  <a:cxn ang="0">
                    <a:pos x="T8" y="T9"/>
                  </a:cxn>
                  <a:cxn ang="0">
                    <a:pos x="T10" y="T11"/>
                  </a:cxn>
                </a:cxnLst>
                <a:rect l="0" t="0" r="r" b="b"/>
                <a:pathLst>
                  <a:path w="18" h="48">
                    <a:moveTo>
                      <a:pt x="0" y="0"/>
                    </a:moveTo>
                    <a:cubicBezTo>
                      <a:pt x="10" y="1"/>
                      <a:pt x="17" y="9"/>
                      <a:pt x="18" y="19"/>
                    </a:cubicBezTo>
                    <a:cubicBezTo>
                      <a:pt x="18" y="24"/>
                      <a:pt x="18" y="29"/>
                      <a:pt x="16" y="34"/>
                    </a:cubicBezTo>
                    <a:cubicBezTo>
                      <a:pt x="13" y="39"/>
                      <a:pt x="7" y="43"/>
                      <a:pt x="6" y="48"/>
                    </a:cubicBezTo>
                    <a:cubicBezTo>
                      <a:pt x="13" y="34"/>
                      <a:pt x="16" y="17"/>
                      <a:pt x="4" y="3"/>
                    </a:cubicBezTo>
                    <a:lnTo>
                      <a:pt x="0" y="0"/>
                    </a:lnTo>
                    <a:close/>
                  </a:path>
                </a:pathLst>
              </a:custGeom>
              <a:solidFill>
                <a:srgbClr val="47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3"/>
              <p:cNvSpPr>
                <a:spLocks/>
              </p:cNvSpPr>
              <p:nvPr/>
            </p:nvSpPr>
            <p:spPr bwMode="auto">
              <a:xfrm>
                <a:off x="5037" y="-91"/>
                <a:ext cx="1019" cy="1250"/>
              </a:xfrm>
              <a:custGeom>
                <a:avLst/>
                <a:gdLst>
                  <a:gd name="T0" fmla="*/ 40 w 380"/>
                  <a:gd name="T1" fmla="*/ 169 h 467"/>
                  <a:gd name="T2" fmla="*/ 15 w 380"/>
                  <a:gd name="T3" fmla="*/ 151 h 467"/>
                  <a:gd name="T4" fmla="*/ 1 w 380"/>
                  <a:gd name="T5" fmla="*/ 137 h 467"/>
                  <a:gd name="T6" fmla="*/ 5 w 380"/>
                  <a:gd name="T7" fmla="*/ 118 h 467"/>
                  <a:gd name="T8" fmla="*/ 5 w 380"/>
                  <a:gd name="T9" fmla="*/ 87 h 467"/>
                  <a:gd name="T10" fmla="*/ 12 w 380"/>
                  <a:gd name="T11" fmla="*/ 54 h 467"/>
                  <a:gd name="T12" fmla="*/ 24 w 380"/>
                  <a:gd name="T13" fmla="*/ 26 h 467"/>
                  <a:gd name="T14" fmla="*/ 41 w 380"/>
                  <a:gd name="T15" fmla="*/ 19 h 467"/>
                  <a:gd name="T16" fmla="*/ 34 w 380"/>
                  <a:gd name="T17" fmla="*/ 74 h 467"/>
                  <a:gd name="T18" fmla="*/ 96 w 380"/>
                  <a:gd name="T19" fmla="*/ 107 h 467"/>
                  <a:gd name="T20" fmla="*/ 114 w 380"/>
                  <a:gd name="T21" fmla="*/ 49 h 467"/>
                  <a:gd name="T22" fmla="*/ 133 w 380"/>
                  <a:gd name="T23" fmla="*/ 7 h 467"/>
                  <a:gd name="T24" fmla="*/ 134 w 380"/>
                  <a:gd name="T25" fmla="*/ 64 h 467"/>
                  <a:gd name="T26" fmla="*/ 177 w 380"/>
                  <a:gd name="T27" fmla="*/ 80 h 467"/>
                  <a:gd name="T28" fmla="*/ 216 w 380"/>
                  <a:gd name="T29" fmla="*/ 121 h 467"/>
                  <a:gd name="T30" fmla="*/ 202 w 380"/>
                  <a:gd name="T31" fmla="*/ 170 h 467"/>
                  <a:gd name="T32" fmla="*/ 289 w 380"/>
                  <a:gd name="T33" fmla="*/ 319 h 467"/>
                  <a:gd name="T34" fmla="*/ 321 w 380"/>
                  <a:gd name="T35" fmla="*/ 390 h 467"/>
                  <a:gd name="T36" fmla="*/ 348 w 380"/>
                  <a:gd name="T37" fmla="*/ 435 h 467"/>
                  <a:gd name="T38" fmla="*/ 380 w 380"/>
                  <a:gd name="T39" fmla="*/ 441 h 467"/>
                  <a:gd name="T40" fmla="*/ 348 w 380"/>
                  <a:gd name="T41" fmla="*/ 447 h 467"/>
                  <a:gd name="T42" fmla="*/ 295 w 380"/>
                  <a:gd name="T43" fmla="*/ 462 h 467"/>
                  <a:gd name="T44" fmla="*/ 254 w 380"/>
                  <a:gd name="T45" fmla="*/ 461 h 467"/>
                  <a:gd name="T46" fmla="*/ 203 w 380"/>
                  <a:gd name="T47" fmla="*/ 455 h 467"/>
                  <a:gd name="T48" fmla="*/ 161 w 380"/>
                  <a:gd name="T49" fmla="*/ 451 h 467"/>
                  <a:gd name="T50" fmla="*/ 139 w 380"/>
                  <a:gd name="T51" fmla="*/ 453 h 467"/>
                  <a:gd name="T52" fmla="*/ 142 w 380"/>
                  <a:gd name="T53" fmla="*/ 440 h 467"/>
                  <a:gd name="T54" fmla="*/ 113 w 380"/>
                  <a:gd name="T55" fmla="*/ 438 h 467"/>
                  <a:gd name="T56" fmla="*/ 80 w 380"/>
                  <a:gd name="T57" fmla="*/ 429 h 467"/>
                  <a:gd name="T58" fmla="*/ 98 w 380"/>
                  <a:gd name="T59" fmla="*/ 388 h 467"/>
                  <a:gd name="T60" fmla="*/ 124 w 380"/>
                  <a:gd name="T61" fmla="*/ 330 h 467"/>
                  <a:gd name="T62" fmla="*/ 127 w 380"/>
                  <a:gd name="T63" fmla="*/ 262 h 467"/>
                  <a:gd name="T64" fmla="*/ 42 w 380"/>
                  <a:gd name="T65" fmla="*/ 170 h 467"/>
                  <a:gd name="T66" fmla="*/ 40 w 380"/>
                  <a:gd name="T67" fmla="*/ 169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0" h="467">
                    <a:moveTo>
                      <a:pt x="40" y="169"/>
                    </a:moveTo>
                    <a:cubicBezTo>
                      <a:pt x="32" y="163"/>
                      <a:pt x="24" y="158"/>
                      <a:pt x="15" y="151"/>
                    </a:cubicBezTo>
                    <a:cubicBezTo>
                      <a:pt x="12" y="148"/>
                      <a:pt x="1" y="141"/>
                      <a:pt x="1" y="137"/>
                    </a:cubicBezTo>
                    <a:cubicBezTo>
                      <a:pt x="0" y="133"/>
                      <a:pt x="4" y="122"/>
                      <a:pt x="5" y="118"/>
                    </a:cubicBezTo>
                    <a:cubicBezTo>
                      <a:pt x="8" y="107"/>
                      <a:pt x="5" y="98"/>
                      <a:pt x="5" y="87"/>
                    </a:cubicBezTo>
                    <a:cubicBezTo>
                      <a:pt x="4" y="76"/>
                      <a:pt x="8" y="64"/>
                      <a:pt x="12" y="54"/>
                    </a:cubicBezTo>
                    <a:cubicBezTo>
                      <a:pt x="14" y="44"/>
                      <a:pt x="18" y="34"/>
                      <a:pt x="24" y="26"/>
                    </a:cubicBezTo>
                    <a:cubicBezTo>
                      <a:pt x="25" y="25"/>
                      <a:pt x="41" y="13"/>
                      <a:pt x="41" y="19"/>
                    </a:cubicBezTo>
                    <a:cubicBezTo>
                      <a:pt x="42" y="41"/>
                      <a:pt x="29" y="51"/>
                      <a:pt x="34" y="74"/>
                    </a:cubicBezTo>
                    <a:cubicBezTo>
                      <a:pt x="40" y="105"/>
                      <a:pt x="69" y="116"/>
                      <a:pt x="96" y="107"/>
                    </a:cubicBezTo>
                    <a:cubicBezTo>
                      <a:pt x="124" y="97"/>
                      <a:pt x="114" y="75"/>
                      <a:pt x="114" y="49"/>
                    </a:cubicBezTo>
                    <a:cubicBezTo>
                      <a:pt x="114" y="33"/>
                      <a:pt x="108" y="0"/>
                      <a:pt x="133" y="7"/>
                    </a:cubicBezTo>
                    <a:cubicBezTo>
                      <a:pt x="129" y="22"/>
                      <a:pt x="125" y="49"/>
                      <a:pt x="134" y="64"/>
                    </a:cubicBezTo>
                    <a:cubicBezTo>
                      <a:pt x="142" y="78"/>
                      <a:pt x="162" y="77"/>
                      <a:pt x="177" y="80"/>
                    </a:cubicBezTo>
                    <a:cubicBezTo>
                      <a:pt x="196" y="84"/>
                      <a:pt x="226" y="95"/>
                      <a:pt x="216" y="121"/>
                    </a:cubicBezTo>
                    <a:cubicBezTo>
                      <a:pt x="209" y="139"/>
                      <a:pt x="197" y="159"/>
                      <a:pt x="202" y="170"/>
                    </a:cubicBezTo>
                    <a:cubicBezTo>
                      <a:pt x="226" y="220"/>
                      <a:pt x="256" y="264"/>
                      <a:pt x="289" y="319"/>
                    </a:cubicBezTo>
                    <a:cubicBezTo>
                      <a:pt x="303" y="342"/>
                      <a:pt x="312" y="365"/>
                      <a:pt x="321" y="390"/>
                    </a:cubicBezTo>
                    <a:cubicBezTo>
                      <a:pt x="327" y="404"/>
                      <a:pt x="334" y="427"/>
                      <a:pt x="348" y="435"/>
                    </a:cubicBezTo>
                    <a:cubicBezTo>
                      <a:pt x="362" y="444"/>
                      <a:pt x="380" y="441"/>
                      <a:pt x="380" y="441"/>
                    </a:cubicBezTo>
                    <a:cubicBezTo>
                      <a:pt x="380" y="441"/>
                      <a:pt x="355" y="446"/>
                      <a:pt x="348" y="447"/>
                    </a:cubicBezTo>
                    <a:cubicBezTo>
                      <a:pt x="341" y="449"/>
                      <a:pt x="309" y="457"/>
                      <a:pt x="295" y="462"/>
                    </a:cubicBezTo>
                    <a:cubicBezTo>
                      <a:pt x="282" y="467"/>
                      <a:pt x="267" y="462"/>
                      <a:pt x="254" y="461"/>
                    </a:cubicBezTo>
                    <a:cubicBezTo>
                      <a:pt x="237" y="459"/>
                      <a:pt x="220" y="462"/>
                      <a:pt x="203" y="455"/>
                    </a:cubicBezTo>
                    <a:cubicBezTo>
                      <a:pt x="185" y="447"/>
                      <a:pt x="182" y="445"/>
                      <a:pt x="161" y="451"/>
                    </a:cubicBezTo>
                    <a:cubicBezTo>
                      <a:pt x="150" y="454"/>
                      <a:pt x="139" y="453"/>
                      <a:pt x="139" y="453"/>
                    </a:cubicBezTo>
                    <a:cubicBezTo>
                      <a:pt x="139" y="453"/>
                      <a:pt x="139" y="445"/>
                      <a:pt x="142" y="440"/>
                    </a:cubicBezTo>
                    <a:cubicBezTo>
                      <a:pt x="147" y="433"/>
                      <a:pt x="116" y="437"/>
                      <a:pt x="113" y="438"/>
                    </a:cubicBezTo>
                    <a:cubicBezTo>
                      <a:pt x="104" y="438"/>
                      <a:pt x="86" y="438"/>
                      <a:pt x="80" y="429"/>
                    </a:cubicBezTo>
                    <a:cubicBezTo>
                      <a:pt x="71" y="414"/>
                      <a:pt x="91" y="399"/>
                      <a:pt x="98" y="388"/>
                    </a:cubicBezTo>
                    <a:cubicBezTo>
                      <a:pt x="108" y="371"/>
                      <a:pt x="116" y="348"/>
                      <a:pt x="124" y="330"/>
                    </a:cubicBezTo>
                    <a:cubicBezTo>
                      <a:pt x="132" y="309"/>
                      <a:pt x="132" y="284"/>
                      <a:pt x="127" y="262"/>
                    </a:cubicBezTo>
                    <a:cubicBezTo>
                      <a:pt x="117" y="215"/>
                      <a:pt x="78" y="197"/>
                      <a:pt x="42" y="170"/>
                    </a:cubicBezTo>
                    <a:cubicBezTo>
                      <a:pt x="42" y="170"/>
                      <a:pt x="41" y="169"/>
                      <a:pt x="40" y="169"/>
                    </a:cubicBezTo>
                    <a:close/>
                  </a:path>
                </a:pathLst>
              </a:custGeom>
              <a:solidFill>
                <a:srgbClr val="4DE4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4"/>
              <p:cNvSpPr>
                <a:spLocks/>
              </p:cNvSpPr>
              <p:nvPr/>
            </p:nvSpPr>
            <p:spPr bwMode="auto">
              <a:xfrm>
                <a:off x="5351" y="-113"/>
                <a:ext cx="257" cy="731"/>
              </a:xfrm>
              <a:custGeom>
                <a:avLst/>
                <a:gdLst>
                  <a:gd name="T0" fmla="*/ 25 w 96"/>
                  <a:gd name="T1" fmla="*/ 12 h 273"/>
                  <a:gd name="T2" fmla="*/ 91 w 96"/>
                  <a:gd name="T3" fmla="*/ 35 h 273"/>
                  <a:gd name="T4" fmla="*/ 85 w 96"/>
                  <a:gd name="T5" fmla="*/ 59 h 273"/>
                  <a:gd name="T6" fmla="*/ 72 w 96"/>
                  <a:gd name="T7" fmla="*/ 111 h 273"/>
                  <a:gd name="T8" fmla="*/ 80 w 96"/>
                  <a:gd name="T9" fmla="*/ 209 h 273"/>
                  <a:gd name="T10" fmla="*/ 78 w 96"/>
                  <a:gd name="T11" fmla="*/ 267 h 273"/>
                  <a:gd name="T12" fmla="*/ 61 w 96"/>
                  <a:gd name="T13" fmla="*/ 272 h 273"/>
                  <a:gd name="T14" fmla="*/ 42 w 96"/>
                  <a:gd name="T15" fmla="*/ 188 h 273"/>
                  <a:gd name="T16" fmla="*/ 31 w 96"/>
                  <a:gd name="T17" fmla="*/ 95 h 273"/>
                  <a:gd name="T18" fmla="*/ 25 w 96"/>
                  <a:gd name="T19" fmla="*/ 12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273">
                    <a:moveTo>
                      <a:pt x="25" y="12"/>
                    </a:moveTo>
                    <a:cubicBezTo>
                      <a:pt x="50" y="8"/>
                      <a:pt x="91" y="0"/>
                      <a:pt x="91" y="35"/>
                    </a:cubicBezTo>
                    <a:cubicBezTo>
                      <a:pt x="91" y="43"/>
                      <a:pt x="88" y="51"/>
                      <a:pt x="85" y="59"/>
                    </a:cubicBezTo>
                    <a:cubicBezTo>
                      <a:pt x="79" y="76"/>
                      <a:pt x="75" y="93"/>
                      <a:pt x="72" y="111"/>
                    </a:cubicBezTo>
                    <a:cubicBezTo>
                      <a:pt x="65" y="145"/>
                      <a:pt x="71" y="176"/>
                      <a:pt x="80" y="209"/>
                    </a:cubicBezTo>
                    <a:cubicBezTo>
                      <a:pt x="83" y="222"/>
                      <a:pt x="96" y="260"/>
                      <a:pt x="78" y="267"/>
                    </a:cubicBezTo>
                    <a:cubicBezTo>
                      <a:pt x="74" y="269"/>
                      <a:pt x="68" y="272"/>
                      <a:pt x="61" y="272"/>
                    </a:cubicBezTo>
                    <a:cubicBezTo>
                      <a:pt x="50" y="273"/>
                      <a:pt x="44" y="214"/>
                      <a:pt x="42" y="188"/>
                    </a:cubicBezTo>
                    <a:cubicBezTo>
                      <a:pt x="39" y="157"/>
                      <a:pt x="37" y="125"/>
                      <a:pt x="31" y="95"/>
                    </a:cubicBezTo>
                    <a:cubicBezTo>
                      <a:pt x="25" y="61"/>
                      <a:pt x="0" y="16"/>
                      <a:pt x="25" y="12"/>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5"/>
              <p:cNvSpPr>
                <a:spLocks/>
              </p:cNvSpPr>
              <p:nvPr/>
            </p:nvSpPr>
            <p:spPr bwMode="auto">
              <a:xfrm>
                <a:off x="6034" y="-73"/>
                <a:ext cx="121" cy="223"/>
              </a:xfrm>
              <a:custGeom>
                <a:avLst/>
                <a:gdLst>
                  <a:gd name="T0" fmla="*/ 0 w 45"/>
                  <a:gd name="T1" fmla="*/ 80 h 83"/>
                  <a:gd name="T2" fmla="*/ 22 w 45"/>
                  <a:gd name="T3" fmla="*/ 44 h 83"/>
                  <a:gd name="T4" fmla="*/ 37 w 45"/>
                  <a:gd name="T5" fmla="*/ 19 h 83"/>
                  <a:gd name="T6" fmla="*/ 42 w 45"/>
                  <a:gd name="T7" fmla="*/ 12 h 83"/>
                  <a:gd name="T8" fmla="*/ 41 w 45"/>
                  <a:gd name="T9" fmla="*/ 22 h 83"/>
                  <a:gd name="T10" fmla="*/ 33 w 45"/>
                  <a:gd name="T11" fmla="*/ 37 h 83"/>
                  <a:gd name="T12" fmla="*/ 17 w 45"/>
                  <a:gd name="T13" fmla="*/ 75 h 83"/>
                  <a:gd name="T14" fmla="*/ 14 w 45"/>
                  <a:gd name="T15" fmla="*/ 82 h 83"/>
                  <a:gd name="T16" fmla="*/ 0 w 45"/>
                  <a:gd name="T17" fmla="*/ 8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3">
                    <a:moveTo>
                      <a:pt x="0" y="80"/>
                    </a:moveTo>
                    <a:cubicBezTo>
                      <a:pt x="7" y="68"/>
                      <a:pt x="15" y="56"/>
                      <a:pt x="22" y="44"/>
                    </a:cubicBezTo>
                    <a:cubicBezTo>
                      <a:pt x="27" y="36"/>
                      <a:pt x="32" y="27"/>
                      <a:pt x="37" y="19"/>
                    </a:cubicBezTo>
                    <a:cubicBezTo>
                      <a:pt x="38" y="18"/>
                      <a:pt x="41" y="14"/>
                      <a:pt x="42" y="12"/>
                    </a:cubicBezTo>
                    <a:cubicBezTo>
                      <a:pt x="45" y="0"/>
                      <a:pt x="43" y="20"/>
                      <a:pt x="41" y="22"/>
                    </a:cubicBezTo>
                    <a:cubicBezTo>
                      <a:pt x="37" y="27"/>
                      <a:pt x="35" y="31"/>
                      <a:pt x="33" y="37"/>
                    </a:cubicBezTo>
                    <a:cubicBezTo>
                      <a:pt x="28" y="50"/>
                      <a:pt x="17" y="60"/>
                      <a:pt x="17" y="75"/>
                    </a:cubicBezTo>
                    <a:cubicBezTo>
                      <a:pt x="18" y="80"/>
                      <a:pt x="18" y="80"/>
                      <a:pt x="14" y="82"/>
                    </a:cubicBezTo>
                    <a:cubicBezTo>
                      <a:pt x="10" y="83"/>
                      <a:pt x="4" y="82"/>
                      <a:pt x="0" y="80"/>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6"/>
              <p:cNvSpPr>
                <a:spLocks/>
              </p:cNvSpPr>
              <p:nvPr/>
            </p:nvSpPr>
            <p:spPr bwMode="auto">
              <a:xfrm>
                <a:off x="5949" y="-14"/>
                <a:ext cx="254" cy="268"/>
              </a:xfrm>
              <a:custGeom>
                <a:avLst/>
                <a:gdLst>
                  <a:gd name="T0" fmla="*/ 13 w 95"/>
                  <a:gd name="T1" fmla="*/ 98 h 100"/>
                  <a:gd name="T2" fmla="*/ 58 w 95"/>
                  <a:gd name="T3" fmla="*/ 76 h 100"/>
                  <a:gd name="T4" fmla="*/ 95 w 95"/>
                  <a:gd name="T5" fmla="*/ 44 h 100"/>
                  <a:gd name="T6" fmla="*/ 79 w 95"/>
                  <a:gd name="T7" fmla="*/ 50 h 100"/>
                  <a:gd name="T8" fmla="*/ 53 w 95"/>
                  <a:gd name="T9" fmla="*/ 62 h 100"/>
                  <a:gd name="T10" fmla="*/ 49 w 95"/>
                  <a:gd name="T11" fmla="*/ 39 h 100"/>
                  <a:gd name="T12" fmla="*/ 49 w 95"/>
                  <a:gd name="T13" fmla="*/ 17 h 100"/>
                  <a:gd name="T14" fmla="*/ 57 w 95"/>
                  <a:gd name="T15" fmla="*/ 10 h 100"/>
                  <a:gd name="T16" fmla="*/ 60 w 95"/>
                  <a:gd name="T17" fmla="*/ 0 h 100"/>
                  <a:gd name="T18" fmla="*/ 42 w 95"/>
                  <a:gd name="T19" fmla="*/ 17 h 100"/>
                  <a:gd name="T20" fmla="*/ 33 w 95"/>
                  <a:gd name="T21" fmla="*/ 51 h 100"/>
                  <a:gd name="T22" fmla="*/ 16 w 95"/>
                  <a:gd name="T23" fmla="*/ 77 h 100"/>
                  <a:gd name="T24" fmla="*/ 3 w 95"/>
                  <a:gd name="T25" fmla="*/ 89 h 100"/>
                  <a:gd name="T26" fmla="*/ 13 w 95"/>
                  <a:gd name="T27" fmla="*/ 9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0">
                    <a:moveTo>
                      <a:pt x="13" y="98"/>
                    </a:moveTo>
                    <a:cubicBezTo>
                      <a:pt x="27" y="100"/>
                      <a:pt x="54" y="81"/>
                      <a:pt x="58" y="76"/>
                    </a:cubicBezTo>
                    <a:cubicBezTo>
                      <a:pt x="58" y="76"/>
                      <a:pt x="80" y="49"/>
                      <a:pt x="95" y="44"/>
                    </a:cubicBezTo>
                    <a:cubicBezTo>
                      <a:pt x="95" y="44"/>
                      <a:pt x="88" y="41"/>
                      <a:pt x="79" y="50"/>
                    </a:cubicBezTo>
                    <a:cubicBezTo>
                      <a:pt x="69" y="58"/>
                      <a:pt x="60" y="60"/>
                      <a:pt x="53" y="62"/>
                    </a:cubicBezTo>
                    <a:cubicBezTo>
                      <a:pt x="51" y="55"/>
                      <a:pt x="49" y="47"/>
                      <a:pt x="49" y="39"/>
                    </a:cubicBezTo>
                    <a:cubicBezTo>
                      <a:pt x="49" y="33"/>
                      <a:pt x="46" y="23"/>
                      <a:pt x="49" y="17"/>
                    </a:cubicBezTo>
                    <a:cubicBezTo>
                      <a:pt x="51" y="14"/>
                      <a:pt x="54" y="13"/>
                      <a:pt x="57" y="10"/>
                    </a:cubicBezTo>
                    <a:cubicBezTo>
                      <a:pt x="58" y="8"/>
                      <a:pt x="60" y="3"/>
                      <a:pt x="60" y="0"/>
                    </a:cubicBezTo>
                    <a:cubicBezTo>
                      <a:pt x="54" y="9"/>
                      <a:pt x="48" y="12"/>
                      <a:pt x="42" y="17"/>
                    </a:cubicBezTo>
                    <a:cubicBezTo>
                      <a:pt x="33" y="51"/>
                      <a:pt x="33" y="51"/>
                      <a:pt x="33" y="51"/>
                    </a:cubicBezTo>
                    <a:cubicBezTo>
                      <a:pt x="29" y="60"/>
                      <a:pt x="23" y="70"/>
                      <a:pt x="16" y="77"/>
                    </a:cubicBezTo>
                    <a:cubicBezTo>
                      <a:pt x="11" y="81"/>
                      <a:pt x="0" y="83"/>
                      <a:pt x="3" y="89"/>
                    </a:cubicBezTo>
                    <a:cubicBezTo>
                      <a:pt x="4" y="94"/>
                      <a:pt x="8" y="98"/>
                      <a:pt x="13" y="98"/>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7"/>
              <p:cNvSpPr>
                <a:spLocks/>
              </p:cNvSpPr>
              <p:nvPr/>
            </p:nvSpPr>
            <p:spPr bwMode="auto">
              <a:xfrm>
                <a:off x="6042" y="-14"/>
                <a:ext cx="113" cy="185"/>
              </a:xfrm>
              <a:custGeom>
                <a:avLst/>
                <a:gdLst>
                  <a:gd name="T0" fmla="*/ 0 w 42"/>
                  <a:gd name="T1" fmla="*/ 66 h 69"/>
                  <a:gd name="T2" fmla="*/ 21 w 42"/>
                  <a:gd name="T3" fmla="*/ 36 h 69"/>
                  <a:gd name="T4" fmla="*/ 34 w 42"/>
                  <a:gd name="T5" fmla="*/ 16 h 69"/>
                  <a:gd name="T6" fmla="*/ 39 w 42"/>
                  <a:gd name="T7" fmla="*/ 10 h 69"/>
                  <a:gd name="T8" fmla="*/ 38 w 42"/>
                  <a:gd name="T9" fmla="*/ 19 h 69"/>
                  <a:gd name="T10" fmla="*/ 30 w 42"/>
                  <a:gd name="T11" fmla="*/ 31 h 69"/>
                  <a:gd name="T12" fmla="*/ 15 w 42"/>
                  <a:gd name="T13" fmla="*/ 62 h 69"/>
                  <a:gd name="T14" fmla="*/ 11 w 42"/>
                  <a:gd name="T15" fmla="*/ 68 h 69"/>
                  <a:gd name="T16" fmla="*/ 0 w 42"/>
                  <a:gd name="T17"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69">
                    <a:moveTo>
                      <a:pt x="0" y="66"/>
                    </a:moveTo>
                    <a:cubicBezTo>
                      <a:pt x="7" y="56"/>
                      <a:pt x="14" y="46"/>
                      <a:pt x="21" y="36"/>
                    </a:cubicBezTo>
                    <a:cubicBezTo>
                      <a:pt x="25" y="29"/>
                      <a:pt x="30" y="23"/>
                      <a:pt x="34" y="16"/>
                    </a:cubicBezTo>
                    <a:cubicBezTo>
                      <a:pt x="35" y="15"/>
                      <a:pt x="38" y="11"/>
                      <a:pt x="39" y="10"/>
                    </a:cubicBezTo>
                    <a:cubicBezTo>
                      <a:pt x="42" y="0"/>
                      <a:pt x="40" y="17"/>
                      <a:pt x="38" y="19"/>
                    </a:cubicBezTo>
                    <a:cubicBezTo>
                      <a:pt x="34" y="22"/>
                      <a:pt x="32" y="26"/>
                      <a:pt x="30" y="31"/>
                    </a:cubicBezTo>
                    <a:cubicBezTo>
                      <a:pt x="25" y="42"/>
                      <a:pt x="15" y="50"/>
                      <a:pt x="15" y="62"/>
                    </a:cubicBezTo>
                    <a:cubicBezTo>
                      <a:pt x="15" y="67"/>
                      <a:pt x="16" y="67"/>
                      <a:pt x="11" y="68"/>
                    </a:cubicBezTo>
                    <a:cubicBezTo>
                      <a:pt x="8" y="69"/>
                      <a:pt x="3" y="68"/>
                      <a:pt x="0" y="66"/>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8"/>
              <p:cNvSpPr>
                <a:spLocks/>
              </p:cNvSpPr>
              <p:nvPr/>
            </p:nvSpPr>
            <p:spPr bwMode="auto">
              <a:xfrm>
                <a:off x="5217" y="-354"/>
                <a:ext cx="120" cy="198"/>
              </a:xfrm>
              <a:custGeom>
                <a:avLst/>
                <a:gdLst>
                  <a:gd name="T0" fmla="*/ 45 w 45"/>
                  <a:gd name="T1" fmla="*/ 48 h 74"/>
                  <a:gd name="T2" fmla="*/ 22 w 45"/>
                  <a:gd name="T3" fmla="*/ 0 h 74"/>
                  <a:gd name="T4" fmla="*/ 14 w 45"/>
                  <a:gd name="T5" fmla="*/ 38 h 74"/>
                  <a:gd name="T6" fmla="*/ 0 w 45"/>
                  <a:gd name="T7" fmla="*/ 74 h 74"/>
                  <a:gd name="T8" fmla="*/ 42 w 45"/>
                  <a:gd name="T9" fmla="*/ 47 h 74"/>
                  <a:gd name="T10" fmla="*/ 45 w 45"/>
                  <a:gd name="T11" fmla="*/ 48 h 74"/>
                </a:gdLst>
                <a:ahLst/>
                <a:cxnLst>
                  <a:cxn ang="0">
                    <a:pos x="T0" y="T1"/>
                  </a:cxn>
                  <a:cxn ang="0">
                    <a:pos x="T2" y="T3"/>
                  </a:cxn>
                  <a:cxn ang="0">
                    <a:pos x="T4" y="T5"/>
                  </a:cxn>
                  <a:cxn ang="0">
                    <a:pos x="T6" y="T7"/>
                  </a:cxn>
                  <a:cxn ang="0">
                    <a:pos x="T8" y="T9"/>
                  </a:cxn>
                  <a:cxn ang="0">
                    <a:pos x="T10" y="T11"/>
                  </a:cxn>
                </a:cxnLst>
                <a:rect l="0" t="0" r="r" b="b"/>
                <a:pathLst>
                  <a:path w="45" h="74">
                    <a:moveTo>
                      <a:pt x="45" y="48"/>
                    </a:moveTo>
                    <a:cubicBezTo>
                      <a:pt x="29" y="36"/>
                      <a:pt x="24" y="22"/>
                      <a:pt x="22" y="0"/>
                    </a:cubicBezTo>
                    <a:cubicBezTo>
                      <a:pt x="22" y="17"/>
                      <a:pt x="21" y="25"/>
                      <a:pt x="14" y="38"/>
                    </a:cubicBezTo>
                    <a:cubicBezTo>
                      <a:pt x="9" y="49"/>
                      <a:pt x="1" y="62"/>
                      <a:pt x="0" y="74"/>
                    </a:cubicBezTo>
                    <a:cubicBezTo>
                      <a:pt x="8" y="55"/>
                      <a:pt x="22" y="45"/>
                      <a:pt x="42" y="47"/>
                    </a:cubicBezTo>
                    <a:lnTo>
                      <a:pt x="45" y="48"/>
                    </a:lnTo>
                    <a:close/>
                  </a:path>
                </a:pathLst>
              </a:custGeom>
              <a:solidFill>
                <a:srgbClr val="E16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9"/>
              <p:cNvSpPr>
                <a:spLocks/>
              </p:cNvSpPr>
              <p:nvPr/>
            </p:nvSpPr>
            <p:spPr bwMode="auto">
              <a:xfrm>
                <a:off x="4801" y="-469"/>
                <a:ext cx="480" cy="728"/>
              </a:xfrm>
              <a:custGeom>
                <a:avLst/>
                <a:gdLst>
                  <a:gd name="T0" fmla="*/ 173 w 179"/>
                  <a:gd name="T1" fmla="*/ 0 h 272"/>
                  <a:gd name="T2" fmla="*/ 164 w 179"/>
                  <a:gd name="T3" fmla="*/ 16 h 272"/>
                  <a:gd name="T4" fmla="*/ 115 w 179"/>
                  <a:gd name="T5" fmla="*/ 40 h 272"/>
                  <a:gd name="T6" fmla="*/ 84 w 179"/>
                  <a:gd name="T7" fmla="*/ 67 h 272"/>
                  <a:gd name="T8" fmla="*/ 121 w 179"/>
                  <a:gd name="T9" fmla="*/ 45 h 272"/>
                  <a:gd name="T10" fmla="*/ 80 w 179"/>
                  <a:gd name="T11" fmla="*/ 71 h 272"/>
                  <a:gd name="T12" fmla="*/ 57 w 179"/>
                  <a:gd name="T13" fmla="*/ 104 h 272"/>
                  <a:gd name="T14" fmla="*/ 49 w 179"/>
                  <a:gd name="T15" fmla="*/ 97 h 272"/>
                  <a:gd name="T16" fmla="*/ 58 w 179"/>
                  <a:gd name="T17" fmla="*/ 113 h 272"/>
                  <a:gd name="T18" fmla="*/ 75 w 179"/>
                  <a:gd name="T19" fmla="*/ 95 h 272"/>
                  <a:gd name="T20" fmla="*/ 101 w 179"/>
                  <a:gd name="T21" fmla="*/ 93 h 272"/>
                  <a:gd name="T22" fmla="*/ 62 w 179"/>
                  <a:gd name="T23" fmla="*/ 126 h 272"/>
                  <a:gd name="T24" fmla="*/ 26 w 179"/>
                  <a:gd name="T25" fmla="*/ 158 h 272"/>
                  <a:gd name="T26" fmla="*/ 14 w 179"/>
                  <a:gd name="T27" fmla="*/ 127 h 272"/>
                  <a:gd name="T28" fmla="*/ 10 w 179"/>
                  <a:gd name="T29" fmla="*/ 167 h 272"/>
                  <a:gd name="T30" fmla="*/ 40 w 179"/>
                  <a:gd name="T31" fmla="*/ 171 h 272"/>
                  <a:gd name="T32" fmla="*/ 4 w 179"/>
                  <a:gd name="T33" fmla="*/ 201 h 272"/>
                  <a:gd name="T34" fmla="*/ 92 w 179"/>
                  <a:gd name="T35" fmla="*/ 195 h 272"/>
                  <a:gd name="T36" fmla="*/ 59 w 179"/>
                  <a:gd name="T37" fmla="*/ 232 h 272"/>
                  <a:gd name="T38" fmla="*/ 86 w 179"/>
                  <a:gd name="T39" fmla="*/ 249 h 272"/>
                  <a:gd name="T40" fmla="*/ 67 w 179"/>
                  <a:gd name="T41" fmla="*/ 272 h 272"/>
                  <a:gd name="T42" fmla="*/ 102 w 179"/>
                  <a:gd name="T43" fmla="*/ 256 h 272"/>
                  <a:gd name="T44" fmla="*/ 156 w 179"/>
                  <a:gd name="T45" fmla="*/ 116 h 272"/>
                  <a:gd name="T46" fmla="*/ 172 w 179"/>
                  <a:gd name="T47" fmla="*/ 135 h 272"/>
                  <a:gd name="T48" fmla="*/ 167 w 179"/>
                  <a:gd name="T49" fmla="*/ 91 h 272"/>
                  <a:gd name="T50" fmla="*/ 176 w 179"/>
                  <a:gd name="T51" fmla="*/ 28 h 272"/>
                  <a:gd name="T52" fmla="*/ 174 w 179"/>
                  <a:gd name="T53" fmla="*/ 16 h 272"/>
                  <a:gd name="T54" fmla="*/ 173 w 179"/>
                  <a:gd name="T55"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9" h="272">
                    <a:moveTo>
                      <a:pt x="173" y="0"/>
                    </a:moveTo>
                    <a:cubicBezTo>
                      <a:pt x="173" y="0"/>
                      <a:pt x="165" y="16"/>
                      <a:pt x="164" y="16"/>
                    </a:cubicBezTo>
                    <a:cubicBezTo>
                      <a:pt x="155" y="34"/>
                      <a:pt x="131" y="33"/>
                      <a:pt x="115" y="40"/>
                    </a:cubicBezTo>
                    <a:cubicBezTo>
                      <a:pt x="96" y="48"/>
                      <a:pt x="94" y="51"/>
                      <a:pt x="84" y="67"/>
                    </a:cubicBezTo>
                    <a:cubicBezTo>
                      <a:pt x="93" y="53"/>
                      <a:pt x="111" y="59"/>
                      <a:pt x="121" y="45"/>
                    </a:cubicBezTo>
                    <a:cubicBezTo>
                      <a:pt x="111" y="60"/>
                      <a:pt x="94" y="63"/>
                      <a:pt x="80" y="71"/>
                    </a:cubicBezTo>
                    <a:cubicBezTo>
                      <a:pt x="67" y="80"/>
                      <a:pt x="67" y="93"/>
                      <a:pt x="57" y="104"/>
                    </a:cubicBezTo>
                    <a:cubicBezTo>
                      <a:pt x="49" y="113"/>
                      <a:pt x="38" y="104"/>
                      <a:pt x="49" y="97"/>
                    </a:cubicBezTo>
                    <a:cubicBezTo>
                      <a:pt x="35" y="102"/>
                      <a:pt x="45" y="119"/>
                      <a:pt x="58" y="113"/>
                    </a:cubicBezTo>
                    <a:cubicBezTo>
                      <a:pt x="64" y="110"/>
                      <a:pt x="69" y="99"/>
                      <a:pt x="75" y="95"/>
                    </a:cubicBezTo>
                    <a:cubicBezTo>
                      <a:pt x="83" y="90"/>
                      <a:pt x="92" y="89"/>
                      <a:pt x="101" y="93"/>
                    </a:cubicBezTo>
                    <a:cubicBezTo>
                      <a:pt x="84" y="85"/>
                      <a:pt x="67" y="115"/>
                      <a:pt x="62" y="126"/>
                    </a:cubicBezTo>
                    <a:cubicBezTo>
                      <a:pt x="56" y="138"/>
                      <a:pt x="42" y="158"/>
                      <a:pt x="26" y="158"/>
                    </a:cubicBezTo>
                    <a:cubicBezTo>
                      <a:pt x="13" y="157"/>
                      <a:pt x="0" y="139"/>
                      <a:pt x="14" y="127"/>
                    </a:cubicBezTo>
                    <a:cubicBezTo>
                      <a:pt x="1" y="135"/>
                      <a:pt x="1" y="157"/>
                      <a:pt x="10" y="167"/>
                    </a:cubicBezTo>
                    <a:cubicBezTo>
                      <a:pt x="17" y="176"/>
                      <a:pt x="33" y="180"/>
                      <a:pt x="40" y="171"/>
                    </a:cubicBezTo>
                    <a:cubicBezTo>
                      <a:pt x="32" y="181"/>
                      <a:pt x="26" y="221"/>
                      <a:pt x="4" y="201"/>
                    </a:cubicBezTo>
                    <a:cubicBezTo>
                      <a:pt x="20" y="226"/>
                      <a:pt x="74" y="219"/>
                      <a:pt x="92" y="195"/>
                    </a:cubicBezTo>
                    <a:cubicBezTo>
                      <a:pt x="90" y="198"/>
                      <a:pt x="83" y="260"/>
                      <a:pt x="59" y="232"/>
                    </a:cubicBezTo>
                    <a:cubicBezTo>
                      <a:pt x="60" y="239"/>
                      <a:pt x="71" y="252"/>
                      <a:pt x="86" y="249"/>
                    </a:cubicBezTo>
                    <a:cubicBezTo>
                      <a:pt x="80" y="258"/>
                      <a:pt x="74" y="265"/>
                      <a:pt x="67" y="272"/>
                    </a:cubicBezTo>
                    <a:cubicBezTo>
                      <a:pt x="76" y="263"/>
                      <a:pt x="90" y="261"/>
                      <a:pt x="102" y="256"/>
                    </a:cubicBezTo>
                    <a:cubicBezTo>
                      <a:pt x="156" y="233"/>
                      <a:pt x="158" y="165"/>
                      <a:pt x="156" y="116"/>
                    </a:cubicBezTo>
                    <a:cubicBezTo>
                      <a:pt x="156" y="124"/>
                      <a:pt x="160" y="138"/>
                      <a:pt x="172" y="135"/>
                    </a:cubicBezTo>
                    <a:cubicBezTo>
                      <a:pt x="153" y="131"/>
                      <a:pt x="161" y="102"/>
                      <a:pt x="167" y="91"/>
                    </a:cubicBezTo>
                    <a:cubicBezTo>
                      <a:pt x="176" y="73"/>
                      <a:pt x="179" y="53"/>
                      <a:pt x="176" y="28"/>
                    </a:cubicBezTo>
                    <a:cubicBezTo>
                      <a:pt x="175" y="25"/>
                      <a:pt x="175" y="19"/>
                      <a:pt x="174" y="16"/>
                    </a:cubicBezTo>
                    <a:cubicBezTo>
                      <a:pt x="172" y="15"/>
                      <a:pt x="175" y="0"/>
                      <a:pt x="173" y="0"/>
                    </a:cubicBezTo>
                    <a:close/>
                  </a:path>
                </a:pathLst>
              </a:custGeom>
              <a:solidFill>
                <a:srgbClr val="9F2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0"/>
              <p:cNvSpPr>
                <a:spLocks/>
              </p:cNvSpPr>
              <p:nvPr/>
            </p:nvSpPr>
            <p:spPr bwMode="auto">
              <a:xfrm>
                <a:off x="5361" y="-485"/>
                <a:ext cx="73" cy="78"/>
              </a:xfrm>
              <a:custGeom>
                <a:avLst/>
                <a:gdLst>
                  <a:gd name="T0" fmla="*/ 0 w 27"/>
                  <a:gd name="T1" fmla="*/ 6 h 29"/>
                  <a:gd name="T2" fmla="*/ 27 w 27"/>
                  <a:gd name="T3" fmla="*/ 29 h 29"/>
                  <a:gd name="T4" fmla="*/ 26 w 27"/>
                  <a:gd name="T5" fmla="*/ 27 h 29"/>
                  <a:gd name="T6" fmla="*/ 2 w 27"/>
                  <a:gd name="T7" fmla="*/ 5 h 29"/>
                  <a:gd name="T8" fmla="*/ 0 w 27"/>
                  <a:gd name="T9" fmla="*/ 6 h 29"/>
                </a:gdLst>
                <a:ahLst/>
                <a:cxnLst>
                  <a:cxn ang="0">
                    <a:pos x="T0" y="T1"/>
                  </a:cxn>
                  <a:cxn ang="0">
                    <a:pos x="T2" y="T3"/>
                  </a:cxn>
                  <a:cxn ang="0">
                    <a:pos x="T4" y="T5"/>
                  </a:cxn>
                  <a:cxn ang="0">
                    <a:pos x="T6" y="T7"/>
                  </a:cxn>
                  <a:cxn ang="0">
                    <a:pos x="T8" y="T9"/>
                  </a:cxn>
                </a:cxnLst>
                <a:rect l="0" t="0" r="r" b="b"/>
                <a:pathLst>
                  <a:path w="27" h="29">
                    <a:moveTo>
                      <a:pt x="0" y="6"/>
                    </a:moveTo>
                    <a:cubicBezTo>
                      <a:pt x="13" y="2"/>
                      <a:pt x="24" y="20"/>
                      <a:pt x="27" y="29"/>
                    </a:cubicBezTo>
                    <a:cubicBezTo>
                      <a:pt x="26" y="27"/>
                      <a:pt x="26" y="27"/>
                      <a:pt x="26" y="27"/>
                    </a:cubicBezTo>
                    <a:cubicBezTo>
                      <a:pt x="24" y="18"/>
                      <a:pt x="14" y="0"/>
                      <a:pt x="2" y="5"/>
                    </a:cubicBezTo>
                    <a:lnTo>
                      <a:pt x="0" y="6"/>
                    </a:lnTo>
                    <a:close/>
                  </a:path>
                </a:pathLst>
              </a:custGeom>
              <a:solidFill>
                <a:srgbClr val="4701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21"/>
              <p:cNvSpPr>
                <a:spLocks/>
              </p:cNvSpPr>
              <p:nvPr/>
            </p:nvSpPr>
            <p:spPr bwMode="auto">
              <a:xfrm>
                <a:off x="5482" y="-423"/>
                <a:ext cx="94" cy="37"/>
              </a:xfrm>
              <a:custGeom>
                <a:avLst/>
                <a:gdLst>
                  <a:gd name="T0" fmla="*/ 35 w 35"/>
                  <a:gd name="T1" fmla="*/ 12 h 14"/>
                  <a:gd name="T2" fmla="*/ 0 w 35"/>
                  <a:gd name="T3" fmla="*/ 14 h 14"/>
                  <a:gd name="T4" fmla="*/ 1 w 35"/>
                  <a:gd name="T5" fmla="*/ 13 h 14"/>
                  <a:gd name="T6" fmla="*/ 34 w 35"/>
                  <a:gd name="T7" fmla="*/ 11 h 14"/>
                  <a:gd name="T8" fmla="*/ 35 w 35"/>
                  <a:gd name="T9" fmla="*/ 12 h 14"/>
                </a:gdLst>
                <a:ahLst/>
                <a:cxnLst>
                  <a:cxn ang="0">
                    <a:pos x="T0" y="T1"/>
                  </a:cxn>
                  <a:cxn ang="0">
                    <a:pos x="T2" y="T3"/>
                  </a:cxn>
                  <a:cxn ang="0">
                    <a:pos x="T4" y="T5"/>
                  </a:cxn>
                  <a:cxn ang="0">
                    <a:pos x="T6" y="T7"/>
                  </a:cxn>
                  <a:cxn ang="0">
                    <a:pos x="T8" y="T9"/>
                  </a:cxn>
                </a:cxnLst>
                <a:rect l="0" t="0" r="r" b="b"/>
                <a:pathLst>
                  <a:path w="35" h="14">
                    <a:moveTo>
                      <a:pt x="35" y="12"/>
                    </a:moveTo>
                    <a:cubicBezTo>
                      <a:pt x="27" y="2"/>
                      <a:pt x="8" y="9"/>
                      <a:pt x="0" y="14"/>
                    </a:cubicBezTo>
                    <a:cubicBezTo>
                      <a:pt x="1" y="13"/>
                      <a:pt x="1" y="13"/>
                      <a:pt x="1" y="13"/>
                    </a:cubicBezTo>
                    <a:cubicBezTo>
                      <a:pt x="9" y="7"/>
                      <a:pt x="28" y="0"/>
                      <a:pt x="34" y="11"/>
                    </a:cubicBezTo>
                    <a:lnTo>
                      <a:pt x="35" y="12"/>
                    </a:lnTo>
                    <a:close/>
                  </a:path>
                </a:pathLst>
              </a:custGeom>
              <a:solidFill>
                <a:srgbClr val="4701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2"/>
              <p:cNvSpPr>
                <a:spLocks/>
              </p:cNvSpPr>
              <p:nvPr/>
            </p:nvSpPr>
            <p:spPr bwMode="auto">
              <a:xfrm>
                <a:off x="5361" y="-305"/>
                <a:ext cx="92" cy="53"/>
              </a:xfrm>
              <a:custGeom>
                <a:avLst/>
                <a:gdLst>
                  <a:gd name="T0" fmla="*/ 34 w 34"/>
                  <a:gd name="T1" fmla="*/ 15 h 20"/>
                  <a:gd name="T2" fmla="*/ 18 w 34"/>
                  <a:gd name="T3" fmla="*/ 19 h 20"/>
                  <a:gd name="T4" fmla="*/ 5 w 34"/>
                  <a:gd name="T5" fmla="*/ 15 h 20"/>
                  <a:gd name="T6" fmla="*/ 0 w 34"/>
                  <a:gd name="T7" fmla="*/ 0 h 20"/>
                  <a:gd name="T8" fmla="*/ 9 w 34"/>
                  <a:gd name="T9" fmla="*/ 4 h 20"/>
                  <a:gd name="T10" fmla="*/ 34 w 34"/>
                  <a:gd name="T11" fmla="*/ 15 h 20"/>
                </a:gdLst>
                <a:ahLst/>
                <a:cxnLst>
                  <a:cxn ang="0">
                    <a:pos x="T0" y="T1"/>
                  </a:cxn>
                  <a:cxn ang="0">
                    <a:pos x="T2" y="T3"/>
                  </a:cxn>
                  <a:cxn ang="0">
                    <a:pos x="T4" y="T5"/>
                  </a:cxn>
                  <a:cxn ang="0">
                    <a:pos x="T6" y="T7"/>
                  </a:cxn>
                  <a:cxn ang="0">
                    <a:pos x="T8" y="T9"/>
                  </a:cxn>
                  <a:cxn ang="0">
                    <a:pos x="T10" y="T11"/>
                  </a:cxn>
                </a:cxnLst>
                <a:rect l="0" t="0" r="r" b="b"/>
                <a:pathLst>
                  <a:path w="34" h="20">
                    <a:moveTo>
                      <a:pt x="34" y="15"/>
                    </a:moveTo>
                    <a:cubicBezTo>
                      <a:pt x="34" y="15"/>
                      <a:pt x="21" y="20"/>
                      <a:pt x="18" y="19"/>
                    </a:cubicBezTo>
                    <a:cubicBezTo>
                      <a:pt x="14" y="19"/>
                      <a:pt x="8" y="17"/>
                      <a:pt x="5" y="15"/>
                    </a:cubicBezTo>
                    <a:cubicBezTo>
                      <a:pt x="1" y="11"/>
                      <a:pt x="2" y="5"/>
                      <a:pt x="0" y="0"/>
                    </a:cubicBezTo>
                    <a:cubicBezTo>
                      <a:pt x="3" y="3"/>
                      <a:pt x="5" y="3"/>
                      <a:pt x="9" y="4"/>
                    </a:cubicBezTo>
                    <a:cubicBezTo>
                      <a:pt x="18" y="6"/>
                      <a:pt x="25" y="11"/>
                      <a:pt x="34" y="15"/>
                    </a:cubicBezTo>
                    <a:close/>
                  </a:path>
                </a:pathLst>
              </a:custGeom>
              <a:solidFill>
                <a:srgbClr val="3313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2071" name="Picture 2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49" y="-318"/>
                <a:ext cx="113"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 name="Freeform 24"/>
              <p:cNvSpPr>
                <a:spLocks/>
              </p:cNvSpPr>
              <p:nvPr/>
            </p:nvSpPr>
            <p:spPr bwMode="auto">
              <a:xfrm>
                <a:off x="5380" y="-295"/>
                <a:ext cx="56" cy="30"/>
              </a:xfrm>
              <a:custGeom>
                <a:avLst/>
                <a:gdLst>
                  <a:gd name="T0" fmla="*/ 21 w 21"/>
                  <a:gd name="T1" fmla="*/ 8 h 11"/>
                  <a:gd name="T2" fmla="*/ 12 w 21"/>
                  <a:gd name="T3" fmla="*/ 8 h 11"/>
                  <a:gd name="T4" fmla="*/ 0 w 21"/>
                  <a:gd name="T5" fmla="*/ 0 h 11"/>
                  <a:gd name="T6" fmla="*/ 17 w 21"/>
                  <a:gd name="T7" fmla="*/ 6 h 11"/>
                  <a:gd name="T8" fmla="*/ 21 w 21"/>
                  <a:gd name="T9" fmla="*/ 8 h 11"/>
                </a:gdLst>
                <a:ahLst/>
                <a:cxnLst>
                  <a:cxn ang="0">
                    <a:pos x="T0" y="T1"/>
                  </a:cxn>
                  <a:cxn ang="0">
                    <a:pos x="T2" y="T3"/>
                  </a:cxn>
                  <a:cxn ang="0">
                    <a:pos x="T4" y="T5"/>
                  </a:cxn>
                  <a:cxn ang="0">
                    <a:pos x="T6" y="T7"/>
                  </a:cxn>
                  <a:cxn ang="0">
                    <a:pos x="T8" y="T9"/>
                  </a:cxn>
                </a:cxnLst>
                <a:rect l="0" t="0" r="r" b="b"/>
                <a:pathLst>
                  <a:path w="21" h="11">
                    <a:moveTo>
                      <a:pt x="21" y="8"/>
                    </a:moveTo>
                    <a:cubicBezTo>
                      <a:pt x="21" y="8"/>
                      <a:pt x="19" y="11"/>
                      <a:pt x="12" y="8"/>
                    </a:cubicBezTo>
                    <a:cubicBezTo>
                      <a:pt x="7" y="6"/>
                      <a:pt x="2" y="5"/>
                      <a:pt x="0" y="0"/>
                    </a:cubicBezTo>
                    <a:cubicBezTo>
                      <a:pt x="17" y="6"/>
                      <a:pt x="17" y="6"/>
                      <a:pt x="17" y="6"/>
                    </a:cubicBezTo>
                    <a:lnTo>
                      <a:pt x="21"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2073" name="Picture 2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47" y="-328"/>
                <a:ext cx="120"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 name="Freeform 26"/>
              <p:cNvSpPr>
                <a:spLocks/>
              </p:cNvSpPr>
              <p:nvPr/>
            </p:nvSpPr>
            <p:spPr bwMode="auto">
              <a:xfrm>
                <a:off x="5412" y="-338"/>
                <a:ext cx="32" cy="22"/>
              </a:xfrm>
              <a:custGeom>
                <a:avLst/>
                <a:gdLst>
                  <a:gd name="T0" fmla="*/ 12 w 12"/>
                  <a:gd name="T1" fmla="*/ 5 h 8"/>
                  <a:gd name="T2" fmla="*/ 4 w 12"/>
                  <a:gd name="T3" fmla="*/ 5 h 8"/>
                  <a:gd name="T4" fmla="*/ 0 w 12"/>
                  <a:gd name="T5" fmla="*/ 0 h 8"/>
                  <a:gd name="T6" fmla="*/ 1 w 12"/>
                  <a:gd name="T7" fmla="*/ 6 h 8"/>
                  <a:gd name="T8" fmla="*/ 7 w 12"/>
                  <a:gd name="T9" fmla="*/ 7 h 8"/>
                  <a:gd name="T10" fmla="*/ 12 w 12"/>
                  <a:gd name="T11" fmla="*/ 5 h 8"/>
                </a:gdLst>
                <a:ahLst/>
                <a:cxnLst>
                  <a:cxn ang="0">
                    <a:pos x="T0" y="T1"/>
                  </a:cxn>
                  <a:cxn ang="0">
                    <a:pos x="T2" y="T3"/>
                  </a:cxn>
                  <a:cxn ang="0">
                    <a:pos x="T4" y="T5"/>
                  </a:cxn>
                  <a:cxn ang="0">
                    <a:pos x="T6" y="T7"/>
                  </a:cxn>
                  <a:cxn ang="0">
                    <a:pos x="T8" y="T9"/>
                  </a:cxn>
                  <a:cxn ang="0">
                    <a:pos x="T10" y="T11"/>
                  </a:cxn>
                </a:cxnLst>
                <a:rect l="0" t="0" r="r" b="b"/>
                <a:pathLst>
                  <a:path w="12" h="8">
                    <a:moveTo>
                      <a:pt x="12" y="5"/>
                    </a:moveTo>
                    <a:cubicBezTo>
                      <a:pt x="12" y="5"/>
                      <a:pt x="8" y="6"/>
                      <a:pt x="4" y="5"/>
                    </a:cubicBezTo>
                    <a:cubicBezTo>
                      <a:pt x="1" y="4"/>
                      <a:pt x="0" y="0"/>
                      <a:pt x="0" y="0"/>
                    </a:cubicBezTo>
                    <a:cubicBezTo>
                      <a:pt x="0" y="0"/>
                      <a:pt x="0" y="5"/>
                      <a:pt x="1" y="6"/>
                    </a:cubicBezTo>
                    <a:cubicBezTo>
                      <a:pt x="3" y="7"/>
                      <a:pt x="5" y="8"/>
                      <a:pt x="7" y="7"/>
                    </a:cubicBezTo>
                    <a:cubicBezTo>
                      <a:pt x="9" y="7"/>
                      <a:pt x="12" y="5"/>
                      <a:pt x="12" y="5"/>
                    </a:cubicBezTo>
                    <a:close/>
                  </a:path>
                </a:pathLst>
              </a:custGeom>
              <a:solidFill>
                <a:srgbClr val="EF9D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7"/>
              <p:cNvSpPr>
                <a:spLocks/>
              </p:cNvSpPr>
              <p:nvPr/>
            </p:nvSpPr>
            <p:spPr bwMode="auto">
              <a:xfrm>
                <a:off x="5367" y="-445"/>
                <a:ext cx="56" cy="59"/>
              </a:xfrm>
              <a:custGeom>
                <a:avLst/>
                <a:gdLst>
                  <a:gd name="T0" fmla="*/ 21 w 21"/>
                  <a:gd name="T1" fmla="*/ 22 h 22"/>
                  <a:gd name="T2" fmla="*/ 15 w 21"/>
                  <a:gd name="T3" fmla="*/ 4 h 22"/>
                  <a:gd name="T4" fmla="*/ 5 w 21"/>
                  <a:gd name="T5" fmla="*/ 1 h 22"/>
                  <a:gd name="T6" fmla="*/ 0 w 21"/>
                  <a:gd name="T7" fmla="*/ 4 h 22"/>
                  <a:gd name="T8" fmla="*/ 1 w 21"/>
                  <a:gd name="T9" fmla="*/ 7 h 22"/>
                  <a:gd name="T10" fmla="*/ 8 w 21"/>
                  <a:gd name="T11" fmla="*/ 10 h 22"/>
                  <a:gd name="T12" fmla="*/ 14 w 21"/>
                  <a:gd name="T13" fmla="*/ 13 h 22"/>
                  <a:gd name="T14" fmla="*/ 18 w 21"/>
                  <a:gd name="T15" fmla="*/ 17 h 22"/>
                  <a:gd name="T16" fmla="*/ 21 w 21"/>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2">
                    <a:moveTo>
                      <a:pt x="21" y="22"/>
                    </a:moveTo>
                    <a:cubicBezTo>
                      <a:pt x="21" y="22"/>
                      <a:pt x="19" y="9"/>
                      <a:pt x="15" y="4"/>
                    </a:cubicBezTo>
                    <a:cubicBezTo>
                      <a:pt x="10" y="0"/>
                      <a:pt x="7" y="1"/>
                      <a:pt x="5" y="1"/>
                    </a:cubicBezTo>
                    <a:cubicBezTo>
                      <a:pt x="2" y="0"/>
                      <a:pt x="0" y="4"/>
                      <a:pt x="0" y="4"/>
                    </a:cubicBezTo>
                    <a:cubicBezTo>
                      <a:pt x="0" y="4"/>
                      <a:pt x="1" y="7"/>
                      <a:pt x="1" y="7"/>
                    </a:cubicBezTo>
                    <a:cubicBezTo>
                      <a:pt x="2" y="8"/>
                      <a:pt x="8" y="10"/>
                      <a:pt x="8" y="10"/>
                    </a:cubicBezTo>
                    <a:cubicBezTo>
                      <a:pt x="14" y="13"/>
                      <a:pt x="14" y="13"/>
                      <a:pt x="14" y="13"/>
                    </a:cubicBezTo>
                    <a:cubicBezTo>
                      <a:pt x="18" y="17"/>
                      <a:pt x="18" y="17"/>
                      <a:pt x="18" y="17"/>
                    </a:cubicBezTo>
                    <a:lnTo>
                      <a:pt x="21" y="22"/>
                    </a:lnTo>
                    <a:close/>
                  </a:path>
                </a:pathLst>
              </a:custGeom>
              <a:solidFill>
                <a:srgbClr val="E38B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28"/>
              <p:cNvSpPr>
                <a:spLocks/>
              </p:cNvSpPr>
              <p:nvPr/>
            </p:nvSpPr>
            <p:spPr bwMode="auto">
              <a:xfrm>
                <a:off x="5372" y="-423"/>
                <a:ext cx="51" cy="37"/>
              </a:xfrm>
              <a:custGeom>
                <a:avLst/>
                <a:gdLst>
                  <a:gd name="T0" fmla="*/ 19 w 19"/>
                  <a:gd name="T1" fmla="*/ 14 h 14"/>
                  <a:gd name="T2" fmla="*/ 11 w 19"/>
                  <a:gd name="T3" fmla="*/ 5 h 14"/>
                  <a:gd name="T4" fmla="*/ 1 w 19"/>
                  <a:gd name="T5" fmla="*/ 1 h 14"/>
                  <a:gd name="T6" fmla="*/ 1 w 19"/>
                  <a:gd name="T7" fmla="*/ 0 h 14"/>
                  <a:gd name="T8" fmla="*/ 1 w 19"/>
                  <a:gd name="T9" fmla="*/ 5 h 14"/>
                  <a:gd name="T10" fmla="*/ 8 w 19"/>
                  <a:gd name="T11" fmla="*/ 11 h 14"/>
                  <a:gd name="T12" fmla="*/ 19 w 1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19" y="14"/>
                    </a:moveTo>
                    <a:cubicBezTo>
                      <a:pt x="19" y="14"/>
                      <a:pt x="15" y="7"/>
                      <a:pt x="11" y="5"/>
                    </a:cubicBezTo>
                    <a:cubicBezTo>
                      <a:pt x="6" y="2"/>
                      <a:pt x="1" y="1"/>
                      <a:pt x="1" y="1"/>
                    </a:cubicBezTo>
                    <a:cubicBezTo>
                      <a:pt x="1" y="0"/>
                      <a:pt x="1" y="0"/>
                      <a:pt x="1" y="0"/>
                    </a:cubicBezTo>
                    <a:cubicBezTo>
                      <a:pt x="1" y="0"/>
                      <a:pt x="0" y="4"/>
                      <a:pt x="1" y="5"/>
                    </a:cubicBezTo>
                    <a:cubicBezTo>
                      <a:pt x="1" y="6"/>
                      <a:pt x="3" y="8"/>
                      <a:pt x="8" y="11"/>
                    </a:cubicBezTo>
                    <a:cubicBezTo>
                      <a:pt x="14" y="14"/>
                      <a:pt x="19" y="14"/>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2077" name="Picture 2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366" y="-424"/>
                <a:ext cx="56" cy="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 name="Freeform 30"/>
              <p:cNvSpPr>
                <a:spLocks/>
              </p:cNvSpPr>
              <p:nvPr/>
            </p:nvSpPr>
            <p:spPr bwMode="auto">
              <a:xfrm>
                <a:off x="5385" y="-418"/>
                <a:ext cx="19" cy="19"/>
              </a:xfrm>
              <a:custGeom>
                <a:avLst/>
                <a:gdLst>
                  <a:gd name="T0" fmla="*/ 6 w 7"/>
                  <a:gd name="T1" fmla="*/ 2 h 7"/>
                  <a:gd name="T2" fmla="*/ 1 w 7"/>
                  <a:gd name="T3" fmla="*/ 2 h 7"/>
                  <a:gd name="T4" fmla="*/ 2 w 7"/>
                  <a:gd name="T5" fmla="*/ 5 h 7"/>
                  <a:gd name="T6" fmla="*/ 4 w 7"/>
                  <a:gd name="T7" fmla="*/ 6 h 7"/>
                  <a:gd name="T8" fmla="*/ 6 w 7"/>
                  <a:gd name="T9" fmla="*/ 2 h 7"/>
                </a:gdLst>
                <a:ahLst/>
                <a:cxnLst>
                  <a:cxn ang="0">
                    <a:pos x="T0" y="T1"/>
                  </a:cxn>
                  <a:cxn ang="0">
                    <a:pos x="T2" y="T3"/>
                  </a:cxn>
                  <a:cxn ang="0">
                    <a:pos x="T4" y="T5"/>
                  </a:cxn>
                  <a:cxn ang="0">
                    <a:pos x="T6" y="T7"/>
                  </a:cxn>
                  <a:cxn ang="0">
                    <a:pos x="T8" y="T9"/>
                  </a:cxn>
                </a:cxnLst>
                <a:rect l="0" t="0" r="r" b="b"/>
                <a:pathLst>
                  <a:path w="7" h="7">
                    <a:moveTo>
                      <a:pt x="6" y="2"/>
                    </a:moveTo>
                    <a:cubicBezTo>
                      <a:pt x="5" y="2"/>
                      <a:pt x="3" y="0"/>
                      <a:pt x="1" y="2"/>
                    </a:cubicBezTo>
                    <a:cubicBezTo>
                      <a:pt x="1" y="2"/>
                      <a:pt x="0" y="4"/>
                      <a:pt x="2" y="5"/>
                    </a:cubicBezTo>
                    <a:cubicBezTo>
                      <a:pt x="3" y="7"/>
                      <a:pt x="4" y="6"/>
                      <a:pt x="4" y="6"/>
                    </a:cubicBezTo>
                    <a:cubicBezTo>
                      <a:pt x="4" y="6"/>
                      <a:pt x="7" y="5"/>
                      <a:pt x="6" y="2"/>
                    </a:cubicBezTo>
                    <a:close/>
                  </a:path>
                </a:pathLst>
              </a:custGeom>
              <a:solidFill>
                <a:srgbClr val="0128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31"/>
              <p:cNvSpPr>
                <a:spLocks/>
              </p:cNvSpPr>
              <p:nvPr/>
            </p:nvSpPr>
            <p:spPr bwMode="auto">
              <a:xfrm>
                <a:off x="5364" y="-429"/>
                <a:ext cx="59" cy="46"/>
              </a:xfrm>
              <a:custGeom>
                <a:avLst/>
                <a:gdLst>
                  <a:gd name="T0" fmla="*/ 22 w 22"/>
                  <a:gd name="T1" fmla="*/ 17 h 17"/>
                  <a:gd name="T2" fmla="*/ 4 w 22"/>
                  <a:gd name="T3" fmla="*/ 6 h 17"/>
                  <a:gd name="T4" fmla="*/ 3 w 22"/>
                  <a:gd name="T5" fmla="*/ 2 h 17"/>
                  <a:gd name="T6" fmla="*/ 0 w 22"/>
                  <a:gd name="T7" fmla="*/ 0 h 17"/>
                  <a:gd name="T8" fmla="*/ 4 w 22"/>
                  <a:gd name="T9" fmla="*/ 8 h 17"/>
                  <a:gd name="T10" fmla="*/ 12 w 22"/>
                  <a:gd name="T11" fmla="*/ 14 h 17"/>
                  <a:gd name="T12" fmla="*/ 22 w 22"/>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2" h="17">
                    <a:moveTo>
                      <a:pt x="22" y="17"/>
                    </a:moveTo>
                    <a:cubicBezTo>
                      <a:pt x="16" y="15"/>
                      <a:pt x="6" y="11"/>
                      <a:pt x="4" y="6"/>
                    </a:cubicBezTo>
                    <a:cubicBezTo>
                      <a:pt x="4" y="5"/>
                      <a:pt x="4" y="3"/>
                      <a:pt x="3" y="2"/>
                    </a:cubicBezTo>
                    <a:cubicBezTo>
                      <a:pt x="3" y="2"/>
                      <a:pt x="0" y="0"/>
                      <a:pt x="0" y="0"/>
                    </a:cubicBezTo>
                    <a:cubicBezTo>
                      <a:pt x="1" y="5"/>
                      <a:pt x="0" y="4"/>
                      <a:pt x="4" y="8"/>
                    </a:cubicBezTo>
                    <a:cubicBezTo>
                      <a:pt x="6" y="11"/>
                      <a:pt x="9" y="12"/>
                      <a:pt x="12" y="14"/>
                    </a:cubicBezTo>
                    <a:cubicBezTo>
                      <a:pt x="15" y="15"/>
                      <a:pt x="18" y="16"/>
                      <a:pt x="22" y="17"/>
                    </a:cubicBezTo>
                    <a:close/>
                  </a:path>
                </a:pathLst>
              </a:custGeom>
              <a:solidFill>
                <a:srgbClr val="CE6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32"/>
              <p:cNvSpPr>
                <a:spLocks/>
              </p:cNvSpPr>
              <p:nvPr/>
            </p:nvSpPr>
            <p:spPr bwMode="auto">
              <a:xfrm>
                <a:off x="5369" y="-431"/>
                <a:ext cx="43" cy="18"/>
              </a:xfrm>
              <a:custGeom>
                <a:avLst/>
                <a:gdLst>
                  <a:gd name="T0" fmla="*/ 1 w 16"/>
                  <a:gd name="T1" fmla="*/ 2 h 7"/>
                  <a:gd name="T2" fmla="*/ 6 w 16"/>
                  <a:gd name="T3" fmla="*/ 2 h 7"/>
                  <a:gd name="T4" fmla="*/ 13 w 16"/>
                  <a:gd name="T5" fmla="*/ 4 h 7"/>
                  <a:gd name="T6" fmla="*/ 16 w 16"/>
                  <a:gd name="T7" fmla="*/ 7 h 7"/>
                  <a:gd name="T8" fmla="*/ 7 w 16"/>
                  <a:gd name="T9" fmla="*/ 1 h 7"/>
                  <a:gd name="T10" fmla="*/ 0 w 16"/>
                  <a:gd name="T11" fmla="*/ 0 h 7"/>
                  <a:gd name="T12" fmla="*/ 1 w 16"/>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6" h="7">
                    <a:moveTo>
                      <a:pt x="1" y="2"/>
                    </a:moveTo>
                    <a:cubicBezTo>
                      <a:pt x="1" y="2"/>
                      <a:pt x="3" y="1"/>
                      <a:pt x="6" y="2"/>
                    </a:cubicBezTo>
                    <a:cubicBezTo>
                      <a:pt x="9" y="3"/>
                      <a:pt x="11" y="3"/>
                      <a:pt x="13" y="4"/>
                    </a:cubicBezTo>
                    <a:cubicBezTo>
                      <a:pt x="15" y="6"/>
                      <a:pt x="16" y="7"/>
                      <a:pt x="16" y="7"/>
                    </a:cubicBezTo>
                    <a:cubicBezTo>
                      <a:pt x="16" y="7"/>
                      <a:pt x="12" y="2"/>
                      <a:pt x="7" y="1"/>
                    </a:cubicBezTo>
                    <a:cubicBezTo>
                      <a:pt x="2" y="0"/>
                      <a:pt x="0" y="0"/>
                      <a:pt x="0" y="0"/>
                    </a:cubicBezTo>
                    <a:lnTo>
                      <a:pt x="1" y="2"/>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3"/>
              <p:cNvSpPr>
                <a:spLocks/>
              </p:cNvSpPr>
              <p:nvPr/>
            </p:nvSpPr>
            <p:spPr bwMode="auto">
              <a:xfrm>
                <a:off x="5367" y="-442"/>
                <a:ext cx="10" cy="13"/>
              </a:xfrm>
              <a:custGeom>
                <a:avLst/>
                <a:gdLst>
                  <a:gd name="T0" fmla="*/ 3 w 4"/>
                  <a:gd name="T1" fmla="*/ 5 h 5"/>
                  <a:gd name="T2" fmla="*/ 1 w 4"/>
                  <a:gd name="T3" fmla="*/ 3 h 5"/>
                  <a:gd name="T4" fmla="*/ 0 w 4"/>
                  <a:gd name="T5" fmla="*/ 0 h 5"/>
                  <a:gd name="T6" fmla="*/ 2 w 4"/>
                  <a:gd name="T7" fmla="*/ 4 h 5"/>
                  <a:gd name="T8" fmla="*/ 4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2" y="4"/>
                      <a:pt x="1" y="3"/>
                    </a:cubicBezTo>
                    <a:cubicBezTo>
                      <a:pt x="0" y="2"/>
                      <a:pt x="0" y="0"/>
                      <a:pt x="0" y="0"/>
                    </a:cubicBezTo>
                    <a:cubicBezTo>
                      <a:pt x="0" y="0"/>
                      <a:pt x="1" y="3"/>
                      <a:pt x="2" y="4"/>
                    </a:cubicBezTo>
                    <a:cubicBezTo>
                      <a:pt x="3" y="4"/>
                      <a:pt x="4" y="4"/>
                      <a:pt x="4" y="4"/>
                    </a:cubicBezTo>
                    <a:lnTo>
                      <a:pt x="3" y="5"/>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4"/>
              <p:cNvSpPr>
                <a:spLocks/>
              </p:cNvSpPr>
              <p:nvPr/>
            </p:nvSpPr>
            <p:spPr bwMode="auto">
              <a:xfrm>
                <a:off x="5369" y="-442"/>
                <a:ext cx="14" cy="13"/>
              </a:xfrm>
              <a:custGeom>
                <a:avLst/>
                <a:gdLst>
                  <a:gd name="T0" fmla="*/ 3 w 5"/>
                  <a:gd name="T1" fmla="*/ 5 h 5"/>
                  <a:gd name="T2" fmla="*/ 2 w 5"/>
                  <a:gd name="T3" fmla="*/ 3 h 5"/>
                  <a:gd name="T4" fmla="*/ 0 w 5"/>
                  <a:gd name="T5" fmla="*/ 0 h 5"/>
                  <a:gd name="T6" fmla="*/ 3 w 5"/>
                  <a:gd name="T7" fmla="*/ 4 h 5"/>
                  <a:gd name="T8" fmla="*/ 5 w 5"/>
                  <a:gd name="T9" fmla="*/ 5 h 5"/>
                  <a:gd name="T10" fmla="*/ 3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3" y="5"/>
                    </a:moveTo>
                    <a:cubicBezTo>
                      <a:pt x="4" y="5"/>
                      <a:pt x="3" y="4"/>
                      <a:pt x="2" y="3"/>
                    </a:cubicBezTo>
                    <a:cubicBezTo>
                      <a:pt x="1" y="2"/>
                      <a:pt x="0" y="0"/>
                      <a:pt x="0" y="0"/>
                    </a:cubicBezTo>
                    <a:cubicBezTo>
                      <a:pt x="0" y="0"/>
                      <a:pt x="2" y="3"/>
                      <a:pt x="3" y="4"/>
                    </a:cubicBezTo>
                    <a:cubicBezTo>
                      <a:pt x="4" y="5"/>
                      <a:pt x="5" y="5"/>
                      <a:pt x="5" y="5"/>
                    </a:cubicBezTo>
                    <a:lnTo>
                      <a:pt x="3" y="5"/>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35"/>
              <p:cNvSpPr>
                <a:spLocks/>
              </p:cNvSpPr>
              <p:nvPr/>
            </p:nvSpPr>
            <p:spPr bwMode="auto">
              <a:xfrm>
                <a:off x="5375" y="-439"/>
                <a:ext cx="10" cy="10"/>
              </a:xfrm>
              <a:custGeom>
                <a:avLst/>
                <a:gdLst>
                  <a:gd name="T0" fmla="*/ 3 w 4"/>
                  <a:gd name="T1" fmla="*/ 4 h 4"/>
                  <a:gd name="T2" fmla="*/ 2 w 4"/>
                  <a:gd name="T3" fmla="*/ 3 h 4"/>
                  <a:gd name="T4" fmla="*/ 0 w 4"/>
                  <a:gd name="T5" fmla="*/ 0 h 4"/>
                  <a:gd name="T6" fmla="*/ 3 w 4"/>
                  <a:gd name="T7" fmla="*/ 3 h 4"/>
                  <a:gd name="T8" fmla="*/ 4 w 4"/>
                  <a:gd name="T9" fmla="*/ 4 h 4"/>
                  <a:gd name="T10" fmla="*/ 3 w 4"/>
                  <a:gd name="T11" fmla="*/ 4 h 4"/>
                </a:gdLst>
                <a:ahLst/>
                <a:cxnLst>
                  <a:cxn ang="0">
                    <a:pos x="T0" y="T1"/>
                  </a:cxn>
                  <a:cxn ang="0">
                    <a:pos x="T2" y="T3"/>
                  </a:cxn>
                  <a:cxn ang="0">
                    <a:pos x="T4" y="T5"/>
                  </a:cxn>
                  <a:cxn ang="0">
                    <a:pos x="T6" y="T7"/>
                  </a:cxn>
                  <a:cxn ang="0">
                    <a:pos x="T8" y="T9"/>
                  </a:cxn>
                  <a:cxn ang="0">
                    <a:pos x="T10" y="T11"/>
                  </a:cxn>
                </a:cxnLst>
                <a:rect l="0" t="0" r="r" b="b"/>
                <a:pathLst>
                  <a:path w="4" h="4">
                    <a:moveTo>
                      <a:pt x="3" y="4"/>
                    </a:moveTo>
                    <a:cubicBezTo>
                      <a:pt x="3" y="4"/>
                      <a:pt x="2" y="4"/>
                      <a:pt x="2" y="3"/>
                    </a:cubicBezTo>
                    <a:cubicBezTo>
                      <a:pt x="1" y="2"/>
                      <a:pt x="0" y="0"/>
                      <a:pt x="0" y="0"/>
                    </a:cubicBezTo>
                    <a:cubicBezTo>
                      <a:pt x="0" y="0"/>
                      <a:pt x="2" y="3"/>
                      <a:pt x="3" y="3"/>
                    </a:cubicBezTo>
                    <a:cubicBezTo>
                      <a:pt x="4" y="4"/>
                      <a:pt x="4" y="4"/>
                      <a:pt x="4" y="4"/>
                    </a:cubicBezTo>
                    <a:lnTo>
                      <a:pt x="3" y="4"/>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6"/>
              <p:cNvSpPr>
                <a:spLocks/>
              </p:cNvSpPr>
              <p:nvPr/>
            </p:nvSpPr>
            <p:spPr bwMode="auto">
              <a:xfrm>
                <a:off x="5380" y="-437"/>
                <a:ext cx="11" cy="11"/>
              </a:xfrm>
              <a:custGeom>
                <a:avLst/>
                <a:gdLst>
                  <a:gd name="T0" fmla="*/ 3 w 4"/>
                  <a:gd name="T1" fmla="*/ 4 h 4"/>
                  <a:gd name="T2" fmla="*/ 1 w 4"/>
                  <a:gd name="T3" fmla="*/ 2 h 4"/>
                  <a:gd name="T4" fmla="*/ 0 w 4"/>
                  <a:gd name="T5" fmla="*/ 0 h 4"/>
                  <a:gd name="T6" fmla="*/ 2 w 4"/>
                  <a:gd name="T7" fmla="*/ 3 h 4"/>
                  <a:gd name="T8" fmla="*/ 4 w 4"/>
                  <a:gd name="T9" fmla="*/ 4 h 4"/>
                  <a:gd name="T10" fmla="*/ 3 w 4"/>
                  <a:gd name="T11" fmla="*/ 4 h 4"/>
                </a:gdLst>
                <a:ahLst/>
                <a:cxnLst>
                  <a:cxn ang="0">
                    <a:pos x="T0" y="T1"/>
                  </a:cxn>
                  <a:cxn ang="0">
                    <a:pos x="T2" y="T3"/>
                  </a:cxn>
                  <a:cxn ang="0">
                    <a:pos x="T4" y="T5"/>
                  </a:cxn>
                  <a:cxn ang="0">
                    <a:pos x="T6" y="T7"/>
                  </a:cxn>
                  <a:cxn ang="0">
                    <a:pos x="T8" y="T9"/>
                  </a:cxn>
                  <a:cxn ang="0">
                    <a:pos x="T10" y="T11"/>
                  </a:cxn>
                </a:cxnLst>
                <a:rect l="0" t="0" r="r" b="b"/>
                <a:pathLst>
                  <a:path w="4" h="4">
                    <a:moveTo>
                      <a:pt x="3" y="4"/>
                    </a:moveTo>
                    <a:cubicBezTo>
                      <a:pt x="3" y="4"/>
                      <a:pt x="2" y="3"/>
                      <a:pt x="1" y="2"/>
                    </a:cubicBezTo>
                    <a:cubicBezTo>
                      <a:pt x="1" y="1"/>
                      <a:pt x="0" y="0"/>
                      <a:pt x="0" y="0"/>
                    </a:cubicBezTo>
                    <a:cubicBezTo>
                      <a:pt x="0" y="0"/>
                      <a:pt x="1" y="2"/>
                      <a:pt x="2" y="3"/>
                    </a:cubicBezTo>
                    <a:cubicBezTo>
                      <a:pt x="3" y="3"/>
                      <a:pt x="4" y="4"/>
                      <a:pt x="4" y="4"/>
                    </a:cubicBezTo>
                    <a:lnTo>
                      <a:pt x="3" y="4"/>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Oval 37"/>
              <p:cNvSpPr>
                <a:spLocks noChangeArrowheads="1"/>
              </p:cNvSpPr>
              <p:nvPr/>
            </p:nvSpPr>
            <p:spPr bwMode="auto">
              <a:xfrm>
                <a:off x="5394" y="-410"/>
                <a:ext cx="8" cy="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8"/>
              <p:cNvSpPr>
                <a:spLocks/>
              </p:cNvSpPr>
              <p:nvPr/>
            </p:nvSpPr>
            <p:spPr bwMode="auto">
              <a:xfrm>
                <a:off x="5353" y="-439"/>
                <a:ext cx="73" cy="56"/>
              </a:xfrm>
              <a:custGeom>
                <a:avLst/>
                <a:gdLst>
                  <a:gd name="T0" fmla="*/ 26 w 27"/>
                  <a:gd name="T1" fmla="*/ 21 h 21"/>
                  <a:gd name="T2" fmla="*/ 27 w 27"/>
                  <a:gd name="T3" fmla="*/ 21 h 21"/>
                  <a:gd name="T4" fmla="*/ 26 w 27"/>
                  <a:gd name="T5" fmla="*/ 20 h 21"/>
                  <a:gd name="T6" fmla="*/ 24 w 27"/>
                  <a:gd name="T7" fmla="*/ 15 h 21"/>
                  <a:gd name="T8" fmla="*/ 20 w 27"/>
                  <a:gd name="T9" fmla="*/ 10 h 21"/>
                  <a:gd name="T10" fmla="*/ 11 w 27"/>
                  <a:gd name="T11" fmla="*/ 6 h 21"/>
                  <a:gd name="T12" fmla="*/ 7 w 27"/>
                  <a:gd name="T13" fmla="*/ 4 h 21"/>
                  <a:gd name="T14" fmla="*/ 3 w 27"/>
                  <a:gd name="T15" fmla="*/ 0 h 21"/>
                  <a:gd name="T16" fmla="*/ 8 w 27"/>
                  <a:gd name="T17" fmla="*/ 10 h 21"/>
                  <a:gd name="T18" fmla="*/ 23 w 27"/>
                  <a:gd name="T19" fmla="*/ 18 h 21"/>
                  <a:gd name="T20" fmla="*/ 26 w 27"/>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1">
                    <a:moveTo>
                      <a:pt x="26" y="21"/>
                    </a:moveTo>
                    <a:cubicBezTo>
                      <a:pt x="27" y="21"/>
                      <a:pt x="27" y="21"/>
                      <a:pt x="27" y="21"/>
                    </a:cubicBezTo>
                    <a:cubicBezTo>
                      <a:pt x="27" y="21"/>
                      <a:pt x="26" y="20"/>
                      <a:pt x="26" y="20"/>
                    </a:cubicBezTo>
                    <a:cubicBezTo>
                      <a:pt x="25" y="18"/>
                      <a:pt x="25" y="16"/>
                      <a:pt x="24" y="15"/>
                    </a:cubicBezTo>
                    <a:cubicBezTo>
                      <a:pt x="23" y="13"/>
                      <a:pt x="22" y="12"/>
                      <a:pt x="20" y="10"/>
                    </a:cubicBezTo>
                    <a:cubicBezTo>
                      <a:pt x="16" y="6"/>
                      <a:pt x="13" y="6"/>
                      <a:pt x="11" y="6"/>
                    </a:cubicBezTo>
                    <a:cubicBezTo>
                      <a:pt x="9" y="5"/>
                      <a:pt x="8" y="6"/>
                      <a:pt x="7" y="4"/>
                    </a:cubicBezTo>
                    <a:cubicBezTo>
                      <a:pt x="6" y="3"/>
                      <a:pt x="3" y="0"/>
                      <a:pt x="3" y="0"/>
                    </a:cubicBezTo>
                    <a:cubicBezTo>
                      <a:pt x="3" y="0"/>
                      <a:pt x="0" y="8"/>
                      <a:pt x="8" y="10"/>
                    </a:cubicBezTo>
                    <a:cubicBezTo>
                      <a:pt x="13" y="10"/>
                      <a:pt x="19" y="12"/>
                      <a:pt x="23" y="18"/>
                    </a:cubicBezTo>
                    <a:cubicBezTo>
                      <a:pt x="24" y="19"/>
                      <a:pt x="24" y="21"/>
                      <a:pt x="26" y="21"/>
                    </a:cubicBezTo>
                    <a:close/>
                  </a:path>
                </a:pathLst>
              </a:custGeom>
              <a:solidFill>
                <a:srgbClr val="3313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9"/>
              <p:cNvSpPr>
                <a:spLocks/>
              </p:cNvSpPr>
              <p:nvPr/>
            </p:nvSpPr>
            <p:spPr bwMode="auto">
              <a:xfrm>
                <a:off x="5361" y="-445"/>
                <a:ext cx="14" cy="16"/>
              </a:xfrm>
              <a:custGeom>
                <a:avLst/>
                <a:gdLst>
                  <a:gd name="T0" fmla="*/ 3 w 5"/>
                  <a:gd name="T1" fmla="*/ 6 h 6"/>
                  <a:gd name="T2" fmla="*/ 1 w 5"/>
                  <a:gd name="T3" fmla="*/ 4 h 6"/>
                  <a:gd name="T4" fmla="*/ 0 w 5"/>
                  <a:gd name="T5" fmla="*/ 0 h 6"/>
                  <a:gd name="T6" fmla="*/ 3 w 5"/>
                  <a:gd name="T7" fmla="*/ 5 h 6"/>
                  <a:gd name="T8" fmla="*/ 5 w 5"/>
                  <a:gd name="T9" fmla="*/ 6 h 6"/>
                  <a:gd name="T10" fmla="*/ 3 w 5"/>
                  <a:gd name="T11" fmla="*/ 6 h 6"/>
                </a:gdLst>
                <a:ahLst/>
                <a:cxnLst>
                  <a:cxn ang="0">
                    <a:pos x="T0" y="T1"/>
                  </a:cxn>
                  <a:cxn ang="0">
                    <a:pos x="T2" y="T3"/>
                  </a:cxn>
                  <a:cxn ang="0">
                    <a:pos x="T4" y="T5"/>
                  </a:cxn>
                  <a:cxn ang="0">
                    <a:pos x="T6" y="T7"/>
                  </a:cxn>
                  <a:cxn ang="0">
                    <a:pos x="T8" y="T9"/>
                  </a:cxn>
                  <a:cxn ang="0">
                    <a:pos x="T10" y="T11"/>
                  </a:cxn>
                </a:cxnLst>
                <a:rect l="0" t="0" r="r" b="b"/>
                <a:pathLst>
                  <a:path w="5" h="6">
                    <a:moveTo>
                      <a:pt x="3" y="6"/>
                    </a:moveTo>
                    <a:cubicBezTo>
                      <a:pt x="3" y="6"/>
                      <a:pt x="2" y="5"/>
                      <a:pt x="1" y="4"/>
                    </a:cubicBezTo>
                    <a:cubicBezTo>
                      <a:pt x="0" y="3"/>
                      <a:pt x="0" y="0"/>
                      <a:pt x="0" y="0"/>
                    </a:cubicBezTo>
                    <a:cubicBezTo>
                      <a:pt x="0" y="0"/>
                      <a:pt x="1" y="4"/>
                      <a:pt x="3" y="5"/>
                    </a:cubicBezTo>
                    <a:cubicBezTo>
                      <a:pt x="4" y="5"/>
                      <a:pt x="5" y="6"/>
                      <a:pt x="5" y="6"/>
                    </a:cubicBezTo>
                    <a:lnTo>
                      <a:pt x="3" y="6"/>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40"/>
              <p:cNvSpPr>
                <a:spLocks/>
              </p:cNvSpPr>
              <p:nvPr/>
            </p:nvSpPr>
            <p:spPr bwMode="auto">
              <a:xfrm>
                <a:off x="5485" y="-396"/>
                <a:ext cx="75" cy="37"/>
              </a:xfrm>
              <a:custGeom>
                <a:avLst/>
                <a:gdLst>
                  <a:gd name="T0" fmla="*/ 0 w 28"/>
                  <a:gd name="T1" fmla="*/ 11 h 14"/>
                  <a:gd name="T2" fmla="*/ 22 w 28"/>
                  <a:gd name="T3" fmla="*/ 2 h 14"/>
                  <a:gd name="T4" fmla="*/ 27 w 28"/>
                  <a:gd name="T5" fmla="*/ 6 h 14"/>
                  <a:gd name="T6" fmla="*/ 27 w 28"/>
                  <a:gd name="T7" fmla="*/ 12 h 14"/>
                  <a:gd name="T8" fmla="*/ 24 w 28"/>
                  <a:gd name="T9" fmla="*/ 13 h 14"/>
                  <a:gd name="T10" fmla="*/ 18 w 28"/>
                  <a:gd name="T11" fmla="*/ 11 h 14"/>
                  <a:gd name="T12" fmla="*/ 11 w 28"/>
                  <a:gd name="T13" fmla="*/ 9 h 14"/>
                  <a:gd name="T14" fmla="*/ 5 w 28"/>
                  <a:gd name="T15" fmla="*/ 9 h 14"/>
                  <a:gd name="T16" fmla="*/ 0 w 28"/>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4">
                    <a:moveTo>
                      <a:pt x="0" y="11"/>
                    </a:moveTo>
                    <a:cubicBezTo>
                      <a:pt x="5" y="5"/>
                      <a:pt x="13" y="0"/>
                      <a:pt x="22" y="2"/>
                    </a:cubicBezTo>
                    <a:cubicBezTo>
                      <a:pt x="24" y="3"/>
                      <a:pt x="26" y="4"/>
                      <a:pt x="27" y="6"/>
                    </a:cubicBezTo>
                    <a:cubicBezTo>
                      <a:pt x="27" y="7"/>
                      <a:pt x="28" y="11"/>
                      <a:pt x="27" y="12"/>
                    </a:cubicBezTo>
                    <a:cubicBezTo>
                      <a:pt x="27" y="12"/>
                      <a:pt x="25" y="13"/>
                      <a:pt x="24" y="13"/>
                    </a:cubicBezTo>
                    <a:cubicBezTo>
                      <a:pt x="23" y="14"/>
                      <a:pt x="18" y="11"/>
                      <a:pt x="18" y="11"/>
                    </a:cubicBezTo>
                    <a:cubicBezTo>
                      <a:pt x="11" y="9"/>
                      <a:pt x="11" y="9"/>
                      <a:pt x="11" y="9"/>
                    </a:cubicBezTo>
                    <a:cubicBezTo>
                      <a:pt x="5" y="9"/>
                      <a:pt x="5" y="9"/>
                      <a:pt x="5" y="9"/>
                    </a:cubicBezTo>
                    <a:lnTo>
                      <a:pt x="0" y="11"/>
                    </a:lnTo>
                    <a:close/>
                  </a:path>
                </a:pathLst>
              </a:custGeom>
              <a:solidFill>
                <a:srgbClr val="E38B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41"/>
              <p:cNvSpPr>
                <a:spLocks/>
              </p:cNvSpPr>
              <p:nvPr/>
            </p:nvSpPr>
            <p:spPr bwMode="auto">
              <a:xfrm>
                <a:off x="5482" y="-372"/>
                <a:ext cx="62" cy="21"/>
              </a:xfrm>
              <a:custGeom>
                <a:avLst/>
                <a:gdLst>
                  <a:gd name="T0" fmla="*/ 0 w 23"/>
                  <a:gd name="T1" fmla="*/ 3 h 8"/>
                  <a:gd name="T2" fmla="*/ 13 w 23"/>
                  <a:gd name="T3" fmla="*/ 1 h 8"/>
                  <a:gd name="T4" fmla="*/ 22 w 23"/>
                  <a:gd name="T5" fmla="*/ 4 h 8"/>
                  <a:gd name="T6" fmla="*/ 23 w 23"/>
                  <a:gd name="T7" fmla="*/ 4 h 8"/>
                  <a:gd name="T8" fmla="*/ 19 w 23"/>
                  <a:gd name="T9" fmla="*/ 7 h 8"/>
                  <a:gd name="T10" fmla="*/ 10 w 23"/>
                  <a:gd name="T11" fmla="*/ 7 h 8"/>
                  <a:gd name="T12" fmla="*/ 0 w 23"/>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0" y="3"/>
                    </a:moveTo>
                    <a:cubicBezTo>
                      <a:pt x="0" y="3"/>
                      <a:pt x="8" y="0"/>
                      <a:pt x="13" y="1"/>
                    </a:cubicBezTo>
                    <a:cubicBezTo>
                      <a:pt x="18" y="2"/>
                      <a:pt x="22" y="4"/>
                      <a:pt x="22" y="4"/>
                    </a:cubicBezTo>
                    <a:cubicBezTo>
                      <a:pt x="23" y="4"/>
                      <a:pt x="23" y="4"/>
                      <a:pt x="23" y="4"/>
                    </a:cubicBezTo>
                    <a:cubicBezTo>
                      <a:pt x="23" y="4"/>
                      <a:pt x="21" y="7"/>
                      <a:pt x="19" y="7"/>
                    </a:cubicBezTo>
                    <a:cubicBezTo>
                      <a:pt x="18" y="7"/>
                      <a:pt x="16" y="8"/>
                      <a:pt x="10" y="7"/>
                    </a:cubicBezTo>
                    <a:cubicBezTo>
                      <a:pt x="4" y="6"/>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2090" name="Picture 42"/>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481" y="-396"/>
                <a:ext cx="57" cy="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Freeform 43"/>
              <p:cNvSpPr>
                <a:spLocks/>
              </p:cNvSpPr>
              <p:nvPr/>
            </p:nvSpPr>
            <p:spPr bwMode="auto">
              <a:xfrm>
                <a:off x="5501" y="-372"/>
                <a:ext cx="16" cy="13"/>
              </a:xfrm>
              <a:custGeom>
                <a:avLst/>
                <a:gdLst>
                  <a:gd name="T0" fmla="*/ 3 w 6"/>
                  <a:gd name="T1" fmla="*/ 0 h 5"/>
                  <a:gd name="T2" fmla="*/ 6 w 6"/>
                  <a:gd name="T3" fmla="*/ 3 h 5"/>
                  <a:gd name="T4" fmla="*/ 4 w 6"/>
                  <a:gd name="T5" fmla="*/ 5 h 5"/>
                  <a:gd name="T6" fmla="*/ 1 w 6"/>
                  <a:gd name="T7" fmla="*/ 4 h 5"/>
                  <a:gd name="T8" fmla="*/ 3 w 6"/>
                  <a:gd name="T9" fmla="*/ 0 h 5"/>
                </a:gdLst>
                <a:ahLst/>
                <a:cxnLst>
                  <a:cxn ang="0">
                    <a:pos x="T0" y="T1"/>
                  </a:cxn>
                  <a:cxn ang="0">
                    <a:pos x="T2" y="T3"/>
                  </a:cxn>
                  <a:cxn ang="0">
                    <a:pos x="T4" y="T5"/>
                  </a:cxn>
                  <a:cxn ang="0">
                    <a:pos x="T6" y="T7"/>
                  </a:cxn>
                  <a:cxn ang="0">
                    <a:pos x="T8" y="T9"/>
                  </a:cxn>
                </a:cxnLst>
                <a:rect l="0" t="0" r="r" b="b"/>
                <a:pathLst>
                  <a:path w="6" h="5">
                    <a:moveTo>
                      <a:pt x="3" y="0"/>
                    </a:moveTo>
                    <a:cubicBezTo>
                      <a:pt x="3" y="0"/>
                      <a:pt x="6" y="0"/>
                      <a:pt x="6" y="3"/>
                    </a:cubicBezTo>
                    <a:cubicBezTo>
                      <a:pt x="6" y="3"/>
                      <a:pt x="6" y="5"/>
                      <a:pt x="4" y="5"/>
                    </a:cubicBezTo>
                    <a:cubicBezTo>
                      <a:pt x="2" y="5"/>
                      <a:pt x="1" y="4"/>
                      <a:pt x="1" y="4"/>
                    </a:cubicBezTo>
                    <a:cubicBezTo>
                      <a:pt x="1" y="4"/>
                      <a:pt x="0" y="1"/>
                      <a:pt x="3" y="0"/>
                    </a:cubicBezTo>
                    <a:close/>
                  </a:path>
                </a:pathLst>
              </a:custGeom>
              <a:solidFill>
                <a:srgbClr val="0128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44"/>
              <p:cNvSpPr>
                <a:spLocks/>
              </p:cNvSpPr>
              <p:nvPr/>
            </p:nvSpPr>
            <p:spPr bwMode="auto">
              <a:xfrm>
                <a:off x="5482" y="-367"/>
                <a:ext cx="70" cy="19"/>
              </a:xfrm>
              <a:custGeom>
                <a:avLst/>
                <a:gdLst>
                  <a:gd name="T0" fmla="*/ 0 w 26"/>
                  <a:gd name="T1" fmla="*/ 0 h 7"/>
                  <a:gd name="T2" fmla="*/ 20 w 26"/>
                  <a:gd name="T3" fmla="*/ 4 h 7"/>
                  <a:gd name="T4" fmla="*/ 23 w 26"/>
                  <a:gd name="T5" fmla="*/ 2 h 7"/>
                  <a:gd name="T6" fmla="*/ 26 w 26"/>
                  <a:gd name="T7" fmla="*/ 1 h 7"/>
                  <a:gd name="T8" fmla="*/ 24 w 26"/>
                  <a:gd name="T9" fmla="*/ 4 h 7"/>
                  <a:gd name="T10" fmla="*/ 21 w 26"/>
                  <a:gd name="T11" fmla="*/ 5 h 7"/>
                  <a:gd name="T12" fmla="*/ 9 w 26"/>
                  <a:gd name="T13" fmla="*/ 5 h 7"/>
                  <a:gd name="T14" fmla="*/ 0 w 26"/>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7">
                    <a:moveTo>
                      <a:pt x="0" y="0"/>
                    </a:moveTo>
                    <a:cubicBezTo>
                      <a:pt x="5" y="3"/>
                      <a:pt x="14" y="7"/>
                      <a:pt x="20" y="4"/>
                    </a:cubicBezTo>
                    <a:cubicBezTo>
                      <a:pt x="20" y="3"/>
                      <a:pt x="22" y="2"/>
                      <a:pt x="23" y="2"/>
                    </a:cubicBezTo>
                    <a:cubicBezTo>
                      <a:pt x="23" y="2"/>
                      <a:pt x="26" y="1"/>
                      <a:pt x="26" y="1"/>
                    </a:cubicBezTo>
                    <a:cubicBezTo>
                      <a:pt x="26" y="1"/>
                      <a:pt x="25" y="3"/>
                      <a:pt x="24" y="4"/>
                    </a:cubicBezTo>
                    <a:cubicBezTo>
                      <a:pt x="23" y="5"/>
                      <a:pt x="22" y="5"/>
                      <a:pt x="21" y="5"/>
                    </a:cubicBezTo>
                    <a:cubicBezTo>
                      <a:pt x="16" y="6"/>
                      <a:pt x="12" y="6"/>
                      <a:pt x="9" y="5"/>
                    </a:cubicBezTo>
                    <a:cubicBezTo>
                      <a:pt x="5" y="4"/>
                      <a:pt x="3" y="2"/>
                      <a:pt x="0" y="0"/>
                    </a:cubicBezTo>
                    <a:close/>
                  </a:path>
                </a:pathLst>
              </a:custGeom>
              <a:solidFill>
                <a:srgbClr val="CE6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45"/>
              <p:cNvSpPr>
                <a:spLocks/>
              </p:cNvSpPr>
              <p:nvPr/>
            </p:nvSpPr>
            <p:spPr bwMode="auto">
              <a:xfrm>
                <a:off x="5506" y="-383"/>
                <a:ext cx="48" cy="19"/>
              </a:xfrm>
              <a:custGeom>
                <a:avLst/>
                <a:gdLst>
                  <a:gd name="T0" fmla="*/ 16 w 18"/>
                  <a:gd name="T1" fmla="*/ 7 h 7"/>
                  <a:gd name="T2" fmla="*/ 11 w 18"/>
                  <a:gd name="T3" fmla="*/ 4 h 7"/>
                  <a:gd name="T4" fmla="*/ 5 w 18"/>
                  <a:gd name="T5" fmla="*/ 1 h 7"/>
                  <a:gd name="T6" fmla="*/ 0 w 18"/>
                  <a:gd name="T7" fmla="*/ 1 h 7"/>
                  <a:gd name="T8" fmla="*/ 12 w 18"/>
                  <a:gd name="T9" fmla="*/ 3 h 7"/>
                  <a:gd name="T10" fmla="*/ 18 w 18"/>
                  <a:gd name="T11" fmla="*/ 7 h 7"/>
                  <a:gd name="T12" fmla="*/ 16 w 18"/>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8" h="7">
                    <a:moveTo>
                      <a:pt x="16" y="7"/>
                    </a:moveTo>
                    <a:cubicBezTo>
                      <a:pt x="16" y="7"/>
                      <a:pt x="14" y="5"/>
                      <a:pt x="11" y="4"/>
                    </a:cubicBezTo>
                    <a:cubicBezTo>
                      <a:pt x="9" y="2"/>
                      <a:pt x="8" y="2"/>
                      <a:pt x="5" y="1"/>
                    </a:cubicBezTo>
                    <a:cubicBezTo>
                      <a:pt x="3" y="1"/>
                      <a:pt x="0" y="1"/>
                      <a:pt x="0" y="1"/>
                    </a:cubicBezTo>
                    <a:cubicBezTo>
                      <a:pt x="0" y="1"/>
                      <a:pt x="7" y="0"/>
                      <a:pt x="12" y="3"/>
                    </a:cubicBezTo>
                    <a:cubicBezTo>
                      <a:pt x="16" y="5"/>
                      <a:pt x="18" y="7"/>
                      <a:pt x="18" y="7"/>
                    </a:cubicBezTo>
                    <a:lnTo>
                      <a:pt x="16" y="7"/>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46"/>
              <p:cNvSpPr>
                <a:spLocks/>
              </p:cNvSpPr>
              <p:nvPr/>
            </p:nvSpPr>
            <p:spPr bwMode="auto">
              <a:xfrm>
                <a:off x="5546" y="-370"/>
                <a:ext cx="16" cy="3"/>
              </a:xfrm>
              <a:custGeom>
                <a:avLst/>
                <a:gdLst>
                  <a:gd name="T0" fmla="*/ 1 w 6"/>
                  <a:gd name="T1" fmla="*/ 1 h 1"/>
                  <a:gd name="T2" fmla="*/ 3 w 6"/>
                  <a:gd name="T3" fmla="*/ 1 h 1"/>
                  <a:gd name="T4" fmla="*/ 6 w 6"/>
                  <a:gd name="T5" fmla="*/ 0 h 1"/>
                  <a:gd name="T6" fmla="*/ 2 w 6"/>
                  <a:gd name="T7" fmla="*/ 1 h 1"/>
                  <a:gd name="T8" fmla="*/ 0 w 6"/>
                  <a:gd name="T9" fmla="*/ 0 h 1"/>
                  <a:gd name="T10" fmla="*/ 1 w 6"/>
                  <a:gd name="T11" fmla="*/ 1 h 1"/>
                </a:gdLst>
                <a:ahLst/>
                <a:cxnLst>
                  <a:cxn ang="0">
                    <a:pos x="T0" y="T1"/>
                  </a:cxn>
                  <a:cxn ang="0">
                    <a:pos x="T2" y="T3"/>
                  </a:cxn>
                  <a:cxn ang="0">
                    <a:pos x="T4" y="T5"/>
                  </a:cxn>
                  <a:cxn ang="0">
                    <a:pos x="T6" y="T7"/>
                  </a:cxn>
                  <a:cxn ang="0">
                    <a:pos x="T8" y="T9"/>
                  </a:cxn>
                  <a:cxn ang="0">
                    <a:pos x="T10" y="T11"/>
                  </a:cxn>
                </a:cxnLst>
                <a:rect l="0" t="0" r="r" b="b"/>
                <a:pathLst>
                  <a:path w="6" h="1">
                    <a:moveTo>
                      <a:pt x="1" y="1"/>
                    </a:moveTo>
                    <a:cubicBezTo>
                      <a:pt x="1" y="1"/>
                      <a:pt x="2" y="1"/>
                      <a:pt x="3" y="1"/>
                    </a:cubicBezTo>
                    <a:cubicBezTo>
                      <a:pt x="5" y="1"/>
                      <a:pt x="6" y="0"/>
                      <a:pt x="6" y="0"/>
                    </a:cubicBezTo>
                    <a:cubicBezTo>
                      <a:pt x="6" y="0"/>
                      <a:pt x="3" y="1"/>
                      <a:pt x="2" y="1"/>
                    </a:cubicBezTo>
                    <a:cubicBezTo>
                      <a:pt x="1" y="0"/>
                      <a:pt x="0" y="0"/>
                      <a:pt x="0" y="0"/>
                    </a:cubicBezTo>
                    <a:lnTo>
                      <a:pt x="1" y="1"/>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47"/>
              <p:cNvSpPr>
                <a:spLocks/>
              </p:cNvSpPr>
              <p:nvPr/>
            </p:nvSpPr>
            <p:spPr bwMode="auto">
              <a:xfrm>
                <a:off x="5544" y="-372"/>
                <a:ext cx="16" cy="2"/>
              </a:xfrm>
              <a:custGeom>
                <a:avLst/>
                <a:gdLst>
                  <a:gd name="T0" fmla="*/ 0 w 6"/>
                  <a:gd name="T1" fmla="*/ 1 h 1"/>
                  <a:gd name="T2" fmla="*/ 3 w 6"/>
                  <a:gd name="T3" fmla="*/ 1 h 1"/>
                  <a:gd name="T4" fmla="*/ 6 w 6"/>
                  <a:gd name="T5" fmla="*/ 0 h 1"/>
                  <a:gd name="T6" fmla="*/ 1 w 6"/>
                  <a:gd name="T7" fmla="*/ 1 h 1"/>
                  <a:gd name="T8" fmla="*/ 0 w 6"/>
                  <a:gd name="T9" fmla="*/ 0 h 1"/>
                  <a:gd name="T10" fmla="*/ 0 w 6"/>
                  <a:gd name="T11" fmla="*/ 1 h 1"/>
                </a:gdLst>
                <a:ahLst/>
                <a:cxnLst>
                  <a:cxn ang="0">
                    <a:pos x="T0" y="T1"/>
                  </a:cxn>
                  <a:cxn ang="0">
                    <a:pos x="T2" y="T3"/>
                  </a:cxn>
                  <a:cxn ang="0">
                    <a:pos x="T4" y="T5"/>
                  </a:cxn>
                  <a:cxn ang="0">
                    <a:pos x="T6" y="T7"/>
                  </a:cxn>
                  <a:cxn ang="0">
                    <a:pos x="T8" y="T9"/>
                  </a:cxn>
                  <a:cxn ang="0">
                    <a:pos x="T10" y="T11"/>
                  </a:cxn>
                </a:cxnLst>
                <a:rect l="0" t="0" r="r" b="b"/>
                <a:pathLst>
                  <a:path w="6" h="1">
                    <a:moveTo>
                      <a:pt x="0" y="1"/>
                    </a:moveTo>
                    <a:cubicBezTo>
                      <a:pt x="0" y="1"/>
                      <a:pt x="1" y="1"/>
                      <a:pt x="3" y="1"/>
                    </a:cubicBezTo>
                    <a:cubicBezTo>
                      <a:pt x="4" y="1"/>
                      <a:pt x="6" y="0"/>
                      <a:pt x="6" y="0"/>
                    </a:cubicBezTo>
                    <a:cubicBezTo>
                      <a:pt x="6" y="0"/>
                      <a:pt x="2" y="1"/>
                      <a:pt x="1" y="1"/>
                    </a:cubicBezTo>
                    <a:cubicBezTo>
                      <a:pt x="0" y="0"/>
                      <a:pt x="0" y="0"/>
                      <a:pt x="0" y="0"/>
                    </a:cubicBezTo>
                    <a:lnTo>
                      <a:pt x="0" y="1"/>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48"/>
              <p:cNvSpPr>
                <a:spLocks/>
              </p:cNvSpPr>
              <p:nvPr/>
            </p:nvSpPr>
            <p:spPr bwMode="auto">
              <a:xfrm>
                <a:off x="5538" y="-375"/>
                <a:ext cx="14" cy="5"/>
              </a:xfrm>
              <a:custGeom>
                <a:avLst/>
                <a:gdLst>
                  <a:gd name="T0" fmla="*/ 1 w 5"/>
                  <a:gd name="T1" fmla="*/ 2 h 2"/>
                  <a:gd name="T2" fmla="*/ 3 w 5"/>
                  <a:gd name="T3" fmla="*/ 1 h 2"/>
                  <a:gd name="T4" fmla="*/ 5 w 5"/>
                  <a:gd name="T5" fmla="*/ 0 h 2"/>
                  <a:gd name="T6" fmla="*/ 2 w 5"/>
                  <a:gd name="T7" fmla="*/ 1 h 2"/>
                  <a:gd name="T8" fmla="*/ 0 w 5"/>
                  <a:gd name="T9" fmla="*/ 1 h 2"/>
                  <a:gd name="T10" fmla="*/ 1 w 5"/>
                  <a:gd name="T11" fmla="*/ 2 h 2"/>
                </a:gdLst>
                <a:ahLst/>
                <a:cxnLst>
                  <a:cxn ang="0">
                    <a:pos x="T0" y="T1"/>
                  </a:cxn>
                  <a:cxn ang="0">
                    <a:pos x="T2" y="T3"/>
                  </a:cxn>
                  <a:cxn ang="0">
                    <a:pos x="T4" y="T5"/>
                  </a:cxn>
                  <a:cxn ang="0">
                    <a:pos x="T6" y="T7"/>
                  </a:cxn>
                  <a:cxn ang="0">
                    <a:pos x="T8" y="T9"/>
                  </a:cxn>
                  <a:cxn ang="0">
                    <a:pos x="T10" y="T11"/>
                  </a:cxn>
                </a:cxnLst>
                <a:rect l="0" t="0" r="r" b="b"/>
                <a:pathLst>
                  <a:path w="5" h="2">
                    <a:moveTo>
                      <a:pt x="1" y="2"/>
                    </a:moveTo>
                    <a:cubicBezTo>
                      <a:pt x="1" y="1"/>
                      <a:pt x="2" y="2"/>
                      <a:pt x="3" y="1"/>
                    </a:cubicBezTo>
                    <a:cubicBezTo>
                      <a:pt x="4" y="1"/>
                      <a:pt x="5" y="0"/>
                      <a:pt x="5" y="0"/>
                    </a:cubicBezTo>
                    <a:cubicBezTo>
                      <a:pt x="5" y="0"/>
                      <a:pt x="3" y="1"/>
                      <a:pt x="2" y="1"/>
                    </a:cubicBezTo>
                    <a:cubicBezTo>
                      <a:pt x="1" y="1"/>
                      <a:pt x="0" y="1"/>
                      <a:pt x="0" y="1"/>
                    </a:cubicBezTo>
                    <a:lnTo>
                      <a:pt x="1" y="2"/>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49"/>
              <p:cNvSpPr>
                <a:spLocks/>
              </p:cNvSpPr>
              <p:nvPr/>
            </p:nvSpPr>
            <p:spPr bwMode="auto">
              <a:xfrm>
                <a:off x="5536" y="-378"/>
                <a:ext cx="13" cy="6"/>
              </a:xfrm>
              <a:custGeom>
                <a:avLst/>
                <a:gdLst>
                  <a:gd name="T0" fmla="*/ 0 w 5"/>
                  <a:gd name="T1" fmla="*/ 2 h 2"/>
                  <a:gd name="T2" fmla="*/ 2 w 5"/>
                  <a:gd name="T3" fmla="*/ 2 h 2"/>
                  <a:gd name="T4" fmla="*/ 5 w 5"/>
                  <a:gd name="T5" fmla="*/ 0 h 2"/>
                  <a:gd name="T6" fmla="*/ 1 w 5"/>
                  <a:gd name="T7" fmla="*/ 1 h 2"/>
                  <a:gd name="T8" fmla="*/ 0 w 5"/>
                  <a:gd name="T9" fmla="*/ 1 h 2"/>
                  <a:gd name="T10" fmla="*/ 0 w 5"/>
                  <a:gd name="T11" fmla="*/ 2 h 2"/>
                </a:gdLst>
                <a:ahLst/>
                <a:cxnLst>
                  <a:cxn ang="0">
                    <a:pos x="T0" y="T1"/>
                  </a:cxn>
                  <a:cxn ang="0">
                    <a:pos x="T2" y="T3"/>
                  </a:cxn>
                  <a:cxn ang="0">
                    <a:pos x="T4" y="T5"/>
                  </a:cxn>
                  <a:cxn ang="0">
                    <a:pos x="T6" y="T7"/>
                  </a:cxn>
                  <a:cxn ang="0">
                    <a:pos x="T8" y="T9"/>
                  </a:cxn>
                  <a:cxn ang="0">
                    <a:pos x="T10" y="T11"/>
                  </a:cxn>
                </a:cxnLst>
                <a:rect l="0" t="0" r="r" b="b"/>
                <a:pathLst>
                  <a:path w="5" h="2">
                    <a:moveTo>
                      <a:pt x="0" y="2"/>
                    </a:moveTo>
                    <a:cubicBezTo>
                      <a:pt x="0" y="2"/>
                      <a:pt x="1" y="2"/>
                      <a:pt x="2" y="2"/>
                    </a:cubicBezTo>
                    <a:cubicBezTo>
                      <a:pt x="3" y="1"/>
                      <a:pt x="5" y="0"/>
                      <a:pt x="5" y="0"/>
                    </a:cubicBezTo>
                    <a:cubicBezTo>
                      <a:pt x="5" y="0"/>
                      <a:pt x="2" y="1"/>
                      <a:pt x="1" y="1"/>
                    </a:cubicBezTo>
                    <a:cubicBezTo>
                      <a:pt x="0" y="1"/>
                      <a:pt x="0" y="1"/>
                      <a:pt x="0" y="1"/>
                    </a:cubicBezTo>
                    <a:lnTo>
                      <a:pt x="0" y="2"/>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50"/>
              <p:cNvSpPr>
                <a:spLocks/>
              </p:cNvSpPr>
              <p:nvPr/>
            </p:nvSpPr>
            <p:spPr bwMode="auto">
              <a:xfrm>
                <a:off x="5503" y="-372"/>
                <a:ext cx="8" cy="8"/>
              </a:xfrm>
              <a:custGeom>
                <a:avLst/>
                <a:gdLst>
                  <a:gd name="T0" fmla="*/ 3 w 3"/>
                  <a:gd name="T1" fmla="*/ 3 h 3"/>
                  <a:gd name="T2" fmla="*/ 1 w 3"/>
                  <a:gd name="T3" fmla="*/ 3 h 3"/>
                  <a:gd name="T4" fmla="*/ 1 w 3"/>
                  <a:gd name="T5" fmla="*/ 1 h 3"/>
                  <a:gd name="T6" fmla="*/ 3 w 3"/>
                  <a:gd name="T7" fmla="*/ 1 h 3"/>
                  <a:gd name="T8" fmla="*/ 3 w 3"/>
                  <a:gd name="T9" fmla="*/ 3 h 3"/>
                </a:gdLst>
                <a:ahLst/>
                <a:cxnLst>
                  <a:cxn ang="0">
                    <a:pos x="T0" y="T1"/>
                  </a:cxn>
                  <a:cxn ang="0">
                    <a:pos x="T2" y="T3"/>
                  </a:cxn>
                  <a:cxn ang="0">
                    <a:pos x="T4" y="T5"/>
                  </a:cxn>
                  <a:cxn ang="0">
                    <a:pos x="T6" y="T7"/>
                  </a:cxn>
                  <a:cxn ang="0">
                    <a:pos x="T8" y="T9"/>
                  </a:cxn>
                </a:cxnLst>
                <a:rect l="0" t="0" r="r" b="b"/>
                <a:pathLst>
                  <a:path w="3" h="3">
                    <a:moveTo>
                      <a:pt x="3" y="3"/>
                    </a:moveTo>
                    <a:cubicBezTo>
                      <a:pt x="2" y="3"/>
                      <a:pt x="2" y="3"/>
                      <a:pt x="1" y="3"/>
                    </a:cubicBezTo>
                    <a:cubicBezTo>
                      <a:pt x="1" y="2"/>
                      <a:pt x="0" y="1"/>
                      <a:pt x="1" y="1"/>
                    </a:cubicBezTo>
                    <a:cubicBezTo>
                      <a:pt x="1" y="0"/>
                      <a:pt x="2" y="0"/>
                      <a:pt x="3" y="1"/>
                    </a:cubicBezTo>
                    <a:cubicBezTo>
                      <a:pt x="3"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51"/>
              <p:cNvSpPr>
                <a:spLocks/>
              </p:cNvSpPr>
              <p:nvPr/>
            </p:nvSpPr>
            <p:spPr bwMode="auto">
              <a:xfrm>
                <a:off x="5479" y="-375"/>
                <a:ext cx="78" cy="27"/>
              </a:xfrm>
              <a:custGeom>
                <a:avLst/>
                <a:gdLst>
                  <a:gd name="T0" fmla="*/ 0 w 29"/>
                  <a:gd name="T1" fmla="*/ 3 h 10"/>
                  <a:gd name="T2" fmla="*/ 0 w 29"/>
                  <a:gd name="T3" fmla="*/ 3 h 10"/>
                  <a:gd name="T4" fmla="*/ 2 w 29"/>
                  <a:gd name="T5" fmla="*/ 3 h 10"/>
                  <a:gd name="T6" fmla="*/ 6 w 29"/>
                  <a:gd name="T7" fmla="*/ 1 h 10"/>
                  <a:gd name="T8" fmla="*/ 12 w 29"/>
                  <a:gd name="T9" fmla="*/ 0 h 10"/>
                  <a:gd name="T10" fmla="*/ 22 w 29"/>
                  <a:gd name="T11" fmla="*/ 3 h 10"/>
                  <a:gd name="T12" fmla="*/ 26 w 29"/>
                  <a:gd name="T13" fmla="*/ 4 h 10"/>
                  <a:gd name="T14" fmla="*/ 29 w 29"/>
                  <a:gd name="T15" fmla="*/ 4 h 10"/>
                  <a:gd name="T16" fmla="*/ 21 w 29"/>
                  <a:gd name="T17" fmla="*/ 7 h 10"/>
                  <a:gd name="T18" fmla="*/ 5 w 29"/>
                  <a:gd name="T19" fmla="*/ 3 h 10"/>
                  <a:gd name="T20" fmla="*/ 0 w 29"/>
                  <a:gd name="T2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10">
                    <a:moveTo>
                      <a:pt x="0" y="3"/>
                    </a:moveTo>
                    <a:cubicBezTo>
                      <a:pt x="0" y="3"/>
                      <a:pt x="0" y="3"/>
                      <a:pt x="0" y="3"/>
                    </a:cubicBezTo>
                    <a:cubicBezTo>
                      <a:pt x="0" y="3"/>
                      <a:pt x="1" y="3"/>
                      <a:pt x="2" y="3"/>
                    </a:cubicBezTo>
                    <a:cubicBezTo>
                      <a:pt x="3" y="2"/>
                      <a:pt x="5" y="1"/>
                      <a:pt x="6" y="1"/>
                    </a:cubicBezTo>
                    <a:cubicBezTo>
                      <a:pt x="8" y="0"/>
                      <a:pt x="10" y="0"/>
                      <a:pt x="12" y="0"/>
                    </a:cubicBezTo>
                    <a:cubicBezTo>
                      <a:pt x="18" y="0"/>
                      <a:pt x="20" y="2"/>
                      <a:pt x="22" y="3"/>
                    </a:cubicBezTo>
                    <a:cubicBezTo>
                      <a:pt x="24" y="3"/>
                      <a:pt x="24" y="4"/>
                      <a:pt x="26" y="4"/>
                    </a:cubicBezTo>
                    <a:cubicBezTo>
                      <a:pt x="28" y="4"/>
                      <a:pt x="29" y="4"/>
                      <a:pt x="29" y="4"/>
                    </a:cubicBezTo>
                    <a:cubicBezTo>
                      <a:pt x="29" y="4"/>
                      <a:pt x="27" y="10"/>
                      <a:pt x="21" y="7"/>
                    </a:cubicBezTo>
                    <a:cubicBezTo>
                      <a:pt x="16" y="4"/>
                      <a:pt x="13" y="2"/>
                      <a:pt x="5" y="3"/>
                    </a:cubicBezTo>
                    <a:cubicBezTo>
                      <a:pt x="4" y="3"/>
                      <a:pt x="2" y="4"/>
                      <a:pt x="0" y="3"/>
                    </a:cubicBezTo>
                    <a:close/>
                  </a:path>
                </a:pathLst>
              </a:custGeom>
              <a:solidFill>
                <a:srgbClr val="3313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52"/>
              <p:cNvSpPr>
                <a:spLocks/>
              </p:cNvSpPr>
              <p:nvPr/>
            </p:nvSpPr>
            <p:spPr bwMode="auto">
              <a:xfrm>
                <a:off x="5549" y="-367"/>
                <a:ext cx="16" cy="3"/>
              </a:xfrm>
              <a:custGeom>
                <a:avLst/>
                <a:gdLst>
                  <a:gd name="T0" fmla="*/ 1 w 6"/>
                  <a:gd name="T1" fmla="*/ 1 h 1"/>
                  <a:gd name="T2" fmla="*/ 3 w 6"/>
                  <a:gd name="T3" fmla="*/ 1 h 1"/>
                  <a:gd name="T4" fmla="*/ 6 w 6"/>
                  <a:gd name="T5" fmla="*/ 0 h 1"/>
                  <a:gd name="T6" fmla="*/ 2 w 6"/>
                  <a:gd name="T7" fmla="*/ 1 h 1"/>
                  <a:gd name="T8" fmla="*/ 0 w 6"/>
                  <a:gd name="T9" fmla="*/ 0 h 1"/>
                  <a:gd name="T10" fmla="*/ 1 w 6"/>
                  <a:gd name="T11" fmla="*/ 1 h 1"/>
                </a:gdLst>
                <a:ahLst/>
                <a:cxnLst>
                  <a:cxn ang="0">
                    <a:pos x="T0" y="T1"/>
                  </a:cxn>
                  <a:cxn ang="0">
                    <a:pos x="T2" y="T3"/>
                  </a:cxn>
                  <a:cxn ang="0">
                    <a:pos x="T4" y="T5"/>
                  </a:cxn>
                  <a:cxn ang="0">
                    <a:pos x="T6" y="T7"/>
                  </a:cxn>
                  <a:cxn ang="0">
                    <a:pos x="T8" y="T9"/>
                  </a:cxn>
                  <a:cxn ang="0">
                    <a:pos x="T10" y="T11"/>
                  </a:cxn>
                </a:cxnLst>
                <a:rect l="0" t="0" r="r" b="b"/>
                <a:pathLst>
                  <a:path w="6" h="1">
                    <a:moveTo>
                      <a:pt x="1" y="1"/>
                    </a:moveTo>
                    <a:cubicBezTo>
                      <a:pt x="1" y="1"/>
                      <a:pt x="2" y="1"/>
                      <a:pt x="3" y="1"/>
                    </a:cubicBezTo>
                    <a:cubicBezTo>
                      <a:pt x="5" y="1"/>
                      <a:pt x="6" y="0"/>
                      <a:pt x="6" y="0"/>
                    </a:cubicBezTo>
                    <a:cubicBezTo>
                      <a:pt x="6" y="0"/>
                      <a:pt x="3" y="1"/>
                      <a:pt x="2" y="1"/>
                    </a:cubicBezTo>
                    <a:cubicBezTo>
                      <a:pt x="1" y="1"/>
                      <a:pt x="0" y="0"/>
                      <a:pt x="0" y="0"/>
                    </a:cubicBezTo>
                    <a:lnTo>
                      <a:pt x="1" y="1"/>
                    </a:lnTo>
                    <a:close/>
                  </a:path>
                </a:pathLst>
              </a:custGeom>
              <a:solidFill>
                <a:srgbClr val="3817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5" name="Freeform 53"/>
              <p:cNvSpPr>
                <a:spLocks/>
              </p:cNvSpPr>
              <p:nvPr/>
            </p:nvSpPr>
            <p:spPr bwMode="auto">
              <a:xfrm>
                <a:off x="5203" y="-720"/>
                <a:ext cx="341" cy="318"/>
              </a:xfrm>
              <a:custGeom>
                <a:avLst/>
                <a:gdLst>
                  <a:gd name="T0" fmla="*/ 120 w 127"/>
                  <a:gd name="T1" fmla="*/ 78 h 119"/>
                  <a:gd name="T2" fmla="*/ 86 w 127"/>
                  <a:gd name="T3" fmla="*/ 94 h 119"/>
                  <a:gd name="T4" fmla="*/ 79 w 127"/>
                  <a:gd name="T5" fmla="*/ 112 h 119"/>
                  <a:gd name="T6" fmla="*/ 62 w 127"/>
                  <a:gd name="T7" fmla="*/ 119 h 119"/>
                  <a:gd name="T8" fmla="*/ 79 w 127"/>
                  <a:gd name="T9" fmla="*/ 108 h 119"/>
                  <a:gd name="T10" fmla="*/ 86 w 127"/>
                  <a:gd name="T11" fmla="*/ 83 h 119"/>
                  <a:gd name="T12" fmla="*/ 65 w 127"/>
                  <a:gd name="T13" fmla="*/ 98 h 119"/>
                  <a:gd name="T14" fmla="*/ 12 w 127"/>
                  <a:gd name="T15" fmla="*/ 115 h 119"/>
                  <a:gd name="T16" fmla="*/ 8 w 127"/>
                  <a:gd name="T17" fmla="*/ 67 h 119"/>
                  <a:gd name="T18" fmla="*/ 46 w 127"/>
                  <a:gd name="T19" fmla="*/ 25 h 119"/>
                  <a:gd name="T20" fmla="*/ 126 w 127"/>
                  <a:gd name="T21" fmla="*/ 79 h 119"/>
                  <a:gd name="T22" fmla="*/ 120 w 127"/>
                  <a:gd name="T23" fmla="*/ 7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19">
                    <a:moveTo>
                      <a:pt x="120" y="78"/>
                    </a:moveTo>
                    <a:cubicBezTo>
                      <a:pt x="108" y="77"/>
                      <a:pt x="91" y="84"/>
                      <a:pt x="86" y="94"/>
                    </a:cubicBezTo>
                    <a:cubicBezTo>
                      <a:pt x="83" y="101"/>
                      <a:pt x="84" y="107"/>
                      <a:pt x="79" y="112"/>
                    </a:cubicBezTo>
                    <a:cubicBezTo>
                      <a:pt x="74" y="117"/>
                      <a:pt x="69" y="118"/>
                      <a:pt x="62" y="119"/>
                    </a:cubicBezTo>
                    <a:cubicBezTo>
                      <a:pt x="73" y="116"/>
                      <a:pt x="76" y="114"/>
                      <a:pt x="79" y="108"/>
                    </a:cubicBezTo>
                    <a:cubicBezTo>
                      <a:pt x="83" y="100"/>
                      <a:pt x="83" y="91"/>
                      <a:pt x="86" y="83"/>
                    </a:cubicBezTo>
                    <a:cubicBezTo>
                      <a:pt x="85" y="86"/>
                      <a:pt x="68" y="96"/>
                      <a:pt x="65" y="98"/>
                    </a:cubicBezTo>
                    <a:cubicBezTo>
                      <a:pt x="48" y="104"/>
                      <a:pt x="20" y="95"/>
                      <a:pt x="12" y="115"/>
                    </a:cubicBezTo>
                    <a:cubicBezTo>
                      <a:pt x="0" y="107"/>
                      <a:pt x="2" y="79"/>
                      <a:pt x="8" y="67"/>
                    </a:cubicBezTo>
                    <a:cubicBezTo>
                      <a:pt x="16" y="54"/>
                      <a:pt x="33" y="33"/>
                      <a:pt x="46" y="25"/>
                    </a:cubicBezTo>
                    <a:cubicBezTo>
                      <a:pt x="80" y="0"/>
                      <a:pt x="127" y="43"/>
                      <a:pt x="126" y="79"/>
                    </a:cubicBezTo>
                    <a:cubicBezTo>
                      <a:pt x="125" y="79"/>
                      <a:pt x="121" y="78"/>
                      <a:pt x="120" y="78"/>
                    </a:cubicBezTo>
                    <a:close/>
                  </a:path>
                </a:pathLst>
              </a:custGeom>
              <a:solidFill>
                <a:srgbClr val="9F2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6" name="Freeform 54"/>
              <p:cNvSpPr>
                <a:spLocks/>
              </p:cNvSpPr>
              <p:nvPr/>
            </p:nvSpPr>
            <p:spPr bwMode="auto">
              <a:xfrm>
                <a:off x="5257" y="-482"/>
                <a:ext cx="72" cy="134"/>
              </a:xfrm>
              <a:custGeom>
                <a:avLst/>
                <a:gdLst>
                  <a:gd name="T0" fmla="*/ 25 w 27"/>
                  <a:gd name="T1" fmla="*/ 13 h 50"/>
                  <a:gd name="T2" fmla="*/ 19 w 27"/>
                  <a:gd name="T3" fmla="*/ 1 h 50"/>
                  <a:gd name="T4" fmla="*/ 6 w 27"/>
                  <a:gd name="T5" fmla="*/ 9 h 50"/>
                  <a:gd name="T6" fmla="*/ 9 w 27"/>
                  <a:gd name="T7" fmla="*/ 42 h 50"/>
                  <a:gd name="T8" fmla="*/ 24 w 27"/>
                  <a:gd name="T9" fmla="*/ 41 h 50"/>
                  <a:gd name="T10" fmla="*/ 25 w 27"/>
                  <a:gd name="T11" fmla="*/ 13 h 50"/>
                </a:gdLst>
                <a:ahLst/>
                <a:cxnLst>
                  <a:cxn ang="0">
                    <a:pos x="T0" y="T1"/>
                  </a:cxn>
                  <a:cxn ang="0">
                    <a:pos x="T2" y="T3"/>
                  </a:cxn>
                  <a:cxn ang="0">
                    <a:pos x="T4" y="T5"/>
                  </a:cxn>
                  <a:cxn ang="0">
                    <a:pos x="T6" y="T7"/>
                  </a:cxn>
                  <a:cxn ang="0">
                    <a:pos x="T8" y="T9"/>
                  </a:cxn>
                  <a:cxn ang="0">
                    <a:pos x="T10" y="T11"/>
                  </a:cxn>
                </a:cxnLst>
                <a:rect l="0" t="0" r="r" b="b"/>
                <a:pathLst>
                  <a:path w="27" h="50">
                    <a:moveTo>
                      <a:pt x="25" y="13"/>
                    </a:moveTo>
                    <a:cubicBezTo>
                      <a:pt x="24" y="9"/>
                      <a:pt x="23" y="2"/>
                      <a:pt x="19" y="1"/>
                    </a:cubicBezTo>
                    <a:cubicBezTo>
                      <a:pt x="14" y="0"/>
                      <a:pt x="8" y="5"/>
                      <a:pt x="6" y="9"/>
                    </a:cubicBezTo>
                    <a:cubicBezTo>
                      <a:pt x="0" y="19"/>
                      <a:pt x="4" y="32"/>
                      <a:pt x="9" y="42"/>
                    </a:cubicBezTo>
                    <a:cubicBezTo>
                      <a:pt x="13" y="50"/>
                      <a:pt x="20" y="50"/>
                      <a:pt x="24" y="41"/>
                    </a:cubicBezTo>
                    <a:cubicBezTo>
                      <a:pt x="27" y="35"/>
                      <a:pt x="25" y="14"/>
                      <a:pt x="25" y="13"/>
                    </a:cubicBez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Freeform 55"/>
              <p:cNvSpPr>
                <a:spLocks/>
              </p:cNvSpPr>
              <p:nvPr/>
            </p:nvSpPr>
            <p:spPr bwMode="auto">
              <a:xfrm>
                <a:off x="5595" y="489"/>
                <a:ext cx="53" cy="453"/>
              </a:xfrm>
              <a:custGeom>
                <a:avLst/>
                <a:gdLst>
                  <a:gd name="T0" fmla="*/ 9 w 20"/>
                  <a:gd name="T1" fmla="*/ 168 h 169"/>
                  <a:gd name="T2" fmla="*/ 10 w 20"/>
                  <a:gd name="T3" fmla="*/ 158 h 169"/>
                  <a:gd name="T4" fmla="*/ 14 w 20"/>
                  <a:gd name="T5" fmla="*/ 121 h 169"/>
                  <a:gd name="T6" fmla="*/ 15 w 20"/>
                  <a:gd name="T7" fmla="*/ 112 h 169"/>
                  <a:gd name="T8" fmla="*/ 12 w 20"/>
                  <a:gd name="T9" fmla="*/ 35 h 169"/>
                  <a:gd name="T10" fmla="*/ 0 w 20"/>
                  <a:gd name="T11" fmla="*/ 0 h 169"/>
                  <a:gd name="T12" fmla="*/ 6 w 20"/>
                  <a:gd name="T13" fmla="*/ 6 h 169"/>
                  <a:gd name="T14" fmla="*/ 15 w 20"/>
                  <a:gd name="T15" fmla="*/ 36 h 169"/>
                  <a:gd name="T16" fmla="*/ 19 w 20"/>
                  <a:gd name="T17" fmla="*/ 112 h 169"/>
                  <a:gd name="T18" fmla="*/ 19 w 20"/>
                  <a:gd name="T19" fmla="*/ 121 h 169"/>
                  <a:gd name="T20" fmla="*/ 15 w 20"/>
                  <a:gd name="T21" fmla="*/ 159 h 169"/>
                  <a:gd name="T22" fmla="*/ 13 w 20"/>
                  <a:gd name="T23" fmla="*/ 169 h 169"/>
                  <a:gd name="T24" fmla="*/ 9 w 20"/>
                  <a:gd name="T25" fmla="*/ 16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69">
                    <a:moveTo>
                      <a:pt x="9" y="168"/>
                    </a:moveTo>
                    <a:cubicBezTo>
                      <a:pt x="9" y="165"/>
                      <a:pt x="10" y="162"/>
                      <a:pt x="10" y="158"/>
                    </a:cubicBezTo>
                    <a:cubicBezTo>
                      <a:pt x="12" y="146"/>
                      <a:pt x="14" y="132"/>
                      <a:pt x="14" y="121"/>
                    </a:cubicBezTo>
                    <a:cubicBezTo>
                      <a:pt x="15" y="112"/>
                      <a:pt x="15" y="112"/>
                      <a:pt x="15" y="112"/>
                    </a:cubicBezTo>
                    <a:cubicBezTo>
                      <a:pt x="15" y="86"/>
                      <a:pt x="16" y="62"/>
                      <a:pt x="12" y="35"/>
                    </a:cubicBezTo>
                    <a:cubicBezTo>
                      <a:pt x="11" y="24"/>
                      <a:pt x="6" y="8"/>
                      <a:pt x="0" y="0"/>
                    </a:cubicBezTo>
                    <a:cubicBezTo>
                      <a:pt x="6" y="6"/>
                      <a:pt x="6" y="6"/>
                      <a:pt x="6" y="6"/>
                    </a:cubicBezTo>
                    <a:cubicBezTo>
                      <a:pt x="10" y="13"/>
                      <a:pt x="14" y="25"/>
                      <a:pt x="15" y="36"/>
                    </a:cubicBezTo>
                    <a:cubicBezTo>
                      <a:pt x="19" y="63"/>
                      <a:pt x="20" y="86"/>
                      <a:pt x="19" y="112"/>
                    </a:cubicBezTo>
                    <a:cubicBezTo>
                      <a:pt x="19" y="121"/>
                      <a:pt x="19" y="121"/>
                      <a:pt x="19" y="121"/>
                    </a:cubicBezTo>
                    <a:cubicBezTo>
                      <a:pt x="18" y="132"/>
                      <a:pt x="16" y="146"/>
                      <a:pt x="15" y="159"/>
                    </a:cubicBezTo>
                    <a:cubicBezTo>
                      <a:pt x="14" y="162"/>
                      <a:pt x="14" y="166"/>
                      <a:pt x="13" y="169"/>
                    </a:cubicBezTo>
                    <a:cubicBezTo>
                      <a:pt x="9" y="168"/>
                      <a:pt x="9" y="168"/>
                      <a:pt x="9" y="168"/>
                    </a:cubicBezTo>
                    <a:close/>
                  </a:path>
                </a:pathLst>
              </a:custGeom>
              <a:solidFill>
                <a:srgbClr val="AA3F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56"/>
              <p:cNvSpPr>
                <a:spLocks/>
              </p:cNvSpPr>
              <p:nvPr/>
            </p:nvSpPr>
            <p:spPr bwMode="auto">
              <a:xfrm>
                <a:off x="5587" y="489"/>
                <a:ext cx="42" cy="439"/>
              </a:xfrm>
              <a:custGeom>
                <a:avLst/>
                <a:gdLst>
                  <a:gd name="T0" fmla="*/ 3 w 16"/>
                  <a:gd name="T1" fmla="*/ 164 h 164"/>
                  <a:gd name="T2" fmla="*/ 5 w 16"/>
                  <a:gd name="T3" fmla="*/ 153 h 164"/>
                  <a:gd name="T4" fmla="*/ 10 w 16"/>
                  <a:gd name="T5" fmla="*/ 116 h 164"/>
                  <a:gd name="T6" fmla="*/ 10 w 16"/>
                  <a:gd name="T7" fmla="*/ 107 h 164"/>
                  <a:gd name="T8" fmla="*/ 10 w 16"/>
                  <a:gd name="T9" fmla="*/ 31 h 164"/>
                  <a:gd name="T10" fmla="*/ 0 w 16"/>
                  <a:gd name="T11" fmla="*/ 0 h 164"/>
                  <a:gd name="T12" fmla="*/ 4 w 16"/>
                  <a:gd name="T13" fmla="*/ 1 h 164"/>
                  <a:gd name="T14" fmla="*/ 13 w 16"/>
                  <a:gd name="T15" fmla="*/ 32 h 164"/>
                  <a:gd name="T16" fmla="*/ 15 w 16"/>
                  <a:gd name="T17" fmla="*/ 107 h 164"/>
                  <a:gd name="T18" fmla="*/ 15 w 16"/>
                  <a:gd name="T19" fmla="*/ 116 h 164"/>
                  <a:gd name="T20" fmla="*/ 10 w 16"/>
                  <a:gd name="T21" fmla="*/ 154 h 164"/>
                  <a:gd name="T22" fmla="*/ 8 w 16"/>
                  <a:gd name="T23" fmla="*/ 164 h 164"/>
                  <a:gd name="T24" fmla="*/ 3 w 16"/>
                  <a:gd name="T25"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64">
                    <a:moveTo>
                      <a:pt x="3" y="164"/>
                    </a:moveTo>
                    <a:cubicBezTo>
                      <a:pt x="4" y="161"/>
                      <a:pt x="5" y="157"/>
                      <a:pt x="5" y="153"/>
                    </a:cubicBezTo>
                    <a:cubicBezTo>
                      <a:pt x="7" y="141"/>
                      <a:pt x="9" y="127"/>
                      <a:pt x="10" y="116"/>
                    </a:cubicBezTo>
                    <a:cubicBezTo>
                      <a:pt x="10" y="107"/>
                      <a:pt x="10" y="107"/>
                      <a:pt x="10" y="107"/>
                    </a:cubicBezTo>
                    <a:cubicBezTo>
                      <a:pt x="12" y="81"/>
                      <a:pt x="13" y="57"/>
                      <a:pt x="10" y="31"/>
                    </a:cubicBezTo>
                    <a:cubicBezTo>
                      <a:pt x="8" y="20"/>
                      <a:pt x="6" y="8"/>
                      <a:pt x="0" y="0"/>
                    </a:cubicBezTo>
                    <a:cubicBezTo>
                      <a:pt x="4" y="1"/>
                      <a:pt x="4" y="1"/>
                      <a:pt x="4" y="1"/>
                    </a:cubicBezTo>
                    <a:cubicBezTo>
                      <a:pt x="8" y="9"/>
                      <a:pt x="11" y="20"/>
                      <a:pt x="13" y="32"/>
                    </a:cubicBezTo>
                    <a:cubicBezTo>
                      <a:pt x="16" y="59"/>
                      <a:pt x="16" y="81"/>
                      <a:pt x="15" y="107"/>
                    </a:cubicBezTo>
                    <a:cubicBezTo>
                      <a:pt x="15" y="116"/>
                      <a:pt x="15" y="116"/>
                      <a:pt x="15" y="116"/>
                    </a:cubicBezTo>
                    <a:cubicBezTo>
                      <a:pt x="14" y="127"/>
                      <a:pt x="12" y="142"/>
                      <a:pt x="10" y="154"/>
                    </a:cubicBezTo>
                    <a:cubicBezTo>
                      <a:pt x="9" y="158"/>
                      <a:pt x="8" y="161"/>
                      <a:pt x="8" y="164"/>
                    </a:cubicBezTo>
                    <a:cubicBezTo>
                      <a:pt x="3" y="164"/>
                      <a:pt x="3" y="164"/>
                      <a:pt x="3" y="164"/>
                    </a:cubicBezTo>
                    <a:close/>
                  </a:path>
                </a:pathLst>
              </a:custGeom>
              <a:solidFill>
                <a:srgbClr val="AA3F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57"/>
              <p:cNvSpPr>
                <a:spLocks/>
              </p:cNvSpPr>
              <p:nvPr/>
            </p:nvSpPr>
            <p:spPr bwMode="auto">
              <a:xfrm>
                <a:off x="4940" y="754"/>
                <a:ext cx="891" cy="728"/>
              </a:xfrm>
              <a:custGeom>
                <a:avLst/>
                <a:gdLst>
                  <a:gd name="T0" fmla="*/ 74 w 332"/>
                  <a:gd name="T1" fmla="*/ 0 h 272"/>
                  <a:gd name="T2" fmla="*/ 299 w 332"/>
                  <a:gd name="T3" fmla="*/ 43 h 272"/>
                  <a:gd name="T4" fmla="*/ 332 w 332"/>
                  <a:gd name="T5" fmla="*/ 48 h 272"/>
                  <a:gd name="T6" fmla="*/ 288 w 332"/>
                  <a:gd name="T7" fmla="*/ 266 h 272"/>
                  <a:gd name="T8" fmla="*/ 258 w 332"/>
                  <a:gd name="T9" fmla="*/ 272 h 272"/>
                  <a:gd name="T10" fmla="*/ 0 w 332"/>
                  <a:gd name="T11" fmla="*/ 208 h 272"/>
                  <a:gd name="T12" fmla="*/ 74 w 332"/>
                  <a:gd name="T13" fmla="*/ 0 h 272"/>
                </a:gdLst>
                <a:ahLst/>
                <a:cxnLst>
                  <a:cxn ang="0">
                    <a:pos x="T0" y="T1"/>
                  </a:cxn>
                  <a:cxn ang="0">
                    <a:pos x="T2" y="T3"/>
                  </a:cxn>
                  <a:cxn ang="0">
                    <a:pos x="T4" y="T5"/>
                  </a:cxn>
                  <a:cxn ang="0">
                    <a:pos x="T6" y="T7"/>
                  </a:cxn>
                  <a:cxn ang="0">
                    <a:pos x="T8" y="T9"/>
                  </a:cxn>
                  <a:cxn ang="0">
                    <a:pos x="T10" y="T11"/>
                  </a:cxn>
                  <a:cxn ang="0">
                    <a:pos x="T12" y="T13"/>
                  </a:cxn>
                </a:cxnLst>
                <a:rect l="0" t="0" r="r" b="b"/>
                <a:pathLst>
                  <a:path w="332" h="272">
                    <a:moveTo>
                      <a:pt x="74" y="0"/>
                    </a:moveTo>
                    <a:cubicBezTo>
                      <a:pt x="74" y="0"/>
                      <a:pt x="266" y="37"/>
                      <a:pt x="299" y="43"/>
                    </a:cubicBezTo>
                    <a:cubicBezTo>
                      <a:pt x="332" y="48"/>
                      <a:pt x="332" y="48"/>
                      <a:pt x="332" y="48"/>
                    </a:cubicBezTo>
                    <a:cubicBezTo>
                      <a:pt x="288" y="266"/>
                      <a:pt x="288" y="266"/>
                      <a:pt x="288" y="266"/>
                    </a:cubicBezTo>
                    <a:cubicBezTo>
                      <a:pt x="258" y="272"/>
                      <a:pt x="258" y="272"/>
                      <a:pt x="258" y="272"/>
                    </a:cubicBezTo>
                    <a:cubicBezTo>
                      <a:pt x="0" y="208"/>
                      <a:pt x="0" y="208"/>
                      <a:pt x="0" y="208"/>
                    </a:cubicBezTo>
                    <a:lnTo>
                      <a:pt x="74" y="0"/>
                    </a:lnTo>
                    <a:close/>
                  </a:path>
                </a:pathLst>
              </a:custGeom>
              <a:solidFill>
                <a:srgbClr val="D259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58"/>
              <p:cNvSpPr>
                <a:spLocks/>
              </p:cNvSpPr>
              <p:nvPr/>
            </p:nvSpPr>
            <p:spPr bwMode="auto">
              <a:xfrm>
                <a:off x="5139" y="741"/>
                <a:ext cx="692" cy="155"/>
              </a:xfrm>
              <a:custGeom>
                <a:avLst/>
                <a:gdLst>
                  <a:gd name="T0" fmla="*/ 692 w 692"/>
                  <a:gd name="T1" fmla="*/ 142 h 155"/>
                  <a:gd name="T2" fmla="*/ 608 w 692"/>
                  <a:gd name="T3" fmla="*/ 155 h 155"/>
                  <a:gd name="T4" fmla="*/ 0 w 692"/>
                  <a:gd name="T5" fmla="*/ 13 h 155"/>
                  <a:gd name="T6" fmla="*/ 88 w 692"/>
                  <a:gd name="T7" fmla="*/ 0 h 155"/>
                  <a:gd name="T8" fmla="*/ 692 w 692"/>
                  <a:gd name="T9" fmla="*/ 142 h 155"/>
                </a:gdLst>
                <a:ahLst/>
                <a:cxnLst>
                  <a:cxn ang="0">
                    <a:pos x="T0" y="T1"/>
                  </a:cxn>
                  <a:cxn ang="0">
                    <a:pos x="T2" y="T3"/>
                  </a:cxn>
                  <a:cxn ang="0">
                    <a:pos x="T4" y="T5"/>
                  </a:cxn>
                  <a:cxn ang="0">
                    <a:pos x="T6" y="T7"/>
                  </a:cxn>
                  <a:cxn ang="0">
                    <a:pos x="T8" y="T9"/>
                  </a:cxn>
                </a:cxnLst>
                <a:rect l="0" t="0" r="r" b="b"/>
                <a:pathLst>
                  <a:path w="692" h="155">
                    <a:moveTo>
                      <a:pt x="692" y="142"/>
                    </a:moveTo>
                    <a:lnTo>
                      <a:pt x="608" y="155"/>
                    </a:lnTo>
                    <a:lnTo>
                      <a:pt x="0" y="13"/>
                    </a:lnTo>
                    <a:lnTo>
                      <a:pt x="88" y="0"/>
                    </a:lnTo>
                    <a:lnTo>
                      <a:pt x="692" y="142"/>
                    </a:lnTo>
                    <a:close/>
                  </a:path>
                </a:pathLst>
              </a:custGeom>
              <a:solidFill>
                <a:srgbClr val="8E32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Freeform 59"/>
              <p:cNvSpPr>
                <a:spLocks/>
              </p:cNvSpPr>
              <p:nvPr/>
            </p:nvSpPr>
            <p:spPr bwMode="auto">
              <a:xfrm>
                <a:off x="5632" y="883"/>
                <a:ext cx="199" cy="599"/>
              </a:xfrm>
              <a:custGeom>
                <a:avLst/>
                <a:gdLst>
                  <a:gd name="T0" fmla="*/ 199 w 199"/>
                  <a:gd name="T1" fmla="*/ 0 h 599"/>
                  <a:gd name="T2" fmla="*/ 115 w 199"/>
                  <a:gd name="T3" fmla="*/ 13 h 599"/>
                  <a:gd name="T4" fmla="*/ 0 w 199"/>
                  <a:gd name="T5" fmla="*/ 599 h 599"/>
                  <a:gd name="T6" fmla="*/ 81 w 199"/>
                  <a:gd name="T7" fmla="*/ 583 h 599"/>
                  <a:gd name="T8" fmla="*/ 199 w 199"/>
                  <a:gd name="T9" fmla="*/ 0 h 599"/>
                </a:gdLst>
                <a:ahLst/>
                <a:cxnLst>
                  <a:cxn ang="0">
                    <a:pos x="T0" y="T1"/>
                  </a:cxn>
                  <a:cxn ang="0">
                    <a:pos x="T2" y="T3"/>
                  </a:cxn>
                  <a:cxn ang="0">
                    <a:pos x="T4" y="T5"/>
                  </a:cxn>
                  <a:cxn ang="0">
                    <a:pos x="T6" y="T7"/>
                  </a:cxn>
                  <a:cxn ang="0">
                    <a:pos x="T8" y="T9"/>
                  </a:cxn>
                </a:cxnLst>
                <a:rect l="0" t="0" r="r" b="b"/>
                <a:pathLst>
                  <a:path w="199" h="599">
                    <a:moveTo>
                      <a:pt x="199" y="0"/>
                    </a:moveTo>
                    <a:lnTo>
                      <a:pt x="115" y="13"/>
                    </a:lnTo>
                    <a:lnTo>
                      <a:pt x="0" y="599"/>
                    </a:lnTo>
                    <a:lnTo>
                      <a:pt x="81" y="583"/>
                    </a:lnTo>
                    <a:lnTo>
                      <a:pt x="199" y="0"/>
                    </a:lnTo>
                    <a:close/>
                  </a:path>
                </a:pathLst>
              </a:custGeom>
              <a:solidFill>
                <a:srgbClr val="AA3F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60"/>
              <p:cNvSpPr>
                <a:spLocks/>
              </p:cNvSpPr>
              <p:nvPr/>
            </p:nvSpPr>
            <p:spPr bwMode="auto">
              <a:xfrm>
                <a:off x="5495" y="500"/>
                <a:ext cx="124" cy="399"/>
              </a:xfrm>
              <a:custGeom>
                <a:avLst/>
                <a:gdLst>
                  <a:gd name="T0" fmla="*/ 0 w 46"/>
                  <a:gd name="T1" fmla="*/ 147 h 149"/>
                  <a:gd name="T2" fmla="*/ 4 w 46"/>
                  <a:gd name="T3" fmla="*/ 139 h 149"/>
                  <a:gd name="T4" fmla="*/ 18 w 46"/>
                  <a:gd name="T5" fmla="*/ 108 h 149"/>
                  <a:gd name="T6" fmla="*/ 21 w 46"/>
                  <a:gd name="T7" fmla="*/ 100 h 149"/>
                  <a:gd name="T8" fmla="*/ 41 w 46"/>
                  <a:gd name="T9" fmla="*/ 34 h 149"/>
                  <a:gd name="T10" fmla="*/ 41 w 46"/>
                  <a:gd name="T11" fmla="*/ 0 h 149"/>
                  <a:gd name="T12" fmla="*/ 45 w 46"/>
                  <a:gd name="T13" fmla="*/ 7 h 149"/>
                  <a:gd name="T14" fmla="*/ 44 w 46"/>
                  <a:gd name="T15" fmla="*/ 36 h 149"/>
                  <a:gd name="T16" fmla="*/ 25 w 46"/>
                  <a:gd name="T17" fmla="*/ 102 h 149"/>
                  <a:gd name="T18" fmla="*/ 22 w 46"/>
                  <a:gd name="T19" fmla="*/ 109 h 149"/>
                  <a:gd name="T20" fmla="*/ 7 w 46"/>
                  <a:gd name="T21" fmla="*/ 140 h 149"/>
                  <a:gd name="T22" fmla="*/ 3 w 46"/>
                  <a:gd name="T23" fmla="*/ 149 h 149"/>
                  <a:gd name="T24" fmla="*/ 0 w 46"/>
                  <a:gd name="T25" fmla="*/ 1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149">
                    <a:moveTo>
                      <a:pt x="0" y="147"/>
                    </a:moveTo>
                    <a:cubicBezTo>
                      <a:pt x="1" y="144"/>
                      <a:pt x="2" y="142"/>
                      <a:pt x="4" y="139"/>
                    </a:cubicBezTo>
                    <a:cubicBezTo>
                      <a:pt x="9" y="128"/>
                      <a:pt x="15" y="117"/>
                      <a:pt x="18" y="108"/>
                    </a:cubicBezTo>
                    <a:cubicBezTo>
                      <a:pt x="21" y="100"/>
                      <a:pt x="21" y="100"/>
                      <a:pt x="21" y="100"/>
                    </a:cubicBezTo>
                    <a:cubicBezTo>
                      <a:pt x="29" y="78"/>
                      <a:pt x="37" y="58"/>
                      <a:pt x="41" y="34"/>
                    </a:cubicBezTo>
                    <a:cubicBezTo>
                      <a:pt x="43" y="24"/>
                      <a:pt x="44" y="9"/>
                      <a:pt x="41" y="0"/>
                    </a:cubicBezTo>
                    <a:cubicBezTo>
                      <a:pt x="45" y="7"/>
                      <a:pt x="45" y="7"/>
                      <a:pt x="45" y="7"/>
                    </a:cubicBezTo>
                    <a:cubicBezTo>
                      <a:pt x="46" y="15"/>
                      <a:pt x="46" y="25"/>
                      <a:pt x="44" y="36"/>
                    </a:cubicBezTo>
                    <a:cubicBezTo>
                      <a:pt x="39" y="60"/>
                      <a:pt x="33" y="80"/>
                      <a:pt x="25" y="102"/>
                    </a:cubicBezTo>
                    <a:cubicBezTo>
                      <a:pt x="22" y="109"/>
                      <a:pt x="22" y="109"/>
                      <a:pt x="22" y="109"/>
                    </a:cubicBezTo>
                    <a:cubicBezTo>
                      <a:pt x="19" y="119"/>
                      <a:pt x="13" y="130"/>
                      <a:pt x="7" y="140"/>
                    </a:cubicBezTo>
                    <a:cubicBezTo>
                      <a:pt x="6" y="143"/>
                      <a:pt x="4" y="146"/>
                      <a:pt x="3" y="149"/>
                    </a:cubicBezTo>
                    <a:cubicBezTo>
                      <a:pt x="0" y="147"/>
                      <a:pt x="0" y="147"/>
                      <a:pt x="0" y="147"/>
                    </a:cubicBezTo>
                    <a:close/>
                  </a:path>
                </a:pathLst>
              </a:custGeom>
              <a:solidFill>
                <a:srgbClr val="349F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Freeform 61"/>
              <p:cNvSpPr>
                <a:spLocks/>
              </p:cNvSpPr>
              <p:nvPr/>
            </p:nvSpPr>
            <p:spPr bwMode="auto">
              <a:xfrm>
                <a:off x="5332" y="463"/>
                <a:ext cx="244" cy="401"/>
              </a:xfrm>
              <a:custGeom>
                <a:avLst/>
                <a:gdLst>
                  <a:gd name="T0" fmla="*/ 4 w 91"/>
                  <a:gd name="T1" fmla="*/ 150 h 150"/>
                  <a:gd name="T2" fmla="*/ 7 w 91"/>
                  <a:gd name="T3" fmla="*/ 140 h 150"/>
                  <a:gd name="T4" fmla="*/ 19 w 91"/>
                  <a:gd name="T5" fmla="*/ 105 h 150"/>
                  <a:gd name="T6" fmla="*/ 22 w 91"/>
                  <a:gd name="T7" fmla="*/ 97 h 150"/>
                  <a:gd name="T8" fmla="*/ 56 w 91"/>
                  <a:gd name="T9" fmla="*/ 29 h 150"/>
                  <a:gd name="T10" fmla="*/ 91 w 91"/>
                  <a:gd name="T11" fmla="*/ 4 h 150"/>
                  <a:gd name="T12" fmla="*/ 89 w 91"/>
                  <a:gd name="T13" fmla="*/ 0 h 150"/>
                  <a:gd name="T14" fmla="*/ 54 w 91"/>
                  <a:gd name="T15" fmla="*/ 28 h 150"/>
                  <a:gd name="T16" fmla="*/ 18 w 91"/>
                  <a:gd name="T17" fmla="*/ 95 h 150"/>
                  <a:gd name="T18" fmla="*/ 15 w 91"/>
                  <a:gd name="T19" fmla="*/ 103 h 150"/>
                  <a:gd name="T20" fmla="*/ 3 w 91"/>
                  <a:gd name="T21" fmla="*/ 139 h 150"/>
                  <a:gd name="T22" fmla="*/ 0 w 91"/>
                  <a:gd name="T23" fmla="*/ 149 h 150"/>
                  <a:gd name="T24" fmla="*/ 4 w 91"/>
                  <a:gd name="T2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50">
                    <a:moveTo>
                      <a:pt x="4" y="150"/>
                    </a:moveTo>
                    <a:cubicBezTo>
                      <a:pt x="5" y="147"/>
                      <a:pt x="6" y="144"/>
                      <a:pt x="7" y="140"/>
                    </a:cubicBezTo>
                    <a:cubicBezTo>
                      <a:pt x="11" y="128"/>
                      <a:pt x="15" y="115"/>
                      <a:pt x="19" y="105"/>
                    </a:cubicBezTo>
                    <a:cubicBezTo>
                      <a:pt x="22" y="97"/>
                      <a:pt x="22" y="97"/>
                      <a:pt x="22" y="97"/>
                    </a:cubicBezTo>
                    <a:cubicBezTo>
                      <a:pt x="32" y="73"/>
                      <a:pt x="41" y="52"/>
                      <a:pt x="56" y="29"/>
                    </a:cubicBezTo>
                    <a:cubicBezTo>
                      <a:pt x="62" y="20"/>
                      <a:pt x="82" y="8"/>
                      <a:pt x="91" y="4"/>
                    </a:cubicBezTo>
                    <a:cubicBezTo>
                      <a:pt x="89" y="0"/>
                      <a:pt x="89" y="0"/>
                      <a:pt x="89" y="0"/>
                    </a:cubicBezTo>
                    <a:cubicBezTo>
                      <a:pt x="77" y="7"/>
                      <a:pt x="60" y="18"/>
                      <a:pt x="54" y="28"/>
                    </a:cubicBezTo>
                    <a:cubicBezTo>
                      <a:pt x="39" y="50"/>
                      <a:pt x="28" y="71"/>
                      <a:pt x="18" y="95"/>
                    </a:cubicBezTo>
                    <a:cubicBezTo>
                      <a:pt x="15" y="103"/>
                      <a:pt x="15" y="103"/>
                      <a:pt x="15" y="103"/>
                    </a:cubicBezTo>
                    <a:cubicBezTo>
                      <a:pt x="10" y="113"/>
                      <a:pt x="6" y="127"/>
                      <a:pt x="3" y="139"/>
                    </a:cubicBezTo>
                    <a:cubicBezTo>
                      <a:pt x="2" y="142"/>
                      <a:pt x="1" y="146"/>
                      <a:pt x="0" y="149"/>
                    </a:cubicBezTo>
                    <a:cubicBezTo>
                      <a:pt x="4" y="150"/>
                      <a:pt x="4" y="150"/>
                      <a:pt x="4" y="150"/>
                    </a:cubicBezTo>
                    <a:close/>
                  </a:path>
                </a:pathLst>
              </a:custGeom>
              <a:solidFill>
                <a:srgbClr val="AA3F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Freeform 62"/>
              <p:cNvSpPr>
                <a:spLocks/>
              </p:cNvSpPr>
              <p:nvPr/>
            </p:nvSpPr>
            <p:spPr bwMode="auto">
              <a:xfrm>
                <a:off x="5289" y="460"/>
                <a:ext cx="284" cy="388"/>
              </a:xfrm>
              <a:custGeom>
                <a:avLst/>
                <a:gdLst>
                  <a:gd name="T0" fmla="*/ 4 w 106"/>
                  <a:gd name="T1" fmla="*/ 145 h 145"/>
                  <a:gd name="T2" fmla="*/ 8 w 106"/>
                  <a:gd name="T3" fmla="*/ 135 h 145"/>
                  <a:gd name="T4" fmla="*/ 24 w 106"/>
                  <a:gd name="T5" fmla="*/ 101 h 145"/>
                  <a:gd name="T6" fmla="*/ 28 w 106"/>
                  <a:gd name="T7" fmla="*/ 93 h 145"/>
                  <a:gd name="T8" fmla="*/ 70 w 106"/>
                  <a:gd name="T9" fmla="*/ 28 h 145"/>
                  <a:gd name="T10" fmla="*/ 106 w 106"/>
                  <a:gd name="T11" fmla="*/ 2 h 145"/>
                  <a:gd name="T12" fmla="*/ 105 w 106"/>
                  <a:gd name="T13" fmla="*/ 0 h 145"/>
                  <a:gd name="T14" fmla="*/ 65 w 106"/>
                  <a:gd name="T15" fmla="*/ 27 h 145"/>
                  <a:gd name="T16" fmla="*/ 24 w 106"/>
                  <a:gd name="T17" fmla="*/ 91 h 145"/>
                  <a:gd name="T18" fmla="*/ 20 w 106"/>
                  <a:gd name="T19" fmla="*/ 98 h 145"/>
                  <a:gd name="T20" fmla="*/ 4 w 106"/>
                  <a:gd name="T21" fmla="*/ 133 h 145"/>
                  <a:gd name="T22" fmla="*/ 0 w 106"/>
                  <a:gd name="T23" fmla="*/ 143 h 145"/>
                  <a:gd name="T24" fmla="*/ 4 w 106"/>
                  <a:gd name="T25"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45">
                    <a:moveTo>
                      <a:pt x="4" y="145"/>
                    </a:moveTo>
                    <a:cubicBezTo>
                      <a:pt x="5" y="142"/>
                      <a:pt x="7" y="138"/>
                      <a:pt x="8" y="135"/>
                    </a:cubicBezTo>
                    <a:cubicBezTo>
                      <a:pt x="13" y="123"/>
                      <a:pt x="18" y="110"/>
                      <a:pt x="24" y="101"/>
                    </a:cubicBezTo>
                    <a:cubicBezTo>
                      <a:pt x="28" y="93"/>
                      <a:pt x="28" y="93"/>
                      <a:pt x="28" y="93"/>
                    </a:cubicBezTo>
                    <a:cubicBezTo>
                      <a:pt x="40" y="70"/>
                      <a:pt x="53" y="49"/>
                      <a:pt x="70" y="28"/>
                    </a:cubicBezTo>
                    <a:cubicBezTo>
                      <a:pt x="77" y="19"/>
                      <a:pt x="96" y="8"/>
                      <a:pt x="106" y="2"/>
                    </a:cubicBezTo>
                    <a:cubicBezTo>
                      <a:pt x="105" y="0"/>
                      <a:pt x="105" y="0"/>
                      <a:pt x="105" y="0"/>
                    </a:cubicBezTo>
                    <a:cubicBezTo>
                      <a:pt x="90" y="5"/>
                      <a:pt x="73" y="18"/>
                      <a:pt x="65" y="27"/>
                    </a:cubicBezTo>
                    <a:cubicBezTo>
                      <a:pt x="48" y="48"/>
                      <a:pt x="36" y="68"/>
                      <a:pt x="24" y="91"/>
                    </a:cubicBezTo>
                    <a:cubicBezTo>
                      <a:pt x="20" y="98"/>
                      <a:pt x="20" y="98"/>
                      <a:pt x="20" y="98"/>
                    </a:cubicBezTo>
                    <a:cubicBezTo>
                      <a:pt x="14" y="108"/>
                      <a:pt x="9" y="121"/>
                      <a:pt x="4" y="133"/>
                    </a:cubicBezTo>
                    <a:cubicBezTo>
                      <a:pt x="3" y="137"/>
                      <a:pt x="1" y="140"/>
                      <a:pt x="0" y="143"/>
                    </a:cubicBezTo>
                    <a:cubicBezTo>
                      <a:pt x="4" y="145"/>
                      <a:pt x="4" y="145"/>
                      <a:pt x="4" y="145"/>
                    </a:cubicBezTo>
                    <a:close/>
                  </a:path>
                </a:pathLst>
              </a:custGeom>
              <a:solidFill>
                <a:srgbClr val="AA3F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63"/>
              <p:cNvSpPr>
                <a:spLocks/>
              </p:cNvSpPr>
              <p:nvPr/>
            </p:nvSpPr>
            <p:spPr bwMode="auto">
              <a:xfrm>
                <a:off x="5254" y="463"/>
                <a:ext cx="319" cy="334"/>
              </a:xfrm>
              <a:custGeom>
                <a:avLst/>
                <a:gdLst>
                  <a:gd name="T0" fmla="*/ 4 w 119"/>
                  <a:gd name="T1" fmla="*/ 125 h 125"/>
                  <a:gd name="T2" fmla="*/ 10 w 119"/>
                  <a:gd name="T3" fmla="*/ 116 h 125"/>
                  <a:gd name="T4" fmla="*/ 30 w 119"/>
                  <a:gd name="T5" fmla="*/ 85 h 125"/>
                  <a:gd name="T6" fmla="*/ 36 w 119"/>
                  <a:gd name="T7" fmla="*/ 78 h 125"/>
                  <a:gd name="T8" fmla="*/ 87 w 119"/>
                  <a:gd name="T9" fmla="*/ 20 h 125"/>
                  <a:gd name="T10" fmla="*/ 119 w 119"/>
                  <a:gd name="T11" fmla="*/ 2 h 125"/>
                  <a:gd name="T12" fmla="*/ 118 w 119"/>
                  <a:gd name="T13" fmla="*/ 0 h 125"/>
                  <a:gd name="T14" fmla="*/ 85 w 119"/>
                  <a:gd name="T15" fmla="*/ 19 h 125"/>
                  <a:gd name="T16" fmla="*/ 32 w 119"/>
                  <a:gd name="T17" fmla="*/ 75 h 125"/>
                  <a:gd name="T18" fmla="*/ 27 w 119"/>
                  <a:gd name="T19" fmla="*/ 82 h 125"/>
                  <a:gd name="T20" fmla="*/ 6 w 119"/>
                  <a:gd name="T21" fmla="*/ 114 h 125"/>
                  <a:gd name="T22" fmla="*/ 0 w 119"/>
                  <a:gd name="T23" fmla="*/ 122 h 125"/>
                  <a:gd name="T24" fmla="*/ 4 w 119"/>
                  <a:gd name="T25"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125">
                    <a:moveTo>
                      <a:pt x="4" y="125"/>
                    </a:moveTo>
                    <a:cubicBezTo>
                      <a:pt x="6" y="122"/>
                      <a:pt x="8" y="119"/>
                      <a:pt x="10" y="116"/>
                    </a:cubicBezTo>
                    <a:cubicBezTo>
                      <a:pt x="16" y="105"/>
                      <a:pt x="24" y="93"/>
                      <a:pt x="30" y="85"/>
                    </a:cubicBezTo>
                    <a:cubicBezTo>
                      <a:pt x="36" y="78"/>
                      <a:pt x="36" y="78"/>
                      <a:pt x="36" y="78"/>
                    </a:cubicBezTo>
                    <a:cubicBezTo>
                      <a:pt x="52" y="57"/>
                      <a:pt x="67" y="38"/>
                      <a:pt x="87" y="20"/>
                    </a:cubicBezTo>
                    <a:cubicBezTo>
                      <a:pt x="95" y="13"/>
                      <a:pt x="109" y="3"/>
                      <a:pt x="119" y="2"/>
                    </a:cubicBezTo>
                    <a:cubicBezTo>
                      <a:pt x="118" y="0"/>
                      <a:pt x="118" y="0"/>
                      <a:pt x="118" y="0"/>
                    </a:cubicBezTo>
                    <a:cubicBezTo>
                      <a:pt x="111" y="3"/>
                      <a:pt x="94" y="11"/>
                      <a:pt x="85" y="19"/>
                    </a:cubicBezTo>
                    <a:cubicBezTo>
                      <a:pt x="65" y="37"/>
                      <a:pt x="48" y="54"/>
                      <a:pt x="32" y="75"/>
                    </a:cubicBezTo>
                    <a:cubicBezTo>
                      <a:pt x="27" y="82"/>
                      <a:pt x="27" y="82"/>
                      <a:pt x="27" y="82"/>
                    </a:cubicBezTo>
                    <a:cubicBezTo>
                      <a:pt x="20" y="90"/>
                      <a:pt x="12" y="103"/>
                      <a:pt x="6" y="114"/>
                    </a:cubicBezTo>
                    <a:cubicBezTo>
                      <a:pt x="4" y="117"/>
                      <a:pt x="2" y="120"/>
                      <a:pt x="0" y="122"/>
                    </a:cubicBezTo>
                    <a:cubicBezTo>
                      <a:pt x="4" y="125"/>
                      <a:pt x="4" y="125"/>
                      <a:pt x="4" y="125"/>
                    </a:cubicBezTo>
                    <a:close/>
                  </a:path>
                </a:pathLst>
              </a:custGeom>
              <a:solidFill>
                <a:srgbClr val="349F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64"/>
              <p:cNvSpPr>
                <a:spLocks/>
              </p:cNvSpPr>
              <p:nvPr/>
            </p:nvSpPr>
            <p:spPr bwMode="auto">
              <a:xfrm>
                <a:off x="4828" y="655"/>
                <a:ext cx="887" cy="809"/>
              </a:xfrm>
              <a:custGeom>
                <a:avLst/>
                <a:gdLst>
                  <a:gd name="T0" fmla="*/ 88 w 331"/>
                  <a:gd name="T1" fmla="*/ 0 h 302"/>
                  <a:gd name="T2" fmla="*/ 300 w 331"/>
                  <a:gd name="T3" fmla="*/ 85 h 302"/>
                  <a:gd name="T4" fmla="*/ 331 w 331"/>
                  <a:gd name="T5" fmla="*/ 96 h 302"/>
                  <a:gd name="T6" fmla="*/ 247 w 331"/>
                  <a:gd name="T7" fmla="*/ 302 h 302"/>
                  <a:gd name="T8" fmla="*/ 216 w 331"/>
                  <a:gd name="T9" fmla="*/ 302 h 302"/>
                  <a:gd name="T10" fmla="*/ 0 w 331"/>
                  <a:gd name="T11" fmla="*/ 193 h 302"/>
                  <a:gd name="T12" fmla="*/ 88 w 331"/>
                  <a:gd name="T13" fmla="*/ 0 h 302"/>
                </a:gdLst>
                <a:ahLst/>
                <a:cxnLst>
                  <a:cxn ang="0">
                    <a:pos x="T0" y="T1"/>
                  </a:cxn>
                  <a:cxn ang="0">
                    <a:pos x="T2" y="T3"/>
                  </a:cxn>
                  <a:cxn ang="0">
                    <a:pos x="T4" y="T5"/>
                  </a:cxn>
                  <a:cxn ang="0">
                    <a:pos x="T6" y="T7"/>
                  </a:cxn>
                  <a:cxn ang="0">
                    <a:pos x="T8" y="T9"/>
                  </a:cxn>
                  <a:cxn ang="0">
                    <a:pos x="T10" y="T11"/>
                  </a:cxn>
                  <a:cxn ang="0">
                    <a:pos x="T12" y="T13"/>
                  </a:cxn>
                </a:cxnLst>
                <a:rect l="0" t="0" r="r" b="b"/>
                <a:pathLst>
                  <a:path w="331" h="302">
                    <a:moveTo>
                      <a:pt x="88" y="0"/>
                    </a:moveTo>
                    <a:cubicBezTo>
                      <a:pt x="88" y="0"/>
                      <a:pt x="269" y="73"/>
                      <a:pt x="300" y="85"/>
                    </a:cubicBezTo>
                    <a:cubicBezTo>
                      <a:pt x="331" y="96"/>
                      <a:pt x="331" y="96"/>
                      <a:pt x="331" y="96"/>
                    </a:cubicBezTo>
                    <a:cubicBezTo>
                      <a:pt x="247" y="302"/>
                      <a:pt x="247" y="302"/>
                      <a:pt x="247" y="302"/>
                    </a:cubicBezTo>
                    <a:cubicBezTo>
                      <a:pt x="216" y="302"/>
                      <a:pt x="216" y="302"/>
                      <a:pt x="216" y="302"/>
                    </a:cubicBezTo>
                    <a:cubicBezTo>
                      <a:pt x="0" y="193"/>
                      <a:pt x="0" y="193"/>
                      <a:pt x="0" y="193"/>
                    </a:cubicBezTo>
                    <a:lnTo>
                      <a:pt x="88" y="0"/>
                    </a:lnTo>
                    <a:close/>
                  </a:path>
                </a:pathLst>
              </a:custGeom>
              <a:solidFill>
                <a:srgbClr val="A2CD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65"/>
              <p:cNvSpPr>
                <a:spLocks/>
              </p:cNvSpPr>
              <p:nvPr/>
            </p:nvSpPr>
            <p:spPr bwMode="auto">
              <a:xfrm>
                <a:off x="5407" y="910"/>
                <a:ext cx="308" cy="554"/>
              </a:xfrm>
              <a:custGeom>
                <a:avLst/>
                <a:gdLst>
                  <a:gd name="T0" fmla="*/ 308 w 308"/>
                  <a:gd name="T1" fmla="*/ 2 h 554"/>
                  <a:gd name="T2" fmla="*/ 225 w 308"/>
                  <a:gd name="T3" fmla="*/ 0 h 554"/>
                  <a:gd name="T4" fmla="*/ 0 w 308"/>
                  <a:gd name="T5" fmla="*/ 554 h 554"/>
                  <a:gd name="T6" fmla="*/ 83 w 308"/>
                  <a:gd name="T7" fmla="*/ 554 h 554"/>
                  <a:gd name="T8" fmla="*/ 308 w 308"/>
                  <a:gd name="T9" fmla="*/ 2 h 554"/>
                </a:gdLst>
                <a:ahLst/>
                <a:cxnLst>
                  <a:cxn ang="0">
                    <a:pos x="T0" y="T1"/>
                  </a:cxn>
                  <a:cxn ang="0">
                    <a:pos x="T2" y="T3"/>
                  </a:cxn>
                  <a:cxn ang="0">
                    <a:pos x="T4" y="T5"/>
                  </a:cxn>
                  <a:cxn ang="0">
                    <a:pos x="T6" y="T7"/>
                  </a:cxn>
                  <a:cxn ang="0">
                    <a:pos x="T8" y="T9"/>
                  </a:cxn>
                </a:cxnLst>
                <a:rect l="0" t="0" r="r" b="b"/>
                <a:pathLst>
                  <a:path w="308" h="554">
                    <a:moveTo>
                      <a:pt x="308" y="2"/>
                    </a:moveTo>
                    <a:lnTo>
                      <a:pt x="225" y="0"/>
                    </a:lnTo>
                    <a:lnTo>
                      <a:pt x="0" y="554"/>
                    </a:lnTo>
                    <a:lnTo>
                      <a:pt x="83" y="554"/>
                    </a:lnTo>
                    <a:lnTo>
                      <a:pt x="308" y="2"/>
                    </a:lnTo>
                    <a:close/>
                  </a:path>
                </a:pathLst>
              </a:custGeom>
              <a:solidFill>
                <a:srgbClr val="61B3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1" name="Freeform 66"/>
              <p:cNvSpPr>
                <a:spLocks/>
              </p:cNvSpPr>
              <p:nvPr/>
            </p:nvSpPr>
            <p:spPr bwMode="auto">
              <a:xfrm>
                <a:off x="5064" y="655"/>
                <a:ext cx="651" cy="257"/>
              </a:xfrm>
              <a:custGeom>
                <a:avLst/>
                <a:gdLst>
                  <a:gd name="T0" fmla="*/ 651 w 651"/>
                  <a:gd name="T1" fmla="*/ 257 h 257"/>
                  <a:gd name="T2" fmla="*/ 568 w 651"/>
                  <a:gd name="T3" fmla="*/ 255 h 257"/>
                  <a:gd name="T4" fmla="*/ 0 w 651"/>
                  <a:gd name="T5" fmla="*/ 0 h 257"/>
                  <a:gd name="T6" fmla="*/ 86 w 651"/>
                  <a:gd name="T7" fmla="*/ 6 h 257"/>
                  <a:gd name="T8" fmla="*/ 651 w 651"/>
                  <a:gd name="T9" fmla="*/ 257 h 257"/>
                </a:gdLst>
                <a:ahLst/>
                <a:cxnLst>
                  <a:cxn ang="0">
                    <a:pos x="T0" y="T1"/>
                  </a:cxn>
                  <a:cxn ang="0">
                    <a:pos x="T2" y="T3"/>
                  </a:cxn>
                  <a:cxn ang="0">
                    <a:pos x="T4" y="T5"/>
                  </a:cxn>
                  <a:cxn ang="0">
                    <a:pos x="T6" y="T7"/>
                  </a:cxn>
                  <a:cxn ang="0">
                    <a:pos x="T8" y="T9"/>
                  </a:cxn>
                </a:cxnLst>
                <a:rect l="0" t="0" r="r" b="b"/>
                <a:pathLst>
                  <a:path w="651" h="257">
                    <a:moveTo>
                      <a:pt x="651" y="257"/>
                    </a:moveTo>
                    <a:lnTo>
                      <a:pt x="568" y="255"/>
                    </a:lnTo>
                    <a:lnTo>
                      <a:pt x="0" y="0"/>
                    </a:lnTo>
                    <a:lnTo>
                      <a:pt x="86" y="6"/>
                    </a:lnTo>
                    <a:lnTo>
                      <a:pt x="651" y="257"/>
                    </a:lnTo>
                    <a:close/>
                  </a:path>
                </a:pathLst>
              </a:custGeom>
              <a:solidFill>
                <a:srgbClr val="338D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2" name="Freeform 67"/>
              <p:cNvSpPr>
                <a:spLocks/>
              </p:cNvSpPr>
              <p:nvPr/>
            </p:nvSpPr>
            <p:spPr bwMode="auto">
              <a:xfrm>
                <a:off x="5530" y="471"/>
                <a:ext cx="97" cy="449"/>
              </a:xfrm>
              <a:custGeom>
                <a:avLst/>
                <a:gdLst>
                  <a:gd name="T0" fmla="*/ 0 w 36"/>
                  <a:gd name="T1" fmla="*/ 167 h 168"/>
                  <a:gd name="T2" fmla="*/ 4 w 36"/>
                  <a:gd name="T3" fmla="*/ 157 h 168"/>
                  <a:gd name="T4" fmla="*/ 16 w 36"/>
                  <a:gd name="T5" fmla="*/ 121 h 168"/>
                  <a:gd name="T6" fmla="*/ 18 w 36"/>
                  <a:gd name="T7" fmla="*/ 112 h 168"/>
                  <a:gd name="T8" fmla="*/ 32 w 36"/>
                  <a:gd name="T9" fmla="*/ 37 h 168"/>
                  <a:gd name="T10" fmla="*/ 28 w 36"/>
                  <a:gd name="T11" fmla="*/ 0 h 168"/>
                  <a:gd name="T12" fmla="*/ 33 w 36"/>
                  <a:gd name="T13" fmla="*/ 7 h 168"/>
                  <a:gd name="T14" fmla="*/ 35 w 36"/>
                  <a:gd name="T15" fmla="*/ 39 h 168"/>
                  <a:gd name="T16" fmla="*/ 22 w 36"/>
                  <a:gd name="T17" fmla="*/ 113 h 168"/>
                  <a:gd name="T18" fmla="*/ 20 w 36"/>
                  <a:gd name="T19" fmla="*/ 122 h 168"/>
                  <a:gd name="T20" fmla="*/ 8 w 36"/>
                  <a:gd name="T21" fmla="*/ 158 h 168"/>
                  <a:gd name="T22" fmla="*/ 4 w 36"/>
                  <a:gd name="T23" fmla="*/ 168 h 168"/>
                  <a:gd name="T24" fmla="*/ 0 w 36"/>
                  <a:gd name="T25" fmla="*/ 16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68">
                    <a:moveTo>
                      <a:pt x="0" y="167"/>
                    </a:moveTo>
                    <a:cubicBezTo>
                      <a:pt x="1" y="164"/>
                      <a:pt x="2" y="160"/>
                      <a:pt x="4" y="157"/>
                    </a:cubicBezTo>
                    <a:cubicBezTo>
                      <a:pt x="8" y="145"/>
                      <a:pt x="13" y="132"/>
                      <a:pt x="16" y="121"/>
                    </a:cubicBezTo>
                    <a:cubicBezTo>
                      <a:pt x="18" y="112"/>
                      <a:pt x="18" y="112"/>
                      <a:pt x="18" y="112"/>
                    </a:cubicBezTo>
                    <a:cubicBezTo>
                      <a:pt x="24" y="87"/>
                      <a:pt x="30" y="63"/>
                      <a:pt x="32" y="37"/>
                    </a:cubicBezTo>
                    <a:cubicBezTo>
                      <a:pt x="33" y="25"/>
                      <a:pt x="33" y="9"/>
                      <a:pt x="28" y="0"/>
                    </a:cubicBezTo>
                    <a:cubicBezTo>
                      <a:pt x="33" y="7"/>
                      <a:pt x="33" y="7"/>
                      <a:pt x="33" y="7"/>
                    </a:cubicBezTo>
                    <a:cubicBezTo>
                      <a:pt x="35" y="15"/>
                      <a:pt x="36" y="27"/>
                      <a:pt x="35" y="39"/>
                    </a:cubicBezTo>
                    <a:cubicBezTo>
                      <a:pt x="33" y="66"/>
                      <a:pt x="29" y="88"/>
                      <a:pt x="22" y="113"/>
                    </a:cubicBezTo>
                    <a:cubicBezTo>
                      <a:pt x="20" y="122"/>
                      <a:pt x="20" y="122"/>
                      <a:pt x="20" y="122"/>
                    </a:cubicBezTo>
                    <a:cubicBezTo>
                      <a:pt x="18" y="133"/>
                      <a:pt x="12" y="146"/>
                      <a:pt x="8" y="158"/>
                    </a:cubicBezTo>
                    <a:cubicBezTo>
                      <a:pt x="7" y="162"/>
                      <a:pt x="5" y="165"/>
                      <a:pt x="4" y="168"/>
                    </a:cubicBezTo>
                    <a:cubicBezTo>
                      <a:pt x="0" y="167"/>
                      <a:pt x="0" y="167"/>
                      <a:pt x="0" y="167"/>
                    </a:cubicBezTo>
                    <a:close/>
                  </a:path>
                </a:pathLst>
              </a:custGeom>
              <a:solidFill>
                <a:srgbClr val="3DA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3" name="Freeform 68"/>
              <p:cNvSpPr>
                <a:spLocks/>
              </p:cNvSpPr>
              <p:nvPr/>
            </p:nvSpPr>
            <p:spPr bwMode="auto">
              <a:xfrm>
                <a:off x="5463" y="208"/>
                <a:ext cx="542" cy="453"/>
              </a:xfrm>
              <a:custGeom>
                <a:avLst/>
                <a:gdLst>
                  <a:gd name="T0" fmla="*/ 186 w 202"/>
                  <a:gd name="T1" fmla="*/ 0 h 169"/>
                  <a:gd name="T2" fmla="*/ 90 w 202"/>
                  <a:gd name="T3" fmla="*/ 72 h 169"/>
                  <a:gd name="T4" fmla="*/ 14 w 202"/>
                  <a:gd name="T5" fmla="*/ 147 h 169"/>
                  <a:gd name="T6" fmla="*/ 63 w 202"/>
                  <a:gd name="T7" fmla="*/ 141 h 169"/>
                  <a:gd name="T8" fmla="*/ 122 w 202"/>
                  <a:gd name="T9" fmla="*/ 86 h 169"/>
                  <a:gd name="T10" fmla="*/ 202 w 202"/>
                  <a:gd name="T11" fmla="*/ 6 h 169"/>
                  <a:gd name="T12" fmla="*/ 186 w 202"/>
                  <a:gd name="T13" fmla="*/ 0 h 169"/>
                </a:gdLst>
                <a:ahLst/>
                <a:cxnLst>
                  <a:cxn ang="0">
                    <a:pos x="T0" y="T1"/>
                  </a:cxn>
                  <a:cxn ang="0">
                    <a:pos x="T2" y="T3"/>
                  </a:cxn>
                  <a:cxn ang="0">
                    <a:pos x="T4" y="T5"/>
                  </a:cxn>
                  <a:cxn ang="0">
                    <a:pos x="T6" y="T7"/>
                  </a:cxn>
                  <a:cxn ang="0">
                    <a:pos x="T8" y="T9"/>
                  </a:cxn>
                  <a:cxn ang="0">
                    <a:pos x="T10" y="T11"/>
                  </a:cxn>
                  <a:cxn ang="0">
                    <a:pos x="T12" y="T13"/>
                  </a:cxn>
                </a:cxnLst>
                <a:rect l="0" t="0" r="r" b="b"/>
                <a:pathLst>
                  <a:path w="202" h="169">
                    <a:moveTo>
                      <a:pt x="186" y="0"/>
                    </a:moveTo>
                    <a:cubicBezTo>
                      <a:pt x="154" y="25"/>
                      <a:pt x="123" y="49"/>
                      <a:pt x="90" y="72"/>
                    </a:cubicBezTo>
                    <a:cubicBezTo>
                      <a:pt x="73" y="84"/>
                      <a:pt x="0" y="119"/>
                      <a:pt x="14" y="147"/>
                    </a:cubicBezTo>
                    <a:cubicBezTo>
                      <a:pt x="24" y="169"/>
                      <a:pt x="52" y="148"/>
                      <a:pt x="63" y="141"/>
                    </a:cubicBezTo>
                    <a:cubicBezTo>
                      <a:pt x="87" y="127"/>
                      <a:pt x="105" y="107"/>
                      <a:pt x="122" y="86"/>
                    </a:cubicBezTo>
                    <a:cubicBezTo>
                      <a:pt x="146" y="55"/>
                      <a:pt x="176" y="34"/>
                      <a:pt x="202" y="6"/>
                    </a:cubicBezTo>
                    <a:lnTo>
                      <a:pt x="186" y="0"/>
                    </a:lnTo>
                    <a:close/>
                  </a:path>
                </a:pathLst>
              </a:custGeom>
              <a:solidFill>
                <a:srgbClr val="F6AD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Freeform 69"/>
              <p:cNvSpPr>
                <a:spLocks/>
              </p:cNvSpPr>
              <p:nvPr/>
            </p:nvSpPr>
            <p:spPr bwMode="auto">
              <a:xfrm>
                <a:off x="5203" y="460"/>
                <a:ext cx="370" cy="313"/>
              </a:xfrm>
              <a:custGeom>
                <a:avLst/>
                <a:gdLst>
                  <a:gd name="T0" fmla="*/ 3 w 138"/>
                  <a:gd name="T1" fmla="*/ 117 h 117"/>
                  <a:gd name="T2" fmla="*/ 11 w 138"/>
                  <a:gd name="T3" fmla="*/ 109 h 117"/>
                  <a:gd name="T4" fmla="*/ 37 w 138"/>
                  <a:gd name="T5" fmla="*/ 78 h 117"/>
                  <a:gd name="T6" fmla="*/ 44 w 138"/>
                  <a:gd name="T7" fmla="*/ 72 h 117"/>
                  <a:gd name="T8" fmla="*/ 106 w 138"/>
                  <a:gd name="T9" fmla="*/ 18 h 117"/>
                  <a:gd name="T10" fmla="*/ 138 w 138"/>
                  <a:gd name="T11" fmla="*/ 2 h 117"/>
                  <a:gd name="T12" fmla="*/ 137 w 138"/>
                  <a:gd name="T13" fmla="*/ 0 h 117"/>
                  <a:gd name="T14" fmla="*/ 103 w 138"/>
                  <a:gd name="T15" fmla="*/ 17 h 117"/>
                  <a:gd name="T16" fmla="*/ 40 w 138"/>
                  <a:gd name="T17" fmla="*/ 68 h 117"/>
                  <a:gd name="T18" fmla="*/ 34 w 138"/>
                  <a:gd name="T19" fmla="*/ 75 h 117"/>
                  <a:gd name="T20" fmla="*/ 7 w 138"/>
                  <a:gd name="T21" fmla="*/ 106 h 117"/>
                  <a:gd name="T22" fmla="*/ 0 w 138"/>
                  <a:gd name="T23" fmla="*/ 114 h 117"/>
                  <a:gd name="T24" fmla="*/ 3 w 138"/>
                  <a:gd name="T25"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117">
                    <a:moveTo>
                      <a:pt x="3" y="117"/>
                    </a:moveTo>
                    <a:cubicBezTo>
                      <a:pt x="6" y="115"/>
                      <a:pt x="8" y="112"/>
                      <a:pt x="11" y="109"/>
                    </a:cubicBezTo>
                    <a:cubicBezTo>
                      <a:pt x="19" y="98"/>
                      <a:pt x="29" y="86"/>
                      <a:pt x="37" y="78"/>
                    </a:cubicBezTo>
                    <a:cubicBezTo>
                      <a:pt x="44" y="72"/>
                      <a:pt x="44" y="72"/>
                      <a:pt x="44" y="72"/>
                    </a:cubicBezTo>
                    <a:cubicBezTo>
                      <a:pt x="64" y="53"/>
                      <a:pt x="82" y="34"/>
                      <a:pt x="106" y="18"/>
                    </a:cubicBezTo>
                    <a:cubicBezTo>
                      <a:pt x="116" y="12"/>
                      <a:pt x="127" y="4"/>
                      <a:pt x="138" y="2"/>
                    </a:cubicBezTo>
                    <a:cubicBezTo>
                      <a:pt x="137" y="0"/>
                      <a:pt x="137" y="0"/>
                      <a:pt x="137" y="0"/>
                    </a:cubicBezTo>
                    <a:cubicBezTo>
                      <a:pt x="128" y="3"/>
                      <a:pt x="113" y="10"/>
                      <a:pt x="103" y="17"/>
                    </a:cubicBezTo>
                    <a:cubicBezTo>
                      <a:pt x="79" y="33"/>
                      <a:pt x="60" y="49"/>
                      <a:pt x="40" y="68"/>
                    </a:cubicBezTo>
                    <a:cubicBezTo>
                      <a:pt x="34" y="75"/>
                      <a:pt x="34" y="75"/>
                      <a:pt x="34" y="75"/>
                    </a:cubicBezTo>
                    <a:cubicBezTo>
                      <a:pt x="25" y="83"/>
                      <a:pt x="15" y="95"/>
                      <a:pt x="7" y="106"/>
                    </a:cubicBezTo>
                    <a:cubicBezTo>
                      <a:pt x="4" y="109"/>
                      <a:pt x="2" y="112"/>
                      <a:pt x="0" y="114"/>
                    </a:cubicBezTo>
                    <a:cubicBezTo>
                      <a:pt x="3" y="117"/>
                      <a:pt x="3" y="117"/>
                      <a:pt x="3" y="117"/>
                    </a:cubicBezTo>
                    <a:close/>
                  </a:path>
                </a:pathLst>
              </a:custGeom>
              <a:solidFill>
                <a:srgbClr val="3DA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4" name="组合 193"/>
          <p:cNvGrpSpPr/>
          <p:nvPr/>
        </p:nvGrpSpPr>
        <p:grpSpPr>
          <a:xfrm>
            <a:off x="6116955" y="3414125"/>
            <a:ext cx="502061" cy="459188"/>
            <a:chOff x="6391724" y="2644127"/>
            <a:chExt cx="502061" cy="459188"/>
          </a:xfrm>
        </p:grpSpPr>
        <p:sp>
          <p:nvSpPr>
            <p:cNvPr id="195" name="圆角矩形 194"/>
            <p:cNvSpPr/>
            <p:nvPr/>
          </p:nvSpPr>
          <p:spPr>
            <a:xfrm>
              <a:off x="6398813" y="2644127"/>
              <a:ext cx="459188" cy="459188"/>
            </a:xfrm>
            <a:prstGeom prst="roundRect">
              <a:avLst/>
            </a:prstGeom>
            <a:solidFill>
              <a:srgbClr val="4DE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文本框 195"/>
            <p:cNvSpPr txBox="1"/>
            <p:nvPr/>
          </p:nvSpPr>
          <p:spPr>
            <a:xfrm>
              <a:off x="6391724" y="2659766"/>
              <a:ext cx="502061" cy="400110"/>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02</a:t>
              </a:r>
              <a:endParaRPr lang="zh-CN" altLang="en-US" sz="20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grpSp>
        <p:nvGrpSpPr>
          <p:cNvPr id="197" name="组合 196"/>
          <p:cNvGrpSpPr/>
          <p:nvPr/>
        </p:nvGrpSpPr>
        <p:grpSpPr>
          <a:xfrm>
            <a:off x="6116955" y="4607273"/>
            <a:ext cx="502061" cy="459188"/>
            <a:chOff x="6391724" y="2644127"/>
            <a:chExt cx="502061" cy="459188"/>
          </a:xfrm>
        </p:grpSpPr>
        <p:sp>
          <p:nvSpPr>
            <p:cNvPr id="198" name="圆角矩形 197"/>
            <p:cNvSpPr/>
            <p:nvPr/>
          </p:nvSpPr>
          <p:spPr>
            <a:xfrm>
              <a:off x="6398813" y="2644127"/>
              <a:ext cx="459188" cy="459188"/>
            </a:xfrm>
            <a:prstGeom prst="roundRect">
              <a:avLst/>
            </a:prstGeom>
            <a:solidFill>
              <a:srgbClr val="4DE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文本框 198"/>
            <p:cNvSpPr txBox="1"/>
            <p:nvPr/>
          </p:nvSpPr>
          <p:spPr>
            <a:xfrm>
              <a:off x="6391724" y="2659766"/>
              <a:ext cx="502061" cy="400110"/>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03</a:t>
              </a:r>
              <a:endParaRPr lang="zh-CN" altLang="en-US" sz="20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grpSp>
        <p:nvGrpSpPr>
          <p:cNvPr id="200" name="组合 199"/>
          <p:cNvGrpSpPr/>
          <p:nvPr/>
        </p:nvGrpSpPr>
        <p:grpSpPr>
          <a:xfrm>
            <a:off x="6582838" y="4666351"/>
            <a:ext cx="4262995" cy="993636"/>
            <a:chOff x="7381306" y="2932070"/>
            <a:chExt cx="4262995" cy="993636"/>
          </a:xfrm>
        </p:grpSpPr>
        <p:sp>
          <p:nvSpPr>
            <p:cNvPr id="201" name="矩形 200"/>
            <p:cNvSpPr/>
            <p:nvPr/>
          </p:nvSpPr>
          <p:spPr>
            <a:xfrm>
              <a:off x="7470196" y="3340931"/>
              <a:ext cx="4174105" cy="584775"/>
            </a:xfrm>
            <a:prstGeom prst="rect">
              <a:avLst/>
            </a:prstGeom>
          </p:spPr>
          <p:txBody>
            <a:bodyPr wrap="square">
              <a:spAutoFit/>
            </a:bodyPr>
            <a:lstStyle/>
            <a:p>
              <a:pPr>
                <a:spcAft>
                  <a:spcPts val="600"/>
                </a:spcAft>
              </a:pPr>
              <a:r>
                <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rPr>
                <a:t>Put your text about this part related goes </a:t>
              </a:r>
              <a:r>
                <a:rPr lang="en-US" altLang="zh-CN" sz="16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here</a:t>
              </a:r>
              <a:endParaRPr lang="en-US" altLang="zh-CN" sz="1600" dirty="0">
                <a:solidFill>
                  <a:srgbClr val="05202E"/>
                </a:solidFill>
                <a:latin typeface="Verdana" panose="020B0604030504040204" pitchFamily="34" charset="0"/>
                <a:ea typeface="Verdana" panose="020B0604030504040204" pitchFamily="34" charset="0"/>
                <a:cs typeface="Verdana" panose="020B0604030504040204" pitchFamily="34" charset="0"/>
              </a:endParaRPr>
            </a:p>
          </p:txBody>
        </p:sp>
        <p:sp>
          <p:nvSpPr>
            <p:cNvPr id="202" name="矩形 201"/>
            <p:cNvSpPr/>
            <p:nvPr/>
          </p:nvSpPr>
          <p:spPr>
            <a:xfrm>
              <a:off x="7381306" y="2932070"/>
              <a:ext cx="2125903" cy="400110"/>
            </a:xfrm>
            <a:prstGeom prst="rect">
              <a:avLst/>
            </a:prstGeom>
          </p:spPr>
          <p:txBody>
            <a:bodyPr wrap="none">
              <a:spAutoFit/>
            </a:bodyPr>
            <a:lstStyle/>
            <a:p>
              <a:pPr algn="ctr"/>
              <a:r>
                <a:rPr lang="en-US" altLang="zh-CN" sz="2000" b="1" dirty="0">
                  <a:solidFill>
                    <a:srgbClr val="549DA3"/>
                  </a:solidFill>
                  <a:latin typeface="Verdana" panose="020B0604030504040204" pitchFamily="34" charset="0"/>
                  <a:ea typeface="Verdana" panose="020B0604030504040204" pitchFamily="34" charset="0"/>
                  <a:cs typeface="Verdana" panose="020B0604030504040204" pitchFamily="34" charset="0"/>
                </a:rPr>
                <a:t>Content Text </a:t>
              </a:r>
            </a:p>
          </p:txBody>
        </p:sp>
      </p:grpSp>
    </p:spTree>
    <p:extLst>
      <p:ext uri="{BB962C8B-B14F-4D97-AF65-F5344CB8AC3E}">
        <p14:creationId xmlns:p14="http://schemas.microsoft.com/office/powerpoint/2010/main" val="34909801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07"/>
                                        </p:tgtEl>
                                        <p:attrNameLst>
                                          <p:attrName>style.visibility</p:attrName>
                                        </p:attrNameLst>
                                      </p:cBhvr>
                                      <p:to>
                                        <p:strVal val="visible"/>
                                      </p:to>
                                    </p:set>
                                    <p:anim calcmode="lin" valueType="num">
                                      <p:cBhvr>
                                        <p:cTn id="7" dur="500" fill="hold"/>
                                        <p:tgtEl>
                                          <p:spTgt spid="1107"/>
                                        </p:tgtEl>
                                        <p:attrNameLst>
                                          <p:attrName>ppt_w</p:attrName>
                                        </p:attrNameLst>
                                      </p:cBhvr>
                                      <p:tavLst>
                                        <p:tav tm="0">
                                          <p:val>
                                            <p:fltVal val="0"/>
                                          </p:val>
                                        </p:tav>
                                        <p:tav tm="100000">
                                          <p:val>
                                            <p:strVal val="#ppt_w"/>
                                          </p:val>
                                        </p:tav>
                                      </p:tavLst>
                                    </p:anim>
                                    <p:anim calcmode="lin" valueType="num">
                                      <p:cBhvr>
                                        <p:cTn id="8" dur="500" fill="hold"/>
                                        <p:tgtEl>
                                          <p:spTgt spid="1107"/>
                                        </p:tgtEl>
                                        <p:attrNameLst>
                                          <p:attrName>ppt_h</p:attrName>
                                        </p:attrNameLst>
                                      </p:cBhvr>
                                      <p:tavLst>
                                        <p:tav tm="0">
                                          <p:val>
                                            <p:fltVal val="0"/>
                                          </p:val>
                                        </p:tav>
                                        <p:tav tm="100000">
                                          <p:val>
                                            <p:strVal val="#ppt_h"/>
                                          </p:val>
                                        </p:tav>
                                      </p:tavLst>
                                    </p:anim>
                                    <p:animEffect transition="in" filter="fade">
                                      <p:cBhvr>
                                        <p:cTn id="9" dur="500"/>
                                        <p:tgtEl>
                                          <p:spTgt spid="110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49"/>
                                        </p:tgtEl>
                                        <p:attrNameLst>
                                          <p:attrName>style.visibility</p:attrName>
                                        </p:attrNameLst>
                                      </p:cBhvr>
                                      <p:to>
                                        <p:strVal val="visible"/>
                                      </p:to>
                                    </p:set>
                                    <p:anim calcmode="lin" valueType="num">
                                      <p:cBhvr additive="base">
                                        <p:cTn id="13" dur="500" fill="hold"/>
                                        <p:tgtEl>
                                          <p:spTgt spid="149"/>
                                        </p:tgtEl>
                                        <p:attrNameLst>
                                          <p:attrName>ppt_x</p:attrName>
                                        </p:attrNameLst>
                                      </p:cBhvr>
                                      <p:tavLst>
                                        <p:tav tm="0">
                                          <p:val>
                                            <p:strVal val="1+#ppt_w/2"/>
                                          </p:val>
                                        </p:tav>
                                        <p:tav tm="100000">
                                          <p:val>
                                            <p:strVal val="#ppt_x"/>
                                          </p:val>
                                        </p:tav>
                                      </p:tavLst>
                                    </p:anim>
                                    <p:anim calcmode="lin" valueType="num">
                                      <p:cBhvr additive="base">
                                        <p:cTn id="14" dur="500" fill="hold"/>
                                        <p:tgtEl>
                                          <p:spTgt spid="14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94"/>
                                        </p:tgtEl>
                                        <p:attrNameLst>
                                          <p:attrName>style.visibility</p:attrName>
                                        </p:attrNameLst>
                                      </p:cBhvr>
                                      <p:to>
                                        <p:strVal val="visible"/>
                                      </p:to>
                                    </p:set>
                                    <p:anim calcmode="lin" valueType="num">
                                      <p:cBhvr>
                                        <p:cTn id="18" dur="500" fill="hold"/>
                                        <p:tgtEl>
                                          <p:spTgt spid="194"/>
                                        </p:tgtEl>
                                        <p:attrNameLst>
                                          <p:attrName>ppt_w</p:attrName>
                                        </p:attrNameLst>
                                      </p:cBhvr>
                                      <p:tavLst>
                                        <p:tav tm="0">
                                          <p:val>
                                            <p:fltVal val="0"/>
                                          </p:val>
                                        </p:tav>
                                        <p:tav tm="100000">
                                          <p:val>
                                            <p:strVal val="#ppt_w"/>
                                          </p:val>
                                        </p:tav>
                                      </p:tavLst>
                                    </p:anim>
                                    <p:anim calcmode="lin" valueType="num">
                                      <p:cBhvr>
                                        <p:cTn id="19" dur="500" fill="hold"/>
                                        <p:tgtEl>
                                          <p:spTgt spid="194"/>
                                        </p:tgtEl>
                                        <p:attrNameLst>
                                          <p:attrName>ppt_h</p:attrName>
                                        </p:attrNameLst>
                                      </p:cBhvr>
                                      <p:tavLst>
                                        <p:tav tm="0">
                                          <p:val>
                                            <p:fltVal val="0"/>
                                          </p:val>
                                        </p:tav>
                                        <p:tav tm="100000">
                                          <p:val>
                                            <p:strVal val="#ppt_h"/>
                                          </p:val>
                                        </p:tav>
                                      </p:tavLst>
                                    </p:anim>
                                    <p:animEffect transition="in" filter="fade">
                                      <p:cBhvr>
                                        <p:cTn id="20" dur="500"/>
                                        <p:tgtEl>
                                          <p:spTgt spid="194"/>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55"/>
                                        </p:tgtEl>
                                        <p:attrNameLst>
                                          <p:attrName>style.visibility</p:attrName>
                                        </p:attrNameLst>
                                      </p:cBhvr>
                                      <p:to>
                                        <p:strVal val="visible"/>
                                      </p:to>
                                    </p:set>
                                    <p:anim calcmode="lin" valueType="num">
                                      <p:cBhvr additive="base">
                                        <p:cTn id="24" dur="500" fill="hold"/>
                                        <p:tgtEl>
                                          <p:spTgt spid="155"/>
                                        </p:tgtEl>
                                        <p:attrNameLst>
                                          <p:attrName>ppt_x</p:attrName>
                                        </p:attrNameLst>
                                      </p:cBhvr>
                                      <p:tavLst>
                                        <p:tav tm="0">
                                          <p:val>
                                            <p:strVal val="1+#ppt_w/2"/>
                                          </p:val>
                                        </p:tav>
                                        <p:tav tm="100000">
                                          <p:val>
                                            <p:strVal val="#ppt_x"/>
                                          </p:val>
                                        </p:tav>
                                      </p:tavLst>
                                    </p:anim>
                                    <p:anim calcmode="lin" valueType="num">
                                      <p:cBhvr additive="base">
                                        <p:cTn id="25" dur="500" fill="hold"/>
                                        <p:tgtEl>
                                          <p:spTgt spid="155"/>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97"/>
                                        </p:tgtEl>
                                        <p:attrNameLst>
                                          <p:attrName>style.visibility</p:attrName>
                                        </p:attrNameLst>
                                      </p:cBhvr>
                                      <p:to>
                                        <p:strVal val="visible"/>
                                      </p:to>
                                    </p:set>
                                    <p:anim calcmode="lin" valueType="num">
                                      <p:cBhvr>
                                        <p:cTn id="29" dur="500" fill="hold"/>
                                        <p:tgtEl>
                                          <p:spTgt spid="197"/>
                                        </p:tgtEl>
                                        <p:attrNameLst>
                                          <p:attrName>ppt_w</p:attrName>
                                        </p:attrNameLst>
                                      </p:cBhvr>
                                      <p:tavLst>
                                        <p:tav tm="0">
                                          <p:val>
                                            <p:fltVal val="0"/>
                                          </p:val>
                                        </p:tav>
                                        <p:tav tm="100000">
                                          <p:val>
                                            <p:strVal val="#ppt_w"/>
                                          </p:val>
                                        </p:tav>
                                      </p:tavLst>
                                    </p:anim>
                                    <p:anim calcmode="lin" valueType="num">
                                      <p:cBhvr>
                                        <p:cTn id="30" dur="500" fill="hold"/>
                                        <p:tgtEl>
                                          <p:spTgt spid="197"/>
                                        </p:tgtEl>
                                        <p:attrNameLst>
                                          <p:attrName>ppt_h</p:attrName>
                                        </p:attrNameLst>
                                      </p:cBhvr>
                                      <p:tavLst>
                                        <p:tav tm="0">
                                          <p:val>
                                            <p:fltVal val="0"/>
                                          </p:val>
                                        </p:tav>
                                        <p:tav tm="100000">
                                          <p:val>
                                            <p:strVal val="#ppt_h"/>
                                          </p:val>
                                        </p:tav>
                                      </p:tavLst>
                                    </p:anim>
                                    <p:animEffect transition="in" filter="fade">
                                      <p:cBhvr>
                                        <p:cTn id="31" dur="500"/>
                                        <p:tgtEl>
                                          <p:spTgt spid="197"/>
                                        </p:tgtEl>
                                      </p:cBhvr>
                                    </p:animEffect>
                                  </p:childTnLst>
                                </p:cTn>
                              </p:par>
                            </p:childTnLst>
                          </p:cTn>
                        </p:par>
                        <p:par>
                          <p:cTn id="32" fill="hold">
                            <p:stCondLst>
                              <p:cond delay="2500"/>
                            </p:stCondLst>
                            <p:childTnLst>
                              <p:par>
                                <p:cTn id="33" presetID="2" presetClass="entr" presetSubtype="2" fill="hold" nodeType="afterEffect">
                                  <p:stCondLst>
                                    <p:cond delay="0"/>
                                  </p:stCondLst>
                                  <p:childTnLst>
                                    <p:set>
                                      <p:cBhvr>
                                        <p:cTn id="34" dur="1" fill="hold">
                                          <p:stCondLst>
                                            <p:cond delay="0"/>
                                          </p:stCondLst>
                                        </p:cTn>
                                        <p:tgtEl>
                                          <p:spTgt spid="200"/>
                                        </p:tgtEl>
                                        <p:attrNameLst>
                                          <p:attrName>style.visibility</p:attrName>
                                        </p:attrNameLst>
                                      </p:cBhvr>
                                      <p:to>
                                        <p:strVal val="visible"/>
                                      </p:to>
                                    </p:set>
                                    <p:anim calcmode="lin" valueType="num">
                                      <p:cBhvr additive="base">
                                        <p:cTn id="35" dur="500" fill="hold"/>
                                        <p:tgtEl>
                                          <p:spTgt spid="200"/>
                                        </p:tgtEl>
                                        <p:attrNameLst>
                                          <p:attrName>ppt_x</p:attrName>
                                        </p:attrNameLst>
                                      </p:cBhvr>
                                      <p:tavLst>
                                        <p:tav tm="0">
                                          <p:val>
                                            <p:strVal val="1+#ppt_w/2"/>
                                          </p:val>
                                        </p:tav>
                                        <p:tav tm="100000">
                                          <p:val>
                                            <p:strVal val="#ppt_x"/>
                                          </p:val>
                                        </p:tav>
                                      </p:tavLst>
                                    </p:anim>
                                    <p:anim calcmode="lin" valueType="num">
                                      <p:cBhvr additive="base">
                                        <p:cTn id="36" dur="500" fill="hold"/>
                                        <p:tgtEl>
                                          <p:spTgt spid="2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48168" y="2444466"/>
            <a:ext cx="5052986" cy="1015663"/>
          </a:xfrm>
          <a:prstGeom prst="rect">
            <a:avLst/>
          </a:prstGeom>
          <a:noFill/>
        </p:spPr>
        <p:txBody>
          <a:bodyPr wrap="none" rtlCol="0">
            <a:spAutoFit/>
          </a:bodyPr>
          <a:lstStyle/>
          <a:p>
            <a:r>
              <a:rPr lang="en-US" altLang="zh-CN" sz="6000" b="1" dirty="0" smtClean="0">
                <a:solidFill>
                  <a:srgbClr val="549DA3"/>
                </a:solidFill>
                <a:latin typeface="Verdana" panose="020B0604030504040204" pitchFamily="34" charset="0"/>
                <a:ea typeface="Verdana" panose="020B0604030504040204" pitchFamily="34" charset="0"/>
                <a:cs typeface="Verdana" panose="020B0604030504040204" pitchFamily="34" charset="0"/>
              </a:rPr>
              <a:t>Thank</a:t>
            </a:r>
            <a:r>
              <a:rPr lang="en-US" altLang="zh-CN" sz="6000" b="1" dirty="0" smtClean="0">
                <a:latin typeface="Verdana" panose="020B0604030504040204" pitchFamily="34" charset="0"/>
                <a:ea typeface="Verdana" panose="020B0604030504040204" pitchFamily="34" charset="0"/>
                <a:cs typeface="Verdana" panose="020B0604030504040204" pitchFamily="34" charset="0"/>
              </a:rPr>
              <a:t> </a:t>
            </a:r>
            <a:r>
              <a:rPr lang="en-US" altLang="zh-CN" sz="6000" b="1" dirty="0" smtClean="0">
                <a:solidFill>
                  <a:srgbClr val="549DA3"/>
                </a:solidFill>
                <a:latin typeface="Verdana" panose="020B0604030504040204" pitchFamily="34" charset="0"/>
                <a:ea typeface="Verdana" panose="020B0604030504040204" pitchFamily="34" charset="0"/>
                <a:cs typeface="Verdana" panose="020B0604030504040204" pitchFamily="34" charset="0"/>
              </a:rPr>
              <a:t>You!</a:t>
            </a:r>
            <a:endParaRPr lang="zh-CN" altLang="en-US" sz="6000" b="1" dirty="0">
              <a:solidFill>
                <a:srgbClr val="549DA3"/>
              </a:solidFill>
              <a:latin typeface="Verdana" panose="020B0604030504040204" pitchFamily="34" charset="0"/>
              <a:cs typeface="Verdana" panose="020B0604030504040204" pitchFamily="34" charset="0"/>
            </a:endParaRPr>
          </a:p>
        </p:txBody>
      </p:sp>
      <p:sp>
        <p:nvSpPr>
          <p:cNvPr id="34" name="Shape 85"/>
          <p:cNvSpPr txBox="1">
            <a:spLocks/>
          </p:cNvSpPr>
          <p:nvPr/>
        </p:nvSpPr>
        <p:spPr>
          <a:xfrm>
            <a:off x="3376692" y="3460129"/>
            <a:ext cx="5584604" cy="1966800"/>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
                <a:prstClr val="black"/>
              </a:buClr>
              <a:buSzPct val="61111"/>
              <a:buFont typeface="Arial"/>
              <a:buNone/>
              <a:tabLst/>
              <a:defRPr/>
            </a:pPr>
            <a:r>
              <a:rPr kumimoji="0" lang="en-US" sz="18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Verdana" panose="020B0604030504040204" pitchFamily="34" charset="0"/>
              </a:rPr>
              <a:t>EDIT IN GOOGLE SLIDES</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Go to the File menu and select Make a copy</a:t>
            </a:r>
          </a:p>
          <a:p>
            <a:pPr marL="0" marR="0" lvl="0" indent="0" algn="l" defTabSz="914400" rtl="0" eaLnBrk="1" fontAlgn="auto" latinLnBrk="0" hangingPunct="1">
              <a:lnSpc>
                <a:spcPct val="120000"/>
              </a:lnSpc>
              <a:spcBef>
                <a:spcPts val="0"/>
              </a:spcBef>
              <a:spcAft>
                <a:spcPts val="0"/>
              </a:spcAft>
              <a:buClr>
                <a:prstClr val="black"/>
              </a:buClr>
              <a:buSzPct val="91666"/>
              <a:buFont typeface="Arial"/>
              <a:buNone/>
              <a:tabLst/>
              <a:defRPr/>
            </a:pPr>
            <a:r>
              <a:rPr kumimoji="0" lang="en-US" sz="12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You will get a copy of this document on your Google Drive and will be able to edit, add or delete slides</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AD7E8E"/>
              </a:solidFill>
              <a:effectLst/>
              <a:uLnTx/>
              <a:uFillTx/>
              <a:latin typeface="等线" panose="020F0502020204030204"/>
              <a:ea typeface="+mn-ea"/>
              <a:cs typeface="+mn-cs"/>
            </a:endParaRPr>
          </a:p>
        </p:txBody>
      </p:sp>
      <p:pic>
        <p:nvPicPr>
          <p:cNvPr id="37" name="图片 3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8501123" y="2003025"/>
            <a:ext cx="1012794" cy="835709"/>
          </a:xfrm>
          <a:prstGeom prst="rect">
            <a:avLst/>
          </a:prstGeom>
        </p:spPr>
      </p:pic>
      <p:sp>
        <p:nvSpPr>
          <p:cNvPr id="38" name="文本框 37"/>
          <p:cNvSpPr txBox="1"/>
          <p:nvPr/>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0158030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90913" y="151029"/>
            <a:ext cx="1083374" cy="461665"/>
          </a:xfrm>
          <a:prstGeom prst="rect">
            <a:avLst/>
          </a:prstGeom>
          <a:solidFill>
            <a:srgbClr val="FEB5C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5218" y="1368188"/>
            <a:ext cx="4121624" cy="4121624"/>
          </a:xfrm>
          <a:prstGeom prst="rect">
            <a:avLst/>
          </a:prstGeom>
        </p:spPr>
      </p:pic>
      <p:sp>
        <p:nvSpPr>
          <p:cNvPr id="7" name="文本框 6"/>
          <p:cNvSpPr txBox="1"/>
          <p:nvPr/>
        </p:nvSpPr>
        <p:spPr>
          <a:xfrm>
            <a:off x="1724909" y="2042994"/>
            <a:ext cx="2492990" cy="2862322"/>
          </a:xfrm>
          <a:prstGeom prst="rect">
            <a:avLst/>
          </a:prstGeom>
          <a:noFill/>
        </p:spPr>
        <p:txBody>
          <a:bodyPr wrap="none" rtlCol="0">
            <a:spAutoFit/>
          </a:bodyPr>
          <a:lstStyle/>
          <a:p>
            <a:r>
              <a:rPr lang="zh-CN" altLang="en-US" sz="18000" b="1" dirty="0" smtClean="0">
                <a:solidFill>
                  <a:srgbClr val="549DA3"/>
                </a:solidFill>
                <a:latin typeface="造字工房朗倩（非商用）粗体" pitchFamily="50" charset="-122"/>
                <a:ea typeface="造字工房朗倩（非商用）粗体" pitchFamily="50" charset="-122"/>
              </a:rPr>
              <a:t>１</a:t>
            </a:r>
            <a:endParaRPr lang="zh-CN" altLang="en-US" sz="18000" b="1" dirty="0">
              <a:solidFill>
                <a:srgbClr val="549DA3"/>
              </a:solidFill>
              <a:latin typeface="造字工房朗倩（非商用）粗体" pitchFamily="50" charset="-122"/>
              <a:ea typeface="造字工房朗倩（非商用）粗体" pitchFamily="50" charset="-122"/>
            </a:endParaRPr>
          </a:p>
        </p:txBody>
      </p:sp>
      <p:sp>
        <p:nvSpPr>
          <p:cNvPr id="11" name="Shape 70"/>
          <p:cNvSpPr txBox="1">
            <a:spLocks/>
          </p:cNvSpPr>
          <p:nvPr/>
        </p:nvSpPr>
        <p:spPr>
          <a:xfrm>
            <a:off x="4669611" y="2403710"/>
            <a:ext cx="7800083" cy="114641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ct val="100000"/>
              <a:buFont typeface="Montserrat"/>
              <a:buNone/>
              <a:defRPr sz="3600" b="1" i="0" u="none" strike="noStrike" cap="none">
                <a:solidFill>
                  <a:srgbClr val="FFFFFF"/>
                </a:solidFill>
                <a:latin typeface="Montserrat"/>
                <a:ea typeface="Montserrat"/>
                <a:cs typeface="Montserrat"/>
                <a:sym typeface="Montserrat"/>
              </a:defRPr>
            </a:lvl1pPr>
            <a:lvl2pPr lvl="1">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2pPr>
            <a:lvl3pPr lvl="2">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3pPr>
            <a:lvl4pPr lvl="3">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4pPr>
            <a:lvl5pPr lvl="4">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5pPr>
            <a:lvl6pPr lvl="5">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6pPr>
            <a:lvl7pPr lvl="6">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7pPr>
            <a:lvl8pPr lvl="7">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8pPr>
            <a:lvl9pPr lvl="8">
              <a:spcBef>
                <a:spcPts val="0"/>
              </a:spcBef>
              <a:buClr>
                <a:srgbClr val="FFFFFF"/>
              </a:buClr>
              <a:buSzPct val="100000"/>
              <a:buFont typeface="Montserrat"/>
              <a:buNone/>
              <a:defRPr sz="3600" b="1">
                <a:solidFill>
                  <a:srgbClr val="FFFFFF"/>
                </a:solidFill>
                <a:latin typeface="Montserrat"/>
                <a:ea typeface="Montserrat"/>
                <a:cs typeface="Montserrat"/>
                <a:sym typeface="Montserrat"/>
              </a:defRPr>
            </a:lvl9pPr>
          </a:lstStyle>
          <a:p>
            <a:r>
              <a:rPr lang="zh-CN" altLang="en-US" sz="5400" b="0" kern="0" dirty="0" smtClean="0">
                <a:solidFill>
                  <a:srgbClr val="05202E"/>
                </a:solidFill>
                <a:latin typeface="方正综艺简体" panose="02010601030101010101" pitchFamily="2" charset="-122"/>
                <a:ea typeface="方正综艺简体" panose="02010601030101010101" pitchFamily="2" charset="-122"/>
              </a:rPr>
              <a:t>请插入标题一内容</a:t>
            </a:r>
            <a:endParaRPr lang="en" sz="5400" b="0" kern="0" dirty="0">
              <a:solidFill>
                <a:srgbClr val="05202E"/>
              </a:solidFill>
              <a:latin typeface="造字工房朗倩（非商用）粗体" pitchFamily="50" charset="-122"/>
              <a:ea typeface="方正综艺简体" panose="02010601030101010101" pitchFamily="2" charset="-122"/>
            </a:endParaRPr>
          </a:p>
        </p:txBody>
      </p:sp>
      <p:sp>
        <p:nvSpPr>
          <p:cNvPr id="12" name="Shape 85"/>
          <p:cNvSpPr txBox="1">
            <a:spLocks/>
          </p:cNvSpPr>
          <p:nvPr/>
        </p:nvSpPr>
        <p:spPr>
          <a:xfrm>
            <a:off x="4768764" y="3424178"/>
            <a:ext cx="5584604" cy="1966800"/>
          </a:xfrm>
          <a:prstGeom prst="rect">
            <a:avLst/>
          </a:prstGeom>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Clr>
                <a:schemeClr val="dk1"/>
              </a:buClr>
              <a:buSzPct val="61111"/>
              <a:buFont typeface="Arial"/>
              <a:buNone/>
            </a:pPr>
            <a:r>
              <a:rPr lang="en-US" sz="1800" b="1" dirty="0" smtClean="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EDIT IN GOOGLE SLIDES</a:t>
            </a:r>
          </a:p>
          <a:p>
            <a:pPr marL="0" indent="0">
              <a:lnSpc>
                <a:spcPct val="120000"/>
              </a:lnSpc>
              <a:spcBef>
                <a:spcPts val="0"/>
              </a:spcBef>
              <a:buClr>
                <a:schemeClr val="dk1"/>
              </a:buClr>
              <a:buSzPct val="91666"/>
              <a:buFont typeface="Arial"/>
              <a:buNone/>
            </a:pPr>
            <a:r>
              <a:rPr lang="en-US" sz="12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Go to the File menu and select Make a copy</a:t>
            </a:r>
          </a:p>
          <a:p>
            <a:pPr marL="0" indent="0">
              <a:lnSpc>
                <a:spcPct val="120000"/>
              </a:lnSpc>
              <a:spcBef>
                <a:spcPts val="0"/>
              </a:spcBef>
              <a:buClr>
                <a:schemeClr val="dk1"/>
              </a:buClr>
              <a:buSzPct val="91666"/>
              <a:buFont typeface="Arial"/>
              <a:buNone/>
            </a:pPr>
            <a:r>
              <a:rPr lang="en-US" sz="1200" dirty="0" smtClean="0">
                <a:solidFill>
                  <a:srgbClr val="05202E"/>
                </a:solidFill>
                <a:latin typeface="Verdana" panose="020B0604030504040204" pitchFamily="34" charset="0"/>
                <a:ea typeface="Verdana" panose="020B0604030504040204" pitchFamily="34" charset="0"/>
                <a:cs typeface="Verdana" panose="020B0604030504040204" pitchFamily="34" charset="0"/>
              </a:rPr>
              <a:t>You will get a copy of this document on your Google Drive and will be able to edit, add or delete slides</a:t>
            </a:r>
          </a:p>
          <a:p>
            <a:pPr marL="0" indent="0">
              <a:lnSpc>
                <a:spcPct val="120000"/>
              </a:lnSpc>
              <a:spcBef>
                <a:spcPts val="0"/>
              </a:spcBef>
              <a:buFont typeface="Arial" panose="020B0604020202020204" pitchFamily="34" charset="0"/>
              <a:buNone/>
            </a:pPr>
            <a:endParaRPr lang="en-US" dirty="0">
              <a:solidFill>
                <a:srgbClr val="AD7E8E"/>
              </a:solidFill>
            </a:endParaRPr>
          </a:p>
        </p:txBody>
      </p:sp>
      <p:pic>
        <p:nvPicPr>
          <p:cNvPr id="13" name="图片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9878119" y="1856759"/>
            <a:ext cx="1012794" cy="835709"/>
          </a:xfrm>
          <a:prstGeom prst="rect">
            <a:avLst/>
          </a:prstGeom>
        </p:spPr>
      </p:pic>
    </p:spTree>
    <p:extLst>
      <p:ext uri="{BB962C8B-B14F-4D97-AF65-F5344CB8AC3E}">
        <p14:creationId xmlns:p14="http://schemas.microsoft.com/office/powerpoint/2010/main" val="416898644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42"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0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6278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0" name="직선 연결선 44"/>
          <p:cNvCxnSpPr/>
          <p:nvPr/>
        </p:nvCxnSpPr>
        <p:spPr>
          <a:xfrm>
            <a:off x="6978550" y="1763371"/>
            <a:ext cx="0" cy="4265531"/>
          </a:xfrm>
          <a:prstGeom prst="line">
            <a:avLst/>
          </a:prstGeom>
          <a:noFill/>
          <a:ln w="9525" cap="flat" cmpd="sng" algn="ctr">
            <a:solidFill>
              <a:sysClr val="windowText" lastClr="000000">
                <a:lumMod val="50000"/>
                <a:lumOff val="50000"/>
              </a:sysClr>
            </a:solidFill>
            <a:prstDash val="sysDash"/>
          </a:ln>
          <a:effectLst/>
        </p:spPr>
      </p:cxnSp>
      <p:grpSp>
        <p:nvGrpSpPr>
          <p:cNvPr id="5" name="组合 4"/>
          <p:cNvGrpSpPr/>
          <p:nvPr/>
        </p:nvGrpSpPr>
        <p:grpSpPr>
          <a:xfrm>
            <a:off x="1278403" y="3889498"/>
            <a:ext cx="5700147" cy="2018983"/>
            <a:chOff x="1097632" y="4296315"/>
            <a:chExt cx="6581797" cy="2331262"/>
          </a:xfrm>
        </p:grpSpPr>
        <p:grpSp>
          <p:nvGrpSpPr>
            <p:cNvPr id="3" name="组合 2"/>
            <p:cNvGrpSpPr/>
            <p:nvPr/>
          </p:nvGrpSpPr>
          <p:grpSpPr>
            <a:xfrm>
              <a:off x="1097632" y="4296315"/>
              <a:ext cx="6581797" cy="2331262"/>
              <a:chOff x="1097632" y="4296315"/>
              <a:chExt cx="6581797" cy="2331262"/>
            </a:xfrm>
          </p:grpSpPr>
          <p:graphicFrame>
            <p:nvGraphicFramePr>
              <p:cNvPr id="112" name="차트 8"/>
              <p:cNvGraphicFramePr>
                <a:graphicFrameLocks/>
              </p:cNvGraphicFramePr>
              <p:nvPr>
                <p:extLst>
                  <p:ext uri="{D42A27DB-BD31-4B8C-83A1-F6EECF244321}">
                    <p14:modId xmlns:p14="http://schemas.microsoft.com/office/powerpoint/2010/main" val="3582057620"/>
                  </p:ext>
                </p:extLst>
              </p:nvPr>
            </p:nvGraphicFramePr>
            <p:xfrm>
              <a:off x="1097632" y="4296315"/>
              <a:ext cx="2345106" cy="2081383"/>
            </p:xfrm>
            <a:graphic>
              <a:graphicData uri="http://schemas.openxmlformats.org/drawingml/2006/chart">
                <c:chart xmlns:c="http://schemas.openxmlformats.org/drawingml/2006/chart" xmlns:r="http://schemas.openxmlformats.org/officeDocument/2006/relationships" r:id="rId3"/>
              </a:graphicData>
            </a:graphic>
          </p:graphicFrame>
          <p:grpSp>
            <p:nvGrpSpPr>
              <p:cNvPr id="114" name="그룹 19"/>
              <p:cNvGrpSpPr/>
              <p:nvPr/>
            </p:nvGrpSpPr>
            <p:grpSpPr>
              <a:xfrm>
                <a:off x="1401176" y="6393026"/>
                <a:ext cx="1908867" cy="234551"/>
                <a:chOff x="2114487" y="1847899"/>
                <a:chExt cx="1699780" cy="208860"/>
              </a:xfrm>
            </p:grpSpPr>
            <p:grpSp>
              <p:nvGrpSpPr>
                <p:cNvPr id="115" name="그룹 14"/>
                <p:cNvGrpSpPr>
                  <a:grpSpLocks/>
                </p:cNvGrpSpPr>
                <p:nvPr/>
              </p:nvGrpSpPr>
              <p:grpSpPr bwMode="auto">
                <a:xfrm>
                  <a:off x="2114487" y="1847899"/>
                  <a:ext cx="900082" cy="208860"/>
                  <a:chOff x="5804765" y="2954824"/>
                  <a:chExt cx="1114067" cy="256209"/>
                </a:xfrm>
              </p:grpSpPr>
              <p:sp>
                <p:nvSpPr>
                  <p:cNvPr id="119" name="직사각형 24"/>
                  <p:cNvSpPr/>
                  <p:nvPr/>
                </p:nvSpPr>
                <p:spPr>
                  <a:xfrm>
                    <a:off x="5804765" y="3018539"/>
                    <a:ext cx="123789" cy="122686"/>
                  </a:xfrm>
                  <a:prstGeom prst="rect">
                    <a:avLst/>
                  </a:prstGeom>
                  <a:solidFill>
                    <a:srgbClr val="DADADA"/>
                  </a:solidFill>
                  <a:ln w="12700" cap="flat" cmpd="sng" algn="ctr">
                    <a:solidFill>
                      <a:sysClr val="window" lastClr="FFFFFF"/>
                    </a:solid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120" name="Rectangle 3"/>
                  <p:cNvSpPr txBox="1">
                    <a:spLocks noChangeArrowheads="1"/>
                  </p:cNvSpPr>
                  <p:nvPr/>
                </p:nvSpPr>
                <p:spPr bwMode="auto">
                  <a:xfrm>
                    <a:off x="6020791" y="2954824"/>
                    <a:ext cx="898041" cy="25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1270" h="127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01</a:t>
                    </a:r>
                  </a:p>
                </p:txBody>
              </p:sp>
            </p:grpSp>
            <p:grpSp>
              <p:nvGrpSpPr>
                <p:cNvPr id="116" name="그룹 15"/>
                <p:cNvGrpSpPr>
                  <a:grpSpLocks/>
                </p:cNvGrpSpPr>
                <p:nvPr/>
              </p:nvGrpSpPr>
              <p:grpSpPr bwMode="auto">
                <a:xfrm>
                  <a:off x="3005532" y="1862729"/>
                  <a:ext cx="808735" cy="180884"/>
                  <a:chOff x="6001765" y="2973005"/>
                  <a:chExt cx="1001003" cy="221890"/>
                </a:xfrm>
              </p:grpSpPr>
              <p:sp>
                <p:nvSpPr>
                  <p:cNvPr id="117" name="직사각형 22"/>
                  <p:cNvSpPr/>
                  <p:nvPr/>
                </p:nvSpPr>
                <p:spPr>
                  <a:xfrm>
                    <a:off x="6001765" y="3016597"/>
                    <a:ext cx="123790" cy="124632"/>
                  </a:xfrm>
                  <a:prstGeom prst="rect">
                    <a:avLst/>
                  </a:prstGeom>
                  <a:solidFill>
                    <a:srgbClr val="FEB5C9"/>
                  </a:solidFill>
                  <a:ln w="12700" cap="flat" cmpd="sng" algn="ctr">
                    <a:solidFill>
                      <a:sysClr val="window" lastClr="FFFFFF"/>
                    </a:solid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118" name="Rectangle 3"/>
                  <p:cNvSpPr txBox="1">
                    <a:spLocks noChangeArrowheads="1"/>
                  </p:cNvSpPr>
                  <p:nvPr/>
                </p:nvSpPr>
                <p:spPr bwMode="auto">
                  <a:xfrm>
                    <a:off x="6248947" y="2973005"/>
                    <a:ext cx="753821" cy="22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1270" h="127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02</a:t>
                    </a:r>
                  </a:p>
                </p:txBody>
              </p:sp>
            </p:grpSp>
          </p:grpSp>
          <p:grpSp>
            <p:nvGrpSpPr>
              <p:cNvPr id="51" name="그룹 5"/>
              <p:cNvGrpSpPr/>
              <p:nvPr/>
            </p:nvGrpSpPr>
            <p:grpSpPr>
              <a:xfrm>
                <a:off x="3615692" y="4811033"/>
                <a:ext cx="4063737" cy="1155847"/>
                <a:chOff x="488340" y="5756022"/>
                <a:chExt cx="3714849" cy="1056615"/>
              </a:xfrm>
            </p:grpSpPr>
            <p:sp>
              <p:nvSpPr>
                <p:cNvPr id="52" name="Rectangle 3"/>
                <p:cNvSpPr txBox="1">
                  <a:spLocks noChangeArrowheads="1"/>
                </p:cNvSpPr>
                <p:nvPr/>
              </p:nvSpPr>
              <p:spPr bwMode="auto">
                <a:xfrm>
                  <a:off x="488340" y="6189156"/>
                  <a:ext cx="3312578" cy="62348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请输入文本内容请输入文本内容请输入文本内容请输入文本内容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53" name="speed"/>
                <p:cNvSpPr txBox="1">
                  <a:spLocks noChangeArrowheads="1"/>
                </p:cNvSpPr>
                <p:nvPr/>
              </p:nvSpPr>
              <p:spPr bwMode="auto">
                <a:xfrm>
                  <a:off x="488340" y="5756022"/>
                  <a:ext cx="3714849" cy="303862"/>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pPr algn="l"/>
                  <a:r>
                    <a:rPr lang="zh-CN" altLang="en-US" dirty="0"/>
                    <a:t>输入标题内容</a:t>
                  </a:r>
                  <a:endParaRPr lang="en-US" altLang="ko-KR" dirty="0"/>
                </a:p>
              </p:txBody>
            </p:sp>
          </p:grpSp>
        </p:grpSp>
        <p:pic>
          <p:nvPicPr>
            <p:cNvPr id="111" name="그림 5" descr="55.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1636493" y="6229109"/>
              <a:ext cx="1362552" cy="174235"/>
            </a:xfrm>
            <a:prstGeom prst="rect">
              <a:avLst/>
            </a:prstGeom>
          </p:spPr>
        </p:pic>
        <p:sp>
          <p:nvSpPr>
            <p:cNvPr id="113" name="speed"/>
            <p:cNvSpPr txBox="1">
              <a:spLocks noChangeArrowheads="1"/>
            </p:cNvSpPr>
            <p:nvPr/>
          </p:nvSpPr>
          <p:spPr bwMode="auto">
            <a:xfrm>
              <a:off x="2260095" y="4787839"/>
              <a:ext cx="824057" cy="276871"/>
            </a:xfrm>
            <a:prstGeom prst="rect">
              <a:avLst/>
            </a:prstGeom>
            <a:noFill/>
            <a:scene3d>
              <a:camera prst="orthographicFront">
                <a:rot lat="0" lon="0" rev="0"/>
              </a:camera>
              <a:lightRig rig="threePt" dir="t"/>
            </a:scene3d>
            <a:sp3d prstMaterial="matte">
              <a:bevelT w="1270" h="1270"/>
            </a:sp3d>
          </p:spPr>
          <p:txBody>
            <a:bodyPr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1799" b="1">
                  <a:solidFill>
                    <a:prstClr val="black">
                      <a:lumMod val="75000"/>
                      <a:lumOff val="25000"/>
                    </a:prstClr>
                  </a:solidFill>
                  <a:latin typeface="Tahoma" pitchFamily="34" charset="0"/>
                  <a:ea typeface="Tahoma" pitchFamily="34" charset="0"/>
                  <a:cs typeface="Tahoma" pitchFamily="34" charset="0"/>
                </a:rPr>
                <a:t>25</a:t>
              </a:r>
              <a:r>
                <a:rPr lang="en-US" altLang="ko-KR" sz="1200" b="1">
                  <a:solidFill>
                    <a:prstClr val="black">
                      <a:lumMod val="75000"/>
                      <a:lumOff val="25000"/>
                    </a:prstClr>
                  </a:solidFill>
                  <a:latin typeface="Tahoma" pitchFamily="34" charset="0"/>
                  <a:ea typeface="Tahoma" pitchFamily="34" charset="0"/>
                  <a:cs typeface="Tahoma" pitchFamily="34" charset="0"/>
                </a:rPr>
                <a:t>%</a:t>
              </a:r>
              <a:endParaRPr lang="en-US" altLang="ko-KR" sz="1799" b="1" dirty="0">
                <a:solidFill>
                  <a:prstClr val="black">
                    <a:lumMod val="75000"/>
                    <a:lumOff val="25000"/>
                  </a:prstClr>
                </a:solidFill>
                <a:latin typeface="Tahoma" pitchFamily="34" charset="0"/>
                <a:ea typeface="Tahoma" pitchFamily="34" charset="0"/>
                <a:cs typeface="Tahoma" pitchFamily="34" charset="0"/>
              </a:endParaRPr>
            </a:p>
          </p:txBody>
        </p:sp>
        <p:sp>
          <p:nvSpPr>
            <p:cNvPr id="121" name="speed"/>
            <p:cNvSpPr txBox="1">
              <a:spLocks noChangeArrowheads="1"/>
            </p:cNvSpPr>
            <p:nvPr/>
          </p:nvSpPr>
          <p:spPr bwMode="auto">
            <a:xfrm>
              <a:off x="1648572" y="5461850"/>
              <a:ext cx="824057" cy="215315"/>
            </a:xfrm>
            <a:prstGeom prst="rect">
              <a:avLst/>
            </a:prstGeom>
            <a:noFill/>
            <a:scene3d>
              <a:camera prst="orthographicFront">
                <a:rot lat="0" lon="0" rev="0"/>
              </a:camera>
              <a:lightRig rig="threePt" dir="t"/>
            </a:scene3d>
            <a:sp3d prstMaterial="matte">
              <a:bevelT w="1270" h="1270"/>
            </a:sp3d>
          </p:spPr>
          <p:txBody>
            <a:bodyPr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1399" b="1">
                  <a:solidFill>
                    <a:prstClr val="black">
                      <a:lumMod val="75000"/>
                      <a:lumOff val="25000"/>
                    </a:prstClr>
                  </a:solidFill>
                  <a:latin typeface="Tahoma" pitchFamily="34" charset="0"/>
                  <a:ea typeface="Tahoma" pitchFamily="34" charset="0"/>
                  <a:cs typeface="Tahoma" pitchFamily="34" charset="0"/>
                </a:rPr>
                <a:t>75</a:t>
              </a:r>
              <a:r>
                <a:rPr lang="en-US" altLang="ko-KR" sz="1050" b="1">
                  <a:solidFill>
                    <a:prstClr val="black">
                      <a:lumMod val="75000"/>
                      <a:lumOff val="25000"/>
                    </a:prstClr>
                  </a:solidFill>
                  <a:latin typeface="Tahoma" pitchFamily="34" charset="0"/>
                  <a:ea typeface="Tahoma" pitchFamily="34" charset="0"/>
                  <a:cs typeface="Tahoma" pitchFamily="34" charset="0"/>
                </a:rPr>
                <a:t>%</a:t>
              </a:r>
              <a:endParaRPr lang="en-US" altLang="ko-KR" sz="1399" b="1" dirty="0">
                <a:solidFill>
                  <a:prstClr val="black">
                    <a:lumMod val="75000"/>
                    <a:lumOff val="25000"/>
                  </a:prstClr>
                </a:solidFill>
                <a:latin typeface="Tahoma" pitchFamily="34" charset="0"/>
                <a:ea typeface="Tahoma" pitchFamily="34" charset="0"/>
                <a:cs typeface="Tahoma" pitchFamily="34" charset="0"/>
              </a:endParaRPr>
            </a:p>
          </p:txBody>
        </p:sp>
      </p:grpSp>
      <p:grpSp>
        <p:nvGrpSpPr>
          <p:cNvPr id="4" name="组合 3"/>
          <p:cNvGrpSpPr/>
          <p:nvPr/>
        </p:nvGrpSpPr>
        <p:grpSpPr>
          <a:xfrm>
            <a:off x="1278403" y="1849719"/>
            <a:ext cx="5705298" cy="2034947"/>
            <a:chOff x="1097632" y="1825318"/>
            <a:chExt cx="6587744" cy="2349694"/>
          </a:xfrm>
        </p:grpSpPr>
        <p:grpSp>
          <p:nvGrpSpPr>
            <p:cNvPr id="2" name="组合 1"/>
            <p:cNvGrpSpPr/>
            <p:nvPr/>
          </p:nvGrpSpPr>
          <p:grpSpPr>
            <a:xfrm>
              <a:off x="1097632" y="1825318"/>
              <a:ext cx="6587744" cy="2349694"/>
              <a:chOff x="1097632" y="1825318"/>
              <a:chExt cx="6587744" cy="2349694"/>
            </a:xfrm>
          </p:grpSpPr>
          <p:grpSp>
            <p:nvGrpSpPr>
              <p:cNvPr id="92" name="그룹 12"/>
              <p:cNvGrpSpPr/>
              <p:nvPr/>
            </p:nvGrpSpPr>
            <p:grpSpPr>
              <a:xfrm>
                <a:off x="1352980" y="3940460"/>
                <a:ext cx="2212609" cy="234552"/>
                <a:chOff x="2205466" y="1865724"/>
                <a:chExt cx="1647222" cy="174616"/>
              </a:xfrm>
            </p:grpSpPr>
            <p:grpSp>
              <p:nvGrpSpPr>
                <p:cNvPr id="93" name="그룹 14"/>
                <p:cNvGrpSpPr>
                  <a:grpSpLocks/>
                </p:cNvGrpSpPr>
                <p:nvPr/>
              </p:nvGrpSpPr>
              <p:grpSpPr bwMode="auto">
                <a:xfrm>
                  <a:off x="2205466" y="1877259"/>
                  <a:ext cx="758934" cy="151226"/>
                  <a:chOff x="5917382" y="2990850"/>
                  <a:chExt cx="939363" cy="185510"/>
                </a:xfrm>
              </p:grpSpPr>
              <p:sp>
                <p:nvSpPr>
                  <p:cNvPr id="97" name="직사각형 17"/>
                  <p:cNvSpPr/>
                  <p:nvPr/>
                </p:nvSpPr>
                <p:spPr>
                  <a:xfrm>
                    <a:off x="5917382" y="3018539"/>
                    <a:ext cx="123789" cy="122686"/>
                  </a:xfrm>
                  <a:prstGeom prst="rect">
                    <a:avLst/>
                  </a:prstGeom>
                  <a:solidFill>
                    <a:srgbClr val="DADADA"/>
                  </a:solidFill>
                  <a:ln w="12700" cap="flat" cmpd="sng" algn="ctr">
                    <a:solidFill>
                      <a:sysClr val="window" lastClr="FFFFFF"/>
                    </a:solid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98" name="Rectangle 3"/>
                  <p:cNvSpPr txBox="1">
                    <a:spLocks noChangeArrowheads="1"/>
                  </p:cNvSpPr>
                  <p:nvPr/>
                </p:nvSpPr>
                <p:spPr bwMode="auto">
                  <a:xfrm>
                    <a:off x="6133405" y="2990850"/>
                    <a:ext cx="723340" cy="185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1270" h="127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01</a:t>
                    </a:r>
                  </a:p>
                </p:txBody>
              </p:sp>
            </p:grpSp>
            <p:grpSp>
              <p:nvGrpSpPr>
                <p:cNvPr id="94" name="그룹 15"/>
                <p:cNvGrpSpPr>
                  <a:grpSpLocks/>
                </p:cNvGrpSpPr>
                <p:nvPr/>
              </p:nvGrpSpPr>
              <p:grpSpPr bwMode="auto">
                <a:xfrm>
                  <a:off x="3005530" y="1865724"/>
                  <a:ext cx="847158" cy="174616"/>
                  <a:chOff x="6001765" y="2976663"/>
                  <a:chExt cx="1048561" cy="214200"/>
                </a:xfrm>
              </p:grpSpPr>
              <p:sp>
                <p:nvSpPr>
                  <p:cNvPr id="95" name="직사각형 15"/>
                  <p:cNvSpPr/>
                  <p:nvPr/>
                </p:nvSpPr>
                <p:spPr>
                  <a:xfrm>
                    <a:off x="6001765" y="3016597"/>
                    <a:ext cx="123790" cy="124632"/>
                  </a:xfrm>
                  <a:prstGeom prst="rect">
                    <a:avLst/>
                  </a:prstGeom>
                  <a:solidFill>
                    <a:srgbClr val="B5F3FE"/>
                  </a:solidFill>
                  <a:ln w="12700" cap="flat" cmpd="sng" algn="ctr">
                    <a:solidFill>
                      <a:sysClr val="window" lastClr="FFFFFF"/>
                    </a:solid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96" name="Rectangle 3"/>
                  <p:cNvSpPr txBox="1">
                    <a:spLocks noChangeArrowheads="1"/>
                  </p:cNvSpPr>
                  <p:nvPr/>
                </p:nvSpPr>
                <p:spPr bwMode="auto">
                  <a:xfrm>
                    <a:off x="6248945" y="2976663"/>
                    <a:ext cx="801381" cy="21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1270" h="127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02</a:t>
                    </a:r>
                  </a:p>
                </p:txBody>
              </p:sp>
            </p:grpSp>
          </p:grpSp>
          <p:graphicFrame>
            <p:nvGraphicFramePr>
              <p:cNvPr id="100" name="차트 8"/>
              <p:cNvGraphicFramePr>
                <a:graphicFrameLocks/>
              </p:cNvGraphicFramePr>
              <p:nvPr>
                <p:extLst>
                  <p:ext uri="{D42A27DB-BD31-4B8C-83A1-F6EECF244321}">
                    <p14:modId xmlns:p14="http://schemas.microsoft.com/office/powerpoint/2010/main" val="1116204507"/>
                  </p:ext>
                </p:extLst>
              </p:nvPr>
            </p:nvGraphicFramePr>
            <p:xfrm>
              <a:off x="1097632" y="1825318"/>
              <a:ext cx="2345106" cy="2081385"/>
            </p:xfrm>
            <a:graphic>
              <a:graphicData uri="http://schemas.openxmlformats.org/drawingml/2006/chart">
                <c:chart xmlns:c="http://schemas.openxmlformats.org/drawingml/2006/chart" xmlns:r="http://schemas.openxmlformats.org/officeDocument/2006/relationships" r:id="rId5"/>
              </a:graphicData>
            </a:graphic>
          </p:graphicFrame>
          <p:grpSp>
            <p:nvGrpSpPr>
              <p:cNvPr id="48" name="그룹 5"/>
              <p:cNvGrpSpPr/>
              <p:nvPr/>
            </p:nvGrpSpPr>
            <p:grpSpPr>
              <a:xfrm>
                <a:off x="3621639" y="2431931"/>
                <a:ext cx="4063737" cy="1155847"/>
                <a:chOff x="488340" y="5756022"/>
                <a:chExt cx="3714849" cy="1056615"/>
              </a:xfrm>
            </p:grpSpPr>
            <p:sp>
              <p:nvSpPr>
                <p:cNvPr id="49" name="Rectangle 3"/>
                <p:cNvSpPr txBox="1">
                  <a:spLocks noChangeArrowheads="1"/>
                </p:cNvSpPr>
                <p:nvPr/>
              </p:nvSpPr>
              <p:spPr bwMode="auto">
                <a:xfrm>
                  <a:off x="488340" y="6189156"/>
                  <a:ext cx="3307141" cy="62348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请输入文本内容请输入文本内容请输入文本内容请输入文本内容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50" name="speed"/>
                <p:cNvSpPr txBox="1">
                  <a:spLocks noChangeArrowheads="1"/>
                </p:cNvSpPr>
                <p:nvPr/>
              </p:nvSpPr>
              <p:spPr bwMode="auto">
                <a:xfrm>
                  <a:off x="488340" y="5756022"/>
                  <a:ext cx="3714849" cy="303862"/>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pPr algn="l"/>
                  <a:r>
                    <a:rPr lang="zh-CN" altLang="en-US" dirty="0"/>
                    <a:t>输入标题内容</a:t>
                  </a:r>
                  <a:endParaRPr lang="en-US" altLang="ko-KR" dirty="0"/>
                </a:p>
              </p:txBody>
            </p:sp>
          </p:grpSp>
        </p:grpSp>
        <p:pic>
          <p:nvPicPr>
            <p:cNvPr id="91" name="그림 52" descr="55.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1636493" y="3755344"/>
              <a:ext cx="1362552" cy="174235"/>
            </a:xfrm>
            <a:prstGeom prst="rect">
              <a:avLst/>
            </a:prstGeom>
          </p:spPr>
        </p:pic>
        <p:sp>
          <p:nvSpPr>
            <p:cNvPr id="133" name="speed"/>
            <p:cNvSpPr txBox="1">
              <a:spLocks noChangeArrowheads="1"/>
            </p:cNvSpPr>
            <p:nvPr/>
          </p:nvSpPr>
          <p:spPr bwMode="auto">
            <a:xfrm>
              <a:off x="2324397" y="2409810"/>
              <a:ext cx="985658" cy="276871"/>
            </a:xfrm>
            <a:prstGeom prst="rect">
              <a:avLst/>
            </a:prstGeom>
            <a:noFill/>
            <a:scene3d>
              <a:camera prst="orthographicFront">
                <a:rot lat="0" lon="0" rev="0"/>
              </a:camera>
              <a:lightRig rig="threePt" dir="t"/>
            </a:scene3d>
            <a:sp3d prstMaterial="matte">
              <a:bevelT w="1270" h="1270"/>
            </a:sp3d>
          </p:spPr>
          <p:txBody>
            <a:bodyPr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1799" b="1" dirty="0">
                  <a:solidFill>
                    <a:prstClr val="black">
                      <a:lumMod val="75000"/>
                      <a:lumOff val="25000"/>
                    </a:prstClr>
                  </a:solidFill>
                  <a:latin typeface="Tahoma" pitchFamily="34" charset="0"/>
                  <a:ea typeface="Tahoma" pitchFamily="34" charset="0"/>
                  <a:cs typeface="Tahoma" pitchFamily="34" charset="0"/>
                </a:rPr>
                <a:t>40</a:t>
              </a:r>
              <a:r>
                <a:rPr lang="en-US" altLang="ko-KR" sz="1200" b="1" dirty="0">
                  <a:solidFill>
                    <a:prstClr val="black">
                      <a:lumMod val="75000"/>
                      <a:lumOff val="25000"/>
                    </a:prstClr>
                  </a:solidFill>
                  <a:latin typeface="Tahoma" pitchFamily="34" charset="0"/>
                  <a:ea typeface="Tahoma" pitchFamily="34" charset="0"/>
                  <a:cs typeface="Tahoma" pitchFamily="34" charset="0"/>
                </a:rPr>
                <a:t>%</a:t>
              </a:r>
              <a:endParaRPr lang="en-US" altLang="ko-KR" sz="1799" b="1" dirty="0">
                <a:solidFill>
                  <a:prstClr val="black">
                    <a:lumMod val="75000"/>
                    <a:lumOff val="25000"/>
                  </a:prstClr>
                </a:solidFill>
                <a:latin typeface="Tahoma" pitchFamily="34" charset="0"/>
                <a:ea typeface="Tahoma" pitchFamily="34" charset="0"/>
                <a:cs typeface="Tahoma" pitchFamily="34" charset="0"/>
              </a:endParaRPr>
            </a:p>
          </p:txBody>
        </p:sp>
        <p:sp>
          <p:nvSpPr>
            <p:cNvPr id="134" name="speed"/>
            <p:cNvSpPr txBox="1">
              <a:spLocks noChangeArrowheads="1"/>
            </p:cNvSpPr>
            <p:nvPr/>
          </p:nvSpPr>
          <p:spPr bwMode="auto">
            <a:xfrm>
              <a:off x="1321962" y="2871273"/>
              <a:ext cx="985658" cy="215315"/>
            </a:xfrm>
            <a:prstGeom prst="rect">
              <a:avLst/>
            </a:prstGeom>
            <a:noFill/>
            <a:scene3d>
              <a:camera prst="orthographicFront">
                <a:rot lat="0" lon="0" rev="0"/>
              </a:camera>
              <a:lightRig rig="threePt" dir="t"/>
            </a:scene3d>
            <a:sp3d prstMaterial="matte">
              <a:bevelT w="1270" h="1270"/>
            </a:sp3d>
          </p:spPr>
          <p:txBody>
            <a:bodyPr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1399" b="1" dirty="0">
                  <a:solidFill>
                    <a:prstClr val="black">
                      <a:lumMod val="75000"/>
                      <a:lumOff val="25000"/>
                    </a:prstClr>
                  </a:solidFill>
                  <a:latin typeface="Tahoma" pitchFamily="34" charset="0"/>
                  <a:ea typeface="Tahoma" pitchFamily="34" charset="0"/>
                  <a:cs typeface="Tahoma" pitchFamily="34" charset="0"/>
                </a:rPr>
                <a:t>60</a:t>
              </a:r>
              <a:r>
                <a:rPr lang="en-US" altLang="ko-KR" sz="1050" b="1" dirty="0">
                  <a:solidFill>
                    <a:prstClr val="black">
                      <a:lumMod val="75000"/>
                      <a:lumOff val="25000"/>
                    </a:prstClr>
                  </a:solidFill>
                  <a:latin typeface="Tahoma" pitchFamily="34" charset="0"/>
                  <a:ea typeface="Tahoma" pitchFamily="34" charset="0"/>
                  <a:cs typeface="Tahoma" pitchFamily="34" charset="0"/>
                </a:rPr>
                <a:t>%</a:t>
              </a:r>
              <a:endParaRPr lang="en-US" altLang="ko-KR" sz="1399" b="1" dirty="0">
                <a:solidFill>
                  <a:prstClr val="black">
                    <a:lumMod val="75000"/>
                    <a:lumOff val="25000"/>
                  </a:prstClr>
                </a:solidFill>
                <a:latin typeface="Tahoma" pitchFamily="34" charset="0"/>
                <a:ea typeface="Tahoma" pitchFamily="34" charset="0"/>
                <a:cs typeface="Tahoma" pitchFamily="34" charset="0"/>
              </a:endParaRPr>
            </a:p>
          </p:txBody>
        </p:sp>
      </p:grpSp>
      <p:grpSp>
        <p:nvGrpSpPr>
          <p:cNvPr id="6" name="组合 5"/>
          <p:cNvGrpSpPr/>
          <p:nvPr/>
        </p:nvGrpSpPr>
        <p:grpSpPr>
          <a:xfrm>
            <a:off x="7359655" y="1787730"/>
            <a:ext cx="3475493" cy="4016006"/>
            <a:chOff x="7556753" y="1867356"/>
            <a:chExt cx="4063738" cy="4695733"/>
          </a:xfrm>
        </p:grpSpPr>
        <p:pic>
          <p:nvPicPr>
            <p:cNvPr id="122" name="그림 7" descr="55.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V="1">
              <a:off x="8523802" y="4899564"/>
              <a:ext cx="2022051" cy="238395"/>
            </a:xfrm>
            <a:prstGeom prst="rect">
              <a:avLst/>
            </a:prstGeom>
          </p:spPr>
        </p:pic>
        <p:graphicFrame>
          <p:nvGraphicFramePr>
            <p:cNvPr id="123" name="차트 8"/>
            <p:cNvGraphicFramePr>
              <a:graphicFrameLocks/>
            </p:cNvGraphicFramePr>
            <p:nvPr>
              <p:extLst>
                <p:ext uri="{D42A27DB-BD31-4B8C-83A1-F6EECF244321}">
                  <p14:modId xmlns:p14="http://schemas.microsoft.com/office/powerpoint/2010/main" val="2941389314"/>
                </p:ext>
              </p:extLst>
            </p:nvPr>
          </p:nvGraphicFramePr>
          <p:xfrm>
            <a:off x="7702524" y="1867356"/>
            <a:ext cx="3644470" cy="3234626"/>
          </p:xfrm>
          <a:graphic>
            <a:graphicData uri="http://schemas.openxmlformats.org/drawingml/2006/chart">
              <c:chart xmlns:c="http://schemas.openxmlformats.org/drawingml/2006/chart" xmlns:r="http://schemas.openxmlformats.org/officeDocument/2006/relationships" r:id="rId7"/>
            </a:graphicData>
          </a:graphic>
        </p:graphicFrame>
        <p:grpSp>
          <p:nvGrpSpPr>
            <p:cNvPr id="124" name="그룹 27"/>
            <p:cNvGrpSpPr/>
            <p:nvPr/>
          </p:nvGrpSpPr>
          <p:grpSpPr>
            <a:xfrm>
              <a:off x="8656175" y="5169275"/>
              <a:ext cx="2037913" cy="203448"/>
              <a:chOff x="2103094" y="1862438"/>
              <a:chExt cx="1814692" cy="181164"/>
            </a:xfrm>
          </p:grpSpPr>
          <p:grpSp>
            <p:nvGrpSpPr>
              <p:cNvPr id="125" name="그룹 14"/>
              <p:cNvGrpSpPr>
                <a:grpSpLocks/>
              </p:cNvGrpSpPr>
              <p:nvPr/>
            </p:nvGrpSpPr>
            <p:grpSpPr bwMode="auto">
              <a:xfrm>
                <a:off x="2103094" y="1862438"/>
                <a:ext cx="1033993" cy="180884"/>
                <a:chOff x="5790672" y="2972661"/>
                <a:chExt cx="1279815" cy="221891"/>
              </a:xfrm>
            </p:grpSpPr>
            <p:sp>
              <p:nvSpPr>
                <p:cNvPr id="129" name="직사각형 32"/>
                <p:cNvSpPr/>
                <p:nvPr/>
              </p:nvSpPr>
              <p:spPr>
                <a:xfrm>
                  <a:off x="5790672" y="3018539"/>
                  <a:ext cx="123789" cy="122686"/>
                </a:xfrm>
                <a:prstGeom prst="rect">
                  <a:avLst/>
                </a:prstGeom>
                <a:solidFill>
                  <a:srgbClr val="DADADA"/>
                </a:solidFill>
                <a:ln w="12700" cap="flat" cmpd="sng" algn="ctr">
                  <a:solidFill>
                    <a:sysClr val="window" lastClr="FFFFFF"/>
                  </a:solid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130" name="Rectangle 3"/>
                <p:cNvSpPr txBox="1">
                  <a:spLocks noChangeArrowheads="1"/>
                </p:cNvSpPr>
                <p:nvPr/>
              </p:nvSpPr>
              <p:spPr bwMode="auto">
                <a:xfrm>
                  <a:off x="6006695" y="2972661"/>
                  <a:ext cx="1063792" cy="22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1270" h="127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01</a:t>
                  </a:r>
                </a:p>
              </p:txBody>
            </p:sp>
          </p:grpSp>
          <p:grpSp>
            <p:nvGrpSpPr>
              <p:cNvPr id="126" name="그룹 15"/>
              <p:cNvGrpSpPr>
                <a:grpSpLocks/>
              </p:cNvGrpSpPr>
              <p:nvPr/>
            </p:nvGrpSpPr>
            <p:grpSpPr bwMode="auto">
              <a:xfrm>
                <a:off x="3005529" y="1862718"/>
                <a:ext cx="912257" cy="180884"/>
                <a:chOff x="6001765" y="2973005"/>
                <a:chExt cx="1129137" cy="221891"/>
              </a:xfrm>
            </p:grpSpPr>
            <p:sp>
              <p:nvSpPr>
                <p:cNvPr id="127" name="직사각형 30"/>
                <p:cNvSpPr/>
                <p:nvPr/>
              </p:nvSpPr>
              <p:spPr>
                <a:xfrm>
                  <a:off x="6001765" y="3016597"/>
                  <a:ext cx="123790" cy="124632"/>
                </a:xfrm>
                <a:prstGeom prst="rect">
                  <a:avLst/>
                </a:prstGeom>
                <a:solidFill>
                  <a:srgbClr val="FAEE2B"/>
                </a:solidFill>
                <a:ln w="12700" cap="flat" cmpd="sng" algn="ctr">
                  <a:solidFill>
                    <a:sysClr val="window" lastClr="FFFFFF"/>
                  </a:solid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128" name="Rectangle 3"/>
                <p:cNvSpPr txBox="1">
                  <a:spLocks noChangeArrowheads="1"/>
                </p:cNvSpPr>
                <p:nvPr/>
              </p:nvSpPr>
              <p:spPr bwMode="auto">
                <a:xfrm>
                  <a:off x="6248948" y="2973005"/>
                  <a:ext cx="881954" cy="22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1270" h="127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02</a:t>
                  </a:r>
                </a:p>
              </p:txBody>
            </p:sp>
          </p:grpSp>
        </p:grpSp>
        <p:sp>
          <p:nvSpPr>
            <p:cNvPr id="131" name="speed"/>
            <p:cNvSpPr txBox="1">
              <a:spLocks noChangeArrowheads="1"/>
            </p:cNvSpPr>
            <p:nvPr/>
          </p:nvSpPr>
          <p:spPr bwMode="auto">
            <a:xfrm>
              <a:off x="9503106" y="3576296"/>
              <a:ext cx="1190994" cy="575640"/>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3199" b="1" dirty="0">
                  <a:solidFill>
                    <a:schemeClr val="tx1">
                      <a:lumMod val="95000"/>
                      <a:lumOff val="5000"/>
                    </a:schemeClr>
                  </a:solidFill>
                  <a:latin typeface="Tahoma" pitchFamily="34" charset="0"/>
                  <a:ea typeface="Tahoma" pitchFamily="34" charset="0"/>
                  <a:cs typeface="Tahoma" pitchFamily="34" charset="0"/>
                </a:rPr>
                <a:t>70</a:t>
              </a:r>
              <a:r>
                <a:rPr lang="en-US" altLang="ko-KR" sz="1999" b="1" dirty="0">
                  <a:solidFill>
                    <a:schemeClr val="tx1">
                      <a:lumMod val="95000"/>
                      <a:lumOff val="5000"/>
                    </a:schemeClr>
                  </a:solidFill>
                  <a:latin typeface="Tahoma" pitchFamily="34" charset="0"/>
                  <a:ea typeface="Tahoma" pitchFamily="34" charset="0"/>
                  <a:cs typeface="Tahoma" pitchFamily="34" charset="0"/>
                </a:rPr>
                <a:t>%</a:t>
              </a:r>
              <a:endParaRPr lang="en-US" altLang="ko-KR" sz="3199" b="1" dirty="0">
                <a:solidFill>
                  <a:schemeClr val="tx1">
                    <a:lumMod val="95000"/>
                    <a:lumOff val="5000"/>
                  </a:schemeClr>
                </a:solidFill>
                <a:latin typeface="Tahoma" pitchFamily="34" charset="0"/>
                <a:ea typeface="Tahoma" pitchFamily="34" charset="0"/>
                <a:cs typeface="Tahoma" pitchFamily="34" charset="0"/>
              </a:endParaRPr>
            </a:p>
          </p:txBody>
        </p:sp>
        <p:sp>
          <p:nvSpPr>
            <p:cNvPr id="132" name="speed"/>
            <p:cNvSpPr txBox="1">
              <a:spLocks noChangeArrowheads="1"/>
            </p:cNvSpPr>
            <p:nvPr/>
          </p:nvSpPr>
          <p:spPr bwMode="auto">
            <a:xfrm>
              <a:off x="8473921" y="2831541"/>
              <a:ext cx="824057" cy="276871"/>
            </a:xfrm>
            <a:prstGeom prst="rect">
              <a:avLst/>
            </a:prstGeom>
            <a:noFill/>
            <a:scene3d>
              <a:camera prst="orthographicFront">
                <a:rot lat="0" lon="0" rev="0"/>
              </a:camera>
              <a:lightRig rig="threePt" dir="t"/>
            </a:scene3d>
            <a:sp3d prstMaterial="matte">
              <a:bevelT w="1270" h="1270"/>
            </a:sp3d>
          </p:spPr>
          <p:txBody>
            <a:bodyPr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1799" b="1">
                  <a:solidFill>
                    <a:prstClr val="black">
                      <a:lumMod val="75000"/>
                      <a:lumOff val="25000"/>
                    </a:prstClr>
                  </a:solidFill>
                  <a:latin typeface="Tahoma" pitchFamily="34" charset="0"/>
                  <a:ea typeface="Tahoma" pitchFamily="34" charset="0"/>
                  <a:cs typeface="Tahoma" pitchFamily="34" charset="0"/>
                </a:rPr>
                <a:t>30</a:t>
              </a:r>
              <a:r>
                <a:rPr lang="en-US" altLang="ko-KR" sz="1200" b="1">
                  <a:solidFill>
                    <a:prstClr val="black">
                      <a:lumMod val="75000"/>
                      <a:lumOff val="25000"/>
                    </a:prstClr>
                  </a:solidFill>
                  <a:latin typeface="Tahoma" pitchFamily="34" charset="0"/>
                  <a:ea typeface="Tahoma" pitchFamily="34" charset="0"/>
                  <a:cs typeface="Tahoma" pitchFamily="34" charset="0"/>
                </a:rPr>
                <a:t>%</a:t>
              </a:r>
              <a:endParaRPr lang="en-US" altLang="ko-KR" sz="1799" b="1" dirty="0">
                <a:solidFill>
                  <a:prstClr val="black">
                    <a:lumMod val="75000"/>
                    <a:lumOff val="25000"/>
                  </a:prstClr>
                </a:solidFill>
                <a:latin typeface="Tahoma" pitchFamily="34" charset="0"/>
                <a:ea typeface="Tahoma" pitchFamily="34" charset="0"/>
                <a:cs typeface="Tahoma" pitchFamily="34" charset="0"/>
              </a:endParaRPr>
            </a:p>
          </p:txBody>
        </p:sp>
        <p:grpSp>
          <p:nvGrpSpPr>
            <p:cNvPr id="54" name="그룹 5"/>
            <p:cNvGrpSpPr/>
            <p:nvPr/>
          </p:nvGrpSpPr>
          <p:grpSpPr>
            <a:xfrm>
              <a:off x="7556753" y="5510551"/>
              <a:ext cx="4063738" cy="1052538"/>
              <a:chOff x="488340" y="5756022"/>
              <a:chExt cx="3714850" cy="962176"/>
            </a:xfrm>
          </p:grpSpPr>
          <p:sp>
            <p:nvSpPr>
              <p:cNvPr id="55" name="Rectangle 3"/>
              <p:cNvSpPr txBox="1">
                <a:spLocks noChangeArrowheads="1"/>
              </p:cNvSpPr>
              <p:nvPr/>
            </p:nvSpPr>
            <p:spPr bwMode="auto">
              <a:xfrm>
                <a:off x="488340" y="6177999"/>
                <a:ext cx="3714850" cy="540199"/>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请输入文本内容请输入文本内容请输入文本内容请输入文本内容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56" name="speed"/>
              <p:cNvSpPr txBox="1">
                <a:spLocks noChangeArrowheads="1"/>
              </p:cNvSpPr>
              <p:nvPr/>
            </p:nvSpPr>
            <p:spPr bwMode="auto">
              <a:xfrm>
                <a:off x="488340" y="5756022"/>
                <a:ext cx="3714849" cy="303862"/>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pPr algn="ctr"/>
                <a:r>
                  <a:rPr lang="zh-CN" altLang="en-US" dirty="0"/>
                  <a:t>输入标题内容</a:t>
                </a:r>
                <a:endParaRPr lang="en-US" altLang="ko-KR" dirty="0"/>
              </a:p>
            </p:txBody>
          </p:sp>
        </p:grpSp>
      </p:grpSp>
    </p:spTree>
    <p:extLst>
      <p:ext uri="{BB962C8B-B14F-4D97-AF65-F5344CB8AC3E}">
        <p14:creationId xmlns:p14="http://schemas.microsoft.com/office/powerpoint/2010/main" val="110253223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wipe(up)">
                                      <p:cBhvr>
                                        <p:cTn id="7" dur="500"/>
                                        <p:tgtEl>
                                          <p:spTgt spid="1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2396" y="1980186"/>
            <a:ext cx="5549962" cy="4000742"/>
            <a:chOff x="972396" y="1980186"/>
            <a:chExt cx="5549962" cy="4000742"/>
          </a:xfrm>
        </p:grpSpPr>
        <p:graphicFrame>
          <p:nvGraphicFramePr>
            <p:cNvPr id="34" name="차트 6"/>
            <p:cNvGraphicFramePr/>
            <p:nvPr>
              <p:extLst>
                <p:ext uri="{D42A27DB-BD31-4B8C-83A1-F6EECF244321}">
                  <p14:modId xmlns:p14="http://schemas.microsoft.com/office/powerpoint/2010/main" val="2772355746"/>
                </p:ext>
              </p:extLst>
            </p:nvPr>
          </p:nvGraphicFramePr>
          <p:xfrm>
            <a:off x="972396" y="2230504"/>
            <a:ext cx="5418358" cy="3750424"/>
          </p:xfrm>
          <a:graphic>
            <a:graphicData uri="http://schemas.openxmlformats.org/drawingml/2006/chart">
              <c:chart xmlns:c="http://schemas.openxmlformats.org/drawingml/2006/chart" xmlns:r="http://schemas.openxmlformats.org/officeDocument/2006/relationships" r:id="rId3"/>
            </a:graphicData>
          </a:graphic>
        </p:graphicFrame>
        <p:grpSp>
          <p:nvGrpSpPr>
            <p:cNvPr id="36" name="그룹 14"/>
            <p:cNvGrpSpPr>
              <a:grpSpLocks/>
            </p:cNvGrpSpPr>
            <p:nvPr/>
          </p:nvGrpSpPr>
          <p:grpSpPr bwMode="auto">
            <a:xfrm>
              <a:off x="3592547" y="1980186"/>
              <a:ext cx="902774" cy="179639"/>
              <a:chOff x="5629437" y="2990976"/>
              <a:chExt cx="939369" cy="185255"/>
            </a:xfrm>
          </p:grpSpPr>
          <p:sp>
            <p:nvSpPr>
              <p:cNvPr id="43" name="직사각형 14"/>
              <p:cNvSpPr/>
              <p:nvPr/>
            </p:nvSpPr>
            <p:spPr>
              <a:xfrm>
                <a:off x="5629437" y="3018539"/>
                <a:ext cx="123790" cy="122686"/>
              </a:xfrm>
              <a:prstGeom prst="rect">
                <a:avLst/>
              </a:prstGeom>
              <a:solidFill>
                <a:srgbClr val="F39A00"/>
              </a:solidFill>
              <a:ln w="12700" cap="flat" cmpd="sng" algn="ctr">
                <a:no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44" name="Rectangle 3"/>
              <p:cNvSpPr txBox="1">
                <a:spLocks noChangeArrowheads="1"/>
              </p:cNvSpPr>
              <p:nvPr/>
            </p:nvSpPr>
            <p:spPr bwMode="auto">
              <a:xfrm>
                <a:off x="5845466" y="2990976"/>
                <a:ext cx="723340" cy="185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01</a:t>
                </a:r>
              </a:p>
            </p:txBody>
          </p:sp>
        </p:grpSp>
        <p:grpSp>
          <p:nvGrpSpPr>
            <p:cNvPr id="37" name="그룹 29"/>
            <p:cNvGrpSpPr/>
            <p:nvPr/>
          </p:nvGrpSpPr>
          <p:grpSpPr>
            <a:xfrm>
              <a:off x="4559346" y="1980186"/>
              <a:ext cx="873178" cy="211103"/>
              <a:chOff x="3005527" y="1418728"/>
              <a:chExt cx="734057" cy="177469"/>
            </a:xfrm>
          </p:grpSpPr>
          <p:sp>
            <p:nvSpPr>
              <p:cNvPr id="41" name="직사각형 10"/>
              <p:cNvSpPr/>
              <p:nvPr/>
            </p:nvSpPr>
            <p:spPr bwMode="auto">
              <a:xfrm>
                <a:off x="3005527" y="1458182"/>
                <a:ext cx="100013" cy="101600"/>
              </a:xfrm>
              <a:prstGeom prst="rect">
                <a:avLst/>
              </a:prstGeom>
              <a:solidFill>
                <a:schemeClr val="accent6">
                  <a:lumMod val="75000"/>
                </a:schemeClr>
              </a:solidFill>
              <a:ln w="12700" cap="flat" cmpd="sng" algn="ctr">
                <a:no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42" name="Rectangle 3"/>
              <p:cNvSpPr txBox="1">
                <a:spLocks noChangeArrowheads="1"/>
              </p:cNvSpPr>
              <p:nvPr/>
            </p:nvSpPr>
            <p:spPr bwMode="auto">
              <a:xfrm>
                <a:off x="3155385" y="1418728"/>
                <a:ext cx="584199" cy="177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02</a:t>
                </a:r>
              </a:p>
            </p:txBody>
          </p:sp>
        </p:grpSp>
        <p:grpSp>
          <p:nvGrpSpPr>
            <p:cNvPr id="38" name="그룹 28"/>
            <p:cNvGrpSpPr/>
            <p:nvPr/>
          </p:nvGrpSpPr>
          <p:grpSpPr>
            <a:xfrm>
              <a:off x="5496549" y="1980186"/>
              <a:ext cx="1025809" cy="203132"/>
              <a:chOff x="3812921" y="1410329"/>
              <a:chExt cx="862370" cy="170768"/>
            </a:xfrm>
          </p:grpSpPr>
          <p:sp>
            <p:nvSpPr>
              <p:cNvPr id="39" name="직사각형 12"/>
              <p:cNvSpPr/>
              <p:nvPr/>
            </p:nvSpPr>
            <p:spPr bwMode="auto">
              <a:xfrm>
                <a:off x="3812921" y="1458182"/>
                <a:ext cx="100013" cy="101600"/>
              </a:xfrm>
              <a:prstGeom prst="rect">
                <a:avLst/>
              </a:prstGeom>
              <a:solidFill>
                <a:srgbClr val="EE6700"/>
              </a:solidFill>
              <a:ln w="12700" cap="flat" cmpd="sng" algn="ctr">
                <a:no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40" name="Rectangle 3"/>
              <p:cNvSpPr txBox="1">
                <a:spLocks noChangeArrowheads="1"/>
              </p:cNvSpPr>
              <p:nvPr/>
            </p:nvSpPr>
            <p:spPr bwMode="auto">
              <a:xfrm>
                <a:off x="3995713" y="1410329"/>
                <a:ext cx="679578" cy="17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03</a:t>
                </a:r>
              </a:p>
            </p:txBody>
          </p:sp>
        </p:grpSp>
      </p:grpSp>
      <p:grpSp>
        <p:nvGrpSpPr>
          <p:cNvPr id="57" name="그룹 27"/>
          <p:cNvGrpSpPr/>
          <p:nvPr/>
        </p:nvGrpSpPr>
        <p:grpSpPr>
          <a:xfrm>
            <a:off x="6557468" y="2006645"/>
            <a:ext cx="4771946" cy="620163"/>
            <a:chOff x="5026485" y="1857961"/>
            <a:chExt cx="4011642" cy="521354"/>
          </a:xfrm>
        </p:grpSpPr>
        <p:pic>
          <p:nvPicPr>
            <p:cNvPr id="58" name="그림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flipH="1">
              <a:off x="7114371" y="455558"/>
              <a:ext cx="173474" cy="3674039"/>
            </a:xfrm>
            <a:prstGeom prst="rect">
              <a:avLst/>
            </a:prstGeom>
          </p:spPr>
        </p:pic>
        <p:sp>
          <p:nvSpPr>
            <p:cNvPr id="59" name="오각형 25"/>
            <p:cNvSpPr/>
            <p:nvPr/>
          </p:nvSpPr>
          <p:spPr>
            <a:xfrm flipH="1">
              <a:off x="5026485" y="1857961"/>
              <a:ext cx="4011642" cy="347879"/>
            </a:xfrm>
            <a:prstGeom prst="homePlate">
              <a:avLst/>
            </a:prstGeom>
            <a:solidFill>
              <a:srgbClr val="EE6700">
                <a:alpha val="20000"/>
              </a:srgbClr>
            </a:solidFill>
            <a:ln w="3175">
              <a:solidFill>
                <a:sysClr val="window" lastClr="FFFFFF"/>
              </a:solidFill>
            </a:ln>
          </p:spPr>
          <p:txBody>
            <a:bodyPr vert="horz" wrap="square" lIns="91404" tIns="45702" rIns="91404" bIns="45702" numCol="1" anchor="t" anchorCtr="0" compatLnSpc="1">
              <a:prstTxWarp prst="textNoShape">
                <a:avLst/>
              </a:prstTxWarp>
            </a:bodyPr>
            <a:lstStyle/>
            <a:p>
              <a:pPr defTabSz="914034" latinLnBrk="1">
                <a:defRPr/>
              </a:pPr>
              <a:endParaRPr lang="ko-KR" altLang="en-US" sz="1999" kern="0">
                <a:solidFill>
                  <a:prstClr val="black"/>
                </a:solidFill>
                <a:latin typeface="맑은 고딕"/>
                <a:ea typeface="맑은 고딕" panose="020B0503020000020004" pitchFamily="34" charset="-127"/>
              </a:endParaRPr>
            </a:p>
          </p:txBody>
        </p:sp>
        <p:sp>
          <p:nvSpPr>
            <p:cNvPr id="60" name="speed"/>
            <p:cNvSpPr txBox="1">
              <a:spLocks noChangeArrowheads="1"/>
            </p:cNvSpPr>
            <p:nvPr/>
          </p:nvSpPr>
          <p:spPr bwMode="auto">
            <a:xfrm>
              <a:off x="5498941" y="1941061"/>
              <a:ext cx="3240611" cy="23286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r>
                <a:rPr lang="zh-CN" altLang="en-US" dirty="0"/>
                <a:t>请输入文本的内容和相关情况</a:t>
              </a:r>
              <a:endParaRPr lang="en-US" altLang="ko-KR" dirty="0"/>
            </a:p>
          </p:txBody>
        </p:sp>
      </p:grpSp>
      <p:grpSp>
        <p:nvGrpSpPr>
          <p:cNvPr id="3" name="组合 2"/>
          <p:cNvGrpSpPr/>
          <p:nvPr/>
        </p:nvGrpSpPr>
        <p:grpSpPr>
          <a:xfrm>
            <a:off x="5632633" y="2896337"/>
            <a:ext cx="5350829" cy="773385"/>
            <a:chOff x="5628654" y="3168610"/>
            <a:chExt cx="6050642" cy="874533"/>
          </a:xfrm>
        </p:grpSpPr>
        <p:cxnSp>
          <p:nvCxnSpPr>
            <p:cNvPr id="48" name="직선 화살표 연결선 18"/>
            <p:cNvCxnSpPr/>
            <p:nvPr/>
          </p:nvCxnSpPr>
          <p:spPr>
            <a:xfrm flipH="1">
              <a:off x="5628654" y="3573016"/>
              <a:ext cx="6050642" cy="0"/>
            </a:xfrm>
            <a:prstGeom prst="straightConnector1">
              <a:avLst/>
            </a:prstGeom>
            <a:noFill/>
            <a:ln w="9525" cap="flat" cmpd="sng" algn="ctr">
              <a:solidFill>
                <a:sysClr val="windowText" lastClr="000000">
                  <a:lumMod val="75000"/>
                  <a:lumOff val="25000"/>
                </a:sysClr>
              </a:solidFill>
              <a:prstDash val="sysDash"/>
              <a:tailEnd type="oval"/>
            </a:ln>
            <a:effectLst/>
          </p:spPr>
        </p:cxnSp>
        <p:grpSp>
          <p:nvGrpSpPr>
            <p:cNvPr id="32" name="그룹 5"/>
            <p:cNvGrpSpPr/>
            <p:nvPr/>
          </p:nvGrpSpPr>
          <p:grpSpPr>
            <a:xfrm>
              <a:off x="6684859" y="3168610"/>
              <a:ext cx="4994436" cy="874533"/>
              <a:chOff x="-362454" y="5854089"/>
              <a:chExt cx="4565644" cy="799453"/>
            </a:xfrm>
          </p:grpSpPr>
          <p:sp>
            <p:nvSpPr>
              <p:cNvPr id="61" name="Rectangle 3"/>
              <p:cNvSpPr txBox="1">
                <a:spLocks noChangeArrowheads="1"/>
              </p:cNvSpPr>
              <p:nvPr/>
            </p:nvSpPr>
            <p:spPr bwMode="auto">
              <a:xfrm>
                <a:off x="-362454" y="6348250"/>
                <a:ext cx="4565644" cy="305292"/>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a:t>
                </a:r>
                <a:r>
                  <a:rPr lang="zh-CN" altLang="en-US" sz="1599" dirty="0" smtClean="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63" name="speed"/>
              <p:cNvSpPr txBox="1">
                <a:spLocks noChangeArrowheads="1"/>
              </p:cNvSpPr>
              <p:nvPr/>
            </p:nvSpPr>
            <p:spPr bwMode="auto">
              <a:xfrm>
                <a:off x="488340" y="5854089"/>
                <a:ext cx="3714849" cy="28633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r>
                  <a:rPr lang="zh-CN" altLang="en-US" dirty="0"/>
                  <a:t>输入标题内容</a:t>
                </a:r>
                <a:endParaRPr lang="en-US" altLang="ko-KR" dirty="0"/>
              </a:p>
            </p:txBody>
          </p:sp>
        </p:grpSp>
      </p:grpSp>
      <p:grpSp>
        <p:nvGrpSpPr>
          <p:cNvPr id="4" name="组合 3"/>
          <p:cNvGrpSpPr/>
          <p:nvPr/>
        </p:nvGrpSpPr>
        <p:grpSpPr>
          <a:xfrm>
            <a:off x="5632633" y="3895268"/>
            <a:ext cx="5350829" cy="773385"/>
            <a:chOff x="5628654" y="4298187"/>
            <a:chExt cx="6050642" cy="874533"/>
          </a:xfrm>
        </p:grpSpPr>
        <p:cxnSp>
          <p:nvCxnSpPr>
            <p:cNvPr id="52" name="직선 화살표 연결선 21"/>
            <p:cNvCxnSpPr/>
            <p:nvPr/>
          </p:nvCxnSpPr>
          <p:spPr>
            <a:xfrm flipH="1">
              <a:off x="5628654" y="4653136"/>
              <a:ext cx="6050642" cy="0"/>
            </a:xfrm>
            <a:prstGeom prst="straightConnector1">
              <a:avLst/>
            </a:prstGeom>
            <a:noFill/>
            <a:ln w="9525" cap="flat" cmpd="sng" algn="ctr">
              <a:solidFill>
                <a:sysClr val="windowText" lastClr="000000">
                  <a:lumMod val="75000"/>
                  <a:lumOff val="25000"/>
                </a:sysClr>
              </a:solidFill>
              <a:prstDash val="sysDash"/>
              <a:tailEnd type="oval"/>
            </a:ln>
            <a:effectLst/>
          </p:spPr>
        </p:cxnSp>
        <p:grpSp>
          <p:nvGrpSpPr>
            <p:cNvPr id="64" name="그룹 5"/>
            <p:cNvGrpSpPr/>
            <p:nvPr/>
          </p:nvGrpSpPr>
          <p:grpSpPr>
            <a:xfrm>
              <a:off x="6684860" y="4298187"/>
              <a:ext cx="4994436" cy="874533"/>
              <a:chOff x="-362454" y="5854089"/>
              <a:chExt cx="4565644" cy="799453"/>
            </a:xfrm>
          </p:grpSpPr>
          <p:sp>
            <p:nvSpPr>
              <p:cNvPr id="65" name="Rectangle 3"/>
              <p:cNvSpPr txBox="1">
                <a:spLocks noChangeArrowheads="1"/>
              </p:cNvSpPr>
              <p:nvPr/>
            </p:nvSpPr>
            <p:spPr bwMode="auto">
              <a:xfrm>
                <a:off x="-362454" y="6348250"/>
                <a:ext cx="4565644" cy="305292"/>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a:t>
                </a:r>
                <a:r>
                  <a:rPr lang="zh-CN" altLang="en-US" sz="1599" dirty="0" smtClean="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66" name="speed"/>
              <p:cNvSpPr txBox="1">
                <a:spLocks noChangeArrowheads="1"/>
              </p:cNvSpPr>
              <p:nvPr/>
            </p:nvSpPr>
            <p:spPr bwMode="auto">
              <a:xfrm>
                <a:off x="488340" y="5854089"/>
                <a:ext cx="3714849" cy="28633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r>
                  <a:rPr lang="zh-CN" altLang="en-US" dirty="0"/>
                  <a:t>输入标题内容</a:t>
                </a:r>
                <a:endParaRPr lang="en-US" altLang="ko-KR" dirty="0"/>
              </a:p>
            </p:txBody>
          </p:sp>
        </p:grpSp>
      </p:grpSp>
      <p:grpSp>
        <p:nvGrpSpPr>
          <p:cNvPr id="5" name="组合 4"/>
          <p:cNvGrpSpPr/>
          <p:nvPr/>
        </p:nvGrpSpPr>
        <p:grpSpPr>
          <a:xfrm>
            <a:off x="5632633" y="4852083"/>
            <a:ext cx="5350829" cy="773385"/>
            <a:chOff x="5628654" y="5380139"/>
            <a:chExt cx="6050642" cy="874533"/>
          </a:xfrm>
        </p:grpSpPr>
        <p:cxnSp>
          <p:nvCxnSpPr>
            <p:cNvPr id="56" name="직선 화살표 연결선 24"/>
            <p:cNvCxnSpPr/>
            <p:nvPr/>
          </p:nvCxnSpPr>
          <p:spPr>
            <a:xfrm flipH="1">
              <a:off x="5628654" y="5733256"/>
              <a:ext cx="6050642" cy="0"/>
            </a:xfrm>
            <a:prstGeom prst="straightConnector1">
              <a:avLst/>
            </a:prstGeom>
            <a:noFill/>
            <a:ln w="9525" cap="flat" cmpd="sng" algn="ctr">
              <a:solidFill>
                <a:sysClr val="windowText" lastClr="000000">
                  <a:lumMod val="75000"/>
                  <a:lumOff val="25000"/>
                </a:sysClr>
              </a:solidFill>
              <a:prstDash val="sysDash"/>
              <a:tailEnd type="oval"/>
            </a:ln>
            <a:effectLst/>
          </p:spPr>
        </p:cxnSp>
        <p:grpSp>
          <p:nvGrpSpPr>
            <p:cNvPr id="67" name="그룹 5"/>
            <p:cNvGrpSpPr/>
            <p:nvPr/>
          </p:nvGrpSpPr>
          <p:grpSpPr>
            <a:xfrm>
              <a:off x="6684858" y="5380139"/>
              <a:ext cx="4994436" cy="874533"/>
              <a:chOff x="-362454" y="5854089"/>
              <a:chExt cx="4565644" cy="799453"/>
            </a:xfrm>
          </p:grpSpPr>
          <p:sp>
            <p:nvSpPr>
              <p:cNvPr id="68" name="Rectangle 3"/>
              <p:cNvSpPr txBox="1">
                <a:spLocks noChangeArrowheads="1"/>
              </p:cNvSpPr>
              <p:nvPr/>
            </p:nvSpPr>
            <p:spPr bwMode="auto">
              <a:xfrm>
                <a:off x="-362454" y="6348250"/>
                <a:ext cx="4565644" cy="305292"/>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a:t>
                </a:r>
                <a:r>
                  <a:rPr lang="zh-CN" altLang="en-US" sz="1599" dirty="0" smtClean="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69" name="speed"/>
              <p:cNvSpPr txBox="1">
                <a:spLocks noChangeArrowheads="1"/>
              </p:cNvSpPr>
              <p:nvPr/>
            </p:nvSpPr>
            <p:spPr bwMode="auto">
              <a:xfrm>
                <a:off x="488340" y="5854089"/>
                <a:ext cx="3714849" cy="28633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defTabSz="914034">
                  <a:lnSpc>
                    <a:spcPct val="90000"/>
                  </a:lnSpc>
                  <a:buClr>
                    <a:prstClr val="white"/>
                  </a:buClr>
                  <a:defRPr/>
                </a:pPr>
                <a:r>
                  <a:rPr lang="zh-CN" altLang="en-US"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rPr>
                  <a:t>输入标题内容</a:t>
                </a:r>
                <a:endParaRPr lang="en-US" altLang="ko-KR"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endParaRPr>
              </a:p>
            </p:txBody>
          </p:sp>
        </p:grpSp>
      </p:grpSp>
    </p:spTree>
    <p:extLst>
      <p:ext uri="{BB962C8B-B14F-4D97-AF65-F5344CB8AC3E}">
        <p14:creationId xmlns:p14="http://schemas.microsoft.com/office/powerpoint/2010/main" val="109105499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right)">
                                      <p:cBhvr>
                                        <p:cTn id="11" dur="500"/>
                                        <p:tgtEl>
                                          <p:spTgt spid="5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灯片编号占位符 112"/>
          <p:cNvSpPr>
            <a:spLocks noGrp="1"/>
          </p:cNvSpPr>
          <p:nvPr>
            <p:ph type="sldNum" sz="quarter" idx="4294967295"/>
          </p:nvPr>
        </p:nvSpPr>
        <p:spPr>
          <a:xfrm>
            <a:off x="9448800" y="6519863"/>
            <a:ext cx="2743200" cy="365125"/>
          </a:xfrm>
        </p:spPr>
        <p:txBody>
          <a:bodyPr/>
          <a:lstStyle/>
          <a:p>
            <a:pPr defTabSz="914034"/>
            <a:fld id="{17CD5110-0BCA-4322-9564-52A617CB62CC}" type="slidenum">
              <a:rPr lang="zh-CN" altLang="en-US" sz="1799">
                <a:solidFill>
                  <a:prstClr val="white"/>
                </a:solidFill>
              </a:rPr>
              <a:pPr defTabSz="914034"/>
              <a:t>6</a:t>
            </a:fld>
            <a:endParaRPr lang="zh-CN" altLang="en-US" sz="1799" dirty="0">
              <a:solidFill>
                <a:prstClr val="white"/>
              </a:solidFill>
            </a:endParaRPr>
          </a:p>
        </p:txBody>
      </p:sp>
      <p:grpSp>
        <p:nvGrpSpPr>
          <p:cNvPr id="45" name="그룹 5"/>
          <p:cNvGrpSpPr/>
          <p:nvPr/>
        </p:nvGrpSpPr>
        <p:grpSpPr>
          <a:xfrm>
            <a:off x="996155" y="5259714"/>
            <a:ext cx="10089072" cy="849286"/>
            <a:chOff x="-362454" y="5994320"/>
            <a:chExt cx="5617080" cy="776676"/>
          </a:xfrm>
        </p:grpSpPr>
        <p:sp>
          <p:nvSpPr>
            <p:cNvPr id="46" name="Rectangle 3"/>
            <p:cNvSpPr txBox="1">
              <a:spLocks noChangeArrowheads="1"/>
            </p:cNvSpPr>
            <p:nvPr/>
          </p:nvSpPr>
          <p:spPr bwMode="auto">
            <a:xfrm>
              <a:off x="-362454" y="6230797"/>
              <a:ext cx="5617080" cy="540199"/>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请输入文本内容请输入文本内容请输入文本内容请输入文本内容请输入文本内容请输入文本内容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47" name="speed"/>
            <p:cNvSpPr txBox="1">
              <a:spLocks noChangeArrowheads="1"/>
            </p:cNvSpPr>
            <p:nvPr/>
          </p:nvSpPr>
          <p:spPr bwMode="auto">
            <a:xfrm>
              <a:off x="-362454" y="5994320"/>
              <a:ext cx="4565643" cy="25331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zh-CN"/>
              </a:defPPr>
              <a:lvl1pPr algn="r" defTabSz="914034" fontAlgn="base" latinLnBrk="1">
                <a:lnSpc>
                  <a:spcPct val="90000"/>
                </a:lnSpc>
                <a:spcBef>
                  <a:spcPct val="0"/>
                </a:spcBef>
                <a:spcAft>
                  <a:spcPct val="0"/>
                </a:spcAft>
                <a:buClr>
                  <a:prstClr val="white"/>
                </a:buClr>
                <a:defRPr kumimoji="1" sz="2000" b="1">
                  <a:solidFill>
                    <a:prstClr val="black">
                      <a:lumMod val="75000"/>
                      <a:lumOff val="25000"/>
                    </a:prstClr>
                  </a:solidFill>
                  <a:latin typeface="黑体" panose="02010609060101010101" pitchFamily="49" charset="-122"/>
                  <a:ea typeface="黑体" panose="02010609060101010101" pitchFamily="49" charset="-122"/>
                  <a:cs typeface="Tahoma" pitchFamily="34" charset="0"/>
                </a:defRPr>
              </a:lvl1pPr>
              <a:lvl2pPr fontAlgn="base" latinLnBrk="1">
                <a:spcBef>
                  <a:spcPct val="0"/>
                </a:spcBef>
                <a:spcAft>
                  <a:spcPct val="0"/>
                </a:spcAft>
                <a:defRPr kumimoji="1">
                  <a:latin typeface="굴림" pitchFamily="50" charset="-127"/>
                  <a:ea typeface="굴림" pitchFamily="50" charset="-127"/>
                </a:defRPr>
              </a:lvl2pPr>
              <a:lvl3pPr fontAlgn="base" latinLnBrk="1">
                <a:spcBef>
                  <a:spcPct val="0"/>
                </a:spcBef>
                <a:spcAft>
                  <a:spcPct val="0"/>
                </a:spcAft>
                <a:defRPr kumimoji="1">
                  <a:latin typeface="굴림" pitchFamily="50" charset="-127"/>
                  <a:ea typeface="굴림" pitchFamily="50" charset="-127"/>
                </a:defRPr>
              </a:lvl3pPr>
              <a:lvl4pPr fontAlgn="base" latinLnBrk="1">
                <a:spcBef>
                  <a:spcPct val="0"/>
                </a:spcBef>
                <a:spcAft>
                  <a:spcPct val="0"/>
                </a:spcAft>
                <a:defRPr kumimoji="1">
                  <a:latin typeface="굴림" pitchFamily="50" charset="-127"/>
                  <a:ea typeface="굴림" pitchFamily="50" charset="-127"/>
                </a:defRPr>
              </a:lvl4pPr>
              <a:lvl5pPr fontAlgn="base" latinLnBrk="1">
                <a:spcBef>
                  <a:spcPct val="0"/>
                </a:spcBef>
                <a:spcAft>
                  <a:spcPct val="0"/>
                </a:spcAft>
                <a:defRPr kumimoji="1">
                  <a:latin typeface="굴림" pitchFamily="50" charset="-127"/>
                  <a:ea typeface="굴림" pitchFamily="50" charset="-127"/>
                </a:defRPr>
              </a:lvl5pPr>
              <a:lvl6pPr latinLnBrk="1">
                <a:defRPr kumimoji="1">
                  <a:latin typeface="굴림" pitchFamily="50" charset="-127"/>
                  <a:ea typeface="굴림" pitchFamily="50" charset="-127"/>
                </a:defRPr>
              </a:lvl6pPr>
              <a:lvl7pPr latinLnBrk="1">
                <a:defRPr kumimoji="1">
                  <a:latin typeface="굴림" pitchFamily="50" charset="-127"/>
                  <a:ea typeface="굴림" pitchFamily="50" charset="-127"/>
                </a:defRPr>
              </a:lvl7pPr>
              <a:lvl8pPr latinLnBrk="1">
                <a:defRPr kumimoji="1">
                  <a:latin typeface="굴림" pitchFamily="50" charset="-127"/>
                  <a:ea typeface="굴림" pitchFamily="50" charset="-127"/>
                </a:defRPr>
              </a:lvl8pPr>
              <a:lvl9pPr latinLnBrk="1">
                <a:defRPr kumimoji="1">
                  <a:latin typeface="굴림" pitchFamily="50" charset="-127"/>
                  <a:ea typeface="굴림" pitchFamily="50" charset="-127"/>
                </a:defRPr>
              </a:lvl9pPr>
            </a:lstStyle>
            <a:p>
              <a:pPr algn="l"/>
              <a:r>
                <a:rPr lang="zh-CN" altLang="en-US" dirty="0"/>
                <a:t>输入标题内容</a:t>
              </a:r>
              <a:endParaRPr lang="en-US" altLang="ko-KR" dirty="0"/>
            </a:p>
          </p:txBody>
        </p:sp>
      </p:grpSp>
      <p:grpSp>
        <p:nvGrpSpPr>
          <p:cNvPr id="3" name="组合 2"/>
          <p:cNvGrpSpPr/>
          <p:nvPr/>
        </p:nvGrpSpPr>
        <p:grpSpPr>
          <a:xfrm>
            <a:off x="538972" y="1807973"/>
            <a:ext cx="10891551" cy="3337889"/>
            <a:chOff x="538972" y="2036576"/>
            <a:chExt cx="10891551" cy="3337889"/>
          </a:xfrm>
        </p:grpSpPr>
        <p:sp>
          <p:nvSpPr>
            <p:cNvPr id="72" name="직사각형 5"/>
            <p:cNvSpPr/>
            <p:nvPr/>
          </p:nvSpPr>
          <p:spPr>
            <a:xfrm>
              <a:off x="1995556" y="3553003"/>
              <a:ext cx="9089671" cy="309320"/>
            </a:xfrm>
            <a:prstGeom prst="rect">
              <a:avLst/>
            </a:prstGeom>
            <a:solidFill>
              <a:sysClr val="window" lastClr="FFFFFF">
                <a:lumMod val="65000"/>
                <a:alpha val="20000"/>
              </a:sysClr>
            </a:solidFill>
            <a:ln w="12700" cap="flat" cmpd="sng" algn="ctr">
              <a:solidFill>
                <a:sysClr val="window" lastClr="FFFFFF"/>
              </a:solidFill>
              <a:prstDash val="solid"/>
            </a:ln>
            <a:effectLst/>
          </p:spPr>
          <p:txBody>
            <a:bodyPr anchor="ctr"/>
            <a:lstStyle/>
            <a:p>
              <a:pPr algn="ctr" defTabSz="914034" latinLnBrk="1">
                <a:defRPr/>
              </a:pPr>
              <a:endParaRPr lang="ko-KR" altLang="en-US" sz="1799" kern="0">
                <a:solidFill>
                  <a:prstClr val="white"/>
                </a:solidFill>
                <a:latin typeface="맑은 고딕"/>
                <a:ea typeface="맑은 고딕" panose="020B0503020000020004" pitchFamily="34" charset="-127"/>
              </a:endParaRPr>
            </a:p>
          </p:txBody>
        </p:sp>
        <p:sp>
          <p:nvSpPr>
            <p:cNvPr id="73" name="직사각형 6"/>
            <p:cNvSpPr/>
            <p:nvPr/>
          </p:nvSpPr>
          <p:spPr>
            <a:xfrm>
              <a:off x="1995556" y="3013251"/>
              <a:ext cx="9089671" cy="309318"/>
            </a:xfrm>
            <a:prstGeom prst="rect">
              <a:avLst/>
            </a:prstGeom>
            <a:solidFill>
              <a:srgbClr val="B5F3FE">
                <a:alpha val="20000"/>
              </a:srgbClr>
            </a:solidFill>
            <a:ln w="12700" cap="flat" cmpd="sng" algn="ctr">
              <a:solidFill>
                <a:sysClr val="window" lastClr="FFFFFF"/>
              </a:solidFill>
              <a:prstDash val="solid"/>
            </a:ln>
            <a:effectLst/>
          </p:spPr>
          <p:txBody>
            <a:bodyPr anchor="ctr"/>
            <a:lstStyle/>
            <a:p>
              <a:pPr algn="ctr" defTabSz="914034" latinLnBrk="1">
                <a:defRPr/>
              </a:pPr>
              <a:endParaRPr lang="ko-KR" altLang="en-US" sz="1799" kern="0">
                <a:solidFill>
                  <a:prstClr val="white"/>
                </a:solidFill>
                <a:latin typeface="맑은 고딕"/>
                <a:ea typeface="맑은 고딕" panose="020B0503020000020004" pitchFamily="34" charset="-127"/>
              </a:endParaRPr>
            </a:p>
          </p:txBody>
        </p:sp>
        <p:sp>
          <p:nvSpPr>
            <p:cNvPr id="74" name="직사각형 7"/>
            <p:cNvSpPr/>
            <p:nvPr/>
          </p:nvSpPr>
          <p:spPr>
            <a:xfrm>
              <a:off x="1995556" y="4632508"/>
              <a:ext cx="9089671" cy="310973"/>
            </a:xfrm>
            <a:prstGeom prst="rect">
              <a:avLst/>
            </a:prstGeom>
            <a:solidFill>
              <a:sysClr val="window" lastClr="FFFFFF">
                <a:lumMod val="65000"/>
                <a:alpha val="20000"/>
              </a:sysClr>
            </a:solidFill>
            <a:ln w="12700" cap="flat" cmpd="sng" algn="ctr">
              <a:solidFill>
                <a:sysClr val="window" lastClr="FFFFFF"/>
              </a:solidFill>
              <a:prstDash val="solid"/>
            </a:ln>
            <a:effectLst/>
          </p:spPr>
          <p:txBody>
            <a:bodyPr anchor="ctr"/>
            <a:lstStyle/>
            <a:p>
              <a:pPr algn="ctr" defTabSz="914034" latinLnBrk="1">
                <a:defRPr/>
              </a:pPr>
              <a:endParaRPr lang="ko-KR" altLang="en-US" sz="1799" kern="0">
                <a:solidFill>
                  <a:prstClr val="white"/>
                </a:solidFill>
                <a:latin typeface="맑은 고딕"/>
                <a:ea typeface="맑은 고딕" panose="020B0503020000020004" pitchFamily="34" charset="-127"/>
              </a:endParaRPr>
            </a:p>
          </p:txBody>
        </p:sp>
        <p:sp>
          <p:nvSpPr>
            <p:cNvPr id="75" name="직사각형 8"/>
            <p:cNvSpPr/>
            <p:nvPr/>
          </p:nvSpPr>
          <p:spPr>
            <a:xfrm>
              <a:off x="1995556" y="4092755"/>
              <a:ext cx="9089671" cy="309318"/>
            </a:xfrm>
            <a:prstGeom prst="rect">
              <a:avLst/>
            </a:prstGeom>
            <a:solidFill>
              <a:srgbClr val="FCE1CC"/>
            </a:solidFill>
            <a:ln w="12700" cap="flat" cmpd="sng" algn="ctr">
              <a:solidFill>
                <a:sysClr val="window" lastClr="FFFFFF"/>
              </a:solidFill>
              <a:prstDash val="solid"/>
            </a:ln>
            <a:effectLst/>
          </p:spPr>
          <p:txBody>
            <a:bodyPr anchor="ctr"/>
            <a:lstStyle/>
            <a:p>
              <a:pPr algn="ctr" defTabSz="914034" latinLnBrk="1">
                <a:defRPr/>
              </a:pPr>
              <a:endParaRPr lang="ko-KR" altLang="en-US" sz="1799" kern="0">
                <a:solidFill>
                  <a:prstClr val="white"/>
                </a:solidFill>
                <a:latin typeface="맑은 고딕"/>
                <a:ea typeface="맑은 고딕" panose="020B0503020000020004" pitchFamily="34" charset="-127"/>
              </a:endParaRPr>
            </a:p>
          </p:txBody>
        </p:sp>
        <p:sp>
          <p:nvSpPr>
            <p:cNvPr id="76" name="직사각형 9"/>
            <p:cNvSpPr/>
            <p:nvPr/>
          </p:nvSpPr>
          <p:spPr>
            <a:xfrm>
              <a:off x="1995556" y="2473497"/>
              <a:ext cx="9089671" cy="309320"/>
            </a:xfrm>
            <a:prstGeom prst="rect">
              <a:avLst/>
            </a:prstGeom>
            <a:solidFill>
              <a:srgbClr val="BF1B50">
                <a:alpha val="20000"/>
              </a:srgbClr>
            </a:solidFill>
            <a:ln w="12700" cap="flat" cmpd="sng" algn="ctr">
              <a:solidFill>
                <a:sysClr val="window" lastClr="FFFFFF"/>
              </a:solidFill>
              <a:prstDash val="solid"/>
            </a:ln>
            <a:effectLst/>
          </p:spPr>
          <p:txBody>
            <a:bodyPr anchor="ctr"/>
            <a:lstStyle/>
            <a:p>
              <a:pPr algn="ctr" defTabSz="914034" latinLnBrk="1">
                <a:defRPr/>
              </a:pPr>
              <a:endParaRPr lang="ko-KR" altLang="en-US" sz="1799" kern="0">
                <a:solidFill>
                  <a:prstClr val="white"/>
                </a:solidFill>
                <a:latin typeface="맑은 고딕"/>
                <a:ea typeface="맑은 고딕" panose="020B0503020000020004" pitchFamily="34" charset="-127"/>
              </a:endParaRPr>
            </a:p>
          </p:txBody>
        </p:sp>
        <p:graphicFrame>
          <p:nvGraphicFramePr>
            <p:cNvPr id="77" name="차트 6"/>
            <p:cNvGraphicFramePr>
              <a:graphicFrameLocks/>
            </p:cNvGraphicFramePr>
            <p:nvPr>
              <p:extLst>
                <p:ext uri="{D42A27DB-BD31-4B8C-83A1-F6EECF244321}">
                  <p14:modId xmlns:p14="http://schemas.microsoft.com/office/powerpoint/2010/main" val="1223891907"/>
                </p:ext>
              </p:extLst>
            </p:nvPr>
          </p:nvGraphicFramePr>
          <p:xfrm>
            <a:off x="1828791" y="2142325"/>
            <a:ext cx="9601732" cy="3232140"/>
          </p:xfrm>
          <a:graphic>
            <a:graphicData uri="http://schemas.openxmlformats.org/drawingml/2006/chart">
              <c:chart xmlns:c="http://schemas.openxmlformats.org/drawingml/2006/chart" xmlns:r="http://schemas.openxmlformats.org/officeDocument/2006/relationships" r:id="rId3"/>
            </a:graphicData>
          </a:graphic>
        </p:graphicFrame>
        <p:grpSp>
          <p:nvGrpSpPr>
            <p:cNvPr id="78" name="그룹 7"/>
            <p:cNvGrpSpPr>
              <a:grpSpLocks/>
            </p:cNvGrpSpPr>
            <p:nvPr/>
          </p:nvGrpSpPr>
          <p:grpSpPr bwMode="auto">
            <a:xfrm>
              <a:off x="538972" y="2509799"/>
              <a:ext cx="1178957" cy="2453803"/>
              <a:chOff x="4209623" y="2100381"/>
              <a:chExt cx="820546" cy="2042621"/>
            </a:xfrm>
          </p:grpSpPr>
          <p:sp>
            <p:nvSpPr>
              <p:cNvPr id="79" name="Rectangle 3"/>
              <p:cNvSpPr txBox="1">
                <a:spLocks noChangeArrowheads="1"/>
              </p:cNvSpPr>
              <p:nvPr/>
            </p:nvSpPr>
            <p:spPr bwMode="auto">
              <a:xfrm>
                <a:off x="4209623" y="2100381"/>
                <a:ext cx="820546" cy="179272"/>
              </a:xfrm>
              <a:prstGeom prst="rect">
                <a:avLst/>
              </a:prstGeom>
            </p:spPr>
            <p:txBody>
              <a:bodyPr lIns="0" tIns="0" rIns="0" bIns="0">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spcBef>
                    <a:spcPts val="0"/>
                  </a:spcBef>
                  <a:defRPr/>
                </a:pPr>
                <a:r>
                  <a:rPr lang="en-US" altLang="ko-KR" sz="1399" b="1" dirty="0">
                    <a:solidFill>
                      <a:prstClr val="black">
                        <a:lumMod val="75000"/>
                        <a:lumOff val="25000"/>
                      </a:prstClr>
                    </a:solidFill>
                    <a:latin typeface="Tahoma" pitchFamily="34" charset="0"/>
                    <a:ea typeface="Tahoma" pitchFamily="34" charset="0"/>
                    <a:cs typeface="Tahoma" pitchFamily="34" charset="0"/>
                  </a:rPr>
                  <a:t>Value01</a:t>
                </a:r>
              </a:p>
            </p:txBody>
          </p:sp>
          <p:sp>
            <p:nvSpPr>
              <p:cNvPr id="80" name="Rectangle 3"/>
              <p:cNvSpPr txBox="1">
                <a:spLocks noChangeArrowheads="1"/>
              </p:cNvSpPr>
              <p:nvPr/>
            </p:nvSpPr>
            <p:spPr bwMode="auto">
              <a:xfrm>
                <a:off x="4209623" y="2566218"/>
                <a:ext cx="820546" cy="179272"/>
              </a:xfrm>
              <a:prstGeom prst="rect">
                <a:avLst/>
              </a:prstGeom>
            </p:spPr>
            <p:txBody>
              <a:bodyPr lIns="0" tIns="0" rIns="0" bIns="0">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spcBef>
                    <a:spcPts val="0"/>
                  </a:spcBef>
                  <a:defRPr/>
                </a:pPr>
                <a:r>
                  <a:rPr lang="en-US" altLang="ko-KR" sz="1399" b="1" dirty="0">
                    <a:solidFill>
                      <a:prstClr val="black">
                        <a:lumMod val="75000"/>
                        <a:lumOff val="25000"/>
                      </a:prstClr>
                    </a:solidFill>
                    <a:latin typeface="Tahoma" pitchFamily="34" charset="0"/>
                    <a:ea typeface="Tahoma" pitchFamily="34" charset="0"/>
                    <a:cs typeface="Tahoma" pitchFamily="34" charset="0"/>
                  </a:rPr>
                  <a:t>Value02</a:t>
                </a:r>
              </a:p>
            </p:txBody>
          </p:sp>
          <p:sp>
            <p:nvSpPr>
              <p:cNvPr id="81" name="Rectangle 3"/>
              <p:cNvSpPr txBox="1">
                <a:spLocks noChangeArrowheads="1"/>
              </p:cNvSpPr>
              <p:nvPr/>
            </p:nvSpPr>
            <p:spPr bwMode="auto">
              <a:xfrm>
                <a:off x="4209623" y="3032056"/>
                <a:ext cx="820546" cy="179272"/>
              </a:xfrm>
              <a:prstGeom prst="rect">
                <a:avLst/>
              </a:prstGeom>
            </p:spPr>
            <p:txBody>
              <a:bodyPr lIns="0" tIns="0" rIns="0" bIns="0">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spcBef>
                    <a:spcPts val="0"/>
                  </a:spcBef>
                  <a:defRPr/>
                </a:pPr>
                <a:r>
                  <a:rPr lang="en-US" altLang="ko-KR" sz="1399" b="1">
                    <a:solidFill>
                      <a:prstClr val="black">
                        <a:lumMod val="75000"/>
                        <a:lumOff val="25000"/>
                      </a:prstClr>
                    </a:solidFill>
                    <a:latin typeface="Tahoma" pitchFamily="34" charset="0"/>
                    <a:ea typeface="Tahoma" pitchFamily="34" charset="0"/>
                    <a:cs typeface="Tahoma" pitchFamily="34" charset="0"/>
                  </a:rPr>
                  <a:t>Value03</a:t>
                </a:r>
              </a:p>
            </p:txBody>
          </p:sp>
          <p:sp>
            <p:nvSpPr>
              <p:cNvPr id="82" name="Rectangle 3"/>
              <p:cNvSpPr txBox="1">
                <a:spLocks noChangeArrowheads="1"/>
              </p:cNvSpPr>
              <p:nvPr/>
            </p:nvSpPr>
            <p:spPr bwMode="auto">
              <a:xfrm>
                <a:off x="4209623" y="3497893"/>
                <a:ext cx="820546" cy="179272"/>
              </a:xfrm>
              <a:prstGeom prst="rect">
                <a:avLst/>
              </a:prstGeom>
            </p:spPr>
            <p:txBody>
              <a:bodyPr lIns="0" tIns="0" rIns="0" bIns="0">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spcBef>
                    <a:spcPts val="0"/>
                  </a:spcBef>
                  <a:defRPr/>
                </a:pPr>
                <a:r>
                  <a:rPr lang="en-US" altLang="ko-KR" sz="1399" b="1">
                    <a:solidFill>
                      <a:prstClr val="black">
                        <a:lumMod val="75000"/>
                        <a:lumOff val="25000"/>
                      </a:prstClr>
                    </a:solidFill>
                    <a:latin typeface="Tahoma" pitchFamily="34" charset="0"/>
                    <a:ea typeface="Tahoma" pitchFamily="34" charset="0"/>
                    <a:cs typeface="Tahoma" pitchFamily="34" charset="0"/>
                  </a:rPr>
                  <a:t>Value04</a:t>
                </a:r>
              </a:p>
            </p:txBody>
          </p:sp>
          <p:sp>
            <p:nvSpPr>
              <p:cNvPr id="83" name="Rectangle 3"/>
              <p:cNvSpPr txBox="1">
                <a:spLocks noChangeArrowheads="1"/>
              </p:cNvSpPr>
              <p:nvPr/>
            </p:nvSpPr>
            <p:spPr bwMode="auto">
              <a:xfrm>
                <a:off x="4209623" y="3963730"/>
                <a:ext cx="820546" cy="179272"/>
              </a:xfrm>
              <a:prstGeom prst="rect">
                <a:avLst/>
              </a:prstGeom>
            </p:spPr>
            <p:txBody>
              <a:bodyPr lIns="0" tIns="0" rIns="0" bIns="0">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defTabSz="914034" latinLnBrk="1">
                  <a:spcBef>
                    <a:spcPts val="0"/>
                  </a:spcBef>
                  <a:defRPr/>
                </a:pPr>
                <a:r>
                  <a:rPr lang="en-US" altLang="ko-KR" sz="1399" b="1">
                    <a:solidFill>
                      <a:prstClr val="black">
                        <a:lumMod val="75000"/>
                        <a:lumOff val="25000"/>
                      </a:prstClr>
                    </a:solidFill>
                    <a:latin typeface="Tahoma" pitchFamily="34" charset="0"/>
                    <a:ea typeface="Tahoma" pitchFamily="34" charset="0"/>
                    <a:cs typeface="Tahoma" pitchFamily="34" charset="0"/>
                  </a:rPr>
                  <a:t>Value05</a:t>
                </a:r>
              </a:p>
            </p:txBody>
          </p:sp>
        </p:grpSp>
        <p:grpSp>
          <p:nvGrpSpPr>
            <p:cNvPr id="84" name="그룹 14"/>
            <p:cNvGrpSpPr>
              <a:grpSpLocks/>
            </p:cNvGrpSpPr>
            <p:nvPr/>
          </p:nvGrpSpPr>
          <p:grpSpPr bwMode="auto">
            <a:xfrm>
              <a:off x="6253007" y="2036576"/>
              <a:ext cx="990535" cy="203054"/>
              <a:chOff x="5724726" y="2988183"/>
              <a:chExt cx="939363" cy="190845"/>
            </a:xfrm>
          </p:grpSpPr>
          <p:sp>
            <p:nvSpPr>
              <p:cNvPr id="85" name="직사각형 25"/>
              <p:cNvSpPr/>
              <p:nvPr/>
            </p:nvSpPr>
            <p:spPr>
              <a:xfrm>
                <a:off x="5724726" y="3018539"/>
                <a:ext cx="123789" cy="122686"/>
              </a:xfrm>
              <a:prstGeom prst="rect">
                <a:avLst/>
              </a:prstGeom>
              <a:solidFill>
                <a:srgbClr val="AD7E8E"/>
              </a:solidFill>
              <a:ln w="12700" cap="flat" cmpd="sng" algn="ctr">
                <a:noFill/>
                <a:prstDash val="solid"/>
              </a:ln>
              <a:effectLst/>
            </p:spPr>
            <p:txBody>
              <a:bodyPr anchor="ctr"/>
              <a:lstStyle/>
              <a:p>
                <a:pPr defTabSz="914034" latinLnBrk="1">
                  <a:defRPr/>
                </a:pPr>
                <a:endParaRPr lang="ko-KR" altLang="en-US" sz="1999" kern="0">
                  <a:solidFill>
                    <a:prstClr val="black"/>
                  </a:solidFill>
                  <a:latin typeface="맑은 고딕"/>
                  <a:ea typeface="맑은 고딕" panose="020B0503020000020004" pitchFamily="34" charset="-127"/>
                </a:endParaRPr>
              </a:p>
            </p:txBody>
          </p:sp>
          <p:sp>
            <p:nvSpPr>
              <p:cNvPr id="86" name="Rectangle 3"/>
              <p:cNvSpPr txBox="1">
                <a:spLocks noChangeArrowheads="1"/>
              </p:cNvSpPr>
              <p:nvPr/>
            </p:nvSpPr>
            <p:spPr bwMode="auto">
              <a:xfrm>
                <a:off x="5940749" y="2988183"/>
                <a:ext cx="723340" cy="19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solidFill>
                    <a:latin typeface="Tahoma" pitchFamily="34" charset="0"/>
                    <a:ea typeface="Tahoma" pitchFamily="34" charset="0"/>
                    <a:cs typeface="Tahoma" pitchFamily="34" charset="0"/>
                  </a:rPr>
                  <a:t>Value 01</a:t>
                </a:r>
              </a:p>
            </p:txBody>
          </p:sp>
        </p:grpSp>
        <p:grpSp>
          <p:nvGrpSpPr>
            <p:cNvPr id="87" name="그룹 15"/>
            <p:cNvGrpSpPr>
              <a:grpSpLocks/>
            </p:cNvGrpSpPr>
            <p:nvPr/>
          </p:nvGrpSpPr>
          <p:grpSpPr bwMode="auto">
            <a:xfrm>
              <a:off x="7335020" y="2036576"/>
              <a:ext cx="893014" cy="203054"/>
              <a:chOff x="5905436" y="2988526"/>
              <a:chExt cx="846880" cy="190846"/>
            </a:xfrm>
          </p:grpSpPr>
          <p:sp>
            <p:nvSpPr>
              <p:cNvPr id="88" name="직사각형 23"/>
              <p:cNvSpPr/>
              <p:nvPr/>
            </p:nvSpPr>
            <p:spPr>
              <a:xfrm>
                <a:off x="5905436" y="3016593"/>
                <a:ext cx="123790" cy="124632"/>
              </a:xfrm>
              <a:prstGeom prst="rect">
                <a:avLst/>
              </a:prstGeom>
              <a:solidFill>
                <a:srgbClr val="82ACB8"/>
              </a:solidFill>
              <a:ln w="12700" cap="flat" cmpd="sng" algn="ctr">
                <a:noFill/>
                <a:prstDash val="solid"/>
              </a:ln>
              <a:effectLst/>
            </p:spPr>
            <p:txBody>
              <a:bodyPr anchor="ctr"/>
              <a:lstStyle/>
              <a:p>
                <a:pPr defTabSz="914034" latinLnBrk="1">
                  <a:defRPr/>
                </a:pPr>
                <a:endParaRPr lang="ko-KR" altLang="en-US" sz="1999" kern="0">
                  <a:solidFill>
                    <a:prstClr val="black"/>
                  </a:solidFill>
                  <a:latin typeface="맑은 고딕"/>
                  <a:ea typeface="맑은 고딕" panose="020B0503020000020004" pitchFamily="34" charset="-127"/>
                </a:endParaRPr>
              </a:p>
            </p:txBody>
          </p:sp>
          <p:sp>
            <p:nvSpPr>
              <p:cNvPr id="89" name="Rectangle 3"/>
              <p:cNvSpPr txBox="1">
                <a:spLocks noChangeArrowheads="1"/>
              </p:cNvSpPr>
              <p:nvPr/>
            </p:nvSpPr>
            <p:spPr bwMode="auto">
              <a:xfrm>
                <a:off x="6152619" y="2988526"/>
                <a:ext cx="599697" cy="19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solidFill>
                    <a:latin typeface="Tahoma" pitchFamily="34" charset="0"/>
                    <a:ea typeface="Tahoma" pitchFamily="34" charset="0"/>
                    <a:cs typeface="Tahoma" pitchFamily="34" charset="0"/>
                  </a:rPr>
                  <a:t>Value 02</a:t>
                </a:r>
              </a:p>
            </p:txBody>
          </p:sp>
        </p:grpSp>
        <p:grpSp>
          <p:nvGrpSpPr>
            <p:cNvPr id="90" name="그룹 15"/>
            <p:cNvGrpSpPr>
              <a:grpSpLocks/>
            </p:cNvGrpSpPr>
            <p:nvPr/>
          </p:nvGrpSpPr>
          <p:grpSpPr bwMode="auto">
            <a:xfrm>
              <a:off x="8319512" y="2036576"/>
              <a:ext cx="893014" cy="203054"/>
              <a:chOff x="5905436" y="2988526"/>
              <a:chExt cx="846880" cy="190846"/>
            </a:xfrm>
          </p:grpSpPr>
          <p:sp>
            <p:nvSpPr>
              <p:cNvPr id="91" name="직사각형 21"/>
              <p:cNvSpPr/>
              <p:nvPr/>
            </p:nvSpPr>
            <p:spPr>
              <a:xfrm>
                <a:off x="5905436" y="3016593"/>
                <a:ext cx="123790" cy="124632"/>
              </a:xfrm>
              <a:prstGeom prst="rect">
                <a:avLst/>
              </a:prstGeom>
              <a:solidFill>
                <a:schemeClr val="tx1">
                  <a:lumMod val="50000"/>
                  <a:lumOff val="50000"/>
                </a:schemeClr>
              </a:solidFill>
              <a:ln w="12700" cap="flat" cmpd="sng" algn="ctr">
                <a:noFill/>
                <a:prstDash val="solid"/>
              </a:ln>
              <a:effectLst/>
            </p:spPr>
            <p:txBody>
              <a:bodyPr anchor="ctr"/>
              <a:lstStyle/>
              <a:p>
                <a:pPr defTabSz="914034" latinLnBrk="1">
                  <a:defRPr/>
                </a:pPr>
                <a:endParaRPr lang="ko-KR" altLang="en-US" sz="1999" kern="0">
                  <a:solidFill>
                    <a:srgbClr val="FE8CA2"/>
                  </a:solidFill>
                  <a:latin typeface="맑은 고딕"/>
                  <a:ea typeface="맑은 고딕" panose="020B0503020000020004" pitchFamily="34" charset="-127"/>
                </a:endParaRPr>
              </a:p>
            </p:txBody>
          </p:sp>
          <p:sp>
            <p:nvSpPr>
              <p:cNvPr id="92" name="Rectangle 3"/>
              <p:cNvSpPr txBox="1">
                <a:spLocks noChangeArrowheads="1"/>
              </p:cNvSpPr>
              <p:nvPr/>
            </p:nvSpPr>
            <p:spPr bwMode="auto">
              <a:xfrm>
                <a:off x="6152620" y="2988526"/>
                <a:ext cx="599696" cy="19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a:solidFill>
                      <a:prstClr val="black"/>
                    </a:solidFill>
                    <a:latin typeface="Tahoma" pitchFamily="34" charset="0"/>
                    <a:ea typeface="Tahoma" pitchFamily="34" charset="0"/>
                    <a:cs typeface="Tahoma" pitchFamily="34" charset="0"/>
                  </a:rPr>
                  <a:t>Value 03</a:t>
                </a:r>
              </a:p>
            </p:txBody>
          </p:sp>
        </p:grpSp>
        <p:grpSp>
          <p:nvGrpSpPr>
            <p:cNvPr id="52" name="그룹 15"/>
            <p:cNvGrpSpPr>
              <a:grpSpLocks/>
            </p:cNvGrpSpPr>
            <p:nvPr/>
          </p:nvGrpSpPr>
          <p:grpSpPr bwMode="auto">
            <a:xfrm>
              <a:off x="9304004" y="2046120"/>
              <a:ext cx="893014" cy="183961"/>
              <a:chOff x="5905436" y="2997498"/>
              <a:chExt cx="846880" cy="172901"/>
            </a:xfrm>
          </p:grpSpPr>
          <p:sp>
            <p:nvSpPr>
              <p:cNvPr id="53" name="직사각형 23"/>
              <p:cNvSpPr/>
              <p:nvPr/>
            </p:nvSpPr>
            <p:spPr>
              <a:xfrm>
                <a:off x="5905436" y="3016593"/>
                <a:ext cx="123790" cy="124632"/>
              </a:xfrm>
              <a:prstGeom prst="rect">
                <a:avLst/>
              </a:prstGeom>
              <a:solidFill>
                <a:srgbClr val="FFC000"/>
              </a:solidFill>
              <a:ln w="12700" cap="flat" cmpd="sng" algn="ctr">
                <a:noFill/>
                <a:prstDash val="solid"/>
              </a:ln>
              <a:effectLst/>
            </p:spPr>
            <p:txBody>
              <a:bodyPr anchor="ctr"/>
              <a:lstStyle/>
              <a:p>
                <a:pPr defTabSz="914034" latinLnBrk="1">
                  <a:defRPr/>
                </a:pPr>
                <a:endParaRPr lang="ko-KR" altLang="en-US" sz="1999" kern="0">
                  <a:solidFill>
                    <a:prstClr val="black"/>
                  </a:solidFill>
                  <a:latin typeface="맑은 고딕"/>
                  <a:ea typeface="맑은 고딕" panose="020B0503020000020004" pitchFamily="34" charset="-127"/>
                </a:endParaRPr>
              </a:p>
            </p:txBody>
          </p:sp>
          <p:sp>
            <p:nvSpPr>
              <p:cNvPr id="54" name="Rectangle 3"/>
              <p:cNvSpPr txBox="1">
                <a:spLocks noChangeArrowheads="1"/>
              </p:cNvSpPr>
              <p:nvPr/>
            </p:nvSpPr>
            <p:spPr bwMode="auto">
              <a:xfrm>
                <a:off x="6152619" y="2997498"/>
                <a:ext cx="599697" cy="172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solidFill>
                    <a:latin typeface="Tahoma" pitchFamily="34" charset="0"/>
                    <a:ea typeface="Tahoma" pitchFamily="34" charset="0"/>
                    <a:cs typeface="Tahoma" pitchFamily="34" charset="0"/>
                  </a:rPr>
                  <a:t>Value </a:t>
                </a:r>
                <a:r>
                  <a:rPr lang="en-US" altLang="ko-KR" sz="1200" kern="0" dirty="0" smtClean="0">
                    <a:solidFill>
                      <a:prstClr val="black"/>
                    </a:solidFill>
                    <a:latin typeface="Tahoma" pitchFamily="34" charset="0"/>
                    <a:ea typeface="Tahoma" pitchFamily="34" charset="0"/>
                    <a:cs typeface="Tahoma" pitchFamily="34" charset="0"/>
                  </a:rPr>
                  <a:t>04</a:t>
                </a:r>
                <a:endParaRPr lang="en-US" altLang="ko-KR" sz="1200" kern="0" dirty="0">
                  <a:solidFill>
                    <a:prstClr val="black"/>
                  </a:solidFill>
                  <a:latin typeface="Tahoma" pitchFamily="34" charset="0"/>
                  <a:ea typeface="Tahoma" pitchFamily="34" charset="0"/>
                  <a:cs typeface="Tahoma" pitchFamily="34" charset="0"/>
                </a:endParaRPr>
              </a:p>
            </p:txBody>
          </p:sp>
        </p:grpSp>
        <p:grpSp>
          <p:nvGrpSpPr>
            <p:cNvPr id="55" name="그룹 15"/>
            <p:cNvGrpSpPr>
              <a:grpSpLocks/>
            </p:cNvGrpSpPr>
            <p:nvPr/>
          </p:nvGrpSpPr>
          <p:grpSpPr bwMode="auto">
            <a:xfrm>
              <a:off x="10288496" y="2046120"/>
              <a:ext cx="893014" cy="183961"/>
              <a:chOff x="5905436" y="2997498"/>
              <a:chExt cx="846880" cy="172901"/>
            </a:xfrm>
          </p:grpSpPr>
          <p:sp>
            <p:nvSpPr>
              <p:cNvPr id="56" name="직사각형 21"/>
              <p:cNvSpPr/>
              <p:nvPr/>
            </p:nvSpPr>
            <p:spPr>
              <a:xfrm>
                <a:off x="5905436" y="3016593"/>
                <a:ext cx="123790" cy="124632"/>
              </a:xfrm>
              <a:prstGeom prst="rect">
                <a:avLst/>
              </a:prstGeom>
              <a:solidFill>
                <a:srgbClr val="424242"/>
              </a:solidFill>
              <a:ln w="12700" cap="flat" cmpd="sng" algn="ctr">
                <a:noFill/>
                <a:prstDash val="solid"/>
              </a:ln>
              <a:effectLst/>
            </p:spPr>
            <p:txBody>
              <a:bodyPr anchor="ctr"/>
              <a:lstStyle/>
              <a:p>
                <a:pPr defTabSz="914034" latinLnBrk="1">
                  <a:defRPr/>
                </a:pPr>
                <a:endParaRPr lang="ko-KR" altLang="en-US" sz="1999" kern="0">
                  <a:solidFill>
                    <a:srgbClr val="FE8CA2"/>
                  </a:solidFill>
                  <a:latin typeface="맑은 고딕"/>
                  <a:ea typeface="맑은 고딕" panose="020B0503020000020004" pitchFamily="34" charset="-127"/>
                </a:endParaRPr>
              </a:p>
            </p:txBody>
          </p:sp>
          <p:sp>
            <p:nvSpPr>
              <p:cNvPr id="57" name="Rectangle 3"/>
              <p:cNvSpPr txBox="1">
                <a:spLocks noChangeArrowheads="1"/>
              </p:cNvSpPr>
              <p:nvPr/>
            </p:nvSpPr>
            <p:spPr bwMode="auto">
              <a:xfrm>
                <a:off x="6152620" y="2997498"/>
                <a:ext cx="599696" cy="172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solidFill>
                    <a:latin typeface="Tahoma" pitchFamily="34" charset="0"/>
                    <a:ea typeface="Tahoma" pitchFamily="34" charset="0"/>
                    <a:cs typeface="Tahoma" pitchFamily="34" charset="0"/>
                  </a:rPr>
                  <a:t>Value </a:t>
                </a:r>
                <a:r>
                  <a:rPr lang="en-US" altLang="ko-KR" sz="1200" kern="0" dirty="0" smtClean="0">
                    <a:solidFill>
                      <a:prstClr val="black"/>
                    </a:solidFill>
                    <a:latin typeface="Tahoma" pitchFamily="34" charset="0"/>
                    <a:ea typeface="Tahoma" pitchFamily="34" charset="0"/>
                    <a:cs typeface="Tahoma" pitchFamily="34" charset="0"/>
                  </a:rPr>
                  <a:t>05</a:t>
                </a:r>
                <a:endParaRPr lang="en-US" altLang="ko-KR" sz="1200" kern="0" dirty="0">
                  <a:solidFill>
                    <a:prstClr val="black"/>
                  </a:solidFill>
                  <a:latin typeface="Tahoma" pitchFamily="34" charset="0"/>
                  <a:ea typeface="Tahoma" pitchFamily="34" charset="0"/>
                  <a:cs typeface="Tahoma" pitchFamily="34" charset="0"/>
                </a:endParaRPr>
              </a:p>
            </p:txBody>
          </p:sp>
        </p:grpSp>
      </p:grpSp>
    </p:spTree>
    <p:extLst>
      <p:ext uri="{BB962C8B-B14F-4D97-AF65-F5344CB8AC3E}">
        <p14:creationId xmlns:p14="http://schemas.microsoft.com/office/powerpoint/2010/main" val="8213682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 name="표 5"/>
          <p:cNvGraphicFramePr>
            <a:graphicFrameLocks noGrp="1"/>
          </p:cNvGraphicFramePr>
          <p:nvPr>
            <p:extLst>
              <p:ext uri="{D42A27DB-BD31-4B8C-83A1-F6EECF244321}">
                <p14:modId xmlns:p14="http://schemas.microsoft.com/office/powerpoint/2010/main" val="3620544323"/>
              </p:ext>
            </p:extLst>
          </p:nvPr>
        </p:nvGraphicFramePr>
        <p:xfrm>
          <a:off x="862589" y="2118816"/>
          <a:ext cx="10471157" cy="3477892"/>
        </p:xfrm>
        <a:graphic>
          <a:graphicData uri="http://schemas.openxmlformats.org/drawingml/2006/table">
            <a:tbl>
              <a:tblPr firstRow="1" bandRow="1"/>
              <a:tblGrid>
                <a:gridCol w="4753099">
                  <a:extLst>
                    <a:ext uri="{9D8B030D-6E8A-4147-A177-3AD203B41FA5}">
                      <a16:colId xmlns:a16="http://schemas.microsoft.com/office/drawing/2014/main" xmlns="" val="20000"/>
                    </a:ext>
                  </a:extLst>
                </a:gridCol>
                <a:gridCol w="2859029">
                  <a:extLst>
                    <a:ext uri="{9D8B030D-6E8A-4147-A177-3AD203B41FA5}">
                      <a16:colId xmlns:a16="http://schemas.microsoft.com/office/drawing/2014/main" xmlns="" val="20001"/>
                    </a:ext>
                  </a:extLst>
                </a:gridCol>
                <a:gridCol w="2859029">
                  <a:extLst>
                    <a:ext uri="{9D8B030D-6E8A-4147-A177-3AD203B41FA5}">
                      <a16:colId xmlns:a16="http://schemas.microsoft.com/office/drawing/2014/main" xmlns="" val="20002"/>
                    </a:ext>
                  </a:extLst>
                </a:gridCol>
              </a:tblGrid>
              <a:tr h="328814">
                <a:tc>
                  <a:txBody>
                    <a:bodyPr/>
                    <a:lstStyle>
                      <a:lvl1pPr marL="0" indent="0" algn="l" defTabSz="914400" eaLnBrk="0" fontAlgn="base" latinLnBrk="0" hangingPunct="0">
                        <a:spcBef>
                          <a:spcPct val="0"/>
                        </a:spcBef>
                        <a:spcAft>
                          <a:spcPct val="0"/>
                        </a:spcAft>
                        <a:buFont typeface="Arial" charset="0"/>
                        <a:buNone/>
                        <a:defRPr sz="1800" b="1" i="0" u="none" kern="1200" baseline="0">
                          <a:solidFill>
                            <a:schemeClr val="lt1"/>
                          </a:solidFill>
                          <a:latin typeface="맑은 고딕"/>
                        </a:defRPr>
                      </a:lvl1pPr>
                      <a:lvl2pPr marL="4572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2pPr>
                      <a:lvl3pPr marL="9144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3pPr>
                      <a:lvl4pPr marL="13716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4pPr>
                      <a:lvl5pPr marL="18288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5pPr>
                      <a:lvl6pPr marL="22860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6pPr>
                      <a:lvl7pPr marL="27432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7pPr>
                      <a:lvl8pPr marL="32004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8pPr>
                      <a:lvl9pPr marL="36576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500" b="1"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Visual trends</a:t>
                      </a:r>
                    </a:p>
                  </a:txBody>
                  <a:tcPr marL="97448" marR="97448" marT="48741" marB="48741" anchor="ctr">
                    <a:lnL w="12700" cap="flat" cmpd="sng" algn="ctr">
                      <a:noFill/>
                      <a:prstDash val="solid"/>
                      <a:round/>
                      <a:headEnd type="none" w="med" len="med"/>
                      <a:tailEnd type="none" w="med" len="med"/>
                    </a:lnL>
                    <a:lnR w="12700" cap="flat" cmpd="sng" algn="ctr">
                      <a:solidFill>
                        <a:sysClr val="window" lastClr="FFFFFF">
                          <a:lumMod val="95000"/>
                        </a:sys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EB5C9"/>
                    </a:solidFill>
                  </a:tcPr>
                </a:tc>
                <a:tc>
                  <a:txBody>
                    <a:bodyPr/>
                    <a:lstStyle>
                      <a:lvl1pPr marL="0" indent="0" algn="l" defTabSz="914400" eaLnBrk="0" fontAlgn="base" latinLnBrk="0" hangingPunct="0">
                        <a:spcBef>
                          <a:spcPct val="0"/>
                        </a:spcBef>
                        <a:spcAft>
                          <a:spcPct val="0"/>
                        </a:spcAft>
                        <a:buFont typeface="Arial" charset="0"/>
                        <a:buNone/>
                        <a:defRPr sz="1800" b="1" i="0" u="none" kern="1200" baseline="0">
                          <a:solidFill>
                            <a:schemeClr val="lt1"/>
                          </a:solidFill>
                          <a:latin typeface="맑은 고딕"/>
                        </a:defRPr>
                      </a:lvl1pPr>
                      <a:lvl2pPr marL="4572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2pPr>
                      <a:lvl3pPr marL="9144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3pPr>
                      <a:lvl4pPr marL="13716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4pPr>
                      <a:lvl5pPr marL="18288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5pPr>
                      <a:lvl6pPr marL="22860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6pPr>
                      <a:lvl7pPr marL="27432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7pPr>
                      <a:lvl8pPr marL="32004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8pPr>
                      <a:lvl9pPr marL="36576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500" b="1"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Number</a:t>
                      </a:r>
                    </a:p>
                  </a:txBody>
                  <a:tcPr marL="97448" marR="97448" marT="48741" marB="48741" anchor="ctr">
                    <a:lnL w="12700" cap="flat" cmpd="sng" algn="ctr">
                      <a:solidFill>
                        <a:sysClr val="window" lastClr="FFFFFF">
                          <a:lumMod val="95000"/>
                        </a:sysClr>
                      </a:solidFill>
                      <a:prstDash val="solid"/>
                      <a:round/>
                      <a:headEnd type="none" w="med" len="med"/>
                      <a:tailEnd type="none" w="med" len="med"/>
                    </a:lnL>
                    <a:lnR w="12700" cap="flat" cmpd="sng" algn="ctr">
                      <a:solidFill>
                        <a:sysClr val="window" lastClr="FFFFFF">
                          <a:lumMod val="95000"/>
                        </a:sys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EB5C9"/>
                    </a:solidFill>
                  </a:tcPr>
                </a:tc>
                <a:tc>
                  <a:txBody>
                    <a:bodyPr/>
                    <a:lstStyle>
                      <a:lvl1pPr marL="0" indent="0" algn="l" defTabSz="914400" eaLnBrk="0" fontAlgn="base" latinLnBrk="0" hangingPunct="0">
                        <a:spcBef>
                          <a:spcPct val="0"/>
                        </a:spcBef>
                        <a:spcAft>
                          <a:spcPct val="0"/>
                        </a:spcAft>
                        <a:buFont typeface="Arial" charset="0"/>
                        <a:buNone/>
                        <a:defRPr sz="1800" b="1" i="0" u="none" kern="1200" baseline="0">
                          <a:solidFill>
                            <a:schemeClr val="lt1"/>
                          </a:solidFill>
                          <a:latin typeface="맑은 고딕"/>
                        </a:defRPr>
                      </a:lvl1pPr>
                      <a:lvl2pPr marL="4572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2pPr>
                      <a:lvl3pPr marL="9144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3pPr>
                      <a:lvl4pPr marL="13716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4pPr>
                      <a:lvl5pPr marL="18288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5pPr>
                      <a:lvl6pPr marL="22860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6pPr>
                      <a:lvl7pPr marL="27432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7pPr>
                      <a:lvl8pPr marL="32004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8pPr>
                      <a:lvl9pPr marL="3657600" indent="0" algn="l" defTabSz="914400" eaLnBrk="1" fontAlgn="base" latinLnBrk="0" hangingPunct="1">
                        <a:spcBef>
                          <a:spcPct val="0"/>
                        </a:spcBef>
                        <a:spcAft>
                          <a:spcPct val="0"/>
                        </a:spcAft>
                        <a:buFont typeface="Arial" charset="0"/>
                        <a:buNone/>
                        <a:defRPr sz="1800" b="1" i="0" u="none" kern="1200" baseline="0">
                          <a:solidFill>
                            <a:schemeClr val="lt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500" b="1"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Text title</a:t>
                      </a:r>
                    </a:p>
                  </a:txBody>
                  <a:tcPr marL="97448" marR="97448" marT="48741" marB="48741" anchor="ctr">
                    <a:lnL w="12700" cap="flat" cmpd="sng" algn="ctr">
                      <a:solidFill>
                        <a:sysClr val="window" lastClr="FFFFFF">
                          <a:lumMod val="95000"/>
                        </a:sys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EB5C9"/>
                    </a:solidFill>
                  </a:tcPr>
                </a:tc>
                <a:extLst>
                  <a:ext uri="{0D108BD9-81ED-4DB2-BD59-A6C34878D82A}">
                    <a16:rowId xmlns:a16="http://schemas.microsoft.com/office/drawing/2014/main" xmlns="" val="10000"/>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Tremendous visual appeal</a:t>
                      </a:r>
                    </a:p>
                  </a:txBody>
                  <a:tcPr marL="97448" marR="97448" marT="48741" marB="48741" anchor="ctr">
                    <a:lnL w="12700" cap="flat" cmpd="sng" algn="ctr">
                      <a:noFill/>
                      <a:prstDash val="solid"/>
                      <a:round/>
                      <a:headEnd type="none" w="med" len="med"/>
                      <a:tailEnd type="none" w="med" len="med"/>
                    </a:lnL>
                    <a:lnR w="12700" cap="flat" cmpd="sng" algn="ctr">
                      <a:solidFill>
                        <a:srgbClr val="FEB5C9"/>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EB5C9"/>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FEB5C9"/>
                      </a:solidFill>
                      <a:prstDash val="solid"/>
                      <a:round/>
                      <a:headEnd type="none" w="med" len="med"/>
                      <a:tailEnd type="none" w="med" len="med"/>
                    </a:lnL>
                    <a:lnR w="12700" cap="flat" cmpd="sng" algn="ctr">
                      <a:solidFill>
                        <a:srgbClr val="FEB5C9"/>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EB5C9"/>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FEB5C9"/>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EB5C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Top quality</a:t>
                      </a:r>
                      <a:r>
                        <a:rPr lang="en-US" altLang="ko-KR" sz="1400" b="0" baseline="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 </a:t>
                      </a: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design</a:t>
                      </a:r>
                    </a:p>
                  </a:txBody>
                  <a:tcPr marL="97448" marR="97448" marT="48741" marB="48741" anchor="ctr">
                    <a:lnL w="12700" cap="flat" cmpd="sng" algn="ctr">
                      <a:noFill/>
                      <a:prstDash val="solid"/>
                      <a:round/>
                      <a:headEnd type="none" w="med" len="med"/>
                      <a:tailEnd type="none" w="med" len="med"/>
                    </a:lnL>
                    <a:lnR w="12700" cap="flat" cmpd="sng" algn="ctr">
                      <a:solidFill>
                        <a:srgbClr val="FEB5C9"/>
                      </a:solidFill>
                      <a:prstDash val="solid"/>
                      <a:round/>
                      <a:headEnd type="none" w="med" len="med"/>
                      <a:tailEnd type="none" w="med" len="med"/>
                    </a:lnR>
                    <a:lnT w="12700" cap="flat" cmpd="sng" algn="ctr">
                      <a:solidFill>
                        <a:srgbClr val="FEB5C9"/>
                      </a:solidFill>
                      <a:prstDash val="solid"/>
                      <a:round/>
                      <a:headEnd type="none" w="med" len="med"/>
                      <a:tailEnd type="none" w="med" len="med"/>
                    </a:lnT>
                    <a:lnB w="12700" cap="flat" cmpd="sng" algn="ctr">
                      <a:solidFill>
                        <a:srgbClr val="FEB5C9"/>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FEB5C9"/>
                      </a:solidFill>
                      <a:prstDash val="solid"/>
                      <a:round/>
                      <a:headEnd type="none" w="med" len="med"/>
                      <a:tailEnd type="none" w="med" len="med"/>
                    </a:lnL>
                    <a:lnR w="12700" cap="flat" cmpd="sng" algn="ctr">
                      <a:solidFill>
                        <a:srgbClr val="FEB5C9"/>
                      </a:solidFill>
                      <a:prstDash val="solid"/>
                      <a:round/>
                      <a:headEnd type="none" w="med" len="med"/>
                      <a:tailEnd type="none" w="med" len="med"/>
                    </a:lnR>
                    <a:lnT w="12700" cap="flat" cmpd="sng" algn="ctr">
                      <a:solidFill>
                        <a:srgbClr val="FEB5C9"/>
                      </a:solidFill>
                      <a:prstDash val="solid"/>
                      <a:round/>
                      <a:headEnd type="none" w="med" len="med"/>
                      <a:tailEnd type="none" w="med" len="med"/>
                    </a:lnT>
                    <a:lnB w="12700" cap="flat" cmpd="sng" algn="ctr">
                      <a:solidFill>
                        <a:srgbClr val="FEB5C9"/>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FEB5C9"/>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EB5C9"/>
                      </a:solidFill>
                      <a:prstDash val="solid"/>
                      <a:round/>
                      <a:headEnd type="none" w="med" len="med"/>
                      <a:tailEnd type="none" w="med" len="med"/>
                    </a:lnT>
                    <a:lnB w="12700" cap="flat" cmpd="sng" algn="ctr">
                      <a:solidFill>
                        <a:srgbClr val="FEB5C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Contemporary</a:t>
                      </a:r>
                      <a:r>
                        <a:rPr lang="en-US" altLang="ko-KR" sz="1400" b="0" baseline="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 </a:t>
                      </a: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colors</a:t>
                      </a:r>
                    </a:p>
                  </a:txBody>
                  <a:tcPr marL="97448" marR="97448" marT="48741" marB="48741" anchor="ctr">
                    <a:lnL w="12700" cap="flat" cmpd="sng" algn="ctr">
                      <a:noFill/>
                      <a:prstDash val="solid"/>
                      <a:round/>
                      <a:headEnd type="none" w="med" len="med"/>
                      <a:tailEnd type="none" w="med" len="med"/>
                    </a:lnL>
                    <a:lnR w="12700" cap="flat" cmpd="sng" algn="ctr">
                      <a:solidFill>
                        <a:srgbClr val="FEB5C9"/>
                      </a:solidFill>
                      <a:prstDash val="solid"/>
                      <a:round/>
                      <a:headEnd type="none" w="med" len="med"/>
                      <a:tailEnd type="none" w="med" len="med"/>
                    </a:lnR>
                    <a:lnT w="12700" cap="flat" cmpd="sng" algn="ctr">
                      <a:solidFill>
                        <a:srgbClr val="FEB5C9"/>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FEB5C9"/>
                      </a:solidFill>
                      <a:prstDash val="solid"/>
                      <a:round/>
                      <a:headEnd type="none" w="med" len="med"/>
                      <a:tailEnd type="none" w="med" len="med"/>
                    </a:lnL>
                    <a:lnR w="12700" cap="flat" cmpd="sng" algn="ctr">
                      <a:solidFill>
                        <a:srgbClr val="FEB5C9"/>
                      </a:solidFill>
                      <a:prstDash val="solid"/>
                      <a:round/>
                      <a:headEnd type="none" w="med" len="med"/>
                      <a:tailEnd type="none" w="med" len="med"/>
                    </a:lnR>
                    <a:lnT w="12700" cap="flat" cmpd="sng" algn="ctr">
                      <a:solidFill>
                        <a:srgbClr val="FEB5C9"/>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FEB5C9"/>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EB5C9"/>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28814">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500" b="1" dirty="0" smtClean="0">
                          <a:solidFill>
                            <a:srgbClr val="424242"/>
                          </a:solidFill>
                          <a:effectLst/>
                          <a:latin typeface="Tahoma" panose="020B0604030504040204" pitchFamily="34" charset="0"/>
                          <a:ea typeface="Tahoma" panose="020B0604030504040204" pitchFamily="34" charset="0"/>
                          <a:cs typeface="Tahoma" panose="020B0604030504040204" pitchFamily="34" charset="0"/>
                        </a:rPr>
                        <a:t>Visual trends</a:t>
                      </a:r>
                    </a:p>
                  </a:txBody>
                  <a:tcPr marL="97448" marR="97448" marT="48741" marB="48741" anchor="ctr">
                    <a:lnL w="12700" cap="flat" cmpd="sng" algn="ctr">
                      <a:noFill/>
                      <a:prstDash val="solid"/>
                      <a:round/>
                      <a:headEnd type="none" w="med" len="med"/>
                      <a:tailEnd type="none" w="med" len="med"/>
                    </a:lnL>
                    <a:lnR w="12700" cap="flat" cmpd="sng" algn="ctr">
                      <a:solidFill>
                        <a:sysClr val="window" lastClr="FFFFFF">
                          <a:lumMod val="95000"/>
                        </a:sys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ADADA"/>
                    </a:solid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500" b="1" dirty="0" smtClean="0">
                          <a:solidFill>
                            <a:srgbClr val="424242"/>
                          </a:solidFill>
                          <a:effectLst/>
                          <a:latin typeface="Tahoma" panose="020B0604030504040204" pitchFamily="34" charset="0"/>
                          <a:ea typeface="Tahoma" panose="020B0604030504040204" pitchFamily="34" charset="0"/>
                          <a:cs typeface="Tahoma" panose="020B0604030504040204" pitchFamily="34" charset="0"/>
                        </a:rPr>
                        <a:t>Number</a:t>
                      </a:r>
                    </a:p>
                  </a:txBody>
                  <a:tcPr marL="97448" marR="97448" marT="48741" marB="48741" anchor="ctr">
                    <a:lnL w="12700" cap="flat" cmpd="sng" algn="ctr">
                      <a:solidFill>
                        <a:sysClr val="window" lastClr="FFFFFF">
                          <a:lumMod val="95000"/>
                        </a:sysClr>
                      </a:solidFill>
                      <a:prstDash val="solid"/>
                      <a:round/>
                      <a:headEnd type="none" w="med" len="med"/>
                      <a:tailEnd type="none" w="med" len="med"/>
                    </a:lnL>
                    <a:lnR w="12700" cap="flat" cmpd="sng" algn="ctr">
                      <a:solidFill>
                        <a:sysClr val="window" lastClr="FFFFFF">
                          <a:lumMod val="95000"/>
                        </a:sys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ADADA"/>
                    </a:solid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500" b="1" dirty="0" smtClean="0">
                          <a:solidFill>
                            <a:srgbClr val="424242"/>
                          </a:solidFill>
                          <a:effectLst/>
                          <a:latin typeface="Tahoma" panose="020B0604030504040204" pitchFamily="34" charset="0"/>
                          <a:ea typeface="Tahoma" panose="020B0604030504040204" pitchFamily="34" charset="0"/>
                          <a:cs typeface="Tahoma" panose="020B0604030504040204" pitchFamily="34" charset="0"/>
                        </a:rPr>
                        <a:t>Text title</a:t>
                      </a:r>
                    </a:p>
                  </a:txBody>
                  <a:tcPr marL="97448" marR="97448" marT="48741" marB="48741" anchor="ctr">
                    <a:lnL w="12700" cap="flat" cmpd="sng" algn="ctr">
                      <a:solidFill>
                        <a:sysClr val="window" lastClr="FFFFFF">
                          <a:lumMod val="95000"/>
                        </a:sys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ADADA"/>
                    </a:solidFill>
                  </a:tcPr>
                </a:tc>
                <a:extLst>
                  <a:ext uri="{0D108BD9-81ED-4DB2-BD59-A6C34878D82A}">
                    <a16:rowId xmlns:a16="http://schemas.microsoft.com/office/drawing/2014/main" xmlns="" val="10004"/>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Top quality</a:t>
                      </a:r>
                      <a:r>
                        <a:rPr lang="en-US" altLang="ko-KR" sz="1400" b="0" baseline="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 </a:t>
                      </a: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design</a:t>
                      </a:r>
                    </a:p>
                  </a:txBody>
                  <a:tcPr marL="97448" marR="97448" marT="48741" marB="48741" anchor="ctr">
                    <a:lnL w="12700" cap="flat" cmpd="sng" algn="ctr">
                      <a:noFill/>
                      <a:prstDash val="solid"/>
                      <a:round/>
                      <a:headEnd type="none" w="med" len="med"/>
                      <a:tailEnd type="none" w="med" len="med"/>
                    </a:lnL>
                    <a:lnR w="12700" cap="flat" cmpd="sng" algn="ctr">
                      <a:solidFill>
                        <a:srgbClr val="DADADA"/>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DADAD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DADADA"/>
                      </a:solidFill>
                      <a:prstDash val="solid"/>
                      <a:round/>
                      <a:headEnd type="none" w="med" len="med"/>
                      <a:tailEnd type="none" w="med" len="med"/>
                    </a:lnL>
                    <a:lnR w="12700" cap="flat" cmpd="sng" algn="ctr">
                      <a:solidFill>
                        <a:srgbClr val="DADADA"/>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DADAD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DADADA"/>
                      </a:solid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DADAD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Contemporary</a:t>
                      </a:r>
                      <a:r>
                        <a:rPr lang="en-US" altLang="ko-KR" sz="1400" b="0" baseline="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 </a:t>
                      </a: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colors</a:t>
                      </a:r>
                    </a:p>
                  </a:txBody>
                  <a:tcPr marL="97448" marR="97448" marT="48741" marB="48741" anchor="ctr">
                    <a:lnL w="12700" cap="flat" cmpd="sng" algn="ctr">
                      <a:solidFill>
                        <a:sysClr val="window" lastClr="FFFFFF">
                          <a:lumMod val="95000"/>
                        </a:sysClr>
                      </a:solidFill>
                      <a:prstDash val="solid"/>
                      <a:round/>
                      <a:headEnd type="none" w="med" len="med"/>
                      <a:tailEnd type="none" w="med" len="med"/>
                    </a:lnL>
                    <a:lnR w="12700" cap="flat" cmpd="sng" algn="ctr">
                      <a:solidFill>
                        <a:srgbClr val="DADADA"/>
                      </a:solidFill>
                      <a:prstDash val="solid"/>
                      <a:round/>
                      <a:headEnd type="none" w="med" len="med"/>
                      <a:tailEnd type="none" w="med" len="med"/>
                    </a:lnR>
                    <a:lnT w="12700" cap="flat" cmpd="sng" algn="ctr">
                      <a:solidFill>
                        <a:srgbClr val="DADADA"/>
                      </a:solidFill>
                      <a:prstDash val="solid"/>
                      <a:round/>
                      <a:headEnd type="none" w="med" len="med"/>
                      <a:tailEnd type="none" w="med" len="med"/>
                    </a:lnT>
                    <a:lnB w="12700" cap="flat" cmpd="sng" algn="ctr">
                      <a:solidFill>
                        <a:srgbClr val="DADAD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DADADA"/>
                      </a:solidFill>
                      <a:prstDash val="solid"/>
                      <a:round/>
                      <a:headEnd type="none" w="med" len="med"/>
                      <a:tailEnd type="none" w="med" len="med"/>
                    </a:lnL>
                    <a:lnR w="12700" cap="flat" cmpd="sng" algn="ctr">
                      <a:solidFill>
                        <a:srgbClr val="DADADA"/>
                      </a:solidFill>
                      <a:prstDash val="solid"/>
                      <a:round/>
                      <a:headEnd type="none" w="med" len="med"/>
                      <a:tailEnd type="none" w="med" len="med"/>
                    </a:lnR>
                    <a:lnT w="12700" cap="flat" cmpd="sng" algn="ctr">
                      <a:solidFill>
                        <a:srgbClr val="DADADA"/>
                      </a:solidFill>
                      <a:prstDash val="solid"/>
                      <a:round/>
                      <a:headEnd type="none" w="med" len="med"/>
                      <a:tailEnd type="none" w="med" len="med"/>
                    </a:lnT>
                    <a:lnB w="12700" cap="flat" cmpd="sng" algn="ctr">
                      <a:solidFill>
                        <a:srgbClr val="DADAD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DADADA"/>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ADADA"/>
                      </a:solidFill>
                      <a:prstDash val="solid"/>
                      <a:round/>
                      <a:headEnd type="none" w="med" len="med"/>
                      <a:tailEnd type="none" w="med" len="med"/>
                    </a:lnT>
                    <a:lnB w="12700" cap="flat" cmpd="sng" algn="ctr">
                      <a:solidFill>
                        <a:srgbClr val="DADAD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Stylish</a:t>
                      </a:r>
                      <a:r>
                        <a:rPr lang="en-US" altLang="ko-KR" sz="1400" b="0" baseline="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 design</a:t>
                      </a:r>
                      <a:endPar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97448" marR="97448" marT="48741" marB="48741" anchor="ctr">
                    <a:lnL w="12700" cap="flat" cmpd="sng" algn="ctr">
                      <a:noFill/>
                      <a:prstDash val="solid"/>
                      <a:round/>
                      <a:headEnd type="none" w="med" len="med"/>
                      <a:tailEnd type="none" w="med" len="med"/>
                    </a:lnL>
                    <a:lnR w="12700" cap="flat" cmpd="sng" algn="ctr">
                      <a:solidFill>
                        <a:srgbClr val="DADADA"/>
                      </a:solidFill>
                      <a:prstDash val="solid"/>
                      <a:round/>
                      <a:headEnd type="none" w="med" len="med"/>
                      <a:tailEnd type="none" w="med" len="med"/>
                    </a:lnR>
                    <a:lnT w="12700" cap="flat" cmpd="sng" algn="ctr">
                      <a:solidFill>
                        <a:srgbClr val="DADADA"/>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DADADA"/>
                      </a:solidFill>
                      <a:prstDash val="solid"/>
                      <a:round/>
                      <a:headEnd type="none" w="med" len="med"/>
                      <a:tailEnd type="none" w="med" len="med"/>
                    </a:lnL>
                    <a:lnR w="12700" cap="flat" cmpd="sng" algn="ctr">
                      <a:solidFill>
                        <a:srgbClr val="DADADA"/>
                      </a:solidFill>
                      <a:prstDash val="solid"/>
                      <a:round/>
                      <a:headEnd type="none" w="med" len="med"/>
                      <a:tailEnd type="none" w="med" len="med"/>
                    </a:lnR>
                    <a:lnT w="12700" cap="flat" cmpd="sng" algn="ctr">
                      <a:solidFill>
                        <a:srgbClr val="DADADA"/>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DADADA"/>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ADADA"/>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1" dirty="0" smtClean="0">
                          <a:solidFill>
                            <a:srgbClr val="82ACB8"/>
                          </a:solidFill>
                          <a:effectLst/>
                          <a:latin typeface="Tahoma" panose="020B0604030504040204" pitchFamily="34" charset="0"/>
                          <a:ea typeface="Tahoma" panose="020B0604030504040204" pitchFamily="34" charset="0"/>
                          <a:cs typeface="Tahoma" panose="020B0604030504040204" pitchFamily="34" charset="0"/>
                        </a:rPr>
                        <a:t>Tremendous visual appeal</a:t>
                      </a:r>
                    </a:p>
                  </a:txBody>
                  <a:tcPr marL="97448" marR="97448" marT="48741" marB="48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5F3FE">
                        <a:alpha val="40000"/>
                      </a:srgbClr>
                    </a:solid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1" dirty="0" smtClean="0">
                          <a:solidFill>
                            <a:srgbClr val="82ACB8"/>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1" dirty="0">
                        <a:solidFill>
                          <a:srgbClr val="82ACB8"/>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5F3FE">
                        <a:alpha val="40000"/>
                      </a:srgbClr>
                    </a:solid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1" dirty="0" smtClean="0">
                          <a:solidFill>
                            <a:srgbClr val="82ACB8"/>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5F3FE">
                        <a:alpha val="40000"/>
                      </a:srgbClr>
                    </a:solidFill>
                  </a:tcPr>
                </a:tc>
                <a:extLst>
                  <a:ext uri="{0D108BD9-81ED-4DB2-BD59-A6C34878D82A}">
                    <a16:rowId xmlns:a16="http://schemas.microsoft.com/office/drawing/2014/main" xmlns="" val="10008"/>
                  </a:ext>
                </a:extLst>
              </a:tr>
              <a:tr h="352533">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Top quality</a:t>
                      </a:r>
                      <a:r>
                        <a:rPr lang="en-US" altLang="ko-KR" sz="1400" b="0" baseline="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 </a:t>
                      </a: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design</a:t>
                      </a:r>
                    </a:p>
                  </a:txBody>
                  <a:tcPr marL="97448" marR="97448" marT="48741" marB="48741" anchor="ctr">
                    <a:lnL w="12700" cap="flat" cmpd="sng" algn="ctr">
                      <a:noFill/>
                      <a:prstDash val="solid"/>
                      <a:round/>
                      <a:headEnd type="none" w="med" len="med"/>
                      <a:tailEnd type="none" w="med" len="med"/>
                    </a:lnL>
                    <a:lnR w="12700" cap="flat" cmpd="sng" algn="ctr">
                      <a:solidFill>
                        <a:srgbClr val="B5F3F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B5F3FE"/>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algn="l" latinLnBrk="1"/>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0.00</a:t>
                      </a:r>
                      <a:endParaRPr lang="ko-KR" altLang="en-US" sz="1400" b="0" dirty="0">
                        <a:solidFill>
                          <a:schemeClr val="accent6">
                            <a:lumMod val="25000"/>
                          </a:schemeClr>
                        </a:solidFill>
                        <a:effectLst/>
                        <a:latin typeface="Tahoma" panose="020B0604030504040204" pitchFamily="34" charset="0"/>
                        <a:cs typeface="Tahoma" panose="020B0604030504040204" pitchFamily="34" charset="0"/>
                      </a:endParaRPr>
                    </a:p>
                  </a:txBody>
                  <a:tcPr marL="97448" marR="97448" marT="48741" marB="48741" anchor="ctr">
                    <a:lnL w="12700" cap="flat" cmpd="sng" algn="ctr">
                      <a:solidFill>
                        <a:srgbClr val="B5F3FE"/>
                      </a:solidFill>
                      <a:prstDash val="solid"/>
                      <a:round/>
                      <a:headEnd type="none" w="med" len="med"/>
                      <a:tailEnd type="none" w="med" len="med"/>
                    </a:lnL>
                    <a:lnR w="12700" cap="flat" cmpd="sng" algn="ctr">
                      <a:solidFill>
                        <a:srgbClr val="B5F3F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B5F3FE"/>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indent="0" algn="l" defTabSz="914400" eaLnBrk="0" fontAlgn="base" latinLnBrk="0" hangingPunct="0">
                        <a:spcBef>
                          <a:spcPct val="0"/>
                        </a:spcBef>
                        <a:spcAft>
                          <a:spcPct val="0"/>
                        </a:spcAft>
                        <a:buFont typeface="Arial" charset="0"/>
                        <a:buNone/>
                        <a:defRPr sz="1800" b="0" i="0" u="none" kern="1200" baseline="0">
                          <a:solidFill>
                            <a:schemeClr val="dk1"/>
                          </a:solidFill>
                          <a:latin typeface="맑은 고딕"/>
                        </a:defRPr>
                      </a:lvl1pPr>
                      <a:lvl2pPr marL="457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2pPr>
                      <a:lvl3pPr marL="914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3pPr>
                      <a:lvl4pPr marL="1371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4pPr>
                      <a:lvl5pPr marL="18288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5pPr>
                      <a:lvl6pPr marL="22860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6pPr>
                      <a:lvl7pPr marL="27432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7pPr>
                      <a:lvl8pPr marL="32004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8pPr>
                      <a:lvl9pPr marL="3657600" indent="0" algn="l" defTabSz="914400" eaLnBrk="1" fontAlgn="base" latinLnBrk="0" hangingPunct="1">
                        <a:spcBef>
                          <a:spcPct val="0"/>
                        </a:spcBef>
                        <a:spcAft>
                          <a:spcPct val="0"/>
                        </a:spcAft>
                        <a:buFont typeface="Arial" charset="0"/>
                        <a:buNone/>
                        <a:defRPr sz="1800" b="0" i="0" u="none" kern="1200" baseline="0">
                          <a:solidFill>
                            <a:schemeClr val="dk1"/>
                          </a:solidFill>
                          <a:latin typeface="맑은 고딕"/>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accent6">
                              <a:lumMod val="25000"/>
                            </a:schemeClr>
                          </a:solidFill>
                          <a:effectLst/>
                          <a:latin typeface="Tahoma" panose="020B0604030504040204" pitchFamily="34" charset="0"/>
                          <a:ea typeface="Tahoma" panose="020B0604030504040204" pitchFamily="34" charset="0"/>
                          <a:cs typeface="Tahoma" panose="020B0604030504040204" pitchFamily="34" charset="0"/>
                        </a:rPr>
                        <a:t>Text</a:t>
                      </a:r>
                    </a:p>
                  </a:txBody>
                  <a:tcPr marL="97448" marR="97448" marT="48741" marB="48741" anchor="ctr">
                    <a:lnL w="12700" cap="flat" cmpd="sng" algn="ctr">
                      <a:solidFill>
                        <a:srgbClr val="B5F3F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B5F3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bl>
          </a:graphicData>
        </a:graphic>
      </p:graphicFrame>
      <p:sp>
        <p:nvSpPr>
          <p:cNvPr id="136" name="灯片编号占位符 135"/>
          <p:cNvSpPr>
            <a:spLocks noGrp="1"/>
          </p:cNvSpPr>
          <p:nvPr>
            <p:ph type="sldNum" sz="quarter" idx="4294967295"/>
          </p:nvPr>
        </p:nvSpPr>
        <p:spPr>
          <a:xfrm>
            <a:off x="9448800" y="6519863"/>
            <a:ext cx="2743200" cy="365125"/>
          </a:xfrm>
        </p:spPr>
        <p:txBody>
          <a:bodyPr/>
          <a:lstStyle/>
          <a:p>
            <a:pPr defTabSz="914034"/>
            <a:fld id="{17CD5110-0BCA-4322-9564-52A617CB62CC}" type="slidenum">
              <a:rPr lang="zh-CN" altLang="en-US" sz="1799">
                <a:solidFill>
                  <a:prstClr val="white"/>
                </a:solidFill>
              </a:rPr>
              <a:pPr defTabSz="914034"/>
              <a:t>7</a:t>
            </a:fld>
            <a:endParaRPr lang="zh-CN" altLang="en-US" sz="1799" dirty="0">
              <a:solidFill>
                <a:prstClr val="white"/>
              </a:solidFill>
            </a:endParaRPr>
          </a:p>
        </p:txBody>
      </p:sp>
    </p:spTree>
    <p:extLst>
      <p:ext uri="{BB962C8B-B14F-4D97-AF65-F5344CB8AC3E}">
        <p14:creationId xmlns:p14="http://schemas.microsoft.com/office/powerpoint/2010/main" val="384892360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73690" y="1973179"/>
            <a:ext cx="10521508" cy="3461513"/>
            <a:chOff x="885722" y="2261937"/>
            <a:chExt cx="10521508" cy="3461513"/>
          </a:xfrm>
        </p:grpSpPr>
        <p:sp>
          <p:nvSpPr>
            <p:cNvPr id="14" name="직사각형 5"/>
            <p:cNvSpPr/>
            <p:nvPr/>
          </p:nvSpPr>
          <p:spPr>
            <a:xfrm>
              <a:off x="5306771" y="2652197"/>
              <a:ext cx="992212" cy="2682546"/>
            </a:xfrm>
            <a:prstGeom prst="rect">
              <a:avLst/>
            </a:prstGeom>
            <a:solidFill>
              <a:srgbClr val="B5F3FE">
                <a:alpha val="20000"/>
              </a:srgbClr>
            </a:solidFill>
            <a:ln w="25400" cap="flat" cmpd="sng" algn="ctr">
              <a:noFill/>
              <a:prstDash val="solid"/>
            </a:ln>
            <a:effectLst/>
          </p:spPr>
          <p:txBody>
            <a:bodyPr rtlCol="0" anchor="ctr"/>
            <a:lstStyle/>
            <a:p>
              <a:pPr algn="ctr" defTabSz="914034" latinLnBrk="1">
                <a:defRPr/>
              </a:pPr>
              <a:r>
                <a:rPr lang="en-US" altLang="ko-KR" sz="1799" kern="0" dirty="0">
                  <a:solidFill>
                    <a:prstClr val="white"/>
                  </a:solidFill>
                  <a:latin typeface="맑은 고딕"/>
                  <a:ea typeface="맑은 고딕" panose="020B0503020000020004" pitchFamily="34" charset="-127"/>
                </a:rPr>
                <a:t>z</a:t>
              </a:r>
              <a:endParaRPr lang="ko-KR" altLang="en-US" sz="1799" kern="0" dirty="0">
                <a:solidFill>
                  <a:prstClr val="white"/>
                </a:solidFill>
                <a:latin typeface="맑은 고딕"/>
                <a:ea typeface="맑은 고딕" panose="020B0503020000020004" pitchFamily="34" charset="-127"/>
              </a:endParaRPr>
            </a:p>
          </p:txBody>
        </p:sp>
        <p:sp>
          <p:nvSpPr>
            <p:cNvPr id="15" name="직사각형 6"/>
            <p:cNvSpPr/>
            <p:nvPr/>
          </p:nvSpPr>
          <p:spPr>
            <a:xfrm>
              <a:off x="6289632" y="2652197"/>
              <a:ext cx="996877" cy="2682546"/>
            </a:xfrm>
            <a:prstGeom prst="rect">
              <a:avLst/>
            </a:prstGeom>
            <a:solidFill>
              <a:srgbClr val="FEB5C9">
                <a:alpha val="10000"/>
              </a:srgbClr>
            </a:solidFill>
            <a:ln w="25400" cap="flat" cmpd="sng" algn="ctr">
              <a:noFill/>
              <a:prstDash val="solid"/>
            </a:ln>
            <a:effectLst/>
          </p:spPr>
          <p:txBody>
            <a:bodyPr rtlCol="0" anchor="ctr"/>
            <a:lstStyle/>
            <a:p>
              <a:pPr algn="ctr" defTabSz="914034" latinLnBrk="1">
                <a:defRPr/>
              </a:pPr>
              <a:r>
                <a:rPr lang="en-US" altLang="ko-KR" sz="1799" kern="0" dirty="0" err="1">
                  <a:solidFill>
                    <a:prstClr val="white"/>
                  </a:solidFill>
                  <a:latin typeface="맑은 고딕"/>
                  <a:ea typeface="맑은 고딕" panose="020B0503020000020004" pitchFamily="34" charset="-127"/>
                </a:rPr>
                <a:t>zzzzzzzz</a:t>
              </a:r>
              <a:endParaRPr lang="ko-KR" altLang="en-US" sz="1799" kern="0" dirty="0">
                <a:solidFill>
                  <a:prstClr val="white"/>
                </a:solidFill>
                <a:latin typeface="맑은 고딕"/>
                <a:ea typeface="맑은 고딕" panose="020B0503020000020004" pitchFamily="34" charset="-127"/>
              </a:endParaRPr>
            </a:p>
          </p:txBody>
        </p:sp>
        <p:sp>
          <p:nvSpPr>
            <p:cNvPr id="17" name="눈물 방울 8"/>
            <p:cNvSpPr/>
            <p:nvPr/>
          </p:nvSpPr>
          <p:spPr>
            <a:xfrm rot="8100000">
              <a:off x="6579533" y="2361773"/>
              <a:ext cx="482050" cy="482050"/>
            </a:xfrm>
            <a:prstGeom prst="teardrop">
              <a:avLst/>
            </a:prstGeom>
            <a:solidFill>
              <a:srgbClr val="FEB5C9"/>
            </a:solidFill>
            <a:ln w="12700" cap="flat" cmpd="sng" algn="ctr">
              <a:solidFill>
                <a:sysClr val="window" lastClr="FFFFFF"/>
              </a:solidFill>
              <a:prstDash val="solid"/>
            </a:ln>
            <a:effectLst/>
          </p:spPr>
          <p:txBody>
            <a:bodyPr rtlCol="0" anchor="ctr"/>
            <a:lstStyle/>
            <a:p>
              <a:pPr algn="ctr" defTabSz="914034" latinLnBrk="1">
                <a:defRPr/>
              </a:pPr>
              <a:endParaRPr lang="ko-KR" altLang="en-US" sz="1599" kern="0">
                <a:solidFill>
                  <a:prstClr val="white"/>
                </a:solidFill>
                <a:latin typeface="맑은 고딕"/>
                <a:ea typeface="맑은 고딕" panose="020B0503020000020004" pitchFamily="34" charset="-127"/>
              </a:endParaRPr>
            </a:p>
          </p:txBody>
        </p:sp>
        <p:sp>
          <p:nvSpPr>
            <p:cNvPr id="16" name="눈물 방울 7"/>
            <p:cNvSpPr/>
            <p:nvPr/>
          </p:nvSpPr>
          <p:spPr>
            <a:xfrm rot="18900000">
              <a:off x="5582930" y="4627242"/>
              <a:ext cx="421275" cy="421275"/>
            </a:xfrm>
            <a:prstGeom prst="teardrop">
              <a:avLst/>
            </a:prstGeom>
            <a:solidFill>
              <a:srgbClr val="82ACB8"/>
            </a:solidFill>
            <a:ln w="12700" cap="flat" cmpd="sng" algn="ctr">
              <a:solidFill>
                <a:sysClr val="window" lastClr="FFFFFF"/>
              </a:solidFill>
              <a:prstDash val="solid"/>
            </a:ln>
            <a:effectLst/>
          </p:spPr>
          <p:txBody>
            <a:bodyPr rtlCol="0" anchor="ctr"/>
            <a:lstStyle/>
            <a:p>
              <a:pPr algn="ctr" defTabSz="914034" latinLnBrk="1">
                <a:defRPr/>
              </a:pPr>
              <a:endParaRPr lang="ko-KR" altLang="en-US" sz="1599" kern="0">
                <a:solidFill>
                  <a:prstClr val="white"/>
                </a:solidFill>
                <a:latin typeface="맑은 고딕"/>
                <a:ea typeface="맑은 고딕" panose="020B0503020000020004" pitchFamily="34" charset="-127"/>
              </a:endParaRPr>
            </a:p>
          </p:txBody>
        </p:sp>
        <p:graphicFrame>
          <p:nvGraphicFramePr>
            <p:cNvPr id="18" name="차트 9"/>
            <p:cNvGraphicFramePr/>
            <p:nvPr>
              <p:extLst>
                <p:ext uri="{D42A27DB-BD31-4B8C-83A1-F6EECF244321}">
                  <p14:modId xmlns:p14="http://schemas.microsoft.com/office/powerpoint/2010/main" val="2358287471"/>
                </p:ext>
              </p:extLst>
            </p:nvPr>
          </p:nvGraphicFramePr>
          <p:xfrm>
            <a:off x="885722" y="2261937"/>
            <a:ext cx="10521508" cy="3461513"/>
          </p:xfrm>
          <a:graphic>
            <a:graphicData uri="http://schemas.openxmlformats.org/drawingml/2006/chart">
              <c:chart xmlns:c="http://schemas.openxmlformats.org/drawingml/2006/chart" xmlns:r="http://schemas.openxmlformats.org/officeDocument/2006/relationships" r:id="rId3"/>
            </a:graphicData>
          </a:graphic>
        </p:graphicFrame>
        <p:grpSp>
          <p:nvGrpSpPr>
            <p:cNvPr id="19" name="그룹 10"/>
            <p:cNvGrpSpPr/>
            <p:nvPr/>
          </p:nvGrpSpPr>
          <p:grpSpPr>
            <a:xfrm>
              <a:off x="8917662" y="2357565"/>
              <a:ext cx="1829513" cy="181453"/>
              <a:chOff x="2205466" y="1659185"/>
              <a:chExt cx="1484277" cy="147209"/>
            </a:xfrm>
          </p:grpSpPr>
          <p:grpSp>
            <p:nvGrpSpPr>
              <p:cNvPr id="20" name="그룹 14"/>
              <p:cNvGrpSpPr>
                <a:grpSpLocks/>
              </p:cNvGrpSpPr>
              <p:nvPr/>
            </p:nvGrpSpPr>
            <p:grpSpPr bwMode="auto">
              <a:xfrm>
                <a:off x="2205466" y="1659185"/>
                <a:ext cx="758934" cy="146966"/>
                <a:chOff x="5917382" y="2723299"/>
                <a:chExt cx="939363" cy="180282"/>
              </a:xfrm>
            </p:grpSpPr>
            <p:sp>
              <p:nvSpPr>
                <p:cNvPr id="24" name="직사각형 15"/>
                <p:cNvSpPr/>
                <p:nvPr/>
              </p:nvSpPr>
              <p:spPr>
                <a:xfrm>
                  <a:off x="5917382" y="2748378"/>
                  <a:ext cx="123789" cy="122686"/>
                </a:xfrm>
                <a:prstGeom prst="rect">
                  <a:avLst/>
                </a:prstGeom>
                <a:solidFill>
                  <a:srgbClr val="B93768"/>
                </a:solidFill>
                <a:ln w="12700" cap="flat" cmpd="sng" algn="ctr">
                  <a:no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25" name="Rectangle 3"/>
                <p:cNvSpPr txBox="1">
                  <a:spLocks noChangeArrowheads="1"/>
                </p:cNvSpPr>
                <p:nvPr/>
              </p:nvSpPr>
              <p:spPr bwMode="auto">
                <a:xfrm>
                  <a:off x="6133405" y="2723299"/>
                  <a:ext cx="723340" cy="18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dirty="0">
                      <a:solidFill>
                        <a:prstClr val="black">
                          <a:lumMod val="75000"/>
                          <a:lumOff val="25000"/>
                        </a:prstClr>
                      </a:solidFill>
                      <a:latin typeface="Tahoma" pitchFamily="34" charset="0"/>
                      <a:ea typeface="Tahoma" pitchFamily="34" charset="0"/>
                      <a:cs typeface="Tahoma" pitchFamily="34" charset="0"/>
                    </a:rPr>
                    <a:t>Value 01</a:t>
                  </a:r>
                </a:p>
              </p:txBody>
            </p:sp>
          </p:grpSp>
          <p:grpSp>
            <p:nvGrpSpPr>
              <p:cNvPr id="21" name="그룹 15"/>
              <p:cNvGrpSpPr>
                <a:grpSpLocks/>
              </p:cNvGrpSpPr>
              <p:nvPr/>
            </p:nvGrpSpPr>
            <p:grpSpPr bwMode="auto">
              <a:xfrm>
                <a:off x="3005529" y="1659429"/>
                <a:ext cx="684214" cy="146965"/>
                <a:chOff x="6001765" y="2723636"/>
                <a:chExt cx="846879" cy="180283"/>
              </a:xfrm>
            </p:grpSpPr>
            <p:sp>
              <p:nvSpPr>
                <p:cNvPr id="22" name="직사각형 13"/>
                <p:cNvSpPr/>
                <p:nvPr/>
              </p:nvSpPr>
              <p:spPr>
                <a:xfrm>
                  <a:off x="6001765" y="2746429"/>
                  <a:ext cx="123790" cy="124632"/>
                </a:xfrm>
                <a:prstGeom prst="rect">
                  <a:avLst/>
                </a:prstGeom>
                <a:solidFill>
                  <a:srgbClr val="BFAAD2"/>
                </a:solidFill>
                <a:ln w="12700" cap="flat" cmpd="sng" algn="ctr">
                  <a:noFill/>
                  <a:prstDash val="solid"/>
                </a:ln>
                <a:effectLst/>
              </p:spPr>
              <p:txBody>
                <a:bodyPr anchor="ctr"/>
                <a:lstStyle/>
                <a:p>
                  <a:pPr defTabSz="914034" latinLnBrk="1">
                    <a:defRPr/>
                  </a:pPr>
                  <a:endParaRPr lang="ko-KR" altLang="en-US" sz="1100" kern="0">
                    <a:solidFill>
                      <a:prstClr val="black">
                        <a:lumMod val="75000"/>
                        <a:lumOff val="25000"/>
                      </a:prstClr>
                    </a:solidFill>
                    <a:latin typeface="맑은 고딕"/>
                    <a:ea typeface="맑은 고딕" panose="020B0503020000020004" pitchFamily="34" charset="-127"/>
                  </a:endParaRPr>
                </a:p>
              </p:txBody>
            </p:sp>
            <p:sp>
              <p:nvSpPr>
                <p:cNvPr id="23" name="Rectangle 3"/>
                <p:cNvSpPr txBox="1">
                  <a:spLocks noChangeArrowheads="1"/>
                </p:cNvSpPr>
                <p:nvPr/>
              </p:nvSpPr>
              <p:spPr bwMode="auto">
                <a:xfrm>
                  <a:off x="6248947" y="2723636"/>
                  <a:ext cx="599697" cy="18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defTabSz="914034" latinLnBrk="1">
                    <a:lnSpc>
                      <a:spcPct val="110000"/>
                    </a:lnSpc>
                    <a:defRPr/>
                  </a:pPr>
                  <a:r>
                    <a:rPr lang="en-US" altLang="ko-KR" sz="1200" kern="0">
                      <a:solidFill>
                        <a:prstClr val="black">
                          <a:lumMod val="75000"/>
                          <a:lumOff val="25000"/>
                        </a:prstClr>
                      </a:solidFill>
                      <a:latin typeface="Tahoma" pitchFamily="34" charset="0"/>
                      <a:ea typeface="Tahoma" pitchFamily="34" charset="0"/>
                      <a:cs typeface="Tahoma" pitchFamily="34" charset="0"/>
                    </a:rPr>
                    <a:t>Value 02</a:t>
                  </a:r>
                </a:p>
              </p:txBody>
            </p:sp>
          </p:grpSp>
        </p:grpSp>
      </p:grpSp>
      <p:sp>
        <p:nvSpPr>
          <p:cNvPr id="48" name="灯片编号占位符 47"/>
          <p:cNvSpPr>
            <a:spLocks noGrp="1"/>
          </p:cNvSpPr>
          <p:nvPr>
            <p:ph type="sldNum" sz="quarter" idx="4294967295"/>
          </p:nvPr>
        </p:nvSpPr>
        <p:spPr>
          <a:xfrm>
            <a:off x="9448800" y="6519863"/>
            <a:ext cx="2743200" cy="365125"/>
          </a:xfrm>
        </p:spPr>
        <p:txBody>
          <a:bodyPr/>
          <a:lstStyle/>
          <a:p>
            <a:pPr defTabSz="914034"/>
            <a:fld id="{17CD5110-0BCA-4322-9564-52A617CB62CC}" type="slidenum">
              <a:rPr lang="zh-CN" altLang="en-US" sz="1799">
                <a:solidFill>
                  <a:prstClr val="white"/>
                </a:solidFill>
              </a:rPr>
              <a:pPr defTabSz="914034"/>
              <a:t>8</a:t>
            </a:fld>
            <a:endParaRPr lang="zh-CN" altLang="en-US" sz="1799" dirty="0">
              <a:solidFill>
                <a:prstClr val="white"/>
              </a:solidFill>
            </a:endParaRPr>
          </a:p>
        </p:txBody>
      </p:sp>
    </p:spTree>
    <p:extLst>
      <p:ext uri="{BB962C8B-B14F-4D97-AF65-F5344CB8AC3E}">
        <p14:creationId xmlns:p14="http://schemas.microsoft.com/office/powerpoint/2010/main" val="416985343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8" name="그룹 7"/>
          <p:cNvGrpSpPr/>
          <p:nvPr/>
        </p:nvGrpSpPr>
        <p:grpSpPr>
          <a:xfrm>
            <a:off x="884251" y="2117173"/>
            <a:ext cx="7778486" cy="3706108"/>
            <a:chOff x="1122241" y="2238772"/>
            <a:chExt cx="6899518" cy="3287320"/>
          </a:xfrm>
          <a:solidFill>
            <a:sysClr val="window" lastClr="FFFFFF"/>
          </a:solidFill>
          <a:effectLst/>
        </p:grpSpPr>
        <p:grpSp>
          <p:nvGrpSpPr>
            <p:cNvPr id="469" name="그룹 70"/>
            <p:cNvGrpSpPr/>
            <p:nvPr/>
          </p:nvGrpSpPr>
          <p:grpSpPr>
            <a:xfrm>
              <a:off x="1122241" y="2283343"/>
              <a:ext cx="3816972" cy="3042655"/>
              <a:chOff x="260350" y="1555750"/>
              <a:chExt cx="4768851" cy="4340225"/>
            </a:xfrm>
            <a:grpFill/>
          </p:grpSpPr>
          <p:sp>
            <p:nvSpPr>
              <p:cNvPr id="645" name="Freeform 1477"/>
              <p:cNvSpPr>
                <a:spLocks/>
              </p:cNvSpPr>
              <p:nvPr/>
            </p:nvSpPr>
            <p:spPr bwMode="auto">
              <a:xfrm>
                <a:off x="1241425" y="4889500"/>
                <a:ext cx="177800" cy="209550"/>
              </a:xfrm>
              <a:custGeom>
                <a:avLst/>
                <a:gdLst>
                  <a:gd name="T0" fmla="*/ 74 w 112"/>
                  <a:gd name="T1" fmla="*/ 12 h 132"/>
                  <a:gd name="T2" fmla="*/ 90 w 112"/>
                  <a:gd name="T3" fmla="*/ 16 h 132"/>
                  <a:gd name="T4" fmla="*/ 108 w 112"/>
                  <a:gd name="T5" fmla="*/ 26 h 132"/>
                  <a:gd name="T6" fmla="*/ 110 w 112"/>
                  <a:gd name="T7" fmla="*/ 34 h 132"/>
                  <a:gd name="T8" fmla="*/ 108 w 112"/>
                  <a:gd name="T9" fmla="*/ 42 h 132"/>
                  <a:gd name="T10" fmla="*/ 108 w 112"/>
                  <a:gd name="T11" fmla="*/ 52 h 132"/>
                  <a:gd name="T12" fmla="*/ 108 w 112"/>
                  <a:gd name="T13" fmla="*/ 66 h 132"/>
                  <a:gd name="T14" fmla="*/ 106 w 112"/>
                  <a:gd name="T15" fmla="*/ 70 h 132"/>
                  <a:gd name="T16" fmla="*/ 108 w 112"/>
                  <a:gd name="T17" fmla="*/ 76 h 132"/>
                  <a:gd name="T18" fmla="*/ 108 w 112"/>
                  <a:gd name="T19" fmla="*/ 84 h 132"/>
                  <a:gd name="T20" fmla="*/ 106 w 112"/>
                  <a:gd name="T21" fmla="*/ 92 h 132"/>
                  <a:gd name="T22" fmla="*/ 108 w 112"/>
                  <a:gd name="T23" fmla="*/ 98 h 132"/>
                  <a:gd name="T24" fmla="*/ 108 w 112"/>
                  <a:gd name="T25" fmla="*/ 106 h 132"/>
                  <a:gd name="T26" fmla="*/ 110 w 112"/>
                  <a:gd name="T27" fmla="*/ 110 h 132"/>
                  <a:gd name="T28" fmla="*/ 92 w 112"/>
                  <a:gd name="T29" fmla="*/ 132 h 132"/>
                  <a:gd name="T30" fmla="*/ 84 w 112"/>
                  <a:gd name="T31" fmla="*/ 130 h 132"/>
                  <a:gd name="T32" fmla="*/ 80 w 112"/>
                  <a:gd name="T33" fmla="*/ 128 h 132"/>
                  <a:gd name="T34" fmla="*/ 70 w 112"/>
                  <a:gd name="T35" fmla="*/ 130 h 132"/>
                  <a:gd name="T36" fmla="*/ 62 w 112"/>
                  <a:gd name="T37" fmla="*/ 128 h 132"/>
                  <a:gd name="T38" fmla="*/ 56 w 112"/>
                  <a:gd name="T39" fmla="*/ 122 h 132"/>
                  <a:gd name="T40" fmla="*/ 52 w 112"/>
                  <a:gd name="T41" fmla="*/ 122 h 132"/>
                  <a:gd name="T42" fmla="*/ 46 w 112"/>
                  <a:gd name="T43" fmla="*/ 120 h 132"/>
                  <a:gd name="T44" fmla="*/ 44 w 112"/>
                  <a:gd name="T45" fmla="*/ 110 h 132"/>
                  <a:gd name="T46" fmla="*/ 46 w 112"/>
                  <a:gd name="T47" fmla="*/ 104 h 132"/>
                  <a:gd name="T48" fmla="*/ 40 w 112"/>
                  <a:gd name="T49" fmla="*/ 102 h 132"/>
                  <a:gd name="T50" fmla="*/ 36 w 112"/>
                  <a:gd name="T51" fmla="*/ 96 h 132"/>
                  <a:gd name="T52" fmla="*/ 30 w 112"/>
                  <a:gd name="T53" fmla="*/ 86 h 132"/>
                  <a:gd name="T54" fmla="*/ 22 w 112"/>
                  <a:gd name="T55" fmla="*/ 84 h 132"/>
                  <a:gd name="T56" fmla="*/ 18 w 112"/>
                  <a:gd name="T57" fmla="*/ 80 h 132"/>
                  <a:gd name="T58" fmla="*/ 16 w 112"/>
                  <a:gd name="T59" fmla="*/ 78 h 132"/>
                  <a:gd name="T60" fmla="*/ 8 w 112"/>
                  <a:gd name="T61" fmla="*/ 66 h 132"/>
                  <a:gd name="T62" fmla="*/ 4 w 112"/>
                  <a:gd name="T63" fmla="*/ 60 h 132"/>
                  <a:gd name="T64" fmla="*/ 2 w 112"/>
                  <a:gd name="T65" fmla="*/ 58 h 132"/>
                  <a:gd name="T66" fmla="*/ 0 w 112"/>
                  <a:gd name="T67" fmla="*/ 48 h 132"/>
                  <a:gd name="T68" fmla="*/ 8 w 112"/>
                  <a:gd name="T69" fmla="*/ 50 h 132"/>
                  <a:gd name="T70" fmla="*/ 16 w 112"/>
                  <a:gd name="T71" fmla="*/ 48 h 132"/>
                  <a:gd name="T72" fmla="*/ 22 w 112"/>
                  <a:gd name="T73" fmla="*/ 48 h 132"/>
                  <a:gd name="T74" fmla="*/ 38 w 112"/>
                  <a:gd name="T75" fmla="*/ 44 h 132"/>
                  <a:gd name="T76" fmla="*/ 44 w 112"/>
                  <a:gd name="T77" fmla="*/ 34 h 132"/>
                  <a:gd name="T78" fmla="*/ 46 w 112"/>
                  <a:gd name="T79" fmla="*/ 26 h 132"/>
                  <a:gd name="T80" fmla="*/ 52 w 112"/>
                  <a:gd name="T81" fmla="*/ 24 h 132"/>
                  <a:gd name="T82" fmla="*/ 54 w 112"/>
                  <a:gd name="T83" fmla="*/ 18 h 132"/>
                  <a:gd name="T84" fmla="*/ 58 w 112"/>
                  <a:gd name="T85" fmla="*/ 12 h 132"/>
                  <a:gd name="T86" fmla="*/ 76 w 112"/>
                  <a:gd name="T87" fmla="*/ 0 h 132"/>
                  <a:gd name="T88" fmla="*/ 76 w 112"/>
                  <a:gd name="T8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32">
                    <a:moveTo>
                      <a:pt x="76" y="0"/>
                    </a:moveTo>
                    <a:lnTo>
                      <a:pt x="74" y="12"/>
                    </a:lnTo>
                    <a:lnTo>
                      <a:pt x="82" y="14"/>
                    </a:lnTo>
                    <a:lnTo>
                      <a:pt x="90" y="16"/>
                    </a:lnTo>
                    <a:lnTo>
                      <a:pt x="98" y="22"/>
                    </a:lnTo>
                    <a:lnTo>
                      <a:pt x="108" y="26"/>
                    </a:lnTo>
                    <a:lnTo>
                      <a:pt x="110" y="32"/>
                    </a:lnTo>
                    <a:lnTo>
                      <a:pt x="110" y="34"/>
                    </a:lnTo>
                    <a:lnTo>
                      <a:pt x="108" y="36"/>
                    </a:lnTo>
                    <a:lnTo>
                      <a:pt x="108" y="42"/>
                    </a:lnTo>
                    <a:lnTo>
                      <a:pt x="106" y="48"/>
                    </a:lnTo>
                    <a:lnTo>
                      <a:pt x="108" y="52"/>
                    </a:lnTo>
                    <a:lnTo>
                      <a:pt x="112" y="60"/>
                    </a:lnTo>
                    <a:lnTo>
                      <a:pt x="108" y="66"/>
                    </a:lnTo>
                    <a:lnTo>
                      <a:pt x="106" y="68"/>
                    </a:lnTo>
                    <a:lnTo>
                      <a:pt x="106" y="70"/>
                    </a:lnTo>
                    <a:lnTo>
                      <a:pt x="106" y="72"/>
                    </a:lnTo>
                    <a:lnTo>
                      <a:pt x="108" y="76"/>
                    </a:lnTo>
                    <a:lnTo>
                      <a:pt x="108" y="78"/>
                    </a:lnTo>
                    <a:lnTo>
                      <a:pt x="108" y="84"/>
                    </a:lnTo>
                    <a:lnTo>
                      <a:pt x="108" y="88"/>
                    </a:lnTo>
                    <a:lnTo>
                      <a:pt x="106" y="92"/>
                    </a:lnTo>
                    <a:lnTo>
                      <a:pt x="108" y="94"/>
                    </a:lnTo>
                    <a:lnTo>
                      <a:pt x="108" y="98"/>
                    </a:lnTo>
                    <a:lnTo>
                      <a:pt x="106" y="104"/>
                    </a:lnTo>
                    <a:lnTo>
                      <a:pt x="108" y="106"/>
                    </a:lnTo>
                    <a:lnTo>
                      <a:pt x="110" y="106"/>
                    </a:lnTo>
                    <a:lnTo>
                      <a:pt x="110" y="110"/>
                    </a:lnTo>
                    <a:lnTo>
                      <a:pt x="102" y="120"/>
                    </a:lnTo>
                    <a:lnTo>
                      <a:pt x="92" y="132"/>
                    </a:lnTo>
                    <a:lnTo>
                      <a:pt x="90" y="130"/>
                    </a:lnTo>
                    <a:lnTo>
                      <a:pt x="84" y="130"/>
                    </a:lnTo>
                    <a:lnTo>
                      <a:pt x="80" y="130"/>
                    </a:lnTo>
                    <a:lnTo>
                      <a:pt x="80" y="128"/>
                    </a:lnTo>
                    <a:lnTo>
                      <a:pt x="74" y="128"/>
                    </a:lnTo>
                    <a:lnTo>
                      <a:pt x="70" y="130"/>
                    </a:lnTo>
                    <a:lnTo>
                      <a:pt x="64" y="128"/>
                    </a:lnTo>
                    <a:lnTo>
                      <a:pt x="62" y="128"/>
                    </a:lnTo>
                    <a:lnTo>
                      <a:pt x="58" y="128"/>
                    </a:lnTo>
                    <a:lnTo>
                      <a:pt x="56" y="122"/>
                    </a:lnTo>
                    <a:lnTo>
                      <a:pt x="54" y="122"/>
                    </a:lnTo>
                    <a:lnTo>
                      <a:pt x="52" y="122"/>
                    </a:lnTo>
                    <a:lnTo>
                      <a:pt x="48" y="122"/>
                    </a:lnTo>
                    <a:lnTo>
                      <a:pt x="46" y="120"/>
                    </a:lnTo>
                    <a:lnTo>
                      <a:pt x="44" y="116"/>
                    </a:lnTo>
                    <a:lnTo>
                      <a:pt x="44" y="110"/>
                    </a:lnTo>
                    <a:lnTo>
                      <a:pt x="46" y="106"/>
                    </a:lnTo>
                    <a:lnTo>
                      <a:pt x="46" y="104"/>
                    </a:lnTo>
                    <a:lnTo>
                      <a:pt x="44" y="104"/>
                    </a:lnTo>
                    <a:lnTo>
                      <a:pt x="40" y="102"/>
                    </a:lnTo>
                    <a:lnTo>
                      <a:pt x="38" y="98"/>
                    </a:lnTo>
                    <a:lnTo>
                      <a:pt x="36" y="96"/>
                    </a:lnTo>
                    <a:lnTo>
                      <a:pt x="36" y="88"/>
                    </a:lnTo>
                    <a:lnTo>
                      <a:pt x="30" y="86"/>
                    </a:lnTo>
                    <a:lnTo>
                      <a:pt x="26" y="80"/>
                    </a:lnTo>
                    <a:lnTo>
                      <a:pt x="22" y="84"/>
                    </a:lnTo>
                    <a:lnTo>
                      <a:pt x="20" y="84"/>
                    </a:lnTo>
                    <a:lnTo>
                      <a:pt x="18" y="80"/>
                    </a:lnTo>
                    <a:lnTo>
                      <a:pt x="18" y="78"/>
                    </a:lnTo>
                    <a:lnTo>
                      <a:pt x="16" y="78"/>
                    </a:lnTo>
                    <a:lnTo>
                      <a:pt x="10" y="70"/>
                    </a:lnTo>
                    <a:lnTo>
                      <a:pt x="8" y="66"/>
                    </a:lnTo>
                    <a:lnTo>
                      <a:pt x="8" y="62"/>
                    </a:lnTo>
                    <a:lnTo>
                      <a:pt x="4" y="60"/>
                    </a:lnTo>
                    <a:lnTo>
                      <a:pt x="4" y="58"/>
                    </a:lnTo>
                    <a:lnTo>
                      <a:pt x="2" y="58"/>
                    </a:lnTo>
                    <a:lnTo>
                      <a:pt x="0" y="52"/>
                    </a:lnTo>
                    <a:lnTo>
                      <a:pt x="0" y="48"/>
                    </a:lnTo>
                    <a:lnTo>
                      <a:pt x="2" y="50"/>
                    </a:lnTo>
                    <a:lnTo>
                      <a:pt x="8" y="50"/>
                    </a:lnTo>
                    <a:lnTo>
                      <a:pt x="10" y="50"/>
                    </a:lnTo>
                    <a:lnTo>
                      <a:pt x="16" y="48"/>
                    </a:lnTo>
                    <a:lnTo>
                      <a:pt x="20" y="48"/>
                    </a:lnTo>
                    <a:lnTo>
                      <a:pt x="22" y="48"/>
                    </a:lnTo>
                    <a:lnTo>
                      <a:pt x="34" y="44"/>
                    </a:lnTo>
                    <a:lnTo>
                      <a:pt x="38" y="44"/>
                    </a:lnTo>
                    <a:lnTo>
                      <a:pt x="44" y="42"/>
                    </a:lnTo>
                    <a:lnTo>
                      <a:pt x="44" y="34"/>
                    </a:lnTo>
                    <a:lnTo>
                      <a:pt x="46" y="30"/>
                    </a:lnTo>
                    <a:lnTo>
                      <a:pt x="46" y="26"/>
                    </a:lnTo>
                    <a:lnTo>
                      <a:pt x="48" y="26"/>
                    </a:lnTo>
                    <a:lnTo>
                      <a:pt x="52" y="24"/>
                    </a:lnTo>
                    <a:lnTo>
                      <a:pt x="54" y="22"/>
                    </a:lnTo>
                    <a:lnTo>
                      <a:pt x="54" y="18"/>
                    </a:lnTo>
                    <a:lnTo>
                      <a:pt x="56" y="14"/>
                    </a:lnTo>
                    <a:lnTo>
                      <a:pt x="58" y="12"/>
                    </a:lnTo>
                    <a:lnTo>
                      <a:pt x="64" y="8"/>
                    </a:lnTo>
                    <a:lnTo>
                      <a:pt x="76" y="0"/>
                    </a:lnTo>
                    <a:lnTo>
                      <a:pt x="76" y="0"/>
                    </a:lnTo>
                    <a:lnTo>
                      <a:pt x="7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6" name="Freeform 1478"/>
              <p:cNvSpPr>
                <a:spLocks/>
              </p:cNvSpPr>
              <p:nvPr/>
            </p:nvSpPr>
            <p:spPr bwMode="auto">
              <a:xfrm>
                <a:off x="1165225" y="4692650"/>
                <a:ext cx="263525" cy="276225"/>
              </a:xfrm>
              <a:custGeom>
                <a:avLst/>
                <a:gdLst>
                  <a:gd name="T0" fmla="*/ 36 w 166"/>
                  <a:gd name="T1" fmla="*/ 166 h 174"/>
                  <a:gd name="T2" fmla="*/ 42 w 166"/>
                  <a:gd name="T3" fmla="*/ 168 h 174"/>
                  <a:gd name="T4" fmla="*/ 46 w 166"/>
                  <a:gd name="T5" fmla="*/ 172 h 174"/>
                  <a:gd name="T6" fmla="*/ 54 w 166"/>
                  <a:gd name="T7" fmla="*/ 174 h 174"/>
                  <a:gd name="T8" fmla="*/ 62 w 166"/>
                  <a:gd name="T9" fmla="*/ 172 h 174"/>
                  <a:gd name="T10" fmla="*/ 70 w 166"/>
                  <a:gd name="T11" fmla="*/ 172 h 174"/>
                  <a:gd name="T12" fmla="*/ 84 w 166"/>
                  <a:gd name="T13" fmla="*/ 168 h 174"/>
                  <a:gd name="T14" fmla="*/ 90 w 166"/>
                  <a:gd name="T15" fmla="*/ 158 h 174"/>
                  <a:gd name="T16" fmla="*/ 92 w 166"/>
                  <a:gd name="T17" fmla="*/ 150 h 174"/>
                  <a:gd name="T18" fmla="*/ 98 w 166"/>
                  <a:gd name="T19" fmla="*/ 148 h 174"/>
                  <a:gd name="T20" fmla="*/ 100 w 166"/>
                  <a:gd name="T21" fmla="*/ 142 h 174"/>
                  <a:gd name="T22" fmla="*/ 106 w 166"/>
                  <a:gd name="T23" fmla="*/ 136 h 174"/>
                  <a:gd name="T24" fmla="*/ 124 w 166"/>
                  <a:gd name="T25" fmla="*/ 128 h 174"/>
                  <a:gd name="T26" fmla="*/ 124 w 166"/>
                  <a:gd name="T27" fmla="*/ 122 h 174"/>
                  <a:gd name="T28" fmla="*/ 118 w 166"/>
                  <a:gd name="T29" fmla="*/ 118 h 174"/>
                  <a:gd name="T30" fmla="*/ 152 w 166"/>
                  <a:gd name="T31" fmla="*/ 96 h 174"/>
                  <a:gd name="T32" fmla="*/ 152 w 166"/>
                  <a:gd name="T33" fmla="*/ 86 h 174"/>
                  <a:gd name="T34" fmla="*/ 154 w 166"/>
                  <a:gd name="T35" fmla="*/ 76 h 174"/>
                  <a:gd name="T36" fmla="*/ 162 w 166"/>
                  <a:gd name="T37" fmla="*/ 68 h 174"/>
                  <a:gd name="T38" fmla="*/ 162 w 166"/>
                  <a:gd name="T39" fmla="*/ 64 h 174"/>
                  <a:gd name="T40" fmla="*/ 156 w 166"/>
                  <a:gd name="T41" fmla="*/ 50 h 174"/>
                  <a:gd name="T42" fmla="*/ 158 w 166"/>
                  <a:gd name="T43" fmla="*/ 48 h 174"/>
                  <a:gd name="T44" fmla="*/ 166 w 166"/>
                  <a:gd name="T45" fmla="*/ 40 h 174"/>
                  <a:gd name="T46" fmla="*/ 164 w 166"/>
                  <a:gd name="T47" fmla="*/ 36 h 174"/>
                  <a:gd name="T48" fmla="*/ 164 w 166"/>
                  <a:gd name="T49" fmla="*/ 24 h 174"/>
                  <a:gd name="T50" fmla="*/ 156 w 166"/>
                  <a:gd name="T51" fmla="*/ 18 h 174"/>
                  <a:gd name="T52" fmla="*/ 148 w 166"/>
                  <a:gd name="T53" fmla="*/ 12 h 174"/>
                  <a:gd name="T54" fmla="*/ 144 w 166"/>
                  <a:gd name="T55" fmla="*/ 10 h 174"/>
                  <a:gd name="T56" fmla="*/ 144 w 166"/>
                  <a:gd name="T57" fmla="*/ 4 h 174"/>
                  <a:gd name="T58" fmla="*/ 138 w 166"/>
                  <a:gd name="T59" fmla="*/ 4 h 174"/>
                  <a:gd name="T60" fmla="*/ 128 w 166"/>
                  <a:gd name="T61" fmla="*/ 6 h 174"/>
                  <a:gd name="T62" fmla="*/ 124 w 166"/>
                  <a:gd name="T63" fmla="*/ 0 h 174"/>
                  <a:gd name="T64" fmla="*/ 92 w 166"/>
                  <a:gd name="T65" fmla="*/ 12 h 174"/>
                  <a:gd name="T66" fmla="*/ 88 w 166"/>
                  <a:gd name="T67" fmla="*/ 18 h 174"/>
                  <a:gd name="T68" fmla="*/ 90 w 166"/>
                  <a:gd name="T69" fmla="*/ 28 h 174"/>
                  <a:gd name="T70" fmla="*/ 92 w 166"/>
                  <a:gd name="T71" fmla="*/ 36 h 174"/>
                  <a:gd name="T72" fmla="*/ 90 w 166"/>
                  <a:gd name="T73" fmla="*/ 48 h 174"/>
                  <a:gd name="T74" fmla="*/ 98 w 166"/>
                  <a:gd name="T75" fmla="*/ 56 h 174"/>
                  <a:gd name="T76" fmla="*/ 108 w 166"/>
                  <a:gd name="T77" fmla="*/ 60 h 174"/>
                  <a:gd name="T78" fmla="*/ 112 w 166"/>
                  <a:gd name="T79" fmla="*/ 64 h 174"/>
                  <a:gd name="T80" fmla="*/ 120 w 166"/>
                  <a:gd name="T81" fmla="*/ 82 h 174"/>
                  <a:gd name="T82" fmla="*/ 108 w 166"/>
                  <a:gd name="T83" fmla="*/ 82 h 174"/>
                  <a:gd name="T84" fmla="*/ 100 w 166"/>
                  <a:gd name="T85" fmla="*/ 78 h 174"/>
                  <a:gd name="T86" fmla="*/ 100 w 166"/>
                  <a:gd name="T87" fmla="*/ 70 h 174"/>
                  <a:gd name="T88" fmla="*/ 96 w 166"/>
                  <a:gd name="T89" fmla="*/ 68 h 174"/>
                  <a:gd name="T90" fmla="*/ 90 w 166"/>
                  <a:gd name="T91" fmla="*/ 66 h 174"/>
                  <a:gd name="T92" fmla="*/ 84 w 166"/>
                  <a:gd name="T93" fmla="*/ 58 h 174"/>
                  <a:gd name="T94" fmla="*/ 82 w 166"/>
                  <a:gd name="T95" fmla="*/ 52 h 174"/>
                  <a:gd name="T96" fmla="*/ 74 w 166"/>
                  <a:gd name="T97" fmla="*/ 52 h 174"/>
                  <a:gd name="T98" fmla="*/ 70 w 166"/>
                  <a:gd name="T99" fmla="*/ 58 h 174"/>
                  <a:gd name="T100" fmla="*/ 54 w 166"/>
                  <a:gd name="T101" fmla="*/ 56 h 174"/>
                  <a:gd name="T102" fmla="*/ 52 w 166"/>
                  <a:gd name="T103" fmla="*/ 46 h 174"/>
                  <a:gd name="T104" fmla="*/ 44 w 166"/>
                  <a:gd name="T105" fmla="*/ 50 h 174"/>
                  <a:gd name="T106" fmla="*/ 42 w 166"/>
                  <a:gd name="T107" fmla="*/ 40 h 174"/>
                  <a:gd name="T108" fmla="*/ 36 w 166"/>
                  <a:gd name="T109" fmla="*/ 52 h 174"/>
                  <a:gd name="T110" fmla="*/ 34 w 166"/>
                  <a:gd name="T111" fmla="*/ 60 h 174"/>
                  <a:gd name="T112" fmla="*/ 34 w 166"/>
                  <a:gd name="T113" fmla="*/ 74 h 174"/>
                  <a:gd name="T114" fmla="*/ 0 w 166"/>
                  <a:gd name="T115" fmla="*/ 138 h 174"/>
                  <a:gd name="T116" fmla="*/ 6 w 166"/>
                  <a:gd name="T117" fmla="*/ 146 h 174"/>
                  <a:gd name="T118" fmla="*/ 10 w 166"/>
                  <a:gd name="T119" fmla="*/ 158 h 174"/>
                  <a:gd name="T120" fmla="*/ 16 w 166"/>
                  <a:gd name="T121" fmla="*/ 166 h 174"/>
                  <a:gd name="T122" fmla="*/ 20 w 166"/>
                  <a:gd name="T123" fmla="*/ 168 h 174"/>
                  <a:gd name="T124" fmla="*/ 20 w 166"/>
                  <a:gd name="T125" fmla="*/ 168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174">
                    <a:moveTo>
                      <a:pt x="20" y="168"/>
                    </a:moveTo>
                    <a:lnTo>
                      <a:pt x="36" y="166"/>
                    </a:lnTo>
                    <a:lnTo>
                      <a:pt x="38" y="166"/>
                    </a:lnTo>
                    <a:lnTo>
                      <a:pt x="42" y="168"/>
                    </a:lnTo>
                    <a:lnTo>
                      <a:pt x="44" y="172"/>
                    </a:lnTo>
                    <a:lnTo>
                      <a:pt x="46" y="172"/>
                    </a:lnTo>
                    <a:lnTo>
                      <a:pt x="50" y="174"/>
                    </a:lnTo>
                    <a:lnTo>
                      <a:pt x="54" y="174"/>
                    </a:lnTo>
                    <a:lnTo>
                      <a:pt x="56" y="174"/>
                    </a:lnTo>
                    <a:lnTo>
                      <a:pt x="62" y="172"/>
                    </a:lnTo>
                    <a:lnTo>
                      <a:pt x="66" y="172"/>
                    </a:lnTo>
                    <a:lnTo>
                      <a:pt x="70" y="172"/>
                    </a:lnTo>
                    <a:lnTo>
                      <a:pt x="80" y="168"/>
                    </a:lnTo>
                    <a:lnTo>
                      <a:pt x="84" y="168"/>
                    </a:lnTo>
                    <a:lnTo>
                      <a:pt x="90" y="166"/>
                    </a:lnTo>
                    <a:lnTo>
                      <a:pt x="90" y="158"/>
                    </a:lnTo>
                    <a:lnTo>
                      <a:pt x="92" y="154"/>
                    </a:lnTo>
                    <a:lnTo>
                      <a:pt x="92" y="150"/>
                    </a:lnTo>
                    <a:lnTo>
                      <a:pt x="96" y="150"/>
                    </a:lnTo>
                    <a:lnTo>
                      <a:pt x="98" y="148"/>
                    </a:lnTo>
                    <a:lnTo>
                      <a:pt x="100" y="146"/>
                    </a:lnTo>
                    <a:lnTo>
                      <a:pt x="100" y="142"/>
                    </a:lnTo>
                    <a:lnTo>
                      <a:pt x="102" y="138"/>
                    </a:lnTo>
                    <a:lnTo>
                      <a:pt x="106" y="136"/>
                    </a:lnTo>
                    <a:lnTo>
                      <a:pt x="110" y="132"/>
                    </a:lnTo>
                    <a:lnTo>
                      <a:pt x="124" y="128"/>
                    </a:lnTo>
                    <a:lnTo>
                      <a:pt x="124" y="124"/>
                    </a:lnTo>
                    <a:lnTo>
                      <a:pt x="124" y="122"/>
                    </a:lnTo>
                    <a:lnTo>
                      <a:pt x="120" y="120"/>
                    </a:lnTo>
                    <a:lnTo>
                      <a:pt x="118" y="118"/>
                    </a:lnTo>
                    <a:lnTo>
                      <a:pt x="152" y="106"/>
                    </a:lnTo>
                    <a:lnTo>
                      <a:pt x="152" y="96"/>
                    </a:lnTo>
                    <a:lnTo>
                      <a:pt x="152" y="92"/>
                    </a:lnTo>
                    <a:lnTo>
                      <a:pt x="152" y="86"/>
                    </a:lnTo>
                    <a:lnTo>
                      <a:pt x="152" y="82"/>
                    </a:lnTo>
                    <a:lnTo>
                      <a:pt x="154" y="76"/>
                    </a:lnTo>
                    <a:lnTo>
                      <a:pt x="158" y="70"/>
                    </a:lnTo>
                    <a:lnTo>
                      <a:pt x="162" y="68"/>
                    </a:lnTo>
                    <a:lnTo>
                      <a:pt x="164" y="66"/>
                    </a:lnTo>
                    <a:lnTo>
                      <a:pt x="162" y="64"/>
                    </a:lnTo>
                    <a:lnTo>
                      <a:pt x="158" y="64"/>
                    </a:lnTo>
                    <a:lnTo>
                      <a:pt x="156" y="50"/>
                    </a:lnTo>
                    <a:lnTo>
                      <a:pt x="158" y="50"/>
                    </a:lnTo>
                    <a:lnTo>
                      <a:pt x="158" y="48"/>
                    </a:lnTo>
                    <a:lnTo>
                      <a:pt x="164" y="46"/>
                    </a:lnTo>
                    <a:lnTo>
                      <a:pt x="166" y="40"/>
                    </a:lnTo>
                    <a:lnTo>
                      <a:pt x="166" y="38"/>
                    </a:lnTo>
                    <a:lnTo>
                      <a:pt x="164" y="36"/>
                    </a:lnTo>
                    <a:lnTo>
                      <a:pt x="164" y="30"/>
                    </a:lnTo>
                    <a:lnTo>
                      <a:pt x="164" y="24"/>
                    </a:lnTo>
                    <a:lnTo>
                      <a:pt x="158" y="20"/>
                    </a:lnTo>
                    <a:lnTo>
                      <a:pt x="156" y="18"/>
                    </a:lnTo>
                    <a:lnTo>
                      <a:pt x="152" y="14"/>
                    </a:lnTo>
                    <a:lnTo>
                      <a:pt x="148" y="12"/>
                    </a:lnTo>
                    <a:lnTo>
                      <a:pt x="146" y="12"/>
                    </a:lnTo>
                    <a:lnTo>
                      <a:pt x="144" y="10"/>
                    </a:lnTo>
                    <a:lnTo>
                      <a:pt x="144" y="6"/>
                    </a:lnTo>
                    <a:lnTo>
                      <a:pt x="144" y="4"/>
                    </a:lnTo>
                    <a:lnTo>
                      <a:pt x="138" y="2"/>
                    </a:lnTo>
                    <a:lnTo>
                      <a:pt x="138" y="4"/>
                    </a:lnTo>
                    <a:lnTo>
                      <a:pt x="134" y="6"/>
                    </a:lnTo>
                    <a:lnTo>
                      <a:pt x="128" y="6"/>
                    </a:lnTo>
                    <a:lnTo>
                      <a:pt x="126" y="4"/>
                    </a:lnTo>
                    <a:lnTo>
                      <a:pt x="124" y="0"/>
                    </a:lnTo>
                    <a:lnTo>
                      <a:pt x="100" y="4"/>
                    </a:lnTo>
                    <a:lnTo>
                      <a:pt x="92" y="12"/>
                    </a:lnTo>
                    <a:lnTo>
                      <a:pt x="90" y="18"/>
                    </a:lnTo>
                    <a:lnTo>
                      <a:pt x="88" y="18"/>
                    </a:lnTo>
                    <a:lnTo>
                      <a:pt x="88" y="24"/>
                    </a:lnTo>
                    <a:lnTo>
                      <a:pt x="90" y="28"/>
                    </a:lnTo>
                    <a:lnTo>
                      <a:pt x="90" y="30"/>
                    </a:lnTo>
                    <a:lnTo>
                      <a:pt x="92" y="36"/>
                    </a:lnTo>
                    <a:lnTo>
                      <a:pt x="92" y="40"/>
                    </a:lnTo>
                    <a:lnTo>
                      <a:pt x="90" y="48"/>
                    </a:lnTo>
                    <a:lnTo>
                      <a:pt x="92" y="50"/>
                    </a:lnTo>
                    <a:lnTo>
                      <a:pt x="98" y="56"/>
                    </a:lnTo>
                    <a:lnTo>
                      <a:pt x="102" y="58"/>
                    </a:lnTo>
                    <a:lnTo>
                      <a:pt x="108" y="60"/>
                    </a:lnTo>
                    <a:lnTo>
                      <a:pt x="110" y="66"/>
                    </a:lnTo>
                    <a:lnTo>
                      <a:pt x="112" y="64"/>
                    </a:lnTo>
                    <a:lnTo>
                      <a:pt x="120" y="64"/>
                    </a:lnTo>
                    <a:lnTo>
                      <a:pt x="120" y="82"/>
                    </a:lnTo>
                    <a:lnTo>
                      <a:pt x="112" y="78"/>
                    </a:lnTo>
                    <a:lnTo>
                      <a:pt x="108" y="82"/>
                    </a:lnTo>
                    <a:lnTo>
                      <a:pt x="102" y="82"/>
                    </a:lnTo>
                    <a:lnTo>
                      <a:pt x="100" y="78"/>
                    </a:lnTo>
                    <a:lnTo>
                      <a:pt x="100" y="74"/>
                    </a:lnTo>
                    <a:lnTo>
                      <a:pt x="100" y="70"/>
                    </a:lnTo>
                    <a:lnTo>
                      <a:pt x="98" y="68"/>
                    </a:lnTo>
                    <a:lnTo>
                      <a:pt x="96" y="68"/>
                    </a:lnTo>
                    <a:lnTo>
                      <a:pt x="92" y="66"/>
                    </a:lnTo>
                    <a:lnTo>
                      <a:pt x="90" y="66"/>
                    </a:lnTo>
                    <a:lnTo>
                      <a:pt x="88" y="60"/>
                    </a:lnTo>
                    <a:lnTo>
                      <a:pt x="84" y="58"/>
                    </a:lnTo>
                    <a:lnTo>
                      <a:pt x="84" y="56"/>
                    </a:lnTo>
                    <a:lnTo>
                      <a:pt x="82" y="52"/>
                    </a:lnTo>
                    <a:lnTo>
                      <a:pt x="78" y="52"/>
                    </a:lnTo>
                    <a:lnTo>
                      <a:pt x="74" y="52"/>
                    </a:lnTo>
                    <a:lnTo>
                      <a:pt x="72" y="58"/>
                    </a:lnTo>
                    <a:lnTo>
                      <a:pt x="70" y="58"/>
                    </a:lnTo>
                    <a:lnTo>
                      <a:pt x="56" y="58"/>
                    </a:lnTo>
                    <a:lnTo>
                      <a:pt x="54" y="56"/>
                    </a:lnTo>
                    <a:lnTo>
                      <a:pt x="54" y="50"/>
                    </a:lnTo>
                    <a:lnTo>
                      <a:pt x="52" y="46"/>
                    </a:lnTo>
                    <a:lnTo>
                      <a:pt x="50" y="48"/>
                    </a:lnTo>
                    <a:lnTo>
                      <a:pt x="44" y="50"/>
                    </a:lnTo>
                    <a:lnTo>
                      <a:pt x="44" y="48"/>
                    </a:lnTo>
                    <a:lnTo>
                      <a:pt x="42" y="40"/>
                    </a:lnTo>
                    <a:lnTo>
                      <a:pt x="34" y="40"/>
                    </a:lnTo>
                    <a:lnTo>
                      <a:pt x="36" y="52"/>
                    </a:lnTo>
                    <a:lnTo>
                      <a:pt x="34" y="56"/>
                    </a:lnTo>
                    <a:lnTo>
                      <a:pt x="34" y="60"/>
                    </a:lnTo>
                    <a:lnTo>
                      <a:pt x="34" y="68"/>
                    </a:lnTo>
                    <a:lnTo>
                      <a:pt x="34" y="74"/>
                    </a:lnTo>
                    <a:lnTo>
                      <a:pt x="0" y="74"/>
                    </a:lnTo>
                    <a:lnTo>
                      <a:pt x="0" y="138"/>
                    </a:lnTo>
                    <a:lnTo>
                      <a:pt x="4" y="140"/>
                    </a:lnTo>
                    <a:lnTo>
                      <a:pt x="6" y="146"/>
                    </a:lnTo>
                    <a:lnTo>
                      <a:pt x="6" y="154"/>
                    </a:lnTo>
                    <a:lnTo>
                      <a:pt x="10" y="158"/>
                    </a:lnTo>
                    <a:lnTo>
                      <a:pt x="16" y="160"/>
                    </a:lnTo>
                    <a:lnTo>
                      <a:pt x="16" y="166"/>
                    </a:lnTo>
                    <a:lnTo>
                      <a:pt x="18" y="168"/>
                    </a:lnTo>
                    <a:lnTo>
                      <a:pt x="20" y="168"/>
                    </a:lnTo>
                    <a:lnTo>
                      <a:pt x="20" y="168"/>
                    </a:lnTo>
                    <a:lnTo>
                      <a:pt x="20" y="1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7" name="Freeform 1479"/>
              <p:cNvSpPr>
                <a:spLocks noEditPoints="1"/>
              </p:cNvSpPr>
              <p:nvPr/>
            </p:nvSpPr>
            <p:spPr bwMode="auto">
              <a:xfrm>
                <a:off x="930275" y="4283075"/>
                <a:ext cx="460375" cy="539750"/>
              </a:xfrm>
              <a:custGeom>
                <a:avLst/>
                <a:gdLst>
                  <a:gd name="T0" fmla="*/ 108 w 290"/>
                  <a:gd name="T1" fmla="*/ 14 h 340"/>
                  <a:gd name="T2" fmla="*/ 132 w 290"/>
                  <a:gd name="T3" fmla="*/ 8 h 340"/>
                  <a:gd name="T4" fmla="*/ 164 w 290"/>
                  <a:gd name="T5" fmla="*/ 18 h 340"/>
                  <a:gd name="T6" fmla="*/ 176 w 290"/>
                  <a:gd name="T7" fmla="*/ 14 h 340"/>
                  <a:gd name="T8" fmla="*/ 190 w 290"/>
                  <a:gd name="T9" fmla="*/ 6 h 340"/>
                  <a:gd name="T10" fmla="*/ 200 w 290"/>
                  <a:gd name="T11" fmla="*/ 0 h 340"/>
                  <a:gd name="T12" fmla="*/ 232 w 290"/>
                  <a:gd name="T13" fmla="*/ 10 h 340"/>
                  <a:gd name="T14" fmla="*/ 242 w 290"/>
                  <a:gd name="T15" fmla="*/ 14 h 340"/>
                  <a:gd name="T16" fmla="*/ 258 w 290"/>
                  <a:gd name="T17" fmla="*/ 14 h 340"/>
                  <a:gd name="T18" fmla="*/ 280 w 290"/>
                  <a:gd name="T19" fmla="*/ 34 h 340"/>
                  <a:gd name="T20" fmla="*/ 288 w 290"/>
                  <a:gd name="T21" fmla="*/ 50 h 340"/>
                  <a:gd name="T22" fmla="*/ 282 w 290"/>
                  <a:gd name="T23" fmla="*/ 68 h 340"/>
                  <a:gd name="T24" fmla="*/ 282 w 290"/>
                  <a:gd name="T25" fmla="*/ 76 h 340"/>
                  <a:gd name="T26" fmla="*/ 264 w 290"/>
                  <a:gd name="T27" fmla="*/ 96 h 340"/>
                  <a:gd name="T28" fmla="*/ 254 w 290"/>
                  <a:gd name="T29" fmla="*/ 116 h 340"/>
                  <a:gd name="T30" fmla="*/ 254 w 290"/>
                  <a:gd name="T31" fmla="*/ 122 h 340"/>
                  <a:gd name="T32" fmla="*/ 254 w 290"/>
                  <a:gd name="T33" fmla="*/ 144 h 340"/>
                  <a:gd name="T34" fmla="*/ 246 w 290"/>
                  <a:gd name="T35" fmla="*/ 152 h 340"/>
                  <a:gd name="T36" fmla="*/ 254 w 290"/>
                  <a:gd name="T37" fmla="*/ 170 h 340"/>
                  <a:gd name="T38" fmla="*/ 252 w 290"/>
                  <a:gd name="T39" fmla="*/ 188 h 340"/>
                  <a:gd name="T40" fmla="*/ 250 w 290"/>
                  <a:gd name="T41" fmla="*/ 212 h 340"/>
                  <a:gd name="T42" fmla="*/ 272 w 290"/>
                  <a:gd name="T43" fmla="*/ 258 h 340"/>
                  <a:gd name="T44" fmla="*/ 234 w 290"/>
                  <a:gd name="T45" fmla="*/ 276 h 340"/>
                  <a:gd name="T46" fmla="*/ 242 w 290"/>
                  <a:gd name="T47" fmla="*/ 294 h 340"/>
                  <a:gd name="T48" fmla="*/ 252 w 290"/>
                  <a:gd name="T49" fmla="*/ 316 h 340"/>
                  <a:gd name="T50" fmla="*/ 270 w 290"/>
                  <a:gd name="T51" fmla="*/ 340 h 340"/>
                  <a:gd name="T52" fmla="*/ 250 w 290"/>
                  <a:gd name="T53" fmla="*/ 332 h 340"/>
                  <a:gd name="T54" fmla="*/ 240 w 290"/>
                  <a:gd name="T55" fmla="*/ 324 h 340"/>
                  <a:gd name="T56" fmla="*/ 226 w 290"/>
                  <a:gd name="T57" fmla="*/ 312 h 340"/>
                  <a:gd name="T58" fmla="*/ 204 w 290"/>
                  <a:gd name="T59" fmla="*/ 314 h 340"/>
                  <a:gd name="T60" fmla="*/ 194 w 290"/>
                  <a:gd name="T61" fmla="*/ 306 h 340"/>
                  <a:gd name="T62" fmla="*/ 164 w 290"/>
                  <a:gd name="T63" fmla="*/ 302 h 340"/>
                  <a:gd name="T64" fmla="*/ 154 w 290"/>
                  <a:gd name="T65" fmla="*/ 286 h 340"/>
                  <a:gd name="T66" fmla="*/ 152 w 290"/>
                  <a:gd name="T67" fmla="*/ 266 h 340"/>
                  <a:gd name="T68" fmla="*/ 146 w 290"/>
                  <a:gd name="T69" fmla="*/ 244 h 340"/>
                  <a:gd name="T70" fmla="*/ 134 w 290"/>
                  <a:gd name="T71" fmla="*/ 232 h 340"/>
                  <a:gd name="T72" fmla="*/ 118 w 290"/>
                  <a:gd name="T73" fmla="*/ 226 h 340"/>
                  <a:gd name="T74" fmla="*/ 112 w 290"/>
                  <a:gd name="T75" fmla="*/ 242 h 340"/>
                  <a:gd name="T76" fmla="*/ 94 w 290"/>
                  <a:gd name="T77" fmla="*/ 242 h 340"/>
                  <a:gd name="T78" fmla="*/ 88 w 290"/>
                  <a:gd name="T79" fmla="*/ 218 h 340"/>
                  <a:gd name="T80" fmla="*/ 26 w 290"/>
                  <a:gd name="T81" fmla="*/ 204 h 340"/>
                  <a:gd name="T82" fmla="*/ 0 w 290"/>
                  <a:gd name="T83" fmla="*/ 200 h 340"/>
                  <a:gd name="T84" fmla="*/ 18 w 290"/>
                  <a:gd name="T85" fmla="*/ 180 h 340"/>
                  <a:gd name="T86" fmla="*/ 34 w 290"/>
                  <a:gd name="T87" fmla="*/ 176 h 340"/>
                  <a:gd name="T88" fmla="*/ 46 w 290"/>
                  <a:gd name="T89" fmla="*/ 180 h 340"/>
                  <a:gd name="T90" fmla="*/ 70 w 290"/>
                  <a:gd name="T91" fmla="*/ 176 h 340"/>
                  <a:gd name="T92" fmla="*/ 72 w 290"/>
                  <a:gd name="T93" fmla="*/ 160 h 340"/>
                  <a:gd name="T94" fmla="*/ 76 w 290"/>
                  <a:gd name="T95" fmla="*/ 132 h 340"/>
                  <a:gd name="T96" fmla="*/ 86 w 290"/>
                  <a:gd name="T97" fmla="*/ 112 h 340"/>
                  <a:gd name="T98" fmla="*/ 94 w 290"/>
                  <a:gd name="T99" fmla="*/ 62 h 340"/>
                  <a:gd name="T100" fmla="*/ 100 w 290"/>
                  <a:gd name="T101" fmla="*/ 34 h 340"/>
                  <a:gd name="T102" fmla="*/ 252 w 290"/>
                  <a:gd name="T103" fmla="*/ 15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0" h="340">
                    <a:moveTo>
                      <a:pt x="100" y="34"/>
                    </a:moveTo>
                    <a:lnTo>
                      <a:pt x="100" y="18"/>
                    </a:lnTo>
                    <a:lnTo>
                      <a:pt x="106" y="18"/>
                    </a:lnTo>
                    <a:lnTo>
                      <a:pt x="108" y="16"/>
                    </a:lnTo>
                    <a:lnTo>
                      <a:pt x="108" y="14"/>
                    </a:lnTo>
                    <a:lnTo>
                      <a:pt x="112" y="6"/>
                    </a:lnTo>
                    <a:lnTo>
                      <a:pt x="114" y="4"/>
                    </a:lnTo>
                    <a:lnTo>
                      <a:pt x="118" y="4"/>
                    </a:lnTo>
                    <a:lnTo>
                      <a:pt x="126" y="6"/>
                    </a:lnTo>
                    <a:lnTo>
                      <a:pt x="132" y="8"/>
                    </a:lnTo>
                    <a:lnTo>
                      <a:pt x="134" y="14"/>
                    </a:lnTo>
                    <a:lnTo>
                      <a:pt x="142" y="14"/>
                    </a:lnTo>
                    <a:lnTo>
                      <a:pt x="146" y="14"/>
                    </a:lnTo>
                    <a:lnTo>
                      <a:pt x="158" y="16"/>
                    </a:lnTo>
                    <a:lnTo>
                      <a:pt x="164" y="18"/>
                    </a:lnTo>
                    <a:lnTo>
                      <a:pt x="164" y="14"/>
                    </a:lnTo>
                    <a:lnTo>
                      <a:pt x="168" y="10"/>
                    </a:lnTo>
                    <a:lnTo>
                      <a:pt x="168" y="8"/>
                    </a:lnTo>
                    <a:lnTo>
                      <a:pt x="172" y="10"/>
                    </a:lnTo>
                    <a:lnTo>
                      <a:pt x="176" y="14"/>
                    </a:lnTo>
                    <a:lnTo>
                      <a:pt x="178" y="14"/>
                    </a:lnTo>
                    <a:lnTo>
                      <a:pt x="186" y="10"/>
                    </a:lnTo>
                    <a:lnTo>
                      <a:pt x="186" y="8"/>
                    </a:lnTo>
                    <a:lnTo>
                      <a:pt x="188" y="6"/>
                    </a:lnTo>
                    <a:lnTo>
                      <a:pt x="190" y="6"/>
                    </a:lnTo>
                    <a:lnTo>
                      <a:pt x="190" y="8"/>
                    </a:lnTo>
                    <a:lnTo>
                      <a:pt x="194" y="8"/>
                    </a:lnTo>
                    <a:lnTo>
                      <a:pt x="196" y="6"/>
                    </a:lnTo>
                    <a:lnTo>
                      <a:pt x="198" y="4"/>
                    </a:lnTo>
                    <a:lnTo>
                      <a:pt x="200" y="0"/>
                    </a:lnTo>
                    <a:lnTo>
                      <a:pt x="214" y="0"/>
                    </a:lnTo>
                    <a:lnTo>
                      <a:pt x="216" y="4"/>
                    </a:lnTo>
                    <a:lnTo>
                      <a:pt x="218" y="4"/>
                    </a:lnTo>
                    <a:lnTo>
                      <a:pt x="226" y="4"/>
                    </a:lnTo>
                    <a:lnTo>
                      <a:pt x="232" y="10"/>
                    </a:lnTo>
                    <a:lnTo>
                      <a:pt x="232" y="14"/>
                    </a:lnTo>
                    <a:lnTo>
                      <a:pt x="234" y="18"/>
                    </a:lnTo>
                    <a:lnTo>
                      <a:pt x="236" y="18"/>
                    </a:lnTo>
                    <a:lnTo>
                      <a:pt x="240" y="14"/>
                    </a:lnTo>
                    <a:lnTo>
                      <a:pt x="242" y="14"/>
                    </a:lnTo>
                    <a:lnTo>
                      <a:pt x="244" y="14"/>
                    </a:lnTo>
                    <a:lnTo>
                      <a:pt x="250" y="18"/>
                    </a:lnTo>
                    <a:lnTo>
                      <a:pt x="252" y="18"/>
                    </a:lnTo>
                    <a:lnTo>
                      <a:pt x="254" y="16"/>
                    </a:lnTo>
                    <a:lnTo>
                      <a:pt x="258" y="14"/>
                    </a:lnTo>
                    <a:lnTo>
                      <a:pt x="260" y="14"/>
                    </a:lnTo>
                    <a:lnTo>
                      <a:pt x="262" y="18"/>
                    </a:lnTo>
                    <a:lnTo>
                      <a:pt x="268" y="26"/>
                    </a:lnTo>
                    <a:lnTo>
                      <a:pt x="278" y="32"/>
                    </a:lnTo>
                    <a:lnTo>
                      <a:pt x="280" y="34"/>
                    </a:lnTo>
                    <a:lnTo>
                      <a:pt x="282" y="32"/>
                    </a:lnTo>
                    <a:lnTo>
                      <a:pt x="290" y="36"/>
                    </a:lnTo>
                    <a:lnTo>
                      <a:pt x="290" y="40"/>
                    </a:lnTo>
                    <a:lnTo>
                      <a:pt x="290" y="44"/>
                    </a:lnTo>
                    <a:lnTo>
                      <a:pt x="288" y="50"/>
                    </a:lnTo>
                    <a:lnTo>
                      <a:pt x="286" y="52"/>
                    </a:lnTo>
                    <a:lnTo>
                      <a:pt x="288" y="54"/>
                    </a:lnTo>
                    <a:lnTo>
                      <a:pt x="282" y="60"/>
                    </a:lnTo>
                    <a:lnTo>
                      <a:pt x="282" y="64"/>
                    </a:lnTo>
                    <a:lnTo>
                      <a:pt x="282" y="68"/>
                    </a:lnTo>
                    <a:lnTo>
                      <a:pt x="282" y="70"/>
                    </a:lnTo>
                    <a:lnTo>
                      <a:pt x="286" y="70"/>
                    </a:lnTo>
                    <a:lnTo>
                      <a:pt x="286" y="76"/>
                    </a:lnTo>
                    <a:lnTo>
                      <a:pt x="280" y="80"/>
                    </a:lnTo>
                    <a:lnTo>
                      <a:pt x="282" y="76"/>
                    </a:lnTo>
                    <a:lnTo>
                      <a:pt x="278" y="80"/>
                    </a:lnTo>
                    <a:lnTo>
                      <a:pt x="272" y="82"/>
                    </a:lnTo>
                    <a:lnTo>
                      <a:pt x="272" y="90"/>
                    </a:lnTo>
                    <a:lnTo>
                      <a:pt x="264" y="94"/>
                    </a:lnTo>
                    <a:lnTo>
                      <a:pt x="264" y="96"/>
                    </a:lnTo>
                    <a:lnTo>
                      <a:pt x="262" y="100"/>
                    </a:lnTo>
                    <a:lnTo>
                      <a:pt x="260" y="108"/>
                    </a:lnTo>
                    <a:lnTo>
                      <a:pt x="258" y="116"/>
                    </a:lnTo>
                    <a:lnTo>
                      <a:pt x="258" y="114"/>
                    </a:lnTo>
                    <a:lnTo>
                      <a:pt x="254" y="116"/>
                    </a:lnTo>
                    <a:lnTo>
                      <a:pt x="250" y="118"/>
                    </a:lnTo>
                    <a:lnTo>
                      <a:pt x="250" y="122"/>
                    </a:lnTo>
                    <a:lnTo>
                      <a:pt x="250" y="126"/>
                    </a:lnTo>
                    <a:lnTo>
                      <a:pt x="254" y="126"/>
                    </a:lnTo>
                    <a:lnTo>
                      <a:pt x="254" y="122"/>
                    </a:lnTo>
                    <a:lnTo>
                      <a:pt x="254" y="126"/>
                    </a:lnTo>
                    <a:lnTo>
                      <a:pt x="252" y="132"/>
                    </a:lnTo>
                    <a:lnTo>
                      <a:pt x="252" y="134"/>
                    </a:lnTo>
                    <a:lnTo>
                      <a:pt x="254" y="136"/>
                    </a:lnTo>
                    <a:lnTo>
                      <a:pt x="254" y="144"/>
                    </a:lnTo>
                    <a:lnTo>
                      <a:pt x="246" y="136"/>
                    </a:lnTo>
                    <a:lnTo>
                      <a:pt x="244" y="148"/>
                    </a:lnTo>
                    <a:lnTo>
                      <a:pt x="242" y="152"/>
                    </a:lnTo>
                    <a:lnTo>
                      <a:pt x="244" y="152"/>
                    </a:lnTo>
                    <a:lnTo>
                      <a:pt x="246" y="152"/>
                    </a:lnTo>
                    <a:lnTo>
                      <a:pt x="246" y="158"/>
                    </a:lnTo>
                    <a:lnTo>
                      <a:pt x="250" y="160"/>
                    </a:lnTo>
                    <a:lnTo>
                      <a:pt x="254" y="160"/>
                    </a:lnTo>
                    <a:lnTo>
                      <a:pt x="254" y="168"/>
                    </a:lnTo>
                    <a:lnTo>
                      <a:pt x="254" y="170"/>
                    </a:lnTo>
                    <a:lnTo>
                      <a:pt x="252" y="170"/>
                    </a:lnTo>
                    <a:lnTo>
                      <a:pt x="246" y="180"/>
                    </a:lnTo>
                    <a:lnTo>
                      <a:pt x="246" y="186"/>
                    </a:lnTo>
                    <a:lnTo>
                      <a:pt x="250" y="186"/>
                    </a:lnTo>
                    <a:lnTo>
                      <a:pt x="252" y="188"/>
                    </a:lnTo>
                    <a:lnTo>
                      <a:pt x="250" y="190"/>
                    </a:lnTo>
                    <a:lnTo>
                      <a:pt x="250" y="196"/>
                    </a:lnTo>
                    <a:lnTo>
                      <a:pt x="254" y="200"/>
                    </a:lnTo>
                    <a:lnTo>
                      <a:pt x="252" y="206"/>
                    </a:lnTo>
                    <a:lnTo>
                      <a:pt x="250" y="212"/>
                    </a:lnTo>
                    <a:lnTo>
                      <a:pt x="258" y="232"/>
                    </a:lnTo>
                    <a:lnTo>
                      <a:pt x="270" y="240"/>
                    </a:lnTo>
                    <a:lnTo>
                      <a:pt x="270" y="244"/>
                    </a:lnTo>
                    <a:lnTo>
                      <a:pt x="270" y="248"/>
                    </a:lnTo>
                    <a:lnTo>
                      <a:pt x="272" y="258"/>
                    </a:lnTo>
                    <a:lnTo>
                      <a:pt x="250" y="262"/>
                    </a:lnTo>
                    <a:lnTo>
                      <a:pt x="242" y="270"/>
                    </a:lnTo>
                    <a:lnTo>
                      <a:pt x="242" y="266"/>
                    </a:lnTo>
                    <a:lnTo>
                      <a:pt x="232" y="272"/>
                    </a:lnTo>
                    <a:lnTo>
                      <a:pt x="234" y="276"/>
                    </a:lnTo>
                    <a:lnTo>
                      <a:pt x="236" y="276"/>
                    </a:lnTo>
                    <a:lnTo>
                      <a:pt x="236" y="284"/>
                    </a:lnTo>
                    <a:lnTo>
                      <a:pt x="240" y="286"/>
                    </a:lnTo>
                    <a:lnTo>
                      <a:pt x="240" y="288"/>
                    </a:lnTo>
                    <a:lnTo>
                      <a:pt x="242" y="294"/>
                    </a:lnTo>
                    <a:lnTo>
                      <a:pt x="242" y="298"/>
                    </a:lnTo>
                    <a:lnTo>
                      <a:pt x="240" y="306"/>
                    </a:lnTo>
                    <a:lnTo>
                      <a:pt x="242" y="308"/>
                    </a:lnTo>
                    <a:lnTo>
                      <a:pt x="246" y="314"/>
                    </a:lnTo>
                    <a:lnTo>
                      <a:pt x="252" y="316"/>
                    </a:lnTo>
                    <a:lnTo>
                      <a:pt x="258" y="320"/>
                    </a:lnTo>
                    <a:lnTo>
                      <a:pt x="260" y="324"/>
                    </a:lnTo>
                    <a:lnTo>
                      <a:pt x="262" y="322"/>
                    </a:lnTo>
                    <a:lnTo>
                      <a:pt x="270" y="322"/>
                    </a:lnTo>
                    <a:lnTo>
                      <a:pt x="270" y="340"/>
                    </a:lnTo>
                    <a:lnTo>
                      <a:pt x="262" y="338"/>
                    </a:lnTo>
                    <a:lnTo>
                      <a:pt x="258" y="340"/>
                    </a:lnTo>
                    <a:lnTo>
                      <a:pt x="252" y="340"/>
                    </a:lnTo>
                    <a:lnTo>
                      <a:pt x="250" y="338"/>
                    </a:lnTo>
                    <a:lnTo>
                      <a:pt x="250" y="332"/>
                    </a:lnTo>
                    <a:lnTo>
                      <a:pt x="250" y="330"/>
                    </a:lnTo>
                    <a:lnTo>
                      <a:pt x="246" y="326"/>
                    </a:lnTo>
                    <a:lnTo>
                      <a:pt x="244" y="326"/>
                    </a:lnTo>
                    <a:lnTo>
                      <a:pt x="242" y="324"/>
                    </a:lnTo>
                    <a:lnTo>
                      <a:pt x="240" y="324"/>
                    </a:lnTo>
                    <a:lnTo>
                      <a:pt x="236" y="320"/>
                    </a:lnTo>
                    <a:lnTo>
                      <a:pt x="234" y="316"/>
                    </a:lnTo>
                    <a:lnTo>
                      <a:pt x="234" y="314"/>
                    </a:lnTo>
                    <a:lnTo>
                      <a:pt x="232" y="312"/>
                    </a:lnTo>
                    <a:lnTo>
                      <a:pt x="226" y="312"/>
                    </a:lnTo>
                    <a:lnTo>
                      <a:pt x="224" y="312"/>
                    </a:lnTo>
                    <a:lnTo>
                      <a:pt x="222" y="316"/>
                    </a:lnTo>
                    <a:lnTo>
                      <a:pt x="218" y="316"/>
                    </a:lnTo>
                    <a:lnTo>
                      <a:pt x="206" y="316"/>
                    </a:lnTo>
                    <a:lnTo>
                      <a:pt x="204" y="314"/>
                    </a:lnTo>
                    <a:lnTo>
                      <a:pt x="204" y="308"/>
                    </a:lnTo>
                    <a:lnTo>
                      <a:pt x="200" y="304"/>
                    </a:lnTo>
                    <a:lnTo>
                      <a:pt x="198" y="306"/>
                    </a:lnTo>
                    <a:lnTo>
                      <a:pt x="194" y="308"/>
                    </a:lnTo>
                    <a:lnTo>
                      <a:pt x="194" y="306"/>
                    </a:lnTo>
                    <a:lnTo>
                      <a:pt x="190" y="298"/>
                    </a:lnTo>
                    <a:lnTo>
                      <a:pt x="182" y="298"/>
                    </a:lnTo>
                    <a:lnTo>
                      <a:pt x="172" y="298"/>
                    </a:lnTo>
                    <a:lnTo>
                      <a:pt x="168" y="298"/>
                    </a:lnTo>
                    <a:lnTo>
                      <a:pt x="164" y="302"/>
                    </a:lnTo>
                    <a:lnTo>
                      <a:pt x="162" y="304"/>
                    </a:lnTo>
                    <a:lnTo>
                      <a:pt x="160" y="302"/>
                    </a:lnTo>
                    <a:lnTo>
                      <a:pt x="158" y="296"/>
                    </a:lnTo>
                    <a:lnTo>
                      <a:pt x="158" y="290"/>
                    </a:lnTo>
                    <a:lnTo>
                      <a:pt x="154" y="286"/>
                    </a:lnTo>
                    <a:lnTo>
                      <a:pt x="158" y="280"/>
                    </a:lnTo>
                    <a:lnTo>
                      <a:pt x="158" y="278"/>
                    </a:lnTo>
                    <a:lnTo>
                      <a:pt x="154" y="272"/>
                    </a:lnTo>
                    <a:lnTo>
                      <a:pt x="154" y="270"/>
                    </a:lnTo>
                    <a:lnTo>
                      <a:pt x="152" y="266"/>
                    </a:lnTo>
                    <a:lnTo>
                      <a:pt x="150" y="254"/>
                    </a:lnTo>
                    <a:lnTo>
                      <a:pt x="150" y="250"/>
                    </a:lnTo>
                    <a:lnTo>
                      <a:pt x="150" y="248"/>
                    </a:lnTo>
                    <a:lnTo>
                      <a:pt x="150" y="244"/>
                    </a:lnTo>
                    <a:lnTo>
                      <a:pt x="146" y="244"/>
                    </a:lnTo>
                    <a:lnTo>
                      <a:pt x="146" y="242"/>
                    </a:lnTo>
                    <a:lnTo>
                      <a:pt x="146" y="236"/>
                    </a:lnTo>
                    <a:lnTo>
                      <a:pt x="144" y="232"/>
                    </a:lnTo>
                    <a:lnTo>
                      <a:pt x="140" y="232"/>
                    </a:lnTo>
                    <a:lnTo>
                      <a:pt x="134" y="232"/>
                    </a:lnTo>
                    <a:lnTo>
                      <a:pt x="134" y="230"/>
                    </a:lnTo>
                    <a:lnTo>
                      <a:pt x="134" y="226"/>
                    </a:lnTo>
                    <a:lnTo>
                      <a:pt x="132" y="226"/>
                    </a:lnTo>
                    <a:lnTo>
                      <a:pt x="126" y="226"/>
                    </a:lnTo>
                    <a:lnTo>
                      <a:pt x="118" y="226"/>
                    </a:lnTo>
                    <a:lnTo>
                      <a:pt x="116" y="226"/>
                    </a:lnTo>
                    <a:lnTo>
                      <a:pt x="116" y="234"/>
                    </a:lnTo>
                    <a:lnTo>
                      <a:pt x="116" y="240"/>
                    </a:lnTo>
                    <a:lnTo>
                      <a:pt x="116" y="242"/>
                    </a:lnTo>
                    <a:lnTo>
                      <a:pt x="112" y="242"/>
                    </a:lnTo>
                    <a:lnTo>
                      <a:pt x="112" y="240"/>
                    </a:lnTo>
                    <a:lnTo>
                      <a:pt x="108" y="242"/>
                    </a:lnTo>
                    <a:lnTo>
                      <a:pt x="104" y="244"/>
                    </a:lnTo>
                    <a:lnTo>
                      <a:pt x="98" y="244"/>
                    </a:lnTo>
                    <a:lnTo>
                      <a:pt x="94" y="242"/>
                    </a:lnTo>
                    <a:lnTo>
                      <a:pt x="90" y="240"/>
                    </a:lnTo>
                    <a:lnTo>
                      <a:pt x="90" y="234"/>
                    </a:lnTo>
                    <a:lnTo>
                      <a:pt x="88" y="230"/>
                    </a:lnTo>
                    <a:lnTo>
                      <a:pt x="88" y="224"/>
                    </a:lnTo>
                    <a:lnTo>
                      <a:pt x="88" y="218"/>
                    </a:lnTo>
                    <a:lnTo>
                      <a:pt x="88" y="214"/>
                    </a:lnTo>
                    <a:lnTo>
                      <a:pt x="82" y="204"/>
                    </a:lnTo>
                    <a:lnTo>
                      <a:pt x="54" y="206"/>
                    </a:lnTo>
                    <a:lnTo>
                      <a:pt x="36" y="204"/>
                    </a:lnTo>
                    <a:lnTo>
                      <a:pt x="26" y="204"/>
                    </a:lnTo>
                    <a:lnTo>
                      <a:pt x="22" y="208"/>
                    </a:lnTo>
                    <a:lnTo>
                      <a:pt x="8" y="214"/>
                    </a:lnTo>
                    <a:lnTo>
                      <a:pt x="8" y="216"/>
                    </a:lnTo>
                    <a:lnTo>
                      <a:pt x="6" y="206"/>
                    </a:lnTo>
                    <a:lnTo>
                      <a:pt x="0" y="200"/>
                    </a:lnTo>
                    <a:lnTo>
                      <a:pt x="0" y="198"/>
                    </a:lnTo>
                    <a:lnTo>
                      <a:pt x="4" y="198"/>
                    </a:lnTo>
                    <a:lnTo>
                      <a:pt x="14" y="190"/>
                    </a:lnTo>
                    <a:lnTo>
                      <a:pt x="16" y="186"/>
                    </a:lnTo>
                    <a:lnTo>
                      <a:pt x="18" y="180"/>
                    </a:lnTo>
                    <a:lnTo>
                      <a:pt x="22" y="180"/>
                    </a:lnTo>
                    <a:lnTo>
                      <a:pt x="24" y="178"/>
                    </a:lnTo>
                    <a:lnTo>
                      <a:pt x="26" y="178"/>
                    </a:lnTo>
                    <a:lnTo>
                      <a:pt x="34" y="178"/>
                    </a:lnTo>
                    <a:lnTo>
                      <a:pt x="34" y="176"/>
                    </a:lnTo>
                    <a:lnTo>
                      <a:pt x="34" y="172"/>
                    </a:lnTo>
                    <a:lnTo>
                      <a:pt x="40" y="172"/>
                    </a:lnTo>
                    <a:lnTo>
                      <a:pt x="44" y="172"/>
                    </a:lnTo>
                    <a:lnTo>
                      <a:pt x="46" y="170"/>
                    </a:lnTo>
                    <a:lnTo>
                      <a:pt x="46" y="180"/>
                    </a:lnTo>
                    <a:lnTo>
                      <a:pt x="54" y="180"/>
                    </a:lnTo>
                    <a:lnTo>
                      <a:pt x="60" y="180"/>
                    </a:lnTo>
                    <a:lnTo>
                      <a:pt x="62" y="178"/>
                    </a:lnTo>
                    <a:lnTo>
                      <a:pt x="68" y="178"/>
                    </a:lnTo>
                    <a:lnTo>
                      <a:pt x="70" y="176"/>
                    </a:lnTo>
                    <a:lnTo>
                      <a:pt x="70" y="170"/>
                    </a:lnTo>
                    <a:lnTo>
                      <a:pt x="70" y="166"/>
                    </a:lnTo>
                    <a:lnTo>
                      <a:pt x="70" y="162"/>
                    </a:lnTo>
                    <a:lnTo>
                      <a:pt x="72" y="162"/>
                    </a:lnTo>
                    <a:lnTo>
                      <a:pt x="72" y="160"/>
                    </a:lnTo>
                    <a:lnTo>
                      <a:pt x="76" y="158"/>
                    </a:lnTo>
                    <a:lnTo>
                      <a:pt x="78" y="150"/>
                    </a:lnTo>
                    <a:lnTo>
                      <a:pt x="76" y="144"/>
                    </a:lnTo>
                    <a:lnTo>
                      <a:pt x="72" y="140"/>
                    </a:lnTo>
                    <a:lnTo>
                      <a:pt x="76" y="132"/>
                    </a:lnTo>
                    <a:lnTo>
                      <a:pt x="78" y="126"/>
                    </a:lnTo>
                    <a:lnTo>
                      <a:pt x="80" y="124"/>
                    </a:lnTo>
                    <a:lnTo>
                      <a:pt x="82" y="122"/>
                    </a:lnTo>
                    <a:lnTo>
                      <a:pt x="82" y="118"/>
                    </a:lnTo>
                    <a:lnTo>
                      <a:pt x="86" y="112"/>
                    </a:lnTo>
                    <a:lnTo>
                      <a:pt x="88" y="104"/>
                    </a:lnTo>
                    <a:lnTo>
                      <a:pt x="90" y="96"/>
                    </a:lnTo>
                    <a:lnTo>
                      <a:pt x="90" y="88"/>
                    </a:lnTo>
                    <a:lnTo>
                      <a:pt x="90" y="76"/>
                    </a:lnTo>
                    <a:lnTo>
                      <a:pt x="94" y="62"/>
                    </a:lnTo>
                    <a:lnTo>
                      <a:pt x="94" y="54"/>
                    </a:lnTo>
                    <a:lnTo>
                      <a:pt x="96" y="52"/>
                    </a:lnTo>
                    <a:lnTo>
                      <a:pt x="98" y="42"/>
                    </a:lnTo>
                    <a:lnTo>
                      <a:pt x="100" y="34"/>
                    </a:lnTo>
                    <a:lnTo>
                      <a:pt x="100" y="34"/>
                    </a:lnTo>
                    <a:lnTo>
                      <a:pt x="100" y="34"/>
                    </a:lnTo>
                    <a:close/>
                    <a:moveTo>
                      <a:pt x="254" y="144"/>
                    </a:moveTo>
                    <a:lnTo>
                      <a:pt x="254" y="144"/>
                    </a:lnTo>
                    <a:lnTo>
                      <a:pt x="252" y="148"/>
                    </a:lnTo>
                    <a:lnTo>
                      <a:pt x="252" y="150"/>
                    </a:lnTo>
                    <a:lnTo>
                      <a:pt x="252" y="148"/>
                    </a:lnTo>
                    <a:lnTo>
                      <a:pt x="254" y="144"/>
                    </a:lnTo>
                    <a:lnTo>
                      <a:pt x="254" y="144"/>
                    </a:lnTo>
                    <a:lnTo>
                      <a:pt x="254" y="14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8" name="Freeform 1480"/>
              <p:cNvSpPr>
                <a:spLocks/>
              </p:cNvSpPr>
              <p:nvPr/>
            </p:nvSpPr>
            <p:spPr bwMode="auto">
              <a:xfrm>
                <a:off x="1085850" y="3076575"/>
                <a:ext cx="120650" cy="133350"/>
              </a:xfrm>
              <a:custGeom>
                <a:avLst/>
                <a:gdLst>
                  <a:gd name="T0" fmla="*/ 0 w 76"/>
                  <a:gd name="T1" fmla="*/ 74 h 84"/>
                  <a:gd name="T2" fmla="*/ 14 w 76"/>
                  <a:gd name="T3" fmla="*/ 76 h 84"/>
                  <a:gd name="T4" fmla="*/ 24 w 76"/>
                  <a:gd name="T5" fmla="*/ 76 h 84"/>
                  <a:gd name="T6" fmla="*/ 34 w 76"/>
                  <a:gd name="T7" fmla="*/ 78 h 84"/>
                  <a:gd name="T8" fmla="*/ 44 w 76"/>
                  <a:gd name="T9" fmla="*/ 78 h 84"/>
                  <a:gd name="T10" fmla="*/ 54 w 76"/>
                  <a:gd name="T11" fmla="*/ 74 h 84"/>
                  <a:gd name="T12" fmla="*/ 68 w 76"/>
                  <a:gd name="T13" fmla="*/ 64 h 84"/>
                  <a:gd name="T14" fmla="*/ 74 w 76"/>
                  <a:gd name="T15" fmla="*/ 54 h 84"/>
                  <a:gd name="T16" fmla="*/ 66 w 76"/>
                  <a:gd name="T17" fmla="*/ 48 h 84"/>
                  <a:gd name="T18" fmla="*/ 66 w 76"/>
                  <a:gd name="T19" fmla="*/ 42 h 84"/>
                  <a:gd name="T20" fmla="*/ 68 w 76"/>
                  <a:gd name="T21" fmla="*/ 38 h 84"/>
                  <a:gd name="T22" fmla="*/ 76 w 76"/>
                  <a:gd name="T23" fmla="*/ 30 h 84"/>
                  <a:gd name="T24" fmla="*/ 68 w 76"/>
                  <a:gd name="T25" fmla="*/ 26 h 84"/>
                  <a:gd name="T26" fmla="*/ 68 w 76"/>
                  <a:gd name="T27" fmla="*/ 20 h 84"/>
                  <a:gd name="T28" fmla="*/ 72 w 76"/>
                  <a:gd name="T29" fmla="*/ 18 h 84"/>
                  <a:gd name="T30" fmla="*/ 64 w 76"/>
                  <a:gd name="T31" fmla="*/ 14 h 84"/>
                  <a:gd name="T32" fmla="*/ 58 w 76"/>
                  <a:gd name="T33" fmla="*/ 20 h 84"/>
                  <a:gd name="T34" fmla="*/ 54 w 76"/>
                  <a:gd name="T35" fmla="*/ 14 h 84"/>
                  <a:gd name="T36" fmla="*/ 48 w 76"/>
                  <a:gd name="T37" fmla="*/ 12 h 84"/>
                  <a:gd name="T38" fmla="*/ 48 w 76"/>
                  <a:gd name="T39" fmla="*/ 8 h 84"/>
                  <a:gd name="T40" fmla="*/ 42 w 76"/>
                  <a:gd name="T41" fmla="*/ 0 h 84"/>
                  <a:gd name="T42" fmla="*/ 28 w 76"/>
                  <a:gd name="T43" fmla="*/ 0 h 84"/>
                  <a:gd name="T44" fmla="*/ 20 w 76"/>
                  <a:gd name="T45" fmla="*/ 4 h 84"/>
                  <a:gd name="T46" fmla="*/ 16 w 76"/>
                  <a:gd name="T47" fmla="*/ 10 h 84"/>
                  <a:gd name="T48" fmla="*/ 16 w 76"/>
                  <a:gd name="T49" fmla="*/ 14 h 84"/>
                  <a:gd name="T50" fmla="*/ 18 w 76"/>
                  <a:gd name="T51" fmla="*/ 20 h 84"/>
                  <a:gd name="T52" fmla="*/ 16 w 76"/>
                  <a:gd name="T53" fmla="*/ 28 h 84"/>
                  <a:gd name="T54" fmla="*/ 18 w 76"/>
                  <a:gd name="T55" fmla="*/ 36 h 84"/>
                  <a:gd name="T56" fmla="*/ 14 w 76"/>
                  <a:gd name="T57" fmla="*/ 38 h 84"/>
                  <a:gd name="T58" fmla="*/ 16 w 76"/>
                  <a:gd name="T59" fmla="*/ 40 h 84"/>
                  <a:gd name="T60" fmla="*/ 20 w 76"/>
                  <a:gd name="T61" fmla="*/ 46 h 84"/>
                  <a:gd name="T62" fmla="*/ 14 w 76"/>
                  <a:gd name="T63" fmla="*/ 48 h 84"/>
                  <a:gd name="T64" fmla="*/ 4 w 76"/>
                  <a:gd name="T65" fmla="*/ 56 h 84"/>
                  <a:gd name="T66" fmla="*/ 4 w 76"/>
                  <a:gd name="T67" fmla="*/ 64 h 84"/>
                  <a:gd name="T68" fmla="*/ 4 w 76"/>
                  <a:gd name="T69" fmla="*/ 72 h 84"/>
                  <a:gd name="T70" fmla="*/ 0 w 76"/>
                  <a:gd name="T71" fmla="*/ 7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4">
                    <a:moveTo>
                      <a:pt x="0" y="74"/>
                    </a:moveTo>
                    <a:lnTo>
                      <a:pt x="0" y="74"/>
                    </a:lnTo>
                    <a:lnTo>
                      <a:pt x="14" y="78"/>
                    </a:lnTo>
                    <a:lnTo>
                      <a:pt x="14" y="76"/>
                    </a:lnTo>
                    <a:lnTo>
                      <a:pt x="20" y="72"/>
                    </a:lnTo>
                    <a:lnTo>
                      <a:pt x="24" y="76"/>
                    </a:lnTo>
                    <a:lnTo>
                      <a:pt x="28" y="72"/>
                    </a:lnTo>
                    <a:lnTo>
                      <a:pt x="34" y="78"/>
                    </a:lnTo>
                    <a:lnTo>
                      <a:pt x="36" y="84"/>
                    </a:lnTo>
                    <a:lnTo>
                      <a:pt x="44" y="78"/>
                    </a:lnTo>
                    <a:lnTo>
                      <a:pt x="48" y="78"/>
                    </a:lnTo>
                    <a:lnTo>
                      <a:pt x="54" y="74"/>
                    </a:lnTo>
                    <a:lnTo>
                      <a:pt x="68" y="68"/>
                    </a:lnTo>
                    <a:lnTo>
                      <a:pt x="68" y="64"/>
                    </a:lnTo>
                    <a:lnTo>
                      <a:pt x="72" y="58"/>
                    </a:lnTo>
                    <a:lnTo>
                      <a:pt x="74" y="54"/>
                    </a:lnTo>
                    <a:lnTo>
                      <a:pt x="74" y="50"/>
                    </a:lnTo>
                    <a:lnTo>
                      <a:pt x="66" y="48"/>
                    </a:lnTo>
                    <a:lnTo>
                      <a:pt x="66" y="46"/>
                    </a:lnTo>
                    <a:lnTo>
                      <a:pt x="66" y="42"/>
                    </a:lnTo>
                    <a:lnTo>
                      <a:pt x="66" y="40"/>
                    </a:lnTo>
                    <a:lnTo>
                      <a:pt x="68" y="38"/>
                    </a:lnTo>
                    <a:lnTo>
                      <a:pt x="74" y="32"/>
                    </a:lnTo>
                    <a:lnTo>
                      <a:pt x="76" y="30"/>
                    </a:lnTo>
                    <a:lnTo>
                      <a:pt x="74" y="30"/>
                    </a:lnTo>
                    <a:lnTo>
                      <a:pt x="68" y="26"/>
                    </a:lnTo>
                    <a:lnTo>
                      <a:pt x="66" y="22"/>
                    </a:lnTo>
                    <a:lnTo>
                      <a:pt x="68" y="20"/>
                    </a:lnTo>
                    <a:lnTo>
                      <a:pt x="74" y="20"/>
                    </a:lnTo>
                    <a:lnTo>
                      <a:pt x="72" y="18"/>
                    </a:lnTo>
                    <a:lnTo>
                      <a:pt x="66" y="14"/>
                    </a:lnTo>
                    <a:lnTo>
                      <a:pt x="64" y="14"/>
                    </a:lnTo>
                    <a:lnTo>
                      <a:pt x="62" y="14"/>
                    </a:lnTo>
                    <a:lnTo>
                      <a:pt x="58" y="20"/>
                    </a:lnTo>
                    <a:lnTo>
                      <a:pt x="56" y="18"/>
                    </a:lnTo>
                    <a:lnTo>
                      <a:pt x="54" y="14"/>
                    </a:lnTo>
                    <a:lnTo>
                      <a:pt x="52" y="14"/>
                    </a:lnTo>
                    <a:lnTo>
                      <a:pt x="48" y="12"/>
                    </a:lnTo>
                    <a:lnTo>
                      <a:pt x="48" y="10"/>
                    </a:lnTo>
                    <a:lnTo>
                      <a:pt x="48" y="8"/>
                    </a:lnTo>
                    <a:lnTo>
                      <a:pt x="46" y="2"/>
                    </a:lnTo>
                    <a:lnTo>
                      <a:pt x="42" y="0"/>
                    </a:lnTo>
                    <a:lnTo>
                      <a:pt x="34" y="0"/>
                    </a:lnTo>
                    <a:lnTo>
                      <a:pt x="28" y="0"/>
                    </a:lnTo>
                    <a:lnTo>
                      <a:pt x="24" y="2"/>
                    </a:lnTo>
                    <a:lnTo>
                      <a:pt x="20" y="4"/>
                    </a:lnTo>
                    <a:lnTo>
                      <a:pt x="18" y="8"/>
                    </a:lnTo>
                    <a:lnTo>
                      <a:pt x="16" y="10"/>
                    </a:lnTo>
                    <a:lnTo>
                      <a:pt x="16" y="12"/>
                    </a:lnTo>
                    <a:lnTo>
                      <a:pt x="16" y="14"/>
                    </a:lnTo>
                    <a:lnTo>
                      <a:pt x="18" y="18"/>
                    </a:lnTo>
                    <a:lnTo>
                      <a:pt x="18" y="20"/>
                    </a:lnTo>
                    <a:lnTo>
                      <a:pt x="16" y="22"/>
                    </a:lnTo>
                    <a:lnTo>
                      <a:pt x="16" y="28"/>
                    </a:lnTo>
                    <a:lnTo>
                      <a:pt x="18" y="32"/>
                    </a:lnTo>
                    <a:lnTo>
                      <a:pt x="18" y="36"/>
                    </a:lnTo>
                    <a:lnTo>
                      <a:pt x="16" y="38"/>
                    </a:lnTo>
                    <a:lnTo>
                      <a:pt x="14" y="38"/>
                    </a:lnTo>
                    <a:lnTo>
                      <a:pt x="14" y="40"/>
                    </a:lnTo>
                    <a:lnTo>
                      <a:pt x="16" y="40"/>
                    </a:lnTo>
                    <a:lnTo>
                      <a:pt x="18" y="42"/>
                    </a:lnTo>
                    <a:lnTo>
                      <a:pt x="20" y="46"/>
                    </a:lnTo>
                    <a:lnTo>
                      <a:pt x="18" y="48"/>
                    </a:lnTo>
                    <a:lnTo>
                      <a:pt x="14" y="48"/>
                    </a:lnTo>
                    <a:lnTo>
                      <a:pt x="10" y="54"/>
                    </a:lnTo>
                    <a:lnTo>
                      <a:pt x="4" y="56"/>
                    </a:lnTo>
                    <a:lnTo>
                      <a:pt x="4" y="58"/>
                    </a:lnTo>
                    <a:lnTo>
                      <a:pt x="4" y="64"/>
                    </a:lnTo>
                    <a:lnTo>
                      <a:pt x="4" y="66"/>
                    </a:lnTo>
                    <a:lnTo>
                      <a:pt x="4" y="72"/>
                    </a:lnTo>
                    <a:lnTo>
                      <a:pt x="0" y="74"/>
                    </a:lnTo>
                    <a:lnTo>
                      <a:pt x="0" y="74"/>
                    </a:lnTo>
                    <a:lnTo>
                      <a:pt x="0" y="7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9" name="Freeform 1481"/>
              <p:cNvSpPr>
                <a:spLocks noEditPoints="1"/>
              </p:cNvSpPr>
              <p:nvPr/>
            </p:nvSpPr>
            <p:spPr bwMode="auto">
              <a:xfrm>
                <a:off x="1644650" y="3905250"/>
                <a:ext cx="269875" cy="177800"/>
              </a:xfrm>
              <a:custGeom>
                <a:avLst/>
                <a:gdLst>
                  <a:gd name="T0" fmla="*/ 2 w 170"/>
                  <a:gd name="T1" fmla="*/ 38 h 112"/>
                  <a:gd name="T2" fmla="*/ 6 w 170"/>
                  <a:gd name="T3" fmla="*/ 34 h 112"/>
                  <a:gd name="T4" fmla="*/ 10 w 170"/>
                  <a:gd name="T5" fmla="*/ 28 h 112"/>
                  <a:gd name="T6" fmla="*/ 12 w 170"/>
                  <a:gd name="T7" fmla="*/ 24 h 112"/>
                  <a:gd name="T8" fmla="*/ 16 w 170"/>
                  <a:gd name="T9" fmla="*/ 22 h 112"/>
                  <a:gd name="T10" fmla="*/ 20 w 170"/>
                  <a:gd name="T11" fmla="*/ 26 h 112"/>
                  <a:gd name="T12" fmla="*/ 28 w 170"/>
                  <a:gd name="T13" fmla="*/ 26 h 112"/>
                  <a:gd name="T14" fmla="*/ 52 w 170"/>
                  <a:gd name="T15" fmla="*/ 34 h 112"/>
                  <a:gd name="T16" fmla="*/ 62 w 170"/>
                  <a:gd name="T17" fmla="*/ 42 h 112"/>
                  <a:gd name="T18" fmla="*/ 134 w 170"/>
                  <a:gd name="T19" fmla="*/ 0 h 112"/>
                  <a:gd name="T20" fmla="*/ 146 w 170"/>
                  <a:gd name="T21" fmla="*/ 32 h 112"/>
                  <a:gd name="T22" fmla="*/ 154 w 170"/>
                  <a:gd name="T23" fmla="*/ 38 h 112"/>
                  <a:gd name="T24" fmla="*/ 136 w 170"/>
                  <a:gd name="T25" fmla="*/ 44 h 112"/>
                  <a:gd name="T26" fmla="*/ 136 w 170"/>
                  <a:gd name="T27" fmla="*/ 52 h 112"/>
                  <a:gd name="T28" fmla="*/ 134 w 170"/>
                  <a:gd name="T29" fmla="*/ 56 h 112"/>
                  <a:gd name="T30" fmla="*/ 130 w 170"/>
                  <a:gd name="T31" fmla="*/ 62 h 112"/>
                  <a:gd name="T32" fmla="*/ 118 w 170"/>
                  <a:gd name="T33" fmla="*/ 70 h 112"/>
                  <a:gd name="T34" fmla="*/ 102 w 170"/>
                  <a:gd name="T35" fmla="*/ 78 h 112"/>
                  <a:gd name="T36" fmla="*/ 88 w 170"/>
                  <a:gd name="T37" fmla="*/ 84 h 112"/>
                  <a:gd name="T38" fmla="*/ 78 w 170"/>
                  <a:gd name="T39" fmla="*/ 90 h 112"/>
                  <a:gd name="T40" fmla="*/ 68 w 170"/>
                  <a:gd name="T41" fmla="*/ 88 h 112"/>
                  <a:gd name="T42" fmla="*/ 56 w 170"/>
                  <a:gd name="T43" fmla="*/ 92 h 112"/>
                  <a:gd name="T44" fmla="*/ 42 w 170"/>
                  <a:gd name="T45" fmla="*/ 96 h 112"/>
                  <a:gd name="T46" fmla="*/ 32 w 170"/>
                  <a:gd name="T47" fmla="*/ 102 h 112"/>
                  <a:gd name="T48" fmla="*/ 16 w 170"/>
                  <a:gd name="T49" fmla="*/ 106 h 112"/>
                  <a:gd name="T50" fmla="*/ 10 w 170"/>
                  <a:gd name="T51" fmla="*/ 84 h 112"/>
                  <a:gd name="T52" fmla="*/ 2 w 170"/>
                  <a:gd name="T53" fmla="*/ 78 h 112"/>
                  <a:gd name="T54" fmla="*/ 4 w 170"/>
                  <a:gd name="T55" fmla="*/ 74 h 112"/>
                  <a:gd name="T56" fmla="*/ 0 w 170"/>
                  <a:gd name="T57" fmla="*/ 50 h 112"/>
                  <a:gd name="T58" fmla="*/ 2 w 170"/>
                  <a:gd name="T59" fmla="*/ 42 h 112"/>
                  <a:gd name="T60" fmla="*/ 2 w 170"/>
                  <a:gd name="T61" fmla="*/ 38 h 112"/>
                  <a:gd name="T62" fmla="*/ 162 w 170"/>
                  <a:gd name="T63" fmla="*/ 110 h 112"/>
                  <a:gd name="T64" fmla="*/ 160 w 170"/>
                  <a:gd name="T65" fmla="*/ 110 h 112"/>
                  <a:gd name="T66" fmla="*/ 170 w 170"/>
                  <a:gd name="T67" fmla="*/ 112 h 112"/>
                  <a:gd name="T68" fmla="*/ 168 w 170"/>
                  <a:gd name="T69" fmla="*/ 110 h 112"/>
                  <a:gd name="T70" fmla="*/ 162 w 170"/>
                  <a:gd name="T71" fmla="*/ 1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0" h="112">
                    <a:moveTo>
                      <a:pt x="2" y="38"/>
                    </a:moveTo>
                    <a:lnTo>
                      <a:pt x="2" y="38"/>
                    </a:lnTo>
                    <a:lnTo>
                      <a:pt x="4" y="36"/>
                    </a:lnTo>
                    <a:lnTo>
                      <a:pt x="6" y="34"/>
                    </a:lnTo>
                    <a:lnTo>
                      <a:pt x="6" y="32"/>
                    </a:lnTo>
                    <a:lnTo>
                      <a:pt x="10" y="28"/>
                    </a:lnTo>
                    <a:lnTo>
                      <a:pt x="10" y="26"/>
                    </a:lnTo>
                    <a:lnTo>
                      <a:pt x="12" y="24"/>
                    </a:lnTo>
                    <a:lnTo>
                      <a:pt x="14" y="22"/>
                    </a:lnTo>
                    <a:lnTo>
                      <a:pt x="16" y="22"/>
                    </a:lnTo>
                    <a:lnTo>
                      <a:pt x="16" y="24"/>
                    </a:lnTo>
                    <a:lnTo>
                      <a:pt x="20" y="26"/>
                    </a:lnTo>
                    <a:lnTo>
                      <a:pt x="22" y="26"/>
                    </a:lnTo>
                    <a:lnTo>
                      <a:pt x="28" y="26"/>
                    </a:lnTo>
                    <a:lnTo>
                      <a:pt x="42" y="28"/>
                    </a:lnTo>
                    <a:lnTo>
                      <a:pt x="52" y="34"/>
                    </a:lnTo>
                    <a:lnTo>
                      <a:pt x="56" y="52"/>
                    </a:lnTo>
                    <a:lnTo>
                      <a:pt x="62" y="42"/>
                    </a:lnTo>
                    <a:lnTo>
                      <a:pt x="84" y="18"/>
                    </a:lnTo>
                    <a:lnTo>
                      <a:pt x="134" y="0"/>
                    </a:lnTo>
                    <a:lnTo>
                      <a:pt x="134" y="4"/>
                    </a:lnTo>
                    <a:lnTo>
                      <a:pt x="146" y="32"/>
                    </a:lnTo>
                    <a:lnTo>
                      <a:pt x="158" y="38"/>
                    </a:lnTo>
                    <a:lnTo>
                      <a:pt x="154" y="38"/>
                    </a:lnTo>
                    <a:lnTo>
                      <a:pt x="144" y="42"/>
                    </a:lnTo>
                    <a:lnTo>
                      <a:pt x="136" y="44"/>
                    </a:lnTo>
                    <a:lnTo>
                      <a:pt x="136" y="46"/>
                    </a:lnTo>
                    <a:lnTo>
                      <a:pt x="136" y="52"/>
                    </a:lnTo>
                    <a:lnTo>
                      <a:pt x="136" y="56"/>
                    </a:lnTo>
                    <a:lnTo>
                      <a:pt x="134" y="56"/>
                    </a:lnTo>
                    <a:lnTo>
                      <a:pt x="132" y="62"/>
                    </a:lnTo>
                    <a:lnTo>
                      <a:pt x="130" y="62"/>
                    </a:lnTo>
                    <a:lnTo>
                      <a:pt x="130" y="64"/>
                    </a:lnTo>
                    <a:lnTo>
                      <a:pt x="118" y="70"/>
                    </a:lnTo>
                    <a:lnTo>
                      <a:pt x="112" y="72"/>
                    </a:lnTo>
                    <a:lnTo>
                      <a:pt x="102" y="78"/>
                    </a:lnTo>
                    <a:lnTo>
                      <a:pt x="90" y="80"/>
                    </a:lnTo>
                    <a:lnTo>
                      <a:pt x="88" y="84"/>
                    </a:lnTo>
                    <a:lnTo>
                      <a:pt x="86" y="90"/>
                    </a:lnTo>
                    <a:lnTo>
                      <a:pt x="78" y="90"/>
                    </a:lnTo>
                    <a:lnTo>
                      <a:pt x="76" y="90"/>
                    </a:lnTo>
                    <a:lnTo>
                      <a:pt x="68" y="88"/>
                    </a:lnTo>
                    <a:lnTo>
                      <a:pt x="62" y="92"/>
                    </a:lnTo>
                    <a:lnTo>
                      <a:pt x="56" y="92"/>
                    </a:lnTo>
                    <a:lnTo>
                      <a:pt x="50" y="92"/>
                    </a:lnTo>
                    <a:lnTo>
                      <a:pt x="42" y="96"/>
                    </a:lnTo>
                    <a:lnTo>
                      <a:pt x="40" y="98"/>
                    </a:lnTo>
                    <a:lnTo>
                      <a:pt x="32" y="102"/>
                    </a:lnTo>
                    <a:lnTo>
                      <a:pt x="28" y="106"/>
                    </a:lnTo>
                    <a:lnTo>
                      <a:pt x="16" y="106"/>
                    </a:lnTo>
                    <a:lnTo>
                      <a:pt x="12" y="100"/>
                    </a:lnTo>
                    <a:lnTo>
                      <a:pt x="10" y="84"/>
                    </a:lnTo>
                    <a:lnTo>
                      <a:pt x="6" y="82"/>
                    </a:lnTo>
                    <a:lnTo>
                      <a:pt x="2" y="78"/>
                    </a:lnTo>
                    <a:lnTo>
                      <a:pt x="2" y="74"/>
                    </a:lnTo>
                    <a:lnTo>
                      <a:pt x="4" y="74"/>
                    </a:lnTo>
                    <a:lnTo>
                      <a:pt x="2" y="60"/>
                    </a:lnTo>
                    <a:lnTo>
                      <a:pt x="0" y="50"/>
                    </a:lnTo>
                    <a:lnTo>
                      <a:pt x="0" y="44"/>
                    </a:lnTo>
                    <a:lnTo>
                      <a:pt x="2" y="42"/>
                    </a:lnTo>
                    <a:lnTo>
                      <a:pt x="2" y="38"/>
                    </a:lnTo>
                    <a:lnTo>
                      <a:pt x="2" y="38"/>
                    </a:lnTo>
                    <a:lnTo>
                      <a:pt x="2" y="38"/>
                    </a:lnTo>
                    <a:close/>
                    <a:moveTo>
                      <a:pt x="162" y="110"/>
                    </a:moveTo>
                    <a:lnTo>
                      <a:pt x="162" y="110"/>
                    </a:lnTo>
                    <a:lnTo>
                      <a:pt x="160" y="110"/>
                    </a:lnTo>
                    <a:lnTo>
                      <a:pt x="164" y="112"/>
                    </a:lnTo>
                    <a:lnTo>
                      <a:pt x="170" y="112"/>
                    </a:lnTo>
                    <a:lnTo>
                      <a:pt x="170" y="110"/>
                    </a:lnTo>
                    <a:lnTo>
                      <a:pt x="168" y="110"/>
                    </a:lnTo>
                    <a:lnTo>
                      <a:pt x="162" y="110"/>
                    </a:lnTo>
                    <a:lnTo>
                      <a:pt x="162" y="110"/>
                    </a:lnTo>
                    <a:lnTo>
                      <a:pt x="162" y="1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0" name="Freeform 1482"/>
              <p:cNvSpPr>
                <a:spLocks/>
              </p:cNvSpPr>
              <p:nvPr/>
            </p:nvSpPr>
            <p:spPr bwMode="auto">
              <a:xfrm>
                <a:off x="269875" y="3644900"/>
                <a:ext cx="206375" cy="196850"/>
              </a:xfrm>
              <a:custGeom>
                <a:avLst/>
                <a:gdLst>
                  <a:gd name="T0" fmla="*/ 68 w 130"/>
                  <a:gd name="T1" fmla="*/ 0 h 124"/>
                  <a:gd name="T2" fmla="*/ 68 w 130"/>
                  <a:gd name="T3" fmla="*/ 0 h 124"/>
                  <a:gd name="T4" fmla="*/ 66 w 130"/>
                  <a:gd name="T5" fmla="*/ 8 h 124"/>
                  <a:gd name="T6" fmla="*/ 60 w 130"/>
                  <a:gd name="T7" fmla="*/ 8 h 124"/>
                  <a:gd name="T8" fmla="*/ 58 w 130"/>
                  <a:gd name="T9" fmla="*/ 8 h 124"/>
                  <a:gd name="T10" fmla="*/ 56 w 130"/>
                  <a:gd name="T11" fmla="*/ 10 h 124"/>
                  <a:gd name="T12" fmla="*/ 52 w 130"/>
                  <a:gd name="T13" fmla="*/ 16 h 124"/>
                  <a:gd name="T14" fmla="*/ 50 w 130"/>
                  <a:gd name="T15" fmla="*/ 22 h 124"/>
                  <a:gd name="T16" fmla="*/ 46 w 130"/>
                  <a:gd name="T17" fmla="*/ 28 h 124"/>
                  <a:gd name="T18" fmla="*/ 40 w 130"/>
                  <a:gd name="T19" fmla="*/ 30 h 124"/>
                  <a:gd name="T20" fmla="*/ 38 w 130"/>
                  <a:gd name="T21" fmla="*/ 38 h 124"/>
                  <a:gd name="T22" fmla="*/ 34 w 130"/>
                  <a:gd name="T23" fmla="*/ 48 h 124"/>
                  <a:gd name="T24" fmla="*/ 32 w 130"/>
                  <a:gd name="T25" fmla="*/ 56 h 124"/>
                  <a:gd name="T26" fmla="*/ 28 w 130"/>
                  <a:gd name="T27" fmla="*/ 64 h 124"/>
                  <a:gd name="T28" fmla="*/ 22 w 130"/>
                  <a:gd name="T29" fmla="*/ 72 h 124"/>
                  <a:gd name="T30" fmla="*/ 18 w 130"/>
                  <a:gd name="T31" fmla="*/ 78 h 124"/>
                  <a:gd name="T32" fmla="*/ 12 w 130"/>
                  <a:gd name="T33" fmla="*/ 90 h 124"/>
                  <a:gd name="T34" fmla="*/ 12 w 130"/>
                  <a:gd name="T35" fmla="*/ 98 h 124"/>
                  <a:gd name="T36" fmla="*/ 10 w 130"/>
                  <a:gd name="T37" fmla="*/ 104 h 124"/>
                  <a:gd name="T38" fmla="*/ 2 w 130"/>
                  <a:gd name="T39" fmla="*/ 108 h 124"/>
                  <a:gd name="T40" fmla="*/ 0 w 130"/>
                  <a:gd name="T41" fmla="*/ 116 h 124"/>
                  <a:gd name="T42" fmla="*/ 0 w 130"/>
                  <a:gd name="T43" fmla="*/ 124 h 124"/>
                  <a:gd name="T44" fmla="*/ 4 w 130"/>
                  <a:gd name="T45" fmla="*/ 120 h 124"/>
                  <a:gd name="T46" fmla="*/ 58 w 130"/>
                  <a:gd name="T47" fmla="*/ 120 h 124"/>
                  <a:gd name="T48" fmla="*/ 58 w 130"/>
                  <a:gd name="T49" fmla="*/ 90 h 124"/>
                  <a:gd name="T50" fmla="*/ 58 w 130"/>
                  <a:gd name="T51" fmla="*/ 86 h 124"/>
                  <a:gd name="T52" fmla="*/ 60 w 130"/>
                  <a:gd name="T53" fmla="*/ 82 h 124"/>
                  <a:gd name="T54" fmla="*/ 66 w 130"/>
                  <a:gd name="T55" fmla="*/ 80 h 124"/>
                  <a:gd name="T56" fmla="*/ 74 w 130"/>
                  <a:gd name="T57" fmla="*/ 78 h 124"/>
                  <a:gd name="T58" fmla="*/ 76 w 130"/>
                  <a:gd name="T59" fmla="*/ 38 h 124"/>
                  <a:gd name="T60" fmla="*/ 130 w 130"/>
                  <a:gd name="T61" fmla="*/ 38 h 124"/>
                  <a:gd name="T62" fmla="*/ 130 w 130"/>
                  <a:gd name="T63" fmla="*/ 10 h 124"/>
                  <a:gd name="T64" fmla="*/ 130 w 130"/>
                  <a:gd name="T65" fmla="*/ 0 h 124"/>
                  <a:gd name="T66" fmla="*/ 68 w 130"/>
                  <a:gd name="T67" fmla="*/ 0 h 124"/>
                  <a:gd name="T68" fmla="*/ 68 w 130"/>
                  <a:gd name="T69" fmla="*/ 0 h 124"/>
                  <a:gd name="T70" fmla="*/ 68 w 130"/>
                  <a:gd name="T7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0" h="124">
                    <a:moveTo>
                      <a:pt x="68" y="0"/>
                    </a:moveTo>
                    <a:lnTo>
                      <a:pt x="68" y="0"/>
                    </a:lnTo>
                    <a:lnTo>
                      <a:pt x="66" y="8"/>
                    </a:lnTo>
                    <a:lnTo>
                      <a:pt x="60" y="8"/>
                    </a:lnTo>
                    <a:lnTo>
                      <a:pt x="58" y="8"/>
                    </a:lnTo>
                    <a:lnTo>
                      <a:pt x="56" y="10"/>
                    </a:lnTo>
                    <a:lnTo>
                      <a:pt x="52" y="16"/>
                    </a:lnTo>
                    <a:lnTo>
                      <a:pt x="50" y="22"/>
                    </a:lnTo>
                    <a:lnTo>
                      <a:pt x="46" y="28"/>
                    </a:lnTo>
                    <a:lnTo>
                      <a:pt x="40" y="30"/>
                    </a:lnTo>
                    <a:lnTo>
                      <a:pt x="38" y="38"/>
                    </a:lnTo>
                    <a:lnTo>
                      <a:pt x="34" y="48"/>
                    </a:lnTo>
                    <a:lnTo>
                      <a:pt x="32" y="56"/>
                    </a:lnTo>
                    <a:lnTo>
                      <a:pt x="28" y="64"/>
                    </a:lnTo>
                    <a:lnTo>
                      <a:pt x="22" y="72"/>
                    </a:lnTo>
                    <a:lnTo>
                      <a:pt x="18" y="78"/>
                    </a:lnTo>
                    <a:lnTo>
                      <a:pt x="12" y="90"/>
                    </a:lnTo>
                    <a:lnTo>
                      <a:pt x="12" y="98"/>
                    </a:lnTo>
                    <a:lnTo>
                      <a:pt x="10" y="104"/>
                    </a:lnTo>
                    <a:lnTo>
                      <a:pt x="2" y="108"/>
                    </a:lnTo>
                    <a:lnTo>
                      <a:pt x="0" y="116"/>
                    </a:lnTo>
                    <a:lnTo>
                      <a:pt x="0" y="124"/>
                    </a:lnTo>
                    <a:lnTo>
                      <a:pt x="4" y="120"/>
                    </a:lnTo>
                    <a:lnTo>
                      <a:pt x="58" y="120"/>
                    </a:lnTo>
                    <a:lnTo>
                      <a:pt x="58" y="90"/>
                    </a:lnTo>
                    <a:lnTo>
                      <a:pt x="58" y="86"/>
                    </a:lnTo>
                    <a:lnTo>
                      <a:pt x="60" y="82"/>
                    </a:lnTo>
                    <a:lnTo>
                      <a:pt x="66" y="80"/>
                    </a:lnTo>
                    <a:lnTo>
                      <a:pt x="74" y="78"/>
                    </a:lnTo>
                    <a:lnTo>
                      <a:pt x="76" y="38"/>
                    </a:lnTo>
                    <a:lnTo>
                      <a:pt x="130" y="38"/>
                    </a:lnTo>
                    <a:lnTo>
                      <a:pt x="130" y="10"/>
                    </a:lnTo>
                    <a:lnTo>
                      <a:pt x="130" y="0"/>
                    </a:lnTo>
                    <a:lnTo>
                      <a:pt x="68" y="0"/>
                    </a:lnTo>
                    <a:lnTo>
                      <a:pt x="68" y="0"/>
                    </a:lnTo>
                    <a:lnTo>
                      <a:pt x="6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1" name="Freeform 1483"/>
              <p:cNvSpPr>
                <a:spLocks noEditPoints="1"/>
              </p:cNvSpPr>
              <p:nvPr/>
            </p:nvSpPr>
            <p:spPr bwMode="auto">
              <a:xfrm>
                <a:off x="3028950" y="3790950"/>
                <a:ext cx="152400" cy="415925"/>
              </a:xfrm>
              <a:custGeom>
                <a:avLst/>
                <a:gdLst>
                  <a:gd name="T0" fmla="*/ 62 w 96"/>
                  <a:gd name="T1" fmla="*/ 26 h 262"/>
                  <a:gd name="T2" fmla="*/ 52 w 96"/>
                  <a:gd name="T3" fmla="*/ 14 h 262"/>
                  <a:gd name="T4" fmla="*/ 40 w 96"/>
                  <a:gd name="T5" fmla="*/ 4 h 262"/>
                  <a:gd name="T6" fmla="*/ 20 w 96"/>
                  <a:gd name="T7" fmla="*/ 6 h 262"/>
                  <a:gd name="T8" fmla="*/ 2 w 96"/>
                  <a:gd name="T9" fmla="*/ 6 h 262"/>
                  <a:gd name="T10" fmla="*/ 10 w 96"/>
                  <a:gd name="T11" fmla="*/ 22 h 262"/>
                  <a:gd name="T12" fmla="*/ 22 w 96"/>
                  <a:gd name="T13" fmla="*/ 22 h 262"/>
                  <a:gd name="T14" fmla="*/ 36 w 96"/>
                  <a:gd name="T15" fmla="*/ 40 h 262"/>
                  <a:gd name="T16" fmla="*/ 28 w 96"/>
                  <a:gd name="T17" fmla="*/ 56 h 262"/>
                  <a:gd name="T18" fmla="*/ 18 w 96"/>
                  <a:gd name="T19" fmla="*/ 68 h 262"/>
                  <a:gd name="T20" fmla="*/ 38 w 96"/>
                  <a:gd name="T21" fmla="*/ 92 h 262"/>
                  <a:gd name="T22" fmla="*/ 48 w 96"/>
                  <a:gd name="T23" fmla="*/ 108 h 262"/>
                  <a:gd name="T24" fmla="*/ 60 w 96"/>
                  <a:gd name="T25" fmla="*/ 126 h 262"/>
                  <a:gd name="T26" fmla="*/ 66 w 96"/>
                  <a:gd name="T27" fmla="*/ 146 h 262"/>
                  <a:gd name="T28" fmla="*/ 68 w 96"/>
                  <a:gd name="T29" fmla="*/ 168 h 262"/>
                  <a:gd name="T30" fmla="*/ 72 w 96"/>
                  <a:gd name="T31" fmla="*/ 184 h 262"/>
                  <a:gd name="T32" fmla="*/ 58 w 96"/>
                  <a:gd name="T33" fmla="*/ 210 h 262"/>
                  <a:gd name="T34" fmla="*/ 40 w 96"/>
                  <a:gd name="T35" fmla="*/ 218 h 262"/>
                  <a:gd name="T36" fmla="*/ 24 w 96"/>
                  <a:gd name="T37" fmla="*/ 226 h 262"/>
                  <a:gd name="T38" fmla="*/ 24 w 96"/>
                  <a:gd name="T39" fmla="*/ 246 h 262"/>
                  <a:gd name="T40" fmla="*/ 32 w 96"/>
                  <a:gd name="T41" fmla="*/ 260 h 262"/>
                  <a:gd name="T42" fmla="*/ 38 w 96"/>
                  <a:gd name="T43" fmla="*/ 256 h 262"/>
                  <a:gd name="T44" fmla="*/ 46 w 96"/>
                  <a:gd name="T45" fmla="*/ 252 h 262"/>
                  <a:gd name="T46" fmla="*/ 42 w 96"/>
                  <a:gd name="T47" fmla="*/ 242 h 262"/>
                  <a:gd name="T48" fmla="*/ 52 w 96"/>
                  <a:gd name="T49" fmla="*/ 238 h 262"/>
                  <a:gd name="T50" fmla="*/ 42 w 96"/>
                  <a:gd name="T51" fmla="*/ 228 h 262"/>
                  <a:gd name="T52" fmla="*/ 62 w 96"/>
                  <a:gd name="T53" fmla="*/ 234 h 262"/>
                  <a:gd name="T54" fmla="*/ 66 w 96"/>
                  <a:gd name="T55" fmla="*/ 228 h 262"/>
                  <a:gd name="T56" fmla="*/ 88 w 96"/>
                  <a:gd name="T57" fmla="*/ 214 h 262"/>
                  <a:gd name="T58" fmla="*/ 96 w 96"/>
                  <a:gd name="T59" fmla="*/ 182 h 262"/>
                  <a:gd name="T60" fmla="*/ 84 w 96"/>
                  <a:gd name="T61" fmla="*/ 142 h 262"/>
                  <a:gd name="T62" fmla="*/ 78 w 96"/>
                  <a:gd name="T63" fmla="*/ 128 h 262"/>
                  <a:gd name="T64" fmla="*/ 66 w 96"/>
                  <a:gd name="T65" fmla="*/ 110 h 262"/>
                  <a:gd name="T66" fmla="*/ 52 w 96"/>
                  <a:gd name="T67" fmla="*/ 104 h 262"/>
                  <a:gd name="T68" fmla="*/ 46 w 96"/>
                  <a:gd name="T69" fmla="*/ 90 h 262"/>
                  <a:gd name="T70" fmla="*/ 42 w 96"/>
                  <a:gd name="T71" fmla="*/ 68 h 262"/>
                  <a:gd name="T72" fmla="*/ 52 w 96"/>
                  <a:gd name="T73" fmla="*/ 56 h 262"/>
                  <a:gd name="T74" fmla="*/ 68 w 96"/>
                  <a:gd name="T75" fmla="*/ 34 h 262"/>
                  <a:gd name="T76" fmla="*/ 76 w 96"/>
                  <a:gd name="T77" fmla="*/ 28 h 262"/>
                  <a:gd name="T78" fmla="*/ 42 w 96"/>
                  <a:gd name="T79" fmla="*/ 238 h 262"/>
                  <a:gd name="T80" fmla="*/ 40 w 96"/>
                  <a:gd name="T81" fmla="*/ 236 h 262"/>
                  <a:gd name="T82" fmla="*/ 42 w 96"/>
                  <a:gd name="T83" fmla="*/ 236 h 262"/>
                  <a:gd name="T84" fmla="*/ 42 w 96"/>
                  <a:gd name="T85" fmla="*/ 234 h 262"/>
                  <a:gd name="T86" fmla="*/ 38 w 96"/>
                  <a:gd name="T87" fmla="*/ 234 h 262"/>
                  <a:gd name="T88" fmla="*/ 40 w 96"/>
                  <a:gd name="T89" fmla="*/ 234 h 262"/>
                  <a:gd name="T90" fmla="*/ 38 w 96"/>
                  <a:gd name="T91" fmla="*/ 226 h 262"/>
                  <a:gd name="T92" fmla="*/ 36 w 96"/>
                  <a:gd name="T93" fmla="*/ 22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262">
                    <a:moveTo>
                      <a:pt x="76" y="28"/>
                    </a:moveTo>
                    <a:lnTo>
                      <a:pt x="70" y="26"/>
                    </a:lnTo>
                    <a:lnTo>
                      <a:pt x="62" y="26"/>
                    </a:lnTo>
                    <a:lnTo>
                      <a:pt x="56" y="28"/>
                    </a:lnTo>
                    <a:lnTo>
                      <a:pt x="48" y="22"/>
                    </a:lnTo>
                    <a:lnTo>
                      <a:pt x="52" y="14"/>
                    </a:lnTo>
                    <a:lnTo>
                      <a:pt x="52" y="10"/>
                    </a:lnTo>
                    <a:lnTo>
                      <a:pt x="48" y="8"/>
                    </a:lnTo>
                    <a:lnTo>
                      <a:pt x="40" y="4"/>
                    </a:lnTo>
                    <a:lnTo>
                      <a:pt x="36" y="0"/>
                    </a:lnTo>
                    <a:lnTo>
                      <a:pt x="30" y="4"/>
                    </a:lnTo>
                    <a:lnTo>
                      <a:pt x="20" y="6"/>
                    </a:lnTo>
                    <a:lnTo>
                      <a:pt x="14" y="10"/>
                    </a:lnTo>
                    <a:lnTo>
                      <a:pt x="8" y="4"/>
                    </a:lnTo>
                    <a:lnTo>
                      <a:pt x="2" y="6"/>
                    </a:lnTo>
                    <a:lnTo>
                      <a:pt x="0" y="10"/>
                    </a:lnTo>
                    <a:lnTo>
                      <a:pt x="4" y="16"/>
                    </a:lnTo>
                    <a:lnTo>
                      <a:pt x="10" y="22"/>
                    </a:lnTo>
                    <a:lnTo>
                      <a:pt x="12" y="24"/>
                    </a:lnTo>
                    <a:lnTo>
                      <a:pt x="18" y="26"/>
                    </a:lnTo>
                    <a:lnTo>
                      <a:pt x="22" y="22"/>
                    </a:lnTo>
                    <a:lnTo>
                      <a:pt x="30" y="24"/>
                    </a:lnTo>
                    <a:lnTo>
                      <a:pt x="36" y="28"/>
                    </a:lnTo>
                    <a:lnTo>
                      <a:pt x="36" y="40"/>
                    </a:lnTo>
                    <a:lnTo>
                      <a:pt x="30" y="42"/>
                    </a:lnTo>
                    <a:lnTo>
                      <a:pt x="30" y="54"/>
                    </a:lnTo>
                    <a:lnTo>
                      <a:pt x="28" y="56"/>
                    </a:lnTo>
                    <a:lnTo>
                      <a:pt x="20" y="56"/>
                    </a:lnTo>
                    <a:lnTo>
                      <a:pt x="14" y="60"/>
                    </a:lnTo>
                    <a:lnTo>
                      <a:pt x="18" y="68"/>
                    </a:lnTo>
                    <a:lnTo>
                      <a:pt x="28" y="72"/>
                    </a:lnTo>
                    <a:lnTo>
                      <a:pt x="30" y="82"/>
                    </a:lnTo>
                    <a:lnTo>
                      <a:pt x="38" y="92"/>
                    </a:lnTo>
                    <a:lnTo>
                      <a:pt x="42" y="96"/>
                    </a:lnTo>
                    <a:lnTo>
                      <a:pt x="42" y="100"/>
                    </a:lnTo>
                    <a:lnTo>
                      <a:pt x="48" y="108"/>
                    </a:lnTo>
                    <a:lnTo>
                      <a:pt x="52" y="114"/>
                    </a:lnTo>
                    <a:lnTo>
                      <a:pt x="56" y="118"/>
                    </a:lnTo>
                    <a:lnTo>
                      <a:pt x="60" y="126"/>
                    </a:lnTo>
                    <a:lnTo>
                      <a:pt x="66" y="128"/>
                    </a:lnTo>
                    <a:lnTo>
                      <a:pt x="66" y="136"/>
                    </a:lnTo>
                    <a:lnTo>
                      <a:pt x="66" y="146"/>
                    </a:lnTo>
                    <a:lnTo>
                      <a:pt x="66" y="152"/>
                    </a:lnTo>
                    <a:lnTo>
                      <a:pt x="66" y="160"/>
                    </a:lnTo>
                    <a:lnTo>
                      <a:pt x="68" y="168"/>
                    </a:lnTo>
                    <a:lnTo>
                      <a:pt x="68" y="172"/>
                    </a:lnTo>
                    <a:lnTo>
                      <a:pt x="70" y="178"/>
                    </a:lnTo>
                    <a:lnTo>
                      <a:pt x="72" y="184"/>
                    </a:lnTo>
                    <a:lnTo>
                      <a:pt x="70" y="196"/>
                    </a:lnTo>
                    <a:lnTo>
                      <a:pt x="68" y="206"/>
                    </a:lnTo>
                    <a:lnTo>
                      <a:pt x="58" y="210"/>
                    </a:lnTo>
                    <a:lnTo>
                      <a:pt x="52" y="216"/>
                    </a:lnTo>
                    <a:lnTo>
                      <a:pt x="50" y="220"/>
                    </a:lnTo>
                    <a:lnTo>
                      <a:pt x="40" y="218"/>
                    </a:lnTo>
                    <a:lnTo>
                      <a:pt x="36" y="220"/>
                    </a:lnTo>
                    <a:lnTo>
                      <a:pt x="30" y="224"/>
                    </a:lnTo>
                    <a:lnTo>
                      <a:pt x="24" y="226"/>
                    </a:lnTo>
                    <a:lnTo>
                      <a:pt x="22" y="232"/>
                    </a:lnTo>
                    <a:lnTo>
                      <a:pt x="28" y="234"/>
                    </a:lnTo>
                    <a:lnTo>
                      <a:pt x="24" y="246"/>
                    </a:lnTo>
                    <a:lnTo>
                      <a:pt x="28" y="254"/>
                    </a:lnTo>
                    <a:lnTo>
                      <a:pt x="32" y="256"/>
                    </a:lnTo>
                    <a:lnTo>
                      <a:pt x="32" y="260"/>
                    </a:lnTo>
                    <a:lnTo>
                      <a:pt x="30" y="260"/>
                    </a:lnTo>
                    <a:lnTo>
                      <a:pt x="30" y="262"/>
                    </a:lnTo>
                    <a:lnTo>
                      <a:pt x="38" y="256"/>
                    </a:lnTo>
                    <a:lnTo>
                      <a:pt x="38" y="252"/>
                    </a:lnTo>
                    <a:lnTo>
                      <a:pt x="42" y="254"/>
                    </a:lnTo>
                    <a:lnTo>
                      <a:pt x="46" y="252"/>
                    </a:lnTo>
                    <a:lnTo>
                      <a:pt x="42" y="248"/>
                    </a:lnTo>
                    <a:lnTo>
                      <a:pt x="42" y="244"/>
                    </a:lnTo>
                    <a:lnTo>
                      <a:pt x="42" y="242"/>
                    </a:lnTo>
                    <a:lnTo>
                      <a:pt x="46" y="244"/>
                    </a:lnTo>
                    <a:lnTo>
                      <a:pt x="50" y="246"/>
                    </a:lnTo>
                    <a:lnTo>
                      <a:pt x="52" y="238"/>
                    </a:lnTo>
                    <a:lnTo>
                      <a:pt x="48" y="238"/>
                    </a:lnTo>
                    <a:lnTo>
                      <a:pt x="46" y="236"/>
                    </a:lnTo>
                    <a:lnTo>
                      <a:pt x="42" y="228"/>
                    </a:lnTo>
                    <a:lnTo>
                      <a:pt x="48" y="232"/>
                    </a:lnTo>
                    <a:lnTo>
                      <a:pt x="48" y="234"/>
                    </a:lnTo>
                    <a:lnTo>
                      <a:pt x="62" y="234"/>
                    </a:lnTo>
                    <a:lnTo>
                      <a:pt x="60" y="228"/>
                    </a:lnTo>
                    <a:lnTo>
                      <a:pt x="62" y="228"/>
                    </a:lnTo>
                    <a:lnTo>
                      <a:pt x="66" y="228"/>
                    </a:lnTo>
                    <a:lnTo>
                      <a:pt x="70" y="226"/>
                    </a:lnTo>
                    <a:lnTo>
                      <a:pt x="80" y="220"/>
                    </a:lnTo>
                    <a:lnTo>
                      <a:pt x="88" y="214"/>
                    </a:lnTo>
                    <a:lnTo>
                      <a:pt x="90" y="208"/>
                    </a:lnTo>
                    <a:lnTo>
                      <a:pt x="94" y="200"/>
                    </a:lnTo>
                    <a:lnTo>
                      <a:pt x="96" y="182"/>
                    </a:lnTo>
                    <a:lnTo>
                      <a:pt x="90" y="162"/>
                    </a:lnTo>
                    <a:lnTo>
                      <a:pt x="86" y="144"/>
                    </a:lnTo>
                    <a:lnTo>
                      <a:pt x="84" y="142"/>
                    </a:lnTo>
                    <a:lnTo>
                      <a:pt x="78" y="136"/>
                    </a:lnTo>
                    <a:lnTo>
                      <a:pt x="78" y="132"/>
                    </a:lnTo>
                    <a:lnTo>
                      <a:pt x="78" y="128"/>
                    </a:lnTo>
                    <a:lnTo>
                      <a:pt x="70" y="120"/>
                    </a:lnTo>
                    <a:lnTo>
                      <a:pt x="66" y="114"/>
                    </a:lnTo>
                    <a:lnTo>
                      <a:pt x="66" y="110"/>
                    </a:lnTo>
                    <a:lnTo>
                      <a:pt x="66" y="108"/>
                    </a:lnTo>
                    <a:lnTo>
                      <a:pt x="60" y="106"/>
                    </a:lnTo>
                    <a:lnTo>
                      <a:pt x="52" y="104"/>
                    </a:lnTo>
                    <a:lnTo>
                      <a:pt x="52" y="98"/>
                    </a:lnTo>
                    <a:lnTo>
                      <a:pt x="52" y="96"/>
                    </a:lnTo>
                    <a:lnTo>
                      <a:pt x="46" y="90"/>
                    </a:lnTo>
                    <a:lnTo>
                      <a:pt x="42" y="82"/>
                    </a:lnTo>
                    <a:lnTo>
                      <a:pt x="40" y="74"/>
                    </a:lnTo>
                    <a:lnTo>
                      <a:pt x="42" y="68"/>
                    </a:lnTo>
                    <a:lnTo>
                      <a:pt x="46" y="60"/>
                    </a:lnTo>
                    <a:lnTo>
                      <a:pt x="48" y="56"/>
                    </a:lnTo>
                    <a:lnTo>
                      <a:pt x="52" y="56"/>
                    </a:lnTo>
                    <a:lnTo>
                      <a:pt x="56" y="50"/>
                    </a:lnTo>
                    <a:lnTo>
                      <a:pt x="60" y="42"/>
                    </a:lnTo>
                    <a:lnTo>
                      <a:pt x="68" y="34"/>
                    </a:lnTo>
                    <a:lnTo>
                      <a:pt x="76" y="28"/>
                    </a:lnTo>
                    <a:lnTo>
                      <a:pt x="76" y="28"/>
                    </a:lnTo>
                    <a:lnTo>
                      <a:pt x="76" y="28"/>
                    </a:lnTo>
                    <a:close/>
                    <a:moveTo>
                      <a:pt x="42" y="236"/>
                    </a:moveTo>
                    <a:lnTo>
                      <a:pt x="42" y="236"/>
                    </a:lnTo>
                    <a:lnTo>
                      <a:pt x="42" y="238"/>
                    </a:lnTo>
                    <a:lnTo>
                      <a:pt x="40" y="242"/>
                    </a:lnTo>
                    <a:lnTo>
                      <a:pt x="40" y="238"/>
                    </a:lnTo>
                    <a:lnTo>
                      <a:pt x="40" y="236"/>
                    </a:lnTo>
                    <a:lnTo>
                      <a:pt x="42" y="236"/>
                    </a:lnTo>
                    <a:lnTo>
                      <a:pt x="42" y="236"/>
                    </a:lnTo>
                    <a:lnTo>
                      <a:pt x="42" y="236"/>
                    </a:lnTo>
                    <a:close/>
                    <a:moveTo>
                      <a:pt x="40" y="234"/>
                    </a:moveTo>
                    <a:lnTo>
                      <a:pt x="40" y="234"/>
                    </a:lnTo>
                    <a:lnTo>
                      <a:pt x="42" y="234"/>
                    </a:lnTo>
                    <a:lnTo>
                      <a:pt x="40" y="236"/>
                    </a:lnTo>
                    <a:lnTo>
                      <a:pt x="38" y="236"/>
                    </a:lnTo>
                    <a:lnTo>
                      <a:pt x="38" y="234"/>
                    </a:lnTo>
                    <a:lnTo>
                      <a:pt x="40" y="234"/>
                    </a:lnTo>
                    <a:lnTo>
                      <a:pt x="40" y="234"/>
                    </a:lnTo>
                    <a:lnTo>
                      <a:pt x="40" y="234"/>
                    </a:lnTo>
                    <a:close/>
                    <a:moveTo>
                      <a:pt x="36" y="224"/>
                    </a:moveTo>
                    <a:lnTo>
                      <a:pt x="36" y="224"/>
                    </a:lnTo>
                    <a:lnTo>
                      <a:pt x="38" y="226"/>
                    </a:lnTo>
                    <a:lnTo>
                      <a:pt x="36" y="228"/>
                    </a:lnTo>
                    <a:lnTo>
                      <a:pt x="32" y="226"/>
                    </a:lnTo>
                    <a:lnTo>
                      <a:pt x="36" y="224"/>
                    </a:lnTo>
                    <a:lnTo>
                      <a:pt x="36" y="224"/>
                    </a:lnTo>
                    <a:lnTo>
                      <a:pt x="36" y="22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2" name="Freeform 1484"/>
              <p:cNvSpPr>
                <a:spLocks noEditPoints="1"/>
              </p:cNvSpPr>
              <p:nvPr/>
            </p:nvSpPr>
            <p:spPr bwMode="auto">
              <a:xfrm>
                <a:off x="4508500" y="4918075"/>
                <a:ext cx="25400" cy="53975"/>
              </a:xfrm>
              <a:custGeom>
                <a:avLst/>
                <a:gdLst>
                  <a:gd name="T0" fmla="*/ 8 w 16"/>
                  <a:gd name="T1" fmla="*/ 24 h 34"/>
                  <a:gd name="T2" fmla="*/ 8 w 16"/>
                  <a:gd name="T3" fmla="*/ 24 h 34"/>
                  <a:gd name="T4" fmla="*/ 8 w 16"/>
                  <a:gd name="T5" fmla="*/ 30 h 34"/>
                  <a:gd name="T6" fmla="*/ 10 w 16"/>
                  <a:gd name="T7" fmla="*/ 34 h 34"/>
                  <a:gd name="T8" fmla="*/ 12 w 16"/>
                  <a:gd name="T9" fmla="*/ 34 h 34"/>
                  <a:gd name="T10" fmla="*/ 16 w 16"/>
                  <a:gd name="T11" fmla="*/ 34 h 34"/>
                  <a:gd name="T12" fmla="*/ 12 w 16"/>
                  <a:gd name="T13" fmla="*/ 32 h 34"/>
                  <a:gd name="T14" fmla="*/ 8 w 16"/>
                  <a:gd name="T15" fmla="*/ 24 h 34"/>
                  <a:gd name="T16" fmla="*/ 8 w 16"/>
                  <a:gd name="T17" fmla="*/ 24 h 34"/>
                  <a:gd name="T18" fmla="*/ 8 w 16"/>
                  <a:gd name="T19" fmla="*/ 24 h 34"/>
                  <a:gd name="T20" fmla="*/ 0 w 16"/>
                  <a:gd name="T21" fmla="*/ 0 h 34"/>
                  <a:gd name="T22" fmla="*/ 0 w 16"/>
                  <a:gd name="T23" fmla="*/ 0 h 34"/>
                  <a:gd name="T24" fmla="*/ 0 w 16"/>
                  <a:gd name="T25" fmla="*/ 8 h 34"/>
                  <a:gd name="T26" fmla="*/ 0 w 16"/>
                  <a:gd name="T27" fmla="*/ 16 h 34"/>
                  <a:gd name="T28" fmla="*/ 10 w 16"/>
                  <a:gd name="T29" fmla="*/ 16 h 34"/>
                  <a:gd name="T30" fmla="*/ 10 w 16"/>
                  <a:gd name="T31" fmla="*/ 8 h 34"/>
                  <a:gd name="T32" fmla="*/ 8 w 16"/>
                  <a:gd name="T33" fmla="*/ 8 h 34"/>
                  <a:gd name="T34" fmla="*/ 6 w 16"/>
                  <a:gd name="T35" fmla="*/ 2 h 34"/>
                  <a:gd name="T36" fmla="*/ 0 w 16"/>
                  <a:gd name="T37" fmla="*/ 0 h 34"/>
                  <a:gd name="T38" fmla="*/ 0 w 16"/>
                  <a:gd name="T39" fmla="*/ 0 h 34"/>
                  <a:gd name="T40" fmla="*/ 0 w 16"/>
                  <a:gd name="T4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4">
                    <a:moveTo>
                      <a:pt x="8" y="24"/>
                    </a:moveTo>
                    <a:lnTo>
                      <a:pt x="8" y="24"/>
                    </a:lnTo>
                    <a:lnTo>
                      <a:pt x="8" y="30"/>
                    </a:lnTo>
                    <a:lnTo>
                      <a:pt x="10" y="34"/>
                    </a:lnTo>
                    <a:lnTo>
                      <a:pt x="12" y="34"/>
                    </a:lnTo>
                    <a:lnTo>
                      <a:pt x="16" y="34"/>
                    </a:lnTo>
                    <a:lnTo>
                      <a:pt x="12" y="32"/>
                    </a:lnTo>
                    <a:lnTo>
                      <a:pt x="8" y="24"/>
                    </a:lnTo>
                    <a:lnTo>
                      <a:pt x="8" y="24"/>
                    </a:lnTo>
                    <a:lnTo>
                      <a:pt x="8" y="24"/>
                    </a:lnTo>
                    <a:close/>
                    <a:moveTo>
                      <a:pt x="0" y="0"/>
                    </a:moveTo>
                    <a:lnTo>
                      <a:pt x="0" y="0"/>
                    </a:lnTo>
                    <a:lnTo>
                      <a:pt x="0" y="8"/>
                    </a:lnTo>
                    <a:lnTo>
                      <a:pt x="0" y="16"/>
                    </a:lnTo>
                    <a:lnTo>
                      <a:pt x="10" y="16"/>
                    </a:lnTo>
                    <a:lnTo>
                      <a:pt x="10" y="8"/>
                    </a:lnTo>
                    <a:lnTo>
                      <a:pt x="8" y="8"/>
                    </a:lnTo>
                    <a:lnTo>
                      <a:pt x="6"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3" name="Freeform 1485"/>
              <p:cNvSpPr>
                <a:spLocks/>
              </p:cNvSpPr>
              <p:nvPr/>
            </p:nvSpPr>
            <p:spPr bwMode="auto">
              <a:xfrm>
                <a:off x="1952625" y="3082925"/>
                <a:ext cx="377825" cy="273050"/>
              </a:xfrm>
              <a:custGeom>
                <a:avLst/>
                <a:gdLst>
                  <a:gd name="T0" fmla="*/ 172 w 238"/>
                  <a:gd name="T1" fmla="*/ 160 h 172"/>
                  <a:gd name="T2" fmla="*/ 180 w 238"/>
                  <a:gd name="T3" fmla="*/ 154 h 172"/>
                  <a:gd name="T4" fmla="*/ 174 w 238"/>
                  <a:gd name="T5" fmla="*/ 146 h 172"/>
                  <a:gd name="T6" fmla="*/ 170 w 238"/>
                  <a:gd name="T7" fmla="*/ 138 h 172"/>
                  <a:gd name="T8" fmla="*/ 162 w 238"/>
                  <a:gd name="T9" fmla="*/ 130 h 172"/>
                  <a:gd name="T10" fmla="*/ 170 w 238"/>
                  <a:gd name="T11" fmla="*/ 126 h 172"/>
                  <a:gd name="T12" fmla="*/ 174 w 238"/>
                  <a:gd name="T13" fmla="*/ 126 h 172"/>
                  <a:gd name="T14" fmla="*/ 182 w 238"/>
                  <a:gd name="T15" fmla="*/ 118 h 172"/>
                  <a:gd name="T16" fmla="*/ 188 w 238"/>
                  <a:gd name="T17" fmla="*/ 110 h 172"/>
                  <a:gd name="T18" fmla="*/ 190 w 238"/>
                  <a:gd name="T19" fmla="*/ 104 h 172"/>
                  <a:gd name="T20" fmla="*/ 188 w 238"/>
                  <a:gd name="T21" fmla="*/ 94 h 172"/>
                  <a:gd name="T22" fmla="*/ 200 w 238"/>
                  <a:gd name="T23" fmla="*/ 98 h 172"/>
                  <a:gd name="T24" fmla="*/ 208 w 238"/>
                  <a:gd name="T25" fmla="*/ 86 h 172"/>
                  <a:gd name="T26" fmla="*/ 204 w 238"/>
                  <a:gd name="T27" fmla="*/ 104 h 172"/>
                  <a:gd name="T28" fmla="*/ 210 w 238"/>
                  <a:gd name="T29" fmla="*/ 110 h 172"/>
                  <a:gd name="T30" fmla="*/ 216 w 238"/>
                  <a:gd name="T31" fmla="*/ 108 h 172"/>
                  <a:gd name="T32" fmla="*/ 232 w 238"/>
                  <a:gd name="T33" fmla="*/ 104 h 172"/>
                  <a:gd name="T34" fmla="*/ 238 w 238"/>
                  <a:gd name="T35" fmla="*/ 92 h 172"/>
                  <a:gd name="T36" fmla="*/ 224 w 238"/>
                  <a:gd name="T37" fmla="*/ 86 h 172"/>
                  <a:gd name="T38" fmla="*/ 222 w 238"/>
                  <a:gd name="T39" fmla="*/ 80 h 172"/>
                  <a:gd name="T40" fmla="*/ 210 w 238"/>
                  <a:gd name="T41" fmla="*/ 82 h 172"/>
                  <a:gd name="T42" fmla="*/ 206 w 238"/>
                  <a:gd name="T43" fmla="*/ 76 h 172"/>
                  <a:gd name="T44" fmla="*/ 218 w 238"/>
                  <a:gd name="T45" fmla="*/ 66 h 172"/>
                  <a:gd name="T46" fmla="*/ 210 w 238"/>
                  <a:gd name="T47" fmla="*/ 64 h 172"/>
                  <a:gd name="T48" fmla="*/ 196 w 238"/>
                  <a:gd name="T49" fmla="*/ 70 h 172"/>
                  <a:gd name="T50" fmla="*/ 186 w 238"/>
                  <a:gd name="T51" fmla="*/ 74 h 172"/>
                  <a:gd name="T52" fmla="*/ 172 w 238"/>
                  <a:gd name="T53" fmla="*/ 84 h 172"/>
                  <a:gd name="T54" fmla="*/ 164 w 238"/>
                  <a:gd name="T55" fmla="*/ 92 h 172"/>
                  <a:gd name="T56" fmla="*/ 160 w 238"/>
                  <a:gd name="T57" fmla="*/ 82 h 172"/>
                  <a:gd name="T58" fmla="*/ 142 w 238"/>
                  <a:gd name="T59" fmla="*/ 80 h 172"/>
                  <a:gd name="T60" fmla="*/ 140 w 238"/>
                  <a:gd name="T61" fmla="*/ 72 h 172"/>
                  <a:gd name="T62" fmla="*/ 134 w 238"/>
                  <a:gd name="T63" fmla="*/ 66 h 172"/>
                  <a:gd name="T64" fmla="*/ 122 w 238"/>
                  <a:gd name="T65" fmla="*/ 56 h 172"/>
                  <a:gd name="T66" fmla="*/ 90 w 238"/>
                  <a:gd name="T67" fmla="*/ 54 h 172"/>
                  <a:gd name="T68" fmla="*/ 80 w 238"/>
                  <a:gd name="T69" fmla="*/ 30 h 172"/>
                  <a:gd name="T70" fmla="*/ 78 w 238"/>
                  <a:gd name="T71" fmla="*/ 34 h 172"/>
                  <a:gd name="T72" fmla="*/ 70 w 238"/>
                  <a:gd name="T73" fmla="*/ 44 h 172"/>
                  <a:gd name="T74" fmla="*/ 52 w 238"/>
                  <a:gd name="T75" fmla="*/ 38 h 172"/>
                  <a:gd name="T76" fmla="*/ 46 w 238"/>
                  <a:gd name="T77" fmla="*/ 52 h 172"/>
                  <a:gd name="T78" fmla="*/ 32 w 238"/>
                  <a:gd name="T79" fmla="*/ 42 h 172"/>
                  <a:gd name="T80" fmla="*/ 36 w 238"/>
                  <a:gd name="T81" fmla="*/ 0 h 172"/>
                  <a:gd name="T82" fmla="*/ 18 w 238"/>
                  <a:gd name="T83" fmla="*/ 2 h 172"/>
                  <a:gd name="T84" fmla="*/ 0 w 238"/>
                  <a:gd name="T85" fmla="*/ 76 h 172"/>
                  <a:gd name="T86" fmla="*/ 14 w 238"/>
                  <a:gd name="T87" fmla="*/ 72 h 172"/>
                  <a:gd name="T88" fmla="*/ 24 w 238"/>
                  <a:gd name="T89" fmla="*/ 64 h 172"/>
                  <a:gd name="T90" fmla="*/ 36 w 238"/>
                  <a:gd name="T91" fmla="*/ 56 h 172"/>
                  <a:gd name="T92" fmla="*/ 44 w 238"/>
                  <a:gd name="T93" fmla="*/ 76 h 172"/>
                  <a:gd name="T94" fmla="*/ 52 w 238"/>
                  <a:gd name="T95" fmla="*/ 90 h 172"/>
                  <a:gd name="T96" fmla="*/ 64 w 238"/>
                  <a:gd name="T97" fmla="*/ 92 h 172"/>
                  <a:gd name="T98" fmla="*/ 86 w 238"/>
                  <a:gd name="T99" fmla="*/ 86 h 172"/>
                  <a:gd name="T100" fmla="*/ 96 w 238"/>
                  <a:gd name="T101" fmla="*/ 108 h 172"/>
                  <a:gd name="T102" fmla="*/ 106 w 238"/>
                  <a:gd name="T103" fmla="*/ 122 h 172"/>
                  <a:gd name="T104" fmla="*/ 122 w 238"/>
                  <a:gd name="T105" fmla="*/ 138 h 172"/>
                  <a:gd name="T106" fmla="*/ 142 w 238"/>
                  <a:gd name="T107" fmla="*/ 144 h 172"/>
                  <a:gd name="T108" fmla="*/ 154 w 238"/>
                  <a:gd name="T109" fmla="*/ 148 h 172"/>
                  <a:gd name="T110" fmla="*/ 146 w 238"/>
                  <a:gd name="T111" fmla="*/ 164 h 172"/>
                  <a:gd name="T112" fmla="*/ 164 w 238"/>
                  <a:gd name="T113" fmla="*/ 172 h 172"/>
                  <a:gd name="T114" fmla="*/ 170 w 238"/>
                  <a:gd name="T115" fmla="*/ 16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8" h="172">
                    <a:moveTo>
                      <a:pt x="170" y="168"/>
                    </a:moveTo>
                    <a:lnTo>
                      <a:pt x="170" y="168"/>
                    </a:lnTo>
                    <a:lnTo>
                      <a:pt x="172" y="160"/>
                    </a:lnTo>
                    <a:lnTo>
                      <a:pt x="174" y="158"/>
                    </a:lnTo>
                    <a:lnTo>
                      <a:pt x="178" y="156"/>
                    </a:lnTo>
                    <a:lnTo>
                      <a:pt x="180" y="154"/>
                    </a:lnTo>
                    <a:lnTo>
                      <a:pt x="178" y="148"/>
                    </a:lnTo>
                    <a:lnTo>
                      <a:pt x="174" y="148"/>
                    </a:lnTo>
                    <a:lnTo>
                      <a:pt x="174" y="146"/>
                    </a:lnTo>
                    <a:lnTo>
                      <a:pt x="178" y="140"/>
                    </a:lnTo>
                    <a:lnTo>
                      <a:pt x="178" y="138"/>
                    </a:lnTo>
                    <a:lnTo>
                      <a:pt x="170" y="138"/>
                    </a:lnTo>
                    <a:lnTo>
                      <a:pt x="168" y="138"/>
                    </a:lnTo>
                    <a:lnTo>
                      <a:pt x="164" y="132"/>
                    </a:lnTo>
                    <a:lnTo>
                      <a:pt x="162" y="130"/>
                    </a:lnTo>
                    <a:lnTo>
                      <a:pt x="162" y="128"/>
                    </a:lnTo>
                    <a:lnTo>
                      <a:pt x="164" y="126"/>
                    </a:lnTo>
                    <a:lnTo>
                      <a:pt x="170" y="126"/>
                    </a:lnTo>
                    <a:lnTo>
                      <a:pt x="172" y="126"/>
                    </a:lnTo>
                    <a:lnTo>
                      <a:pt x="172" y="128"/>
                    </a:lnTo>
                    <a:lnTo>
                      <a:pt x="174" y="126"/>
                    </a:lnTo>
                    <a:lnTo>
                      <a:pt x="182" y="120"/>
                    </a:lnTo>
                    <a:lnTo>
                      <a:pt x="186" y="118"/>
                    </a:lnTo>
                    <a:lnTo>
                      <a:pt x="182" y="118"/>
                    </a:lnTo>
                    <a:lnTo>
                      <a:pt x="182" y="116"/>
                    </a:lnTo>
                    <a:lnTo>
                      <a:pt x="186" y="110"/>
                    </a:lnTo>
                    <a:lnTo>
                      <a:pt x="188" y="110"/>
                    </a:lnTo>
                    <a:lnTo>
                      <a:pt x="188" y="108"/>
                    </a:lnTo>
                    <a:lnTo>
                      <a:pt x="190" y="108"/>
                    </a:lnTo>
                    <a:lnTo>
                      <a:pt x="190" y="104"/>
                    </a:lnTo>
                    <a:lnTo>
                      <a:pt x="188" y="102"/>
                    </a:lnTo>
                    <a:lnTo>
                      <a:pt x="186" y="98"/>
                    </a:lnTo>
                    <a:lnTo>
                      <a:pt x="188" y="94"/>
                    </a:lnTo>
                    <a:lnTo>
                      <a:pt x="192" y="94"/>
                    </a:lnTo>
                    <a:lnTo>
                      <a:pt x="198" y="98"/>
                    </a:lnTo>
                    <a:lnTo>
                      <a:pt x="200" y="98"/>
                    </a:lnTo>
                    <a:lnTo>
                      <a:pt x="204" y="94"/>
                    </a:lnTo>
                    <a:lnTo>
                      <a:pt x="206" y="90"/>
                    </a:lnTo>
                    <a:lnTo>
                      <a:pt x="208" y="86"/>
                    </a:lnTo>
                    <a:lnTo>
                      <a:pt x="210" y="98"/>
                    </a:lnTo>
                    <a:lnTo>
                      <a:pt x="204" y="100"/>
                    </a:lnTo>
                    <a:lnTo>
                      <a:pt x="204" y="104"/>
                    </a:lnTo>
                    <a:lnTo>
                      <a:pt x="208" y="108"/>
                    </a:lnTo>
                    <a:lnTo>
                      <a:pt x="210" y="108"/>
                    </a:lnTo>
                    <a:lnTo>
                      <a:pt x="210" y="110"/>
                    </a:lnTo>
                    <a:lnTo>
                      <a:pt x="214" y="112"/>
                    </a:lnTo>
                    <a:lnTo>
                      <a:pt x="216" y="110"/>
                    </a:lnTo>
                    <a:lnTo>
                      <a:pt x="216" y="108"/>
                    </a:lnTo>
                    <a:lnTo>
                      <a:pt x="218" y="104"/>
                    </a:lnTo>
                    <a:lnTo>
                      <a:pt x="226" y="108"/>
                    </a:lnTo>
                    <a:lnTo>
                      <a:pt x="232" y="104"/>
                    </a:lnTo>
                    <a:lnTo>
                      <a:pt x="234" y="102"/>
                    </a:lnTo>
                    <a:lnTo>
                      <a:pt x="238" y="94"/>
                    </a:lnTo>
                    <a:lnTo>
                      <a:pt x="238" y="92"/>
                    </a:lnTo>
                    <a:lnTo>
                      <a:pt x="234" y="90"/>
                    </a:lnTo>
                    <a:lnTo>
                      <a:pt x="228" y="86"/>
                    </a:lnTo>
                    <a:lnTo>
                      <a:pt x="224" y="86"/>
                    </a:lnTo>
                    <a:lnTo>
                      <a:pt x="222" y="86"/>
                    </a:lnTo>
                    <a:lnTo>
                      <a:pt x="222" y="82"/>
                    </a:lnTo>
                    <a:lnTo>
                      <a:pt x="222" y="80"/>
                    </a:lnTo>
                    <a:lnTo>
                      <a:pt x="216" y="82"/>
                    </a:lnTo>
                    <a:lnTo>
                      <a:pt x="214" y="82"/>
                    </a:lnTo>
                    <a:lnTo>
                      <a:pt x="210" y="82"/>
                    </a:lnTo>
                    <a:lnTo>
                      <a:pt x="210" y="80"/>
                    </a:lnTo>
                    <a:lnTo>
                      <a:pt x="208" y="76"/>
                    </a:lnTo>
                    <a:lnTo>
                      <a:pt x="206" y="76"/>
                    </a:lnTo>
                    <a:lnTo>
                      <a:pt x="210" y="74"/>
                    </a:lnTo>
                    <a:lnTo>
                      <a:pt x="218" y="70"/>
                    </a:lnTo>
                    <a:lnTo>
                      <a:pt x="218" y="66"/>
                    </a:lnTo>
                    <a:lnTo>
                      <a:pt x="218" y="64"/>
                    </a:lnTo>
                    <a:lnTo>
                      <a:pt x="216" y="62"/>
                    </a:lnTo>
                    <a:lnTo>
                      <a:pt x="210" y="64"/>
                    </a:lnTo>
                    <a:lnTo>
                      <a:pt x="206" y="66"/>
                    </a:lnTo>
                    <a:lnTo>
                      <a:pt x="204" y="66"/>
                    </a:lnTo>
                    <a:lnTo>
                      <a:pt x="196" y="70"/>
                    </a:lnTo>
                    <a:lnTo>
                      <a:pt x="192" y="72"/>
                    </a:lnTo>
                    <a:lnTo>
                      <a:pt x="190" y="74"/>
                    </a:lnTo>
                    <a:lnTo>
                      <a:pt x="186" y="74"/>
                    </a:lnTo>
                    <a:lnTo>
                      <a:pt x="182" y="80"/>
                    </a:lnTo>
                    <a:lnTo>
                      <a:pt x="180" y="84"/>
                    </a:lnTo>
                    <a:lnTo>
                      <a:pt x="172" y="84"/>
                    </a:lnTo>
                    <a:lnTo>
                      <a:pt x="172" y="92"/>
                    </a:lnTo>
                    <a:lnTo>
                      <a:pt x="168" y="92"/>
                    </a:lnTo>
                    <a:lnTo>
                      <a:pt x="164" y="92"/>
                    </a:lnTo>
                    <a:lnTo>
                      <a:pt x="164" y="90"/>
                    </a:lnTo>
                    <a:lnTo>
                      <a:pt x="164" y="84"/>
                    </a:lnTo>
                    <a:lnTo>
                      <a:pt x="160" y="82"/>
                    </a:lnTo>
                    <a:lnTo>
                      <a:pt x="154" y="82"/>
                    </a:lnTo>
                    <a:lnTo>
                      <a:pt x="146" y="82"/>
                    </a:lnTo>
                    <a:lnTo>
                      <a:pt x="142" y="80"/>
                    </a:lnTo>
                    <a:lnTo>
                      <a:pt x="140" y="76"/>
                    </a:lnTo>
                    <a:lnTo>
                      <a:pt x="142" y="72"/>
                    </a:lnTo>
                    <a:lnTo>
                      <a:pt x="140" y="72"/>
                    </a:lnTo>
                    <a:lnTo>
                      <a:pt x="140" y="70"/>
                    </a:lnTo>
                    <a:lnTo>
                      <a:pt x="136" y="66"/>
                    </a:lnTo>
                    <a:lnTo>
                      <a:pt x="134" y="66"/>
                    </a:lnTo>
                    <a:lnTo>
                      <a:pt x="128" y="66"/>
                    </a:lnTo>
                    <a:lnTo>
                      <a:pt x="126" y="64"/>
                    </a:lnTo>
                    <a:lnTo>
                      <a:pt x="122" y="56"/>
                    </a:lnTo>
                    <a:lnTo>
                      <a:pt x="118" y="58"/>
                    </a:lnTo>
                    <a:lnTo>
                      <a:pt x="100" y="56"/>
                    </a:lnTo>
                    <a:lnTo>
                      <a:pt x="90" y="54"/>
                    </a:lnTo>
                    <a:lnTo>
                      <a:pt x="86" y="54"/>
                    </a:lnTo>
                    <a:lnTo>
                      <a:pt x="82" y="38"/>
                    </a:lnTo>
                    <a:lnTo>
                      <a:pt x="80" y="30"/>
                    </a:lnTo>
                    <a:lnTo>
                      <a:pt x="80" y="28"/>
                    </a:lnTo>
                    <a:lnTo>
                      <a:pt x="78" y="30"/>
                    </a:lnTo>
                    <a:lnTo>
                      <a:pt x="78" y="34"/>
                    </a:lnTo>
                    <a:lnTo>
                      <a:pt x="72" y="36"/>
                    </a:lnTo>
                    <a:lnTo>
                      <a:pt x="72" y="38"/>
                    </a:lnTo>
                    <a:lnTo>
                      <a:pt x="70" y="44"/>
                    </a:lnTo>
                    <a:lnTo>
                      <a:pt x="58" y="46"/>
                    </a:lnTo>
                    <a:lnTo>
                      <a:pt x="58" y="42"/>
                    </a:lnTo>
                    <a:lnTo>
                      <a:pt x="52" y="38"/>
                    </a:lnTo>
                    <a:lnTo>
                      <a:pt x="52" y="46"/>
                    </a:lnTo>
                    <a:lnTo>
                      <a:pt x="50" y="52"/>
                    </a:lnTo>
                    <a:lnTo>
                      <a:pt x="46" y="52"/>
                    </a:lnTo>
                    <a:lnTo>
                      <a:pt x="46" y="48"/>
                    </a:lnTo>
                    <a:lnTo>
                      <a:pt x="50" y="36"/>
                    </a:lnTo>
                    <a:lnTo>
                      <a:pt x="32" y="42"/>
                    </a:lnTo>
                    <a:lnTo>
                      <a:pt x="32" y="20"/>
                    </a:lnTo>
                    <a:lnTo>
                      <a:pt x="36" y="2"/>
                    </a:lnTo>
                    <a:lnTo>
                      <a:pt x="36" y="0"/>
                    </a:lnTo>
                    <a:lnTo>
                      <a:pt x="32" y="0"/>
                    </a:lnTo>
                    <a:lnTo>
                      <a:pt x="24" y="0"/>
                    </a:lnTo>
                    <a:lnTo>
                      <a:pt x="18" y="2"/>
                    </a:lnTo>
                    <a:lnTo>
                      <a:pt x="12" y="6"/>
                    </a:lnTo>
                    <a:lnTo>
                      <a:pt x="4" y="8"/>
                    </a:lnTo>
                    <a:lnTo>
                      <a:pt x="0" y="76"/>
                    </a:lnTo>
                    <a:lnTo>
                      <a:pt x="16" y="80"/>
                    </a:lnTo>
                    <a:lnTo>
                      <a:pt x="16" y="76"/>
                    </a:lnTo>
                    <a:lnTo>
                      <a:pt x="14" y="72"/>
                    </a:lnTo>
                    <a:lnTo>
                      <a:pt x="14" y="66"/>
                    </a:lnTo>
                    <a:lnTo>
                      <a:pt x="16" y="64"/>
                    </a:lnTo>
                    <a:lnTo>
                      <a:pt x="24" y="64"/>
                    </a:lnTo>
                    <a:lnTo>
                      <a:pt x="26" y="58"/>
                    </a:lnTo>
                    <a:lnTo>
                      <a:pt x="32" y="54"/>
                    </a:lnTo>
                    <a:lnTo>
                      <a:pt x="36" y="56"/>
                    </a:lnTo>
                    <a:lnTo>
                      <a:pt x="40" y="56"/>
                    </a:lnTo>
                    <a:lnTo>
                      <a:pt x="42" y="66"/>
                    </a:lnTo>
                    <a:lnTo>
                      <a:pt x="44" y="76"/>
                    </a:lnTo>
                    <a:lnTo>
                      <a:pt x="52" y="80"/>
                    </a:lnTo>
                    <a:lnTo>
                      <a:pt x="54" y="86"/>
                    </a:lnTo>
                    <a:lnTo>
                      <a:pt x="52" y="90"/>
                    </a:lnTo>
                    <a:lnTo>
                      <a:pt x="54" y="92"/>
                    </a:lnTo>
                    <a:lnTo>
                      <a:pt x="60" y="94"/>
                    </a:lnTo>
                    <a:lnTo>
                      <a:pt x="64" y="92"/>
                    </a:lnTo>
                    <a:lnTo>
                      <a:pt x="70" y="86"/>
                    </a:lnTo>
                    <a:lnTo>
                      <a:pt x="78" y="90"/>
                    </a:lnTo>
                    <a:lnTo>
                      <a:pt x="86" y="86"/>
                    </a:lnTo>
                    <a:lnTo>
                      <a:pt x="90" y="94"/>
                    </a:lnTo>
                    <a:lnTo>
                      <a:pt x="90" y="102"/>
                    </a:lnTo>
                    <a:lnTo>
                      <a:pt x="96" y="108"/>
                    </a:lnTo>
                    <a:lnTo>
                      <a:pt x="98" y="112"/>
                    </a:lnTo>
                    <a:lnTo>
                      <a:pt x="100" y="120"/>
                    </a:lnTo>
                    <a:lnTo>
                      <a:pt x="106" y="122"/>
                    </a:lnTo>
                    <a:lnTo>
                      <a:pt x="110" y="128"/>
                    </a:lnTo>
                    <a:lnTo>
                      <a:pt x="118" y="132"/>
                    </a:lnTo>
                    <a:lnTo>
                      <a:pt x="122" y="138"/>
                    </a:lnTo>
                    <a:lnTo>
                      <a:pt x="132" y="138"/>
                    </a:lnTo>
                    <a:lnTo>
                      <a:pt x="136" y="144"/>
                    </a:lnTo>
                    <a:lnTo>
                      <a:pt x="142" y="144"/>
                    </a:lnTo>
                    <a:lnTo>
                      <a:pt x="146" y="146"/>
                    </a:lnTo>
                    <a:lnTo>
                      <a:pt x="152" y="146"/>
                    </a:lnTo>
                    <a:lnTo>
                      <a:pt x="154" y="148"/>
                    </a:lnTo>
                    <a:lnTo>
                      <a:pt x="146" y="154"/>
                    </a:lnTo>
                    <a:lnTo>
                      <a:pt x="146" y="158"/>
                    </a:lnTo>
                    <a:lnTo>
                      <a:pt x="146" y="164"/>
                    </a:lnTo>
                    <a:lnTo>
                      <a:pt x="152" y="166"/>
                    </a:lnTo>
                    <a:lnTo>
                      <a:pt x="158" y="172"/>
                    </a:lnTo>
                    <a:lnTo>
                      <a:pt x="164" y="172"/>
                    </a:lnTo>
                    <a:lnTo>
                      <a:pt x="170" y="168"/>
                    </a:lnTo>
                    <a:lnTo>
                      <a:pt x="170" y="168"/>
                    </a:lnTo>
                    <a:lnTo>
                      <a:pt x="170" y="1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4" name="Freeform 1486"/>
              <p:cNvSpPr>
                <a:spLocks noEditPoints="1"/>
              </p:cNvSpPr>
              <p:nvPr/>
            </p:nvSpPr>
            <p:spPr bwMode="auto">
              <a:xfrm>
                <a:off x="482600" y="2533650"/>
                <a:ext cx="225425" cy="390525"/>
              </a:xfrm>
              <a:custGeom>
                <a:avLst/>
                <a:gdLst>
                  <a:gd name="T0" fmla="*/ 8 w 142"/>
                  <a:gd name="T1" fmla="*/ 138 h 246"/>
                  <a:gd name="T2" fmla="*/ 0 w 142"/>
                  <a:gd name="T3" fmla="*/ 146 h 246"/>
                  <a:gd name="T4" fmla="*/ 6 w 142"/>
                  <a:gd name="T5" fmla="*/ 154 h 246"/>
                  <a:gd name="T6" fmla="*/ 24 w 142"/>
                  <a:gd name="T7" fmla="*/ 156 h 246"/>
                  <a:gd name="T8" fmla="*/ 32 w 142"/>
                  <a:gd name="T9" fmla="*/ 142 h 246"/>
                  <a:gd name="T10" fmla="*/ 20 w 142"/>
                  <a:gd name="T11" fmla="*/ 134 h 246"/>
                  <a:gd name="T12" fmla="*/ 14 w 142"/>
                  <a:gd name="T13" fmla="*/ 134 h 246"/>
                  <a:gd name="T14" fmla="*/ 26 w 142"/>
                  <a:gd name="T15" fmla="*/ 114 h 246"/>
                  <a:gd name="T16" fmla="*/ 28 w 142"/>
                  <a:gd name="T17" fmla="*/ 108 h 246"/>
                  <a:gd name="T18" fmla="*/ 20 w 142"/>
                  <a:gd name="T19" fmla="*/ 100 h 246"/>
                  <a:gd name="T20" fmla="*/ 28 w 142"/>
                  <a:gd name="T21" fmla="*/ 106 h 246"/>
                  <a:gd name="T22" fmla="*/ 20 w 142"/>
                  <a:gd name="T23" fmla="*/ 100 h 246"/>
                  <a:gd name="T24" fmla="*/ 6 w 142"/>
                  <a:gd name="T25" fmla="*/ 82 h 246"/>
                  <a:gd name="T26" fmla="*/ 4 w 142"/>
                  <a:gd name="T27" fmla="*/ 78 h 246"/>
                  <a:gd name="T28" fmla="*/ 16 w 142"/>
                  <a:gd name="T29" fmla="*/ 80 h 246"/>
                  <a:gd name="T30" fmla="*/ 28 w 142"/>
                  <a:gd name="T31" fmla="*/ 88 h 246"/>
                  <a:gd name="T32" fmla="*/ 20 w 142"/>
                  <a:gd name="T33" fmla="*/ 72 h 246"/>
                  <a:gd name="T34" fmla="*/ 18 w 142"/>
                  <a:gd name="T35" fmla="*/ 52 h 246"/>
                  <a:gd name="T36" fmla="*/ 16 w 142"/>
                  <a:gd name="T37" fmla="*/ 70 h 246"/>
                  <a:gd name="T38" fmla="*/ 24 w 142"/>
                  <a:gd name="T39" fmla="*/ 46 h 246"/>
                  <a:gd name="T40" fmla="*/ 56 w 142"/>
                  <a:gd name="T41" fmla="*/ 44 h 246"/>
                  <a:gd name="T42" fmla="*/ 44 w 142"/>
                  <a:gd name="T43" fmla="*/ 50 h 246"/>
                  <a:gd name="T44" fmla="*/ 38 w 142"/>
                  <a:gd name="T45" fmla="*/ 62 h 246"/>
                  <a:gd name="T46" fmla="*/ 34 w 142"/>
                  <a:gd name="T47" fmla="*/ 74 h 246"/>
                  <a:gd name="T48" fmla="*/ 36 w 142"/>
                  <a:gd name="T49" fmla="*/ 82 h 246"/>
                  <a:gd name="T50" fmla="*/ 34 w 142"/>
                  <a:gd name="T51" fmla="*/ 90 h 246"/>
                  <a:gd name="T52" fmla="*/ 38 w 142"/>
                  <a:gd name="T53" fmla="*/ 100 h 246"/>
                  <a:gd name="T54" fmla="*/ 34 w 142"/>
                  <a:gd name="T55" fmla="*/ 118 h 246"/>
                  <a:gd name="T56" fmla="*/ 44 w 142"/>
                  <a:gd name="T57" fmla="*/ 110 h 246"/>
                  <a:gd name="T58" fmla="*/ 62 w 142"/>
                  <a:gd name="T59" fmla="*/ 150 h 246"/>
                  <a:gd name="T60" fmla="*/ 62 w 142"/>
                  <a:gd name="T61" fmla="*/ 170 h 246"/>
                  <a:gd name="T62" fmla="*/ 52 w 142"/>
                  <a:gd name="T63" fmla="*/ 174 h 246"/>
                  <a:gd name="T64" fmla="*/ 36 w 142"/>
                  <a:gd name="T65" fmla="*/ 202 h 246"/>
                  <a:gd name="T66" fmla="*/ 50 w 142"/>
                  <a:gd name="T67" fmla="*/ 206 h 246"/>
                  <a:gd name="T68" fmla="*/ 68 w 142"/>
                  <a:gd name="T69" fmla="*/ 210 h 246"/>
                  <a:gd name="T70" fmla="*/ 50 w 142"/>
                  <a:gd name="T71" fmla="*/ 218 h 246"/>
                  <a:gd name="T72" fmla="*/ 28 w 142"/>
                  <a:gd name="T73" fmla="*/ 244 h 246"/>
                  <a:gd name="T74" fmla="*/ 38 w 142"/>
                  <a:gd name="T75" fmla="*/ 242 h 246"/>
                  <a:gd name="T76" fmla="*/ 60 w 142"/>
                  <a:gd name="T77" fmla="*/ 238 h 246"/>
                  <a:gd name="T78" fmla="*/ 86 w 142"/>
                  <a:gd name="T79" fmla="*/ 234 h 246"/>
                  <a:gd name="T80" fmla="*/ 122 w 142"/>
                  <a:gd name="T81" fmla="*/ 228 h 246"/>
                  <a:gd name="T82" fmla="*/ 122 w 142"/>
                  <a:gd name="T83" fmla="*/ 218 h 246"/>
                  <a:gd name="T84" fmla="*/ 136 w 142"/>
                  <a:gd name="T85" fmla="*/ 206 h 246"/>
                  <a:gd name="T86" fmla="*/ 136 w 142"/>
                  <a:gd name="T87" fmla="*/ 182 h 246"/>
                  <a:gd name="T88" fmla="*/ 122 w 142"/>
                  <a:gd name="T89" fmla="*/ 184 h 246"/>
                  <a:gd name="T90" fmla="*/ 116 w 142"/>
                  <a:gd name="T91" fmla="*/ 168 h 246"/>
                  <a:gd name="T92" fmla="*/ 116 w 142"/>
                  <a:gd name="T93" fmla="*/ 162 h 246"/>
                  <a:gd name="T94" fmla="*/ 92 w 142"/>
                  <a:gd name="T95" fmla="*/ 136 h 246"/>
                  <a:gd name="T96" fmla="*/ 82 w 142"/>
                  <a:gd name="T97" fmla="*/ 118 h 246"/>
                  <a:gd name="T98" fmla="*/ 74 w 142"/>
                  <a:gd name="T99" fmla="*/ 114 h 246"/>
                  <a:gd name="T100" fmla="*/ 74 w 142"/>
                  <a:gd name="T101" fmla="*/ 98 h 246"/>
                  <a:gd name="T102" fmla="*/ 86 w 142"/>
                  <a:gd name="T103" fmla="*/ 74 h 246"/>
                  <a:gd name="T104" fmla="*/ 56 w 142"/>
                  <a:gd name="T105" fmla="*/ 74 h 246"/>
                  <a:gd name="T106" fmla="*/ 54 w 142"/>
                  <a:gd name="T107" fmla="*/ 68 h 246"/>
                  <a:gd name="T108" fmla="*/ 68 w 142"/>
                  <a:gd name="T109" fmla="*/ 54 h 246"/>
                  <a:gd name="T110" fmla="*/ 56 w 142"/>
                  <a:gd name="T111" fmla="*/ 44 h 246"/>
                  <a:gd name="T112" fmla="*/ 96 w 142"/>
                  <a:gd name="T113" fmla="*/ 6 h 246"/>
                  <a:gd name="T114" fmla="*/ 100 w 142"/>
                  <a:gd name="T115" fmla="*/ 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2" h="246">
                    <a:moveTo>
                      <a:pt x="14" y="134"/>
                    </a:moveTo>
                    <a:lnTo>
                      <a:pt x="14" y="134"/>
                    </a:lnTo>
                    <a:lnTo>
                      <a:pt x="10" y="136"/>
                    </a:lnTo>
                    <a:lnTo>
                      <a:pt x="8" y="138"/>
                    </a:lnTo>
                    <a:lnTo>
                      <a:pt x="6" y="142"/>
                    </a:lnTo>
                    <a:lnTo>
                      <a:pt x="6" y="144"/>
                    </a:lnTo>
                    <a:lnTo>
                      <a:pt x="4" y="144"/>
                    </a:lnTo>
                    <a:lnTo>
                      <a:pt x="0" y="146"/>
                    </a:lnTo>
                    <a:lnTo>
                      <a:pt x="0" y="150"/>
                    </a:lnTo>
                    <a:lnTo>
                      <a:pt x="4" y="152"/>
                    </a:lnTo>
                    <a:lnTo>
                      <a:pt x="6" y="152"/>
                    </a:lnTo>
                    <a:lnTo>
                      <a:pt x="6" y="154"/>
                    </a:lnTo>
                    <a:lnTo>
                      <a:pt x="8" y="156"/>
                    </a:lnTo>
                    <a:lnTo>
                      <a:pt x="14" y="154"/>
                    </a:lnTo>
                    <a:lnTo>
                      <a:pt x="16" y="156"/>
                    </a:lnTo>
                    <a:lnTo>
                      <a:pt x="24" y="156"/>
                    </a:lnTo>
                    <a:lnTo>
                      <a:pt x="26" y="152"/>
                    </a:lnTo>
                    <a:lnTo>
                      <a:pt x="34" y="152"/>
                    </a:lnTo>
                    <a:lnTo>
                      <a:pt x="32" y="152"/>
                    </a:lnTo>
                    <a:lnTo>
                      <a:pt x="32" y="142"/>
                    </a:lnTo>
                    <a:lnTo>
                      <a:pt x="26" y="142"/>
                    </a:lnTo>
                    <a:lnTo>
                      <a:pt x="28" y="136"/>
                    </a:lnTo>
                    <a:lnTo>
                      <a:pt x="28" y="134"/>
                    </a:lnTo>
                    <a:lnTo>
                      <a:pt x="20" y="134"/>
                    </a:lnTo>
                    <a:lnTo>
                      <a:pt x="10" y="138"/>
                    </a:lnTo>
                    <a:lnTo>
                      <a:pt x="14" y="136"/>
                    </a:lnTo>
                    <a:lnTo>
                      <a:pt x="14" y="134"/>
                    </a:lnTo>
                    <a:lnTo>
                      <a:pt x="14" y="134"/>
                    </a:lnTo>
                    <a:lnTo>
                      <a:pt x="14" y="134"/>
                    </a:lnTo>
                    <a:close/>
                    <a:moveTo>
                      <a:pt x="28" y="108"/>
                    </a:moveTo>
                    <a:lnTo>
                      <a:pt x="28" y="108"/>
                    </a:lnTo>
                    <a:lnTo>
                      <a:pt x="26" y="114"/>
                    </a:lnTo>
                    <a:lnTo>
                      <a:pt x="26" y="116"/>
                    </a:lnTo>
                    <a:lnTo>
                      <a:pt x="28" y="116"/>
                    </a:lnTo>
                    <a:lnTo>
                      <a:pt x="28" y="110"/>
                    </a:lnTo>
                    <a:lnTo>
                      <a:pt x="28" y="108"/>
                    </a:lnTo>
                    <a:lnTo>
                      <a:pt x="28" y="108"/>
                    </a:lnTo>
                    <a:lnTo>
                      <a:pt x="28" y="108"/>
                    </a:lnTo>
                    <a:close/>
                    <a:moveTo>
                      <a:pt x="20" y="100"/>
                    </a:moveTo>
                    <a:lnTo>
                      <a:pt x="20" y="100"/>
                    </a:lnTo>
                    <a:lnTo>
                      <a:pt x="20" y="104"/>
                    </a:lnTo>
                    <a:lnTo>
                      <a:pt x="24" y="108"/>
                    </a:lnTo>
                    <a:lnTo>
                      <a:pt x="26" y="108"/>
                    </a:lnTo>
                    <a:lnTo>
                      <a:pt x="28" y="106"/>
                    </a:lnTo>
                    <a:lnTo>
                      <a:pt x="26" y="104"/>
                    </a:lnTo>
                    <a:lnTo>
                      <a:pt x="20" y="100"/>
                    </a:lnTo>
                    <a:lnTo>
                      <a:pt x="20" y="100"/>
                    </a:lnTo>
                    <a:lnTo>
                      <a:pt x="20" y="100"/>
                    </a:lnTo>
                    <a:close/>
                    <a:moveTo>
                      <a:pt x="4" y="78"/>
                    </a:moveTo>
                    <a:lnTo>
                      <a:pt x="4" y="78"/>
                    </a:lnTo>
                    <a:lnTo>
                      <a:pt x="4" y="80"/>
                    </a:lnTo>
                    <a:lnTo>
                      <a:pt x="6" y="82"/>
                    </a:lnTo>
                    <a:lnTo>
                      <a:pt x="8" y="78"/>
                    </a:lnTo>
                    <a:lnTo>
                      <a:pt x="4" y="78"/>
                    </a:lnTo>
                    <a:lnTo>
                      <a:pt x="4" y="78"/>
                    </a:lnTo>
                    <a:lnTo>
                      <a:pt x="4" y="78"/>
                    </a:lnTo>
                    <a:close/>
                    <a:moveTo>
                      <a:pt x="20" y="72"/>
                    </a:moveTo>
                    <a:lnTo>
                      <a:pt x="20" y="72"/>
                    </a:lnTo>
                    <a:lnTo>
                      <a:pt x="18" y="74"/>
                    </a:lnTo>
                    <a:lnTo>
                      <a:pt x="16" y="80"/>
                    </a:lnTo>
                    <a:lnTo>
                      <a:pt x="20" y="82"/>
                    </a:lnTo>
                    <a:lnTo>
                      <a:pt x="20" y="88"/>
                    </a:lnTo>
                    <a:lnTo>
                      <a:pt x="26" y="90"/>
                    </a:lnTo>
                    <a:lnTo>
                      <a:pt x="28" y="88"/>
                    </a:lnTo>
                    <a:lnTo>
                      <a:pt x="28" y="86"/>
                    </a:lnTo>
                    <a:lnTo>
                      <a:pt x="24" y="86"/>
                    </a:lnTo>
                    <a:lnTo>
                      <a:pt x="20" y="72"/>
                    </a:lnTo>
                    <a:lnTo>
                      <a:pt x="20" y="72"/>
                    </a:lnTo>
                    <a:lnTo>
                      <a:pt x="20" y="72"/>
                    </a:lnTo>
                    <a:close/>
                    <a:moveTo>
                      <a:pt x="20" y="50"/>
                    </a:moveTo>
                    <a:lnTo>
                      <a:pt x="20" y="50"/>
                    </a:lnTo>
                    <a:lnTo>
                      <a:pt x="18" y="52"/>
                    </a:lnTo>
                    <a:lnTo>
                      <a:pt x="14" y="60"/>
                    </a:lnTo>
                    <a:lnTo>
                      <a:pt x="14" y="68"/>
                    </a:lnTo>
                    <a:lnTo>
                      <a:pt x="14" y="70"/>
                    </a:lnTo>
                    <a:lnTo>
                      <a:pt x="16" y="70"/>
                    </a:lnTo>
                    <a:lnTo>
                      <a:pt x="18" y="64"/>
                    </a:lnTo>
                    <a:lnTo>
                      <a:pt x="24" y="56"/>
                    </a:lnTo>
                    <a:lnTo>
                      <a:pt x="26" y="50"/>
                    </a:lnTo>
                    <a:lnTo>
                      <a:pt x="24" y="46"/>
                    </a:lnTo>
                    <a:lnTo>
                      <a:pt x="20" y="50"/>
                    </a:lnTo>
                    <a:lnTo>
                      <a:pt x="20" y="50"/>
                    </a:lnTo>
                    <a:lnTo>
                      <a:pt x="20" y="50"/>
                    </a:lnTo>
                    <a:close/>
                    <a:moveTo>
                      <a:pt x="56" y="44"/>
                    </a:moveTo>
                    <a:lnTo>
                      <a:pt x="56" y="44"/>
                    </a:lnTo>
                    <a:lnTo>
                      <a:pt x="50" y="50"/>
                    </a:lnTo>
                    <a:lnTo>
                      <a:pt x="44" y="46"/>
                    </a:lnTo>
                    <a:lnTo>
                      <a:pt x="44" y="50"/>
                    </a:lnTo>
                    <a:lnTo>
                      <a:pt x="44" y="54"/>
                    </a:lnTo>
                    <a:lnTo>
                      <a:pt x="38" y="56"/>
                    </a:lnTo>
                    <a:lnTo>
                      <a:pt x="38" y="60"/>
                    </a:lnTo>
                    <a:lnTo>
                      <a:pt x="38" y="62"/>
                    </a:lnTo>
                    <a:lnTo>
                      <a:pt x="38" y="64"/>
                    </a:lnTo>
                    <a:lnTo>
                      <a:pt x="38" y="68"/>
                    </a:lnTo>
                    <a:lnTo>
                      <a:pt x="34" y="68"/>
                    </a:lnTo>
                    <a:lnTo>
                      <a:pt x="34" y="74"/>
                    </a:lnTo>
                    <a:lnTo>
                      <a:pt x="32" y="74"/>
                    </a:lnTo>
                    <a:lnTo>
                      <a:pt x="32" y="78"/>
                    </a:lnTo>
                    <a:lnTo>
                      <a:pt x="34" y="82"/>
                    </a:lnTo>
                    <a:lnTo>
                      <a:pt x="36" y="82"/>
                    </a:lnTo>
                    <a:lnTo>
                      <a:pt x="34" y="82"/>
                    </a:lnTo>
                    <a:lnTo>
                      <a:pt x="32" y="86"/>
                    </a:lnTo>
                    <a:lnTo>
                      <a:pt x="32" y="88"/>
                    </a:lnTo>
                    <a:lnTo>
                      <a:pt x="34" y="90"/>
                    </a:lnTo>
                    <a:lnTo>
                      <a:pt x="32" y="92"/>
                    </a:lnTo>
                    <a:lnTo>
                      <a:pt x="32" y="100"/>
                    </a:lnTo>
                    <a:lnTo>
                      <a:pt x="34" y="100"/>
                    </a:lnTo>
                    <a:lnTo>
                      <a:pt x="38" y="100"/>
                    </a:lnTo>
                    <a:lnTo>
                      <a:pt x="38" y="104"/>
                    </a:lnTo>
                    <a:lnTo>
                      <a:pt x="34" y="106"/>
                    </a:lnTo>
                    <a:lnTo>
                      <a:pt x="34" y="110"/>
                    </a:lnTo>
                    <a:lnTo>
                      <a:pt x="34" y="118"/>
                    </a:lnTo>
                    <a:lnTo>
                      <a:pt x="36" y="114"/>
                    </a:lnTo>
                    <a:lnTo>
                      <a:pt x="36" y="110"/>
                    </a:lnTo>
                    <a:lnTo>
                      <a:pt x="42" y="110"/>
                    </a:lnTo>
                    <a:lnTo>
                      <a:pt x="44" y="110"/>
                    </a:lnTo>
                    <a:lnTo>
                      <a:pt x="44" y="116"/>
                    </a:lnTo>
                    <a:lnTo>
                      <a:pt x="38" y="138"/>
                    </a:lnTo>
                    <a:lnTo>
                      <a:pt x="68" y="136"/>
                    </a:lnTo>
                    <a:lnTo>
                      <a:pt x="62" y="150"/>
                    </a:lnTo>
                    <a:lnTo>
                      <a:pt x="74" y="152"/>
                    </a:lnTo>
                    <a:lnTo>
                      <a:pt x="72" y="162"/>
                    </a:lnTo>
                    <a:lnTo>
                      <a:pt x="70" y="168"/>
                    </a:lnTo>
                    <a:lnTo>
                      <a:pt x="62" y="170"/>
                    </a:lnTo>
                    <a:lnTo>
                      <a:pt x="50" y="168"/>
                    </a:lnTo>
                    <a:lnTo>
                      <a:pt x="50" y="172"/>
                    </a:lnTo>
                    <a:lnTo>
                      <a:pt x="52" y="172"/>
                    </a:lnTo>
                    <a:lnTo>
                      <a:pt x="52" y="174"/>
                    </a:lnTo>
                    <a:lnTo>
                      <a:pt x="44" y="188"/>
                    </a:lnTo>
                    <a:lnTo>
                      <a:pt x="52" y="184"/>
                    </a:lnTo>
                    <a:lnTo>
                      <a:pt x="52" y="192"/>
                    </a:lnTo>
                    <a:lnTo>
                      <a:pt x="36" y="202"/>
                    </a:lnTo>
                    <a:lnTo>
                      <a:pt x="38" y="208"/>
                    </a:lnTo>
                    <a:lnTo>
                      <a:pt x="42" y="210"/>
                    </a:lnTo>
                    <a:lnTo>
                      <a:pt x="44" y="210"/>
                    </a:lnTo>
                    <a:lnTo>
                      <a:pt x="50" y="206"/>
                    </a:lnTo>
                    <a:lnTo>
                      <a:pt x="50" y="214"/>
                    </a:lnTo>
                    <a:lnTo>
                      <a:pt x="60" y="210"/>
                    </a:lnTo>
                    <a:lnTo>
                      <a:pt x="64" y="210"/>
                    </a:lnTo>
                    <a:lnTo>
                      <a:pt x="68" y="210"/>
                    </a:lnTo>
                    <a:lnTo>
                      <a:pt x="78" y="210"/>
                    </a:lnTo>
                    <a:lnTo>
                      <a:pt x="74" y="214"/>
                    </a:lnTo>
                    <a:lnTo>
                      <a:pt x="72" y="218"/>
                    </a:lnTo>
                    <a:lnTo>
                      <a:pt x="50" y="218"/>
                    </a:lnTo>
                    <a:lnTo>
                      <a:pt x="38" y="234"/>
                    </a:lnTo>
                    <a:lnTo>
                      <a:pt x="34" y="238"/>
                    </a:lnTo>
                    <a:lnTo>
                      <a:pt x="26" y="244"/>
                    </a:lnTo>
                    <a:lnTo>
                      <a:pt x="28" y="244"/>
                    </a:lnTo>
                    <a:lnTo>
                      <a:pt x="34" y="246"/>
                    </a:lnTo>
                    <a:lnTo>
                      <a:pt x="36" y="246"/>
                    </a:lnTo>
                    <a:lnTo>
                      <a:pt x="38" y="246"/>
                    </a:lnTo>
                    <a:lnTo>
                      <a:pt x="38" y="242"/>
                    </a:lnTo>
                    <a:lnTo>
                      <a:pt x="50" y="236"/>
                    </a:lnTo>
                    <a:lnTo>
                      <a:pt x="52" y="236"/>
                    </a:lnTo>
                    <a:lnTo>
                      <a:pt x="56" y="236"/>
                    </a:lnTo>
                    <a:lnTo>
                      <a:pt x="60" y="238"/>
                    </a:lnTo>
                    <a:lnTo>
                      <a:pt x="62" y="238"/>
                    </a:lnTo>
                    <a:lnTo>
                      <a:pt x="68" y="232"/>
                    </a:lnTo>
                    <a:lnTo>
                      <a:pt x="74" y="232"/>
                    </a:lnTo>
                    <a:lnTo>
                      <a:pt x="86" y="234"/>
                    </a:lnTo>
                    <a:lnTo>
                      <a:pt x="88" y="226"/>
                    </a:lnTo>
                    <a:lnTo>
                      <a:pt x="96" y="226"/>
                    </a:lnTo>
                    <a:lnTo>
                      <a:pt x="104" y="228"/>
                    </a:lnTo>
                    <a:lnTo>
                      <a:pt x="122" y="228"/>
                    </a:lnTo>
                    <a:lnTo>
                      <a:pt x="134" y="224"/>
                    </a:lnTo>
                    <a:lnTo>
                      <a:pt x="134" y="218"/>
                    </a:lnTo>
                    <a:lnTo>
                      <a:pt x="128" y="218"/>
                    </a:lnTo>
                    <a:lnTo>
                      <a:pt x="122" y="218"/>
                    </a:lnTo>
                    <a:lnTo>
                      <a:pt x="124" y="214"/>
                    </a:lnTo>
                    <a:lnTo>
                      <a:pt x="126" y="206"/>
                    </a:lnTo>
                    <a:lnTo>
                      <a:pt x="134" y="206"/>
                    </a:lnTo>
                    <a:lnTo>
                      <a:pt x="136" y="206"/>
                    </a:lnTo>
                    <a:lnTo>
                      <a:pt x="142" y="198"/>
                    </a:lnTo>
                    <a:lnTo>
                      <a:pt x="142" y="188"/>
                    </a:lnTo>
                    <a:lnTo>
                      <a:pt x="140" y="184"/>
                    </a:lnTo>
                    <a:lnTo>
                      <a:pt x="136" y="182"/>
                    </a:lnTo>
                    <a:lnTo>
                      <a:pt x="132" y="180"/>
                    </a:lnTo>
                    <a:lnTo>
                      <a:pt x="126" y="180"/>
                    </a:lnTo>
                    <a:lnTo>
                      <a:pt x="124" y="188"/>
                    </a:lnTo>
                    <a:lnTo>
                      <a:pt x="122" y="184"/>
                    </a:lnTo>
                    <a:lnTo>
                      <a:pt x="118" y="184"/>
                    </a:lnTo>
                    <a:lnTo>
                      <a:pt x="122" y="170"/>
                    </a:lnTo>
                    <a:lnTo>
                      <a:pt x="116" y="170"/>
                    </a:lnTo>
                    <a:lnTo>
                      <a:pt x="116" y="168"/>
                    </a:lnTo>
                    <a:lnTo>
                      <a:pt x="118" y="164"/>
                    </a:lnTo>
                    <a:lnTo>
                      <a:pt x="122" y="164"/>
                    </a:lnTo>
                    <a:lnTo>
                      <a:pt x="122" y="162"/>
                    </a:lnTo>
                    <a:lnTo>
                      <a:pt x="116" y="162"/>
                    </a:lnTo>
                    <a:lnTo>
                      <a:pt x="104" y="144"/>
                    </a:lnTo>
                    <a:lnTo>
                      <a:pt x="98" y="144"/>
                    </a:lnTo>
                    <a:lnTo>
                      <a:pt x="96" y="142"/>
                    </a:lnTo>
                    <a:lnTo>
                      <a:pt x="92" y="136"/>
                    </a:lnTo>
                    <a:lnTo>
                      <a:pt x="90" y="132"/>
                    </a:lnTo>
                    <a:lnTo>
                      <a:pt x="90" y="124"/>
                    </a:lnTo>
                    <a:lnTo>
                      <a:pt x="86" y="118"/>
                    </a:lnTo>
                    <a:lnTo>
                      <a:pt x="82" y="118"/>
                    </a:lnTo>
                    <a:lnTo>
                      <a:pt x="80" y="118"/>
                    </a:lnTo>
                    <a:lnTo>
                      <a:pt x="80" y="114"/>
                    </a:lnTo>
                    <a:lnTo>
                      <a:pt x="78" y="114"/>
                    </a:lnTo>
                    <a:lnTo>
                      <a:pt x="74" y="114"/>
                    </a:lnTo>
                    <a:lnTo>
                      <a:pt x="70" y="114"/>
                    </a:lnTo>
                    <a:lnTo>
                      <a:pt x="78" y="106"/>
                    </a:lnTo>
                    <a:lnTo>
                      <a:pt x="78" y="100"/>
                    </a:lnTo>
                    <a:lnTo>
                      <a:pt x="74" y="98"/>
                    </a:lnTo>
                    <a:lnTo>
                      <a:pt x="72" y="98"/>
                    </a:lnTo>
                    <a:lnTo>
                      <a:pt x="86" y="88"/>
                    </a:lnTo>
                    <a:lnTo>
                      <a:pt x="88" y="80"/>
                    </a:lnTo>
                    <a:lnTo>
                      <a:pt x="86" y="74"/>
                    </a:lnTo>
                    <a:lnTo>
                      <a:pt x="82" y="70"/>
                    </a:lnTo>
                    <a:lnTo>
                      <a:pt x="78" y="70"/>
                    </a:lnTo>
                    <a:lnTo>
                      <a:pt x="68" y="72"/>
                    </a:lnTo>
                    <a:lnTo>
                      <a:pt x="56" y="74"/>
                    </a:lnTo>
                    <a:lnTo>
                      <a:pt x="54" y="74"/>
                    </a:lnTo>
                    <a:lnTo>
                      <a:pt x="54" y="72"/>
                    </a:lnTo>
                    <a:lnTo>
                      <a:pt x="52" y="72"/>
                    </a:lnTo>
                    <a:lnTo>
                      <a:pt x="54" y="68"/>
                    </a:lnTo>
                    <a:lnTo>
                      <a:pt x="54" y="64"/>
                    </a:lnTo>
                    <a:lnTo>
                      <a:pt x="60" y="62"/>
                    </a:lnTo>
                    <a:lnTo>
                      <a:pt x="64" y="54"/>
                    </a:lnTo>
                    <a:lnTo>
                      <a:pt x="68" y="54"/>
                    </a:lnTo>
                    <a:lnTo>
                      <a:pt x="68" y="50"/>
                    </a:lnTo>
                    <a:lnTo>
                      <a:pt x="68" y="46"/>
                    </a:lnTo>
                    <a:lnTo>
                      <a:pt x="56" y="44"/>
                    </a:lnTo>
                    <a:lnTo>
                      <a:pt x="56" y="44"/>
                    </a:lnTo>
                    <a:lnTo>
                      <a:pt x="56" y="44"/>
                    </a:lnTo>
                    <a:close/>
                    <a:moveTo>
                      <a:pt x="100" y="0"/>
                    </a:moveTo>
                    <a:lnTo>
                      <a:pt x="100" y="0"/>
                    </a:lnTo>
                    <a:lnTo>
                      <a:pt x="96" y="6"/>
                    </a:lnTo>
                    <a:lnTo>
                      <a:pt x="96" y="8"/>
                    </a:lnTo>
                    <a:lnTo>
                      <a:pt x="96" y="14"/>
                    </a:lnTo>
                    <a:lnTo>
                      <a:pt x="100" y="16"/>
                    </a:lnTo>
                    <a:lnTo>
                      <a:pt x="100" y="6"/>
                    </a:lnTo>
                    <a:lnTo>
                      <a:pt x="100" y="0"/>
                    </a:lnTo>
                    <a:lnTo>
                      <a:pt x="100" y="0"/>
                    </a:lnTo>
                    <a:lnTo>
                      <a:pt x="10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5" name="Freeform 1487"/>
              <p:cNvSpPr>
                <a:spLocks/>
              </p:cNvSpPr>
              <p:nvPr/>
            </p:nvSpPr>
            <p:spPr bwMode="auto">
              <a:xfrm>
                <a:off x="1835150" y="3702050"/>
                <a:ext cx="127000" cy="85725"/>
              </a:xfrm>
              <a:custGeom>
                <a:avLst/>
                <a:gdLst>
                  <a:gd name="T0" fmla="*/ 2 w 80"/>
                  <a:gd name="T1" fmla="*/ 12 h 54"/>
                  <a:gd name="T2" fmla="*/ 0 w 80"/>
                  <a:gd name="T3" fmla="*/ 20 h 54"/>
                  <a:gd name="T4" fmla="*/ 8 w 80"/>
                  <a:gd name="T5" fmla="*/ 28 h 54"/>
                  <a:gd name="T6" fmla="*/ 10 w 80"/>
                  <a:gd name="T7" fmla="*/ 44 h 54"/>
                  <a:gd name="T8" fmla="*/ 56 w 80"/>
                  <a:gd name="T9" fmla="*/ 54 h 54"/>
                  <a:gd name="T10" fmla="*/ 62 w 80"/>
                  <a:gd name="T11" fmla="*/ 52 h 54"/>
                  <a:gd name="T12" fmla="*/ 64 w 80"/>
                  <a:gd name="T13" fmla="*/ 48 h 54"/>
                  <a:gd name="T14" fmla="*/ 66 w 80"/>
                  <a:gd name="T15" fmla="*/ 40 h 54"/>
                  <a:gd name="T16" fmla="*/ 70 w 80"/>
                  <a:gd name="T17" fmla="*/ 34 h 54"/>
                  <a:gd name="T18" fmla="*/ 66 w 80"/>
                  <a:gd name="T19" fmla="*/ 28 h 54"/>
                  <a:gd name="T20" fmla="*/ 64 w 80"/>
                  <a:gd name="T21" fmla="*/ 28 h 54"/>
                  <a:gd name="T22" fmla="*/ 66 w 80"/>
                  <a:gd name="T23" fmla="*/ 26 h 54"/>
                  <a:gd name="T24" fmla="*/ 72 w 80"/>
                  <a:gd name="T25" fmla="*/ 20 h 54"/>
                  <a:gd name="T26" fmla="*/ 70 w 80"/>
                  <a:gd name="T27" fmla="*/ 20 h 54"/>
                  <a:gd name="T28" fmla="*/ 70 w 80"/>
                  <a:gd name="T29" fmla="*/ 16 h 54"/>
                  <a:gd name="T30" fmla="*/ 72 w 80"/>
                  <a:gd name="T31" fmla="*/ 16 h 54"/>
                  <a:gd name="T32" fmla="*/ 74 w 80"/>
                  <a:gd name="T33" fmla="*/ 18 h 54"/>
                  <a:gd name="T34" fmla="*/ 74 w 80"/>
                  <a:gd name="T35" fmla="*/ 16 h 54"/>
                  <a:gd name="T36" fmla="*/ 78 w 80"/>
                  <a:gd name="T37" fmla="*/ 12 h 54"/>
                  <a:gd name="T38" fmla="*/ 80 w 80"/>
                  <a:gd name="T39" fmla="*/ 12 h 54"/>
                  <a:gd name="T40" fmla="*/ 80 w 80"/>
                  <a:gd name="T41" fmla="*/ 10 h 54"/>
                  <a:gd name="T42" fmla="*/ 72 w 80"/>
                  <a:gd name="T43" fmla="*/ 6 h 54"/>
                  <a:gd name="T44" fmla="*/ 74 w 80"/>
                  <a:gd name="T45" fmla="*/ 0 h 54"/>
                  <a:gd name="T46" fmla="*/ 70 w 80"/>
                  <a:gd name="T47" fmla="*/ 0 h 54"/>
                  <a:gd name="T48" fmla="*/ 60 w 80"/>
                  <a:gd name="T49" fmla="*/ 12 h 54"/>
                  <a:gd name="T50" fmla="*/ 54 w 80"/>
                  <a:gd name="T51" fmla="*/ 18 h 54"/>
                  <a:gd name="T52" fmla="*/ 44 w 80"/>
                  <a:gd name="T53" fmla="*/ 24 h 54"/>
                  <a:gd name="T54" fmla="*/ 42 w 80"/>
                  <a:gd name="T55" fmla="*/ 28 h 54"/>
                  <a:gd name="T56" fmla="*/ 38 w 80"/>
                  <a:gd name="T57" fmla="*/ 26 h 54"/>
                  <a:gd name="T58" fmla="*/ 34 w 80"/>
                  <a:gd name="T59" fmla="*/ 26 h 54"/>
                  <a:gd name="T60" fmla="*/ 30 w 80"/>
                  <a:gd name="T61" fmla="*/ 24 h 54"/>
                  <a:gd name="T62" fmla="*/ 24 w 80"/>
                  <a:gd name="T63" fmla="*/ 24 h 54"/>
                  <a:gd name="T64" fmla="*/ 18 w 80"/>
                  <a:gd name="T65" fmla="*/ 24 h 54"/>
                  <a:gd name="T66" fmla="*/ 16 w 80"/>
                  <a:gd name="T67" fmla="*/ 26 h 54"/>
                  <a:gd name="T68" fmla="*/ 6 w 80"/>
                  <a:gd name="T69" fmla="*/ 24 h 54"/>
                  <a:gd name="T70" fmla="*/ 8 w 80"/>
                  <a:gd name="T71" fmla="*/ 16 h 54"/>
                  <a:gd name="T72" fmla="*/ 2 w 80"/>
                  <a:gd name="T73" fmla="*/ 12 h 54"/>
                  <a:gd name="T74" fmla="*/ 2 w 80"/>
                  <a:gd name="T75" fmla="*/ 12 h 54"/>
                  <a:gd name="T76" fmla="*/ 2 w 80"/>
                  <a:gd name="T77"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54">
                    <a:moveTo>
                      <a:pt x="2" y="12"/>
                    </a:moveTo>
                    <a:lnTo>
                      <a:pt x="0" y="20"/>
                    </a:lnTo>
                    <a:lnTo>
                      <a:pt x="8" y="28"/>
                    </a:lnTo>
                    <a:lnTo>
                      <a:pt x="10" y="44"/>
                    </a:lnTo>
                    <a:lnTo>
                      <a:pt x="56" y="54"/>
                    </a:lnTo>
                    <a:lnTo>
                      <a:pt x="62" y="52"/>
                    </a:lnTo>
                    <a:lnTo>
                      <a:pt x="64" y="48"/>
                    </a:lnTo>
                    <a:lnTo>
                      <a:pt x="66" y="40"/>
                    </a:lnTo>
                    <a:lnTo>
                      <a:pt x="70" y="34"/>
                    </a:lnTo>
                    <a:lnTo>
                      <a:pt x="66" y="28"/>
                    </a:lnTo>
                    <a:lnTo>
                      <a:pt x="64" y="28"/>
                    </a:lnTo>
                    <a:lnTo>
                      <a:pt x="66" y="26"/>
                    </a:lnTo>
                    <a:lnTo>
                      <a:pt x="72" y="20"/>
                    </a:lnTo>
                    <a:lnTo>
                      <a:pt x="70" y="20"/>
                    </a:lnTo>
                    <a:lnTo>
                      <a:pt x="70" y="16"/>
                    </a:lnTo>
                    <a:lnTo>
                      <a:pt x="72" y="16"/>
                    </a:lnTo>
                    <a:lnTo>
                      <a:pt x="74" y="18"/>
                    </a:lnTo>
                    <a:lnTo>
                      <a:pt x="74" y="16"/>
                    </a:lnTo>
                    <a:lnTo>
                      <a:pt x="78" y="12"/>
                    </a:lnTo>
                    <a:lnTo>
                      <a:pt x="80" y="12"/>
                    </a:lnTo>
                    <a:lnTo>
                      <a:pt x="80" y="10"/>
                    </a:lnTo>
                    <a:lnTo>
                      <a:pt x="72" y="6"/>
                    </a:lnTo>
                    <a:lnTo>
                      <a:pt x="74" y="0"/>
                    </a:lnTo>
                    <a:lnTo>
                      <a:pt x="70" y="0"/>
                    </a:lnTo>
                    <a:lnTo>
                      <a:pt x="60" y="12"/>
                    </a:lnTo>
                    <a:lnTo>
                      <a:pt x="54" y="18"/>
                    </a:lnTo>
                    <a:lnTo>
                      <a:pt x="44" y="24"/>
                    </a:lnTo>
                    <a:lnTo>
                      <a:pt x="42" y="28"/>
                    </a:lnTo>
                    <a:lnTo>
                      <a:pt x="38" y="26"/>
                    </a:lnTo>
                    <a:lnTo>
                      <a:pt x="34" y="26"/>
                    </a:lnTo>
                    <a:lnTo>
                      <a:pt x="30" y="24"/>
                    </a:lnTo>
                    <a:lnTo>
                      <a:pt x="24" y="24"/>
                    </a:lnTo>
                    <a:lnTo>
                      <a:pt x="18" y="24"/>
                    </a:lnTo>
                    <a:lnTo>
                      <a:pt x="16" y="26"/>
                    </a:lnTo>
                    <a:lnTo>
                      <a:pt x="6" y="24"/>
                    </a:lnTo>
                    <a:lnTo>
                      <a:pt x="8" y="16"/>
                    </a:lnTo>
                    <a:lnTo>
                      <a:pt x="2" y="12"/>
                    </a:lnTo>
                    <a:lnTo>
                      <a:pt x="2" y="12"/>
                    </a:lnTo>
                    <a:lnTo>
                      <a:pt x="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6" name="Freeform 1488"/>
              <p:cNvSpPr>
                <a:spLocks noEditPoints="1"/>
              </p:cNvSpPr>
              <p:nvPr/>
            </p:nvSpPr>
            <p:spPr bwMode="auto">
              <a:xfrm>
                <a:off x="1203325" y="2841625"/>
                <a:ext cx="368300" cy="282575"/>
              </a:xfrm>
              <a:custGeom>
                <a:avLst/>
                <a:gdLst>
                  <a:gd name="T0" fmla="*/ 90 w 232"/>
                  <a:gd name="T1" fmla="*/ 134 h 178"/>
                  <a:gd name="T2" fmla="*/ 84 w 232"/>
                  <a:gd name="T3" fmla="*/ 140 h 178"/>
                  <a:gd name="T4" fmla="*/ 80 w 232"/>
                  <a:gd name="T5" fmla="*/ 154 h 178"/>
                  <a:gd name="T6" fmla="*/ 90 w 232"/>
                  <a:gd name="T7" fmla="*/ 154 h 178"/>
                  <a:gd name="T8" fmla="*/ 102 w 232"/>
                  <a:gd name="T9" fmla="*/ 140 h 178"/>
                  <a:gd name="T10" fmla="*/ 220 w 232"/>
                  <a:gd name="T11" fmla="*/ 106 h 178"/>
                  <a:gd name="T12" fmla="*/ 232 w 232"/>
                  <a:gd name="T13" fmla="*/ 100 h 178"/>
                  <a:gd name="T14" fmla="*/ 230 w 232"/>
                  <a:gd name="T15" fmla="*/ 82 h 178"/>
                  <a:gd name="T16" fmla="*/ 226 w 232"/>
                  <a:gd name="T17" fmla="*/ 72 h 178"/>
                  <a:gd name="T18" fmla="*/ 226 w 232"/>
                  <a:gd name="T19" fmla="*/ 62 h 178"/>
                  <a:gd name="T20" fmla="*/ 218 w 232"/>
                  <a:gd name="T21" fmla="*/ 50 h 178"/>
                  <a:gd name="T22" fmla="*/ 208 w 232"/>
                  <a:gd name="T23" fmla="*/ 42 h 178"/>
                  <a:gd name="T24" fmla="*/ 184 w 232"/>
                  <a:gd name="T25" fmla="*/ 46 h 178"/>
                  <a:gd name="T26" fmla="*/ 180 w 232"/>
                  <a:gd name="T27" fmla="*/ 36 h 178"/>
                  <a:gd name="T28" fmla="*/ 164 w 232"/>
                  <a:gd name="T29" fmla="*/ 28 h 178"/>
                  <a:gd name="T30" fmla="*/ 148 w 232"/>
                  <a:gd name="T31" fmla="*/ 24 h 178"/>
                  <a:gd name="T32" fmla="*/ 144 w 232"/>
                  <a:gd name="T33" fmla="*/ 10 h 178"/>
                  <a:gd name="T34" fmla="*/ 138 w 232"/>
                  <a:gd name="T35" fmla="*/ 4 h 178"/>
                  <a:gd name="T36" fmla="*/ 128 w 232"/>
                  <a:gd name="T37" fmla="*/ 4 h 178"/>
                  <a:gd name="T38" fmla="*/ 112 w 232"/>
                  <a:gd name="T39" fmla="*/ 0 h 178"/>
                  <a:gd name="T40" fmla="*/ 104 w 232"/>
                  <a:gd name="T41" fmla="*/ 14 h 178"/>
                  <a:gd name="T42" fmla="*/ 82 w 232"/>
                  <a:gd name="T43" fmla="*/ 10 h 178"/>
                  <a:gd name="T44" fmla="*/ 68 w 232"/>
                  <a:gd name="T45" fmla="*/ 10 h 178"/>
                  <a:gd name="T46" fmla="*/ 28 w 232"/>
                  <a:gd name="T47" fmla="*/ 10 h 178"/>
                  <a:gd name="T48" fmla="*/ 20 w 232"/>
                  <a:gd name="T49" fmla="*/ 8 h 178"/>
                  <a:gd name="T50" fmla="*/ 18 w 232"/>
                  <a:gd name="T51" fmla="*/ 22 h 178"/>
                  <a:gd name="T52" fmla="*/ 14 w 232"/>
                  <a:gd name="T53" fmla="*/ 36 h 178"/>
                  <a:gd name="T54" fmla="*/ 14 w 232"/>
                  <a:gd name="T55" fmla="*/ 58 h 178"/>
                  <a:gd name="T56" fmla="*/ 12 w 232"/>
                  <a:gd name="T57" fmla="*/ 78 h 178"/>
                  <a:gd name="T58" fmla="*/ 0 w 232"/>
                  <a:gd name="T59" fmla="*/ 90 h 178"/>
                  <a:gd name="T60" fmla="*/ 18 w 232"/>
                  <a:gd name="T61" fmla="*/ 98 h 178"/>
                  <a:gd name="T62" fmla="*/ 32 w 232"/>
                  <a:gd name="T63" fmla="*/ 98 h 178"/>
                  <a:gd name="T64" fmla="*/ 46 w 232"/>
                  <a:gd name="T65" fmla="*/ 88 h 178"/>
                  <a:gd name="T66" fmla="*/ 56 w 232"/>
                  <a:gd name="T67" fmla="*/ 82 h 178"/>
                  <a:gd name="T68" fmla="*/ 80 w 232"/>
                  <a:gd name="T69" fmla="*/ 94 h 178"/>
                  <a:gd name="T70" fmla="*/ 86 w 232"/>
                  <a:gd name="T71" fmla="*/ 112 h 178"/>
                  <a:gd name="T72" fmla="*/ 92 w 232"/>
                  <a:gd name="T73" fmla="*/ 126 h 178"/>
                  <a:gd name="T74" fmla="*/ 120 w 232"/>
                  <a:gd name="T75" fmla="*/ 132 h 178"/>
                  <a:gd name="T76" fmla="*/ 120 w 232"/>
                  <a:gd name="T77" fmla="*/ 134 h 178"/>
                  <a:gd name="T78" fmla="*/ 144 w 232"/>
                  <a:gd name="T79" fmla="*/ 140 h 178"/>
                  <a:gd name="T80" fmla="*/ 148 w 232"/>
                  <a:gd name="T81" fmla="*/ 150 h 178"/>
                  <a:gd name="T82" fmla="*/ 140 w 232"/>
                  <a:gd name="T83" fmla="*/ 160 h 178"/>
                  <a:gd name="T84" fmla="*/ 148 w 232"/>
                  <a:gd name="T85" fmla="*/ 170 h 178"/>
                  <a:gd name="T86" fmla="*/ 190 w 232"/>
                  <a:gd name="T87" fmla="*/ 160 h 178"/>
                  <a:gd name="T88" fmla="*/ 164 w 232"/>
                  <a:gd name="T89" fmla="*/ 150 h 178"/>
                  <a:gd name="T90" fmla="*/ 154 w 232"/>
                  <a:gd name="T91" fmla="*/ 136 h 178"/>
                  <a:gd name="T92" fmla="*/ 176 w 232"/>
                  <a:gd name="T93" fmla="*/ 134 h 178"/>
                  <a:gd name="T94" fmla="*/ 212 w 232"/>
                  <a:gd name="T95" fmla="*/ 122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 h="178">
                    <a:moveTo>
                      <a:pt x="102" y="140"/>
                    </a:moveTo>
                    <a:lnTo>
                      <a:pt x="102" y="140"/>
                    </a:lnTo>
                    <a:lnTo>
                      <a:pt x="94" y="134"/>
                    </a:lnTo>
                    <a:lnTo>
                      <a:pt x="90" y="134"/>
                    </a:lnTo>
                    <a:lnTo>
                      <a:pt x="86" y="132"/>
                    </a:lnTo>
                    <a:lnTo>
                      <a:pt x="86" y="134"/>
                    </a:lnTo>
                    <a:lnTo>
                      <a:pt x="86" y="136"/>
                    </a:lnTo>
                    <a:lnTo>
                      <a:pt x="84" y="140"/>
                    </a:lnTo>
                    <a:lnTo>
                      <a:pt x="80" y="142"/>
                    </a:lnTo>
                    <a:lnTo>
                      <a:pt x="80" y="148"/>
                    </a:lnTo>
                    <a:lnTo>
                      <a:pt x="76" y="152"/>
                    </a:lnTo>
                    <a:lnTo>
                      <a:pt x="80" y="154"/>
                    </a:lnTo>
                    <a:lnTo>
                      <a:pt x="82" y="154"/>
                    </a:lnTo>
                    <a:lnTo>
                      <a:pt x="84" y="154"/>
                    </a:lnTo>
                    <a:lnTo>
                      <a:pt x="86" y="152"/>
                    </a:lnTo>
                    <a:lnTo>
                      <a:pt x="90" y="154"/>
                    </a:lnTo>
                    <a:lnTo>
                      <a:pt x="90" y="152"/>
                    </a:lnTo>
                    <a:lnTo>
                      <a:pt x="96" y="148"/>
                    </a:lnTo>
                    <a:lnTo>
                      <a:pt x="102" y="140"/>
                    </a:lnTo>
                    <a:lnTo>
                      <a:pt x="102" y="140"/>
                    </a:lnTo>
                    <a:lnTo>
                      <a:pt x="102" y="140"/>
                    </a:lnTo>
                    <a:close/>
                    <a:moveTo>
                      <a:pt x="212" y="122"/>
                    </a:moveTo>
                    <a:lnTo>
                      <a:pt x="214" y="112"/>
                    </a:lnTo>
                    <a:lnTo>
                      <a:pt x="220" y="106"/>
                    </a:lnTo>
                    <a:lnTo>
                      <a:pt x="228" y="106"/>
                    </a:lnTo>
                    <a:lnTo>
                      <a:pt x="230" y="106"/>
                    </a:lnTo>
                    <a:lnTo>
                      <a:pt x="232" y="104"/>
                    </a:lnTo>
                    <a:lnTo>
                      <a:pt x="232" y="100"/>
                    </a:lnTo>
                    <a:lnTo>
                      <a:pt x="230" y="96"/>
                    </a:lnTo>
                    <a:lnTo>
                      <a:pt x="228" y="90"/>
                    </a:lnTo>
                    <a:lnTo>
                      <a:pt x="230" y="86"/>
                    </a:lnTo>
                    <a:lnTo>
                      <a:pt x="230" y="82"/>
                    </a:lnTo>
                    <a:lnTo>
                      <a:pt x="228" y="80"/>
                    </a:lnTo>
                    <a:lnTo>
                      <a:pt x="228" y="78"/>
                    </a:lnTo>
                    <a:lnTo>
                      <a:pt x="228" y="76"/>
                    </a:lnTo>
                    <a:lnTo>
                      <a:pt x="226" y="72"/>
                    </a:lnTo>
                    <a:lnTo>
                      <a:pt x="226" y="70"/>
                    </a:lnTo>
                    <a:lnTo>
                      <a:pt x="230" y="68"/>
                    </a:lnTo>
                    <a:lnTo>
                      <a:pt x="230" y="64"/>
                    </a:lnTo>
                    <a:lnTo>
                      <a:pt x="226" y="62"/>
                    </a:lnTo>
                    <a:lnTo>
                      <a:pt x="228" y="60"/>
                    </a:lnTo>
                    <a:lnTo>
                      <a:pt x="228" y="58"/>
                    </a:lnTo>
                    <a:lnTo>
                      <a:pt x="226" y="54"/>
                    </a:lnTo>
                    <a:lnTo>
                      <a:pt x="218" y="50"/>
                    </a:lnTo>
                    <a:lnTo>
                      <a:pt x="214" y="46"/>
                    </a:lnTo>
                    <a:lnTo>
                      <a:pt x="210" y="46"/>
                    </a:lnTo>
                    <a:lnTo>
                      <a:pt x="208" y="44"/>
                    </a:lnTo>
                    <a:lnTo>
                      <a:pt x="208" y="42"/>
                    </a:lnTo>
                    <a:lnTo>
                      <a:pt x="202" y="42"/>
                    </a:lnTo>
                    <a:lnTo>
                      <a:pt x="200" y="42"/>
                    </a:lnTo>
                    <a:lnTo>
                      <a:pt x="192" y="44"/>
                    </a:lnTo>
                    <a:lnTo>
                      <a:pt x="184" y="46"/>
                    </a:lnTo>
                    <a:lnTo>
                      <a:pt x="184" y="42"/>
                    </a:lnTo>
                    <a:lnTo>
                      <a:pt x="182" y="40"/>
                    </a:lnTo>
                    <a:lnTo>
                      <a:pt x="182" y="36"/>
                    </a:lnTo>
                    <a:lnTo>
                      <a:pt x="180" y="36"/>
                    </a:lnTo>
                    <a:lnTo>
                      <a:pt x="174" y="34"/>
                    </a:lnTo>
                    <a:lnTo>
                      <a:pt x="172" y="28"/>
                    </a:lnTo>
                    <a:lnTo>
                      <a:pt x="168" y="26"/>
                    </a:lnTo>
                    <a:lnTo>
                      <a:pt x="164" y="28"/>
                    </a:lnTo>
                    <a:lnTo>
                      <a:pt x="158" y="26"/>
                    </a:lnTo>
                    <a:lnTo>
                      <a:pt x="156" y="24"/>
                    </a:lnTo>
                    <a:lnTo>
                      <a:pt x="148" y="26"/>
                    </a:lnTo>
                    <a:lnTo>
                      <a:pt x="148" y="24"/>
                    </a:lnTo>
                    <a:lnTo>
                      <a:pt x="146" y="22"/>
                    </a:lnTo>
                    <a:lnTo>
                      <a:pt x="146" y="18"/>
                    </a:lnTo>
                    <a:lnTo>
                      <a:pt x="144" y="16"/>
                    </a:lnTo>
                    <a:lnTo>
                      <a:pt x="144" y="10"/>
                    </a:lnTo>
                    <a:lnTo>
                      <a:pt x="140" y="8"/>
                    </a:lnTo>
                    <a:lnTo>
                      <a:pt x="140" y="6"/>
                    </a:lnTo>
                    <a:lnTo>
                      <a:pt x="140" y="4"/>
                    </a:lnTo>
                    <a:lnTo>
                      <a:pt x="138" y="4"/>
                    </a:lnTo>
                    <a:lnTo>
                      <a:pt x="132" y="4"/>
                    </a:lnTo>
                    <a:lnTo>
                      <a:pt x="130" y="0"/>
                    </a:lnTo>
                    <a:lnTo>
                      <a:pt x="128" y="0"/>
                    </a:lnTo>
                    <a:lnTo>
                      <a:pt x="128" y="4"/>
                    </a:lnTo>
                    <a:lnTo>
                      <a:pt x="122" y="6"/>
                    </a:lnTo>
                    <a:lnTo>
                      <a:pt x="120" y="6"/>
                    </a:lnTo>
                    <a:lnTo>
                      <a:pt x="118" y="0"/>
                    </a:lnTo>
                    <a:lnTo>
                      <a:pt x="112" y="0"/>
                    </a:lnTo>
                    <a:lnTo>
                      <a:pt x="110" y="4"/>
                    </a:lnTo>
                    <a:lnTo>
                      <a:pt x="108" y="6"/>
                    </a:lnTo>
                    <a:lnTo>
                      <a:pt x="108" y="10"/>
                    </a:lnTo>
                    <a:lnTo>
                      <a:pt x="104" y="14"/>
                    </a:lnTo>
                    <a:lnTo>
                      <a:pt x="92" y="10"/>
                    </a:lnTo>
                    <a:lnTo>
                      <a:pt x="90" y="10"/>
                    </a:lnTo>
                    <a:lnTo>
                      <a:pt x="84" y="10"/>
                    </a:lnTo>
                    <a:lnTo>
                      <a:pt x="82" y="10"/>
                    </a:lnTo>
                    <a:lnTo>
                      <a:pt x="80" y="8"/>
                    </a:lnTo>
                    <a:lnTo>
                      <a:pt x="76" y="14"/>
                    </a:lnTo>
                    <a:lnTo>
                      <a:pt x="74" y="10"/>
                    </a:lnTo>
                    <a:lnTo>
                      <a:pt x="68" y="10"/>
                    </a:lnTo>
                    <a:lnTo>
                      <a:pt x="58" y="10"/>
                    </a:lnTo>
                    <a:lnTo>
                      <a:pt x="40" y="8"/>
                    </a:lnTo>
                    <a:lnTo>
                      <a:pt x="30" y="8"/>
                    </a:lnTo>
                    <a:lnTo>
                      <a:pt x="28" y="10"/>
                    </a:lnTo>
                    <a:lnTo>
                      <a:pt x="28" y="14"/>
                    </a:lnTo>
                    <a:lnTo>
                      <a:pt x="26" y="10"/>
                    </a:lnTo>
                    <a:lnTo>
                      <a:pt x="22" y="8"/>
                    </a:lnTo>
                    <a:lnTo>
                      <a:pt x="20" y="8"/>
                    </a:lnTo>
                    <a:lnTo>
                      <a:pt x="18" y="10"/>
                    </a:lnTo>
                    <a:lnTo>
                      <a:pt x="14" y="10"/>
                    </a:lnTo>
                    <a:lnTo>
                      <a:pt x="14" y="14"/>
                    </a:lnTo>
                    <a:lnTo>
                      <a:pt x="18" y="22"/>
                    </a:lnTo>
                    <a:lnTo>
                      <a:pt x="18" y="24"/>
                    </a:lnTo>
                    <a:lnTo>
                      <a:pt x="18" y="26"/>
                    </a:lnTo>
                    <a:lnTo>
                      <a:pt x="18" y="32"/>
                    </a:lnTo>
                    <a:lnTo>
                      <a:pt x="14" y="36"/>
                    </a:lnTo>
                    <a:lnTo>
                      <a:pt x="14" y="40"/>
                    </a:lnTo>
                    <a:lnTo>
                      <a:pt x="18" y="42"/>
                    </a:lnTo>
                    <a:lnTo>
                      <a:pt x="20" y="46"/>
                    </a:lnTo>
                    <a:lnTo>
                      <a:pt x="14" y="58"/>
                    </a:lnTo>
                    <a:lnTo>
                      <a:pt x="12" y="64"/>
                    </a:lnTo>
                    <a:lnTo>
                      <a:pt x="12" y="70"/>
                    </a:lnTo>
                    <a:lnTo>
                      <a:pt x="14" y="76"/>
                    </a:lnTo>
                    <a:lnTo>
                      <a:pt x="12" y="78"/>
                    </a:lnTo>
                    <a:lnTo>
                      <a:pt x="10" y="80"/>
                    </a:lnTo>
                    <a:lnTo>
                      <a:pt x="4" y="80"/>
                    </a:lnTo>
                    <a:lnTo>
                      <a:pt x="0" y="82"/>
                    </a:lnTo>
                    <a:lnTo>
                      <a:pt x="0" y="90"/>
                    </a:lnTo>
                    <a:lnTo>
                      <a:pt x="4" y="94"/>
                    </a:lnTo>
                    <a:lnTo>
                      <a:pt x="8" y="96"/>
                    </a:lnTo>
                    <a:lnTo>
                      <a:pt x="12" y="96"/>
                    </a:lnTo>
                    <a:lnTo>
                      <a:pt x="18" y="98"/>
                    </a:lnTo>
                    <a:lnTo>
                      <a:pt x="22" y="100"/>
                    </a:lnTo>
                    <a:lnTo>
                      <a:pt x="26" y="104"/>
                    </a:lnTo>
                    <a:lnTo>
                      <a:pt x="28" y="100"/>
                    </a:lnTo>
                    <a:lnTo>
                      <a:pt x="32" y="98"/>
                    </a:lnTo>
                    <a:lnTo>
                      <a:pt x="36" y="96"/>
                    </a:lnTo>
                    <a:lnTo>
                      <a:pt x="40" y="96"/>
                    </a:lnTo>
                    <a:lnTo>
                      <a:pt x="44" y="94"/>
                    </a:lnTo>
                    <a:lnTo>
                      <a:pt x="46" y="88"/>
                    </a:lnTo>
                    <a:lnTo>
                      <a:pt x="48" y="88"/>
                    </a:lnTo>
                    <a:lnTo>
                      <a:pt x="48" y="86"/>
                    </a:lnTo>
                    <a:lnTo>
                      <a:pt x="50" y="82"/>
                    </a:lnTo>
                    <a:lnTo>
                      <a:pt x="56" y="82"/>
                    </a:lnTo>
                    <a:lnTo>
                      <a:pt x="62" y="82"/>
                    </a:lnTo>
                    <a:lnTo>
                      <a:pt x="66" y="82"/>
                    </a:lnTo>
                    <a:lnTo>
                      <a:pt x="72" y="88"/>
                    </a:lnTo>
                    <a:lnTo>
                      <a:pt x="80" y="94"/>
                    </a:lnTo>
                    <a:lnTo>
                      <a:pt x="84" y="96"/>
                    </a:lnTo>
                    <a:lnTo>
                      <a:pt x="84" y="104"/>
                    </a:lnTo>
                    <a:lnTo>
                      <a:pt x="84" y="106"/>
                    </a:lnTo>
                    <a:lnTo>
                      <a:pt x="86" y="112"/>
                    </a:lnTo>
                    <a:lnTo>
                      <a:pt x="90" y="114"/>
                    </a:lnTo>
                    <a:lnTo>
                      <a:pt x="90" y="118"/>
                    </a:lnTo>
                    <a:lnTo>
                      <a:pt x="90" y="122"/>
                    </a:lnTo>
                    <a:lnTo>
                      <a:pt x="92" y="126"/>
                    </a:lnTo>
                    <a:lnTo>
                      <a:pt x="94" y="130"/>
                    </a:lnTo>
                    <a:lnTo>
                      <a:pt x="102" y="136"/>
                    </a:lnTo>
                    <a:lnTo>
                      <a:pt x="104" y="134"/>
                    </a:lnTo>
                    <a:lnTo>
                      <a:pt x="120" y="132"/>
                    </a:lnTo>
                    <a:lnTo>
                      <a:pt x="126" y="132"/>
                    </a:lnTo>
                    <a:lnTo>
                      <a:pt x="128" y="134"/>
                    </a:lnTo>
                    <a:lnTo>
                      <a:pt x="126" y="134"/>
                    </a:lnTo>
                    <a:lnTo>
                      <a:pt x="120" y="134"/>
                    </a:lnTo>
                    <a:lnTo>
                      <a:pt x="126" y="140"/>
                    </a:lnTo>
                    <a:lnTo>
                      <a:pt x="130" y="142"/>
                    </a:lnTo>
                    <a:lnTo>
                      <a:pt x="136" y="144"/>
                    </a:lnTo>
                    <a:lnTo>
                      <a:pt x="144" y="140"/>
                    </a:lnTo>
                    <a:lnTo>
                      <a:pt x="150" y="142"/>
                    </a:lnTo>
                    <a:lnTo>
                      <a:pt x="150" y="152"/>
                    </a:lnTo>
                    <a:lnTo>
                      <a:pt x="148" y="152"/>
                    </a:lnTo>
                    <a:lnTo>
                      <a:pt x="148" y="150"/>
                    </a:lnTo>
                    <a:lnTo>
                      <a:pt x="146" y="150"/>
                    </a:lnTo>
                    <a:lnTo>
                      <a:pt x="132" y="154"/>
                    </a:lnTo>
                    <a:lnTo>
                      <a:pt x="132" y="160"/>
                    </a:lnTo>
                    <a:lnTo>
                      <a:pt x="140" y="160"/>
                    </a:lnTo>
                    <a:lnTo>
                      <a:pt x="144" y="162"/>
                    </a:lnTo>
                    <a:lnTo>
                      <a:pt x="146" y="162"/>
                    </a:lnTo>
                    <a:lnTo>
                      <a:pt x="148" y="166"/>
                    </a:lnTo>
                    <a:lnTo>
                      <a:pt x="148" y="170"/>
                    </a:lnTo>
                    <a:lnTo>
                      <a:pt x="144" y="178"/>
                    </a:lnTo>
                    <a:lnTo>
                      <a:pt x="166" y="170"/>
                    </a:lnTo>
                    <a:lnTo>
                      <a:pt x="190" y="166"/>
                    </a:lnTo>
                    <a:lnTo>
                      <a:pt x="190" y="160"/>
                    </a:lnTo>
                    <a:lnTo>
                      <a:pt x="174" y="158"/>
                    </a:lnTo>
                    <a:lnTo>
                      <a:pt x="164" y="154"/>
                    </a:lnTo>
                    <a:lnTo>
                      <a:pt x="166" y="150"/>
                    </a:lnTo>
                    <a:lnTo>
                      <a:pt x="164" y="150"/>
                    </a:lnTo>
                    <a:lnTo>
                      <a:pt x="158" y="150"/>
                    </a:lnTo>
                    <a:lnTo>
                      <a:pt x="156" y="148"/>
                    </a:lnTo>
                    <a:lnTo>
                      <a:pt x="156" y="144"/>
                    </a:lnTo>
                    <a:lnTo>
                      <a:pt x="154" y="136"/>
                    </a:lnTo>
                    <a:lnTo>
                      <a:pt x="162" y="140"/>
                    </a:lnTo>
                    <a:lnTo>
                      <a:pt x="166" y="140"/>
                    </a:lnTo>
                    <a:lnTo>
                      <a:pt x="172" y="140"/>
                    </a:lnTo>
                    <a:lnTo>
                      <a:pt x="176" y="134"/>
                    </a:lnTo>
                    <a:lnTo>
                      <a:pt x="182" y="132"/>
                    </a:lnTo>
                    <a:lnTo>
                      <a:pt x="196" y="132"/>
                    </a:lnTo>
                    <a:lnTo>
                      <a:pt x="200" y="126"/>
                    </a:lnTo>
                    <a:lnTo>
                      <a:pt x="212" y="122"/>
                    </a:lnTo>
                    <a:lnTo>
                      <a:pt x="212" y="122"/>
                    </a:lnTo>
                    <a:lnTo>
                      <a:pt x="212" y="122"/>
                    </a:lnTo>
                    <a:close/>
                  </a:path>
                </a:pathLst>
              </a:custGeom>
              <a:solidFill>
                <a:srgbClr val="FFFF00">
                  <a:alpha val="40000"/>
                </a:srgbClr>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7" name="Freeform 1489"/>
              <p:cNvSpPr>
                <a:spLocks noEditPoints="1"/>
              </p:cNvSpPr>
              <p:nvPr/>
            </p:nvSpPr>
            <p:spPr bwMode="auto">
              <a:xfrm>
                <a:off x="1330325" y="4324350"/>
                <a:ext cx="127000" cy="187325"/>
              </a:xfrm>
              <a:custGeom>
                <a:avLst/>
                <a:gdLst>
                  <a:gd name="T0" fmla="*/ 20 w 80"/>
                  <a:gd name="T1" fmla="*/ 64 h 118"/>
                  <a:gd name="T2" fmla="*/ 12 w 80"/>
                  <a:gd name="T3" fmla="*/ 70 h 118"/>
                  <a:gd name="T4" fmla="*/ 6 w 80"/>
                  <a:gd name="T5" fmla="*/ 82 h 118"/>
                  <a:gd name="T6" fmla="*/ 2 w 80"/>
                  <a:gd name="T7" fmla="*/ 96 h 118"/>
                  <a:gd name="T8" fmla="*/ 0 w 80"/>
                  <a:gd name="T9" fmla="*/ 106 h 118"/>
                  <a:gd name="T10" fmla="*/ 2 w 80"/>
                  <a:gd name="T11" fmla="*/ 112 h 118"/>
                  <a:gd name="T12" fmla="*/ 14 w 80"/>
                  <a:gd name="T13" fmla="*/ 118 h 118"/>
                  <a:gd name="T14" fmla="*/ 24 w 80"/>
                  <a:gd name="T15" fmla="*/ 114 h 118"/>
                  <a:gd name="T16" fmla="*/ 40 w 80"/>
                  <a:gd name="T17" fmla="*/ 108 h 118"/>
                  <a:gd name="T18" fmla="*/ 34 w 80"/>
                  <a:gd name="T19" fmla="*/ 112 h 118"/>
                  <a:gd name="T20" fmla="*/ 40 w 80"/>
                  <a:gd name="T21" fmla="*/ 96 h 118"/>
                  <a:gd name="T22" fmla="*/ 38 w 80"/>
                  <a:gd name="T23" fmla="*/ 88 h 118"/>
                  <a:gd name="T24" fmla="*/ 50 w 80"/>
                  <a:gd name="T25" fmla="*/ 80 h 118"/>
                  <a:gd name="T26" fmla="*/ 58 w 80"/>
                  <a:gd name="T27" fmla="*/ 80 h 118"/>
                  <a:gd name="T28" fmla="*/ 68 w 80"/>
                  <a:gd name="T29" fmla="*/ 80 h 118"/>
                  <a:gd name="T30" fmla="*/ 70 w 80"/>
                  <a:gd name="T31" fmla="*/ 94 h 118"/>
                  <a:gd name="T32" fmla="*/ 74 w 80"/>
                  <a:gd name="T33" fmla="*/ 86 h 118"/>
                  <a:gd name="T34" fmla="*/ 74 w 80"/>
                  <a:gd name="T35" fmla="*/ 76 h 118"/>
                  <a:gd name="T36" fmla="*/ 74 w 80"/>
                  <a:gd name="T37" fmla="*/ 68 h 118"/>
                  <a:gd name="T38" fmla="*/ 74 w 80"/>
                  <a:gd name="T39" fmla="*/ 58 h 118"/>
                  <a:gd name="T40" fmla="*/ 78 w 80"/>
                  <a:gd name="T41" fmla="*/ 50 h 118"/>
                  <a:gd name="T42" fmla="*/ 80 w 80"/>
                  <a:gd name="T43" fmla="*/ 36 h 118"/>
                  <a:gd name="T44" fmla="*/ 76 w 80"/>
                  <a:gd name="T45" fmla="*/ 28 h 118"/>
                  <a:gd name="T46" fmla="*/ 78 w 80"/>
                  <a:gd name="T47" fmla="*/ 16 h 118"/>
                  <a:gd name="T48" fmla="*/ 76 w 80"/>
                  <a:gd name="T49" fmla="*/ 10 h 118"/>
                  <a:gd name="T50" fmla="*/ 70 w 80"/>
                  <a:gd name="T51" fmla="*/ 6 h 118"/>
                  <a:gd name="T52" fmla="*/ 64 w 80"/>
                  <a:gd name="T53" fmla="*/ 6 h 118"/>
                  <a:gd name="T54" fmla="*/ 58 w 80"/>
                  <a:gd name="T55" fmla="*/ 4 h 118"/>
                  <a:gd name="T56" fmla="*/ 50 w 80"/>
                  <a:gd name="T57" fmla="*/ 4 h 118"/>
                  <a:gd name="T58" fmla="*/ 46 w 80"/>
                  <a:gd name="T59" fmla="*/ 6 h 118"/>
                  <a:gd name="T60" fmla="*/ 38 w 80"/>
                  <a:gd name="T61" fmla="*/ 10 h 118"/>
                  <a:gd name="T62" fmla="*/ 38 w 80"/>
                  <a:gd name="T63" fmla="*/ 18 h 118"/>
                  <a:gd name="T64" fmla="*/ 32 w 80"/>
                  <a:gd name="T65" fmla="*/ 26 h 118"/>
                  <a:gd name="T66" fmla="*/ 30 w 80"/>
                  <a:gd name="T67" fmla="*/ 34 h 118"/>
                  <a:gd name="T68" fmla="*/ 30 w 80"/>
                  <a:gd name="T69" fmla="*/ 42 h 118"/>
                  <a:gd name="T70" fmla="*/ 32 w 80"/>
                  <a:gd name="T71" fmla="*/ 44 h 118"/>
                  <a:gd name="T72" fmla="*/ 28 w 80"/>
                  <a:gd name="T73" fmla="*/ 54 h 118"/>
                  <a:gd name="T74" fmla="*/ 20 w 80"/>
                  <a:gd name="T75" fmla="*/ 64 h 118"/>
                  <a:gd name="T76" fmla="*/ 20 w 80"/>
                  <a:gd name="T77" fmla="*/ 64 h 118"/>
                  <a:gd name="T78" fmla="*/ 46 w 80"/>
                  <a:gd name="T79" fmla="*/ 54 h 118"/>
                  <a:gd name="T80" fmla="*/ 50 w 80"/>
                  <a:gd name="T81" fmla="*/ 58 h 118"/>
                  <a:gd name="T82" fmla="*/ 46 w 80"/>
                  <a:gd name="T83" fmla="*/ 60 h 118"/>
                  <a:gd name="T84" fmla="*/ 42 w 80"/>
                  <a:gd name="T85" fmla="*/ 58 h 118"/>
                  <a:gd name="T86" fmla="*/ 46 w 80"/>
                  <a:gd name="T87" fmla="*/ 54 h 118"/>
                  <a:gd name="T88" fmla="*/ 46 w 80"/>
                  <a:gd name="T89" fmla="*/ 5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118">
                    <a:moveTo>
                      <a:pt x="20" y="64"/>
                    </a:moveTo>
                    <a:lnTo>
                      <a:pt x="20" y="64"/>
                    </a:lnTo>
                    <a:lnTo>
                      <a:pt x="12" y="68"/>
                    </a:lnTo>
                    <a:lnTo>
                      <a:pt x="12" y="70"/>
                    </a:lnTo>
                    <a:lnTo>
                      <a:pt x="10" y="76"/>
                    </a:lnTo>
                    <a:lnTo>
                      <a:pt x="6" y="82"/>
                    </a:lnTo>
                    <a:lnTo>
                      <a:pt x="4" y="90"/>
                    </a:lnTo>
                    <a:lnTo>
                      <a:pt x="2" y="96"/>
                    </a:lnTo>
                    <a:lnTo>
                      <a:pt x="2" y="100"/>
                    </a:lnTo>
                    <a:lnTo>
                      <a:pt x="0" y="106"/>
                    </a:lnTo>
                    <a:lnTo>
                      <a:pt x="0" y="108"/>
                    </a:lnTo>
                    <a:lnTo>
                      <a:pt x="2" y="112"/>
                    </a:lnTo>
                    <a:lnTo>
                      <a:pt x="10" y="116"/>
                    </a:lnTo>
                    <a:lnTo>
                      <a:pt x="14" y="118"/>
                    </a:lnTo>
                    <a:lnTo>
                      <a:pt x="18" y="116"/>
                    </a:lnTo>
                    <a:lnTo>
                      <a:pt x="24" y="114"/>
                    </a:lnTo>
                    <a:lnTo>
                      <a:pt x="38" y="112"/>
                    </a:lnTo>
                    <a:lnTo>
                      <a:pt x="40" y="108"/>
                    </a:lnTo>
                    <a:lnTo>
                      <a:pt x="38" y="112"/>
                    </a:lnTo>
                    <a:lnTo>
                      <a:pt x="34" y="112"/>
                    </a:lnTo>
                    <a:lnTo>
                      <a:pt x="34" y="106"/>
                    </a:lnTo>
                    <a:lnTo>
                      <a:pt x="40" y="96"/>
                    </a:lnTo>
                    <a:lnTo>
                      <a:pt x="38" y="94"/>
                    </a:lnTo>
                    <a:lnTo>
                      <a:pt x="38" y="88"/>
                    </a:lnTo>
                    <a:lnTo>
                      <a:pt x="42" y="80"/>
                    </a:lnTo>
                    <a:lnTo>
                      <a:pt x="50" y="80"/>
                    </a:lnTo>
                    <a:lnTo>
                      <a:pt x="58" y="82"/>
                    </a:lnTo>
                    <a:lnTo>
                      <a:pt x="58" y="80"/>
                    </a:lnTo>
                    <a:lnTo>
                      <a:pt x="60" y="78"/>
                    </a:lnTo>
                    <a:lnTo>
                      <a:pt x="68" y="80"/>
                    </a:lnTo>
                    <a:lnTo>
                      <a:pt x="68" y="90"/>
                    </a:lnTo>
                    <a:lnTo>
                      <a:pt x="70" y="94"/>
                    </a:lnTo>
                    <a:lnTo>
                      <a:pt x="74" y="94"/>
                    </a:lnTo>
                    <a:lnTo>
                      <a:pt x="74" y="86"/>
                    </a:lnTo>
                    <a:lnTo>
                      <a:pt x="74" y="80"/>
                    </a:lnTo>
                    <a:lnTo>
                      <a:pt x="74" y="76"/>
                    </a:lnTo>
                    <a:lnTo>
                      <a:pt x="70" y="70"/>
                    </a:lnTo>
                    <a:lnTo>
                      <a:pt x="74" y="68"/>
                    </a:lnTo>
                    <a:lnTo>
                      <a:pt x="74" y="62"/>
                    </a:lnTo>
                    <a:lnTo>
                      <a:pt x="74" y="58"/>
                    </a:lnTo>
                    <a:lnTo>
                      <a:pt x="76" y="52"/>
                    </a:lnTo>
                    <a:lnTo>
                      <a:pt x="78" y="50"/>
                    </a:lnTo>
                    <a:lnTo>
                      <a:pt x="80" y="42"/>
                    </a:lnTo>
                    <a:lnTo>
                      <a:pt x="80" y="36"/>
                    </a:lnTo>
                    <a:lnTo>
                      <a:pt x="78" y="32"/>
                    </a:lnTo>
                    <a:lnTo>
                      <a:pt x="76" y="28"/>
                    </a:lnTo>
                    <a:lnTo>
                      <a:pt x="76" y="22"/>
                    </a:lnTo>
                    <a:lnTo>
                      <a:pt x="78" y="16"/>
                    </a:lnTo>
                    <a:lnTo>
                      <a:pt x="76" y="14"/>
                    </a:lnTo>
                    <a:lnTo>
                      <a:pt x="76" y="10"/>
                    </a:lnTo>
                    <a:lnTo>
                      <a:pt x="74" y="8"/>
                    </a:lnTo>
                    <a:lnTo>
                      <a:pt x="70" y="6"/>
                    </a:lnTo>
                    <a:lnTo>
                      <a:pt x="70" y="0"/>
                    </a:lnTo>
                    <a:lnTo>
                      <a:pt x="64" y="6"/>
                    </a:lnTo>
                    <a:lnTo>
                      <a:pt x="60" y="4"/>
                    </a:lnTo>
                    <a:lnTo>
                      <a:pt x="58" y="4"/>
                    </a:lnTo>
                    <a:lnTo>
                      <a:pt x="52" y="4"/>
                    </a:lnTo>
                    <a:lnTo>
                      <a:pt x="50" y="4"/>
                    </a:lnTo>
                    <a:lnTo>
                      <a:pt x="48" y="4"/>
                    </a:lnTo>
                    <a:lnTo>
                      <a:pt x="46" y="6"/>
                    </a:lnTo>
                    <a:lnTo>
                      <a:pt x="40" y="8"/>
                    </a:lnTo>
                    <a:lnTo>
                      <a:pt x="38" y="10"/>
                    </a:lnTo>
                    <a:lnTo>
                      <a:pt x="38" y="14"/>
                    </a:lnTo>
                    <a:lnTo>
                      <a:pt x="38" y="18"/>
                    </a:lnTo>
                    <a:lnTo>
                      <a:pt x="34" y="24"/>
                    </a:lnTo>
                    <a:lnTo>
                      <a:pt x="32" y="26"/>
                    </a:lnTo>
                    <a:lnTo>
                      <a:pt x="34" y="28"/>
                    </a:lnTo>
                    <a:lnTo>
                      <a:pt x="30" y="34"/>
                    </a:lnTo>
                    <a:lnTo>
                      <a:pt x="30" y="40"/>
                    </a:lnTo>
                    <a:lnTo>
                      <a:pt x="30" y="42"/>
                    </a:lnTo>
                    <a:lnTo>
                      <a:pt x="30" y="44"/>
                    </a:lnTo>
                    <a:lnTo>
                      <a:pt x="32" y="44"/>
                    </a:lnTo>
                    <a:lnTo>
                      <a:pt x="32" y="50"/>
                    </a:lnTo>
                    <a:lnTo>
                      <a:pt x="28" y="54"/>
                    </a:lnTo>
                    <a:lnTo>
                      <a:pt x="22" y="62"/>
                    </a:lnTo>
                    <a:lnTo>
                      <a:pt x="20" y="64"/>
                    </a:lnTo>
                    <a:lnTo>
                      <a:pt x="20" y="64"/>
                    </a:lnTo>
                    <a:lnTo>
                      <a:pt x="20" y="64"/>
                    </a:lnTo>
                    <a:close/>
                    <a:moveTo>
                      <a:pt x="46" y="54"/>
                    </a:moveTo>
                    <a:lnTo>
                      <a:pt x="46" y="54"/>
                    </a:lnTo>
                    <a:lnTo>
                      <a:pt x="48" y="54"/>
                    </a:lnTo>
                    <a:lnTo>
                      <a:pt x="50" y="58"/>
                    </a:lnTo>
                    <a:lnTo>
                      <a:pt x="50" y="60"/>
                    </a:lnTo>
                    <a:lnTo>
                      <a:pt x="46" y="60"/>
                    </a:lnTo>
                    <a:lnTo>
                      <a:pt x="42" y="60"/>
                    </a:lnTo>
                    <a:lnTo>
                      <a:pt x="42" y="58"/>
                    </a:lnTo>
                    <a:lnTo>
                      <a:pt x="42" y="54"/>
                    </a:lnTo>
                    <a:lnTo>
                      <a:pt x="46" y="54"/>
                    </a:lnTo>
                    <a:lnTo>
                      <a:pt x="46" y="54"/>
                    </a:lnTo>
                    <a:lnTo>
                      <a:pt x="46" y="5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8" name="Freeform 1490"/>
              <p:cNvSpPr>
                <a:spLocks noEditPoints="1"/>
              </p:cNvSpPr>
              <p:nvPr/>
            </p:nvSpPr>
            <p:spPr bwMode="auto">
              <a:xfrm>
                <a:off x="1876425" y="3168650"/>
                <a:ext cx="320675" cy="234950"/>
              </a:xfrm>
              <a:custGeom>
                <a:avLst/>
                <a:gdLst>
                  <a:gd name="T0" fmla="*/ 0 w 202"/>
                  <a:gd name="T1" fmla="*/ 28 h 148"/>
                  <a:gd name="T2" fmla="*/ 8 w 202"/>
                  <a:gd name="T3" fmla="*/ 18 h 148"/>
                  <a:gd name="T4" fmla="*/ 16 w 202"/>
                  <a:gd name="T5" fmla="*/ 18 h 148"/>
                  <a:gd name="T6" fmla="*/ 26 w 202"/>
                  <a:gd name="T7" fmla="*/ 28 h 148"/>
                  <a:gd name="T8" fmla="*/ 30 w 202"/>
                  <a:gd name="T9" fmla="*/ 38 h 148"/>
                  <a:gd name="T10" fmla="*/ 28 w 202"/>
                  <a:gd name="T11" fmla="*/ 48 h 148"/>
                  <a:gd name="T12" fmla="*/ 10 w 202"/>
                  <a:gd name="T13" fmla="*/ 42 h 148"/>
                  <a:gd name="T14" fmla="*/ 2 w 202"/>
                  <a:gd name="T15" fmla="*/ 48 h 148"/>
                  <a:gd name="T16" fmla="*/ 4 w 202"/>
                  <a:gd name="T17" fmla="*/ 62 h 148"/>
                  <a:gd name="T18" fmla="*/ 20 w 202"/>
                  <a:gd name="T19" fmla="*/ 60 h 148"/>
                  <a:gd name="T20" fmla="*/ 12 w 202"/>
                  <a:gd name="T21" fmla="*/ 66 h 148"/>
                  <a:gd name="T22" fmla="*/ 18 w 202"/>
                  <a:gd name="T23" fmla="*/ 72 h 148"/>
                  <a:gd name="T24" fmla="*/ 22 w 202"/>
                  <a:gd name="T25" fmla="*/ 82 h 148"/>
                  <a:gd name="T26" fmla="*/ 18 w 202"/>
                  <a:gd name="T27" fmla="*/ 90 h 148"/>
                  <a:gd name="T28" fmla="*/ 30 w 202"/>
                  <a:gd name="T29" fmla="*/ 106 h 148"/>
                  <a:gd name="T30" fmla="*/ 38 w 202"/>
                  <a:gd name="T31" fmla="*/ 94 h 148"/>
                  <a:gd name="T32" fmla="*/ 58 w 202"/>
                  <a:gd name="T33" fmla="*/ 90 h 148"/>
                  <a:gd name="T34" fmla="*/ 90 w 202"/>
                  <a:gd name="T35" fmla="*/ 98 h 148"/>
                  <a:gd name="T36" fmla="*/ 118 w 202"/>
                  <a:gd name="T37" fmla="*/ 110 h 148"/>
                  <a:gd name="T38" fmla="*/ 128 w 202"/>
                  <a:gd name="T39" fmla="*/ 126 h 148"/>
                  <a:gd name="T40" fmla="*/ 138 w 202"/>
                  <a:gd name="T41" fmla="*/ 142 h 148"/>
                  <a:gd name="T42" fmla="*/ 146 w 202"/>
                  <a:gd name="T43" fmla="*/ 146 h 148"/>
                  <a:gd name="T44" fmla="*/ 160 w 202"/>
                  <a:gd name="T45" fmla="*/ 136 h 148"/>
                  <a:gd name="T46" fmla="*/ 170 w 202"/>
                  <a:gd name="T47" fmla="*/ 112 h 148"/>
                  <a:gd name="T48" fmla="*/ 182 w 202"/>
                  <a:gd name="T49" fmla="*/ 108 h 148"/>
                  <a:gd name="T50" fmla="*/ 194 w 202"/>
                  <a:gd name="T51" fmla="*/ 106 h 148"/>
                  <a:gd name="T52" fmla="*/ 198 w 202"/>
                  <a:gd name="T53" fmla="*/ 92 h 148"/>
                  <a:gd name="T54" fmla="*/ 184 w 202"/>
                  <a:gd name="T55" fmla="*/ 90 h 148"/>
                  <a:gd name="T56" fmla="*/ 166 w 202"/>
                  <a:gd name="T57" fmla="*/ 80 h 148"/>
                  <a:gd name="T58" fmla="*/ 148 w 202"/>
                  <a:gd name="T59" fmla="*/ 66 h 148"/>
                  <a:gd name="T60" fmla="*/ 138 w 202"/>
                  <a:gd name="T61" fmla="*/ 48 h 148"/>
                  <a:gd name="T62" fmla="*/ 124 w 202"/>
                  <a:gd name="T63" fmla="*/ 36 h 148"/>
                  <a:gd name="T64" fmla="*/ 108 w 202"/>
                  <a:gd name="T65" fmla="*/ 42 h 148"/>
                  <a:gd name="T66" fmla="*/ 102 w 202"/>
                  <a:gd name="T67" fmla="*/ 34 h 148"/>
                  <a:gd name="T68" fmla="*/ 90 w 202"/>
                  <a:gd name="T69" fmla="*/ 12 h 148"/>
                  <a:gd name="T70" fmla="*/ 78 w 202"/>
                  <a:gd name="T71" fmla="*/ 0 h 148"/>
                  <a:gd name="T72" fmla="*/ 64 w 202"/>
                  <a:gd name="T73" fmla="*/ 10 h 148"/>
                  <a:gd name="T74" fmla="*/ 64 w 202"/>
                  <a:gd name="T75" fmla="*/ 24 h 148"/>
                  <a:gd name="T76" fmla="*/ 44 w 202"/>
                  <a:gd name="T77" fmla="*/ 24 h 148"/>
                  <a:gd name="T78" fmla="*/ 26 w 202"/>
                  <a:gd name="T79" fmla="*/ 10 h 148"/>
                  <a:gd name="T80" fmla="*/ 2 w 202"/>
                  <a:gd name="T81" fmla="*/ 16 h 148"/>
                  <a:gd name="T82" fmla="*/ 0 w 202"/>
                  <a:gd name="T83" fmla="*/ 18 h 148"/>
                  <a:gd name="T84" fmla="*/ 4 w 202"/>
                  <a:gd name="T85" fmla="*/ 72 h 148"/>
                  <a:gd name="T86" fmla="*/ 10 w 202"/>
                  <a:gd name="T87" fmla="*/ 70 h 148"/>
                  <a:gd name="T88" fmla="*/ 8 w 202"/>
                  <a:gd name="T89" fmla="*/ 7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2" h="148">
                    <a:moveTo>
                      <a:pt x="0" y="18"/>
                    </a:moveTo>
                    <a:lnTo>
                      <a:pt x="0" y="18"/>
                    </a:lnTo>
                    <a:lnTo>
                      <a:pt x="0" y="28"/>
                    </a:lnTo>
                    <a:lnTo>
                      <a:pt x="4" y="28"/>
                    </a:lnTo>
                    <a:lnTo>
                      <a:pt x="4" y="20"/>
                    </a:lnTo>
                    <a:lnTo>
                      <a:pt x="8" y="18"/>
                    </a:lnTo>
                    <a:lnTo>
                      <a:pt x="10" y="16"/>
                    </a:lnTo>
                    <a:lnTo>
                      <a:pt x="12" y="16"/>
                    </a:lnTo>
                    <a:lnTo>
                      <a:pt x="16" y="18"/>
                    </a:lnTo>
                    <a:lnTo>
                      <a:pt x="20" y="18"/>
                    </a:lnTo>
                    <a:lnTo>
                      <a:pt x="20" y="24"/>
                    </a:lnTo>
                    <a:lnTo>
                      <a:pt x="26" y="28"/>
                    </a:lnTo>
                    <a:lnTo>
                      <a:pt x="30" y="36"/>
                    </a:lnTo>
                    <a:lnTo>
                      <a:pt x="34" y="36"/>
                    </a:lnTo>
                    <a:lnTo>
                      <a:pt x="30" y="38"/>
                    </a:lnTo>
                    <a:lnTo>
                      <a:pt x="28" y="44"/>
                    </a:lnTo>
                    <a:lnTo>
                      <a:pt x="26" y="44"/>
                    </a:lnTo>
                    <a:lnTo>
                      <a:pt x="28" y="48"/>
                    </a:lnTo>
                    <a:lnTo>
                      <a:pt x="20" y="48"/>
                    </a:lnTo>
                    <a:lnTo>
                      <a:pt x="16" y="46"/>
                    </a:lnTo>
                    <a:lnTo>
                      <a:pt x="10" y="42"/>
                    </a:lnTo>
                    <a:lnTo>
                      <a:pt x="8" y="42"/>
                    </a:lnTo>
                    <a:lnTo>
                      <a:pt x="4" y="42"/>
                    </a:lnTo>
                    <a:lnTo>
                      <a:pt x="2" y="48"/>
                    </a:lnTo>
                    <a:lnTo>
                      <a:pt x="2" y="56"/>
                    </a:lnTo>
                    <a:lnTo>
                      <a:pt x="2" y="64"/>
                    </a:lnTo>
                    <a:lnTo>
                      <a:pt x="4" y="62"/>
                    </a:lnTo>
                    <a:lnTo>
                      <a:pt x="8" y="62"/>
                    </a:lnTo>
                    <a:lnTo>
                      <a:pt x="10" y="62"/>
                    </a:lnTo>
                    <a:lnTo>
                      <a:pt x="20" y="60"/>
                    </a:lnTo>
                    <a:lnTo>
                      <a:pt x="16" y="62"/>
                    </a:lnTo>
                    <a:lnTo>
                      <a:pt x="12" y="64"/>
                    </a:lnTo>
                    <a:lnTo>
                      <a:pt x="12" y="66"/>
                    </a:lnTo>
                    <a:lnTo>
                      <a:pt x="12" y="70"/>
                    </a:lnTo>
                    <a:lnTo>
                      <a:pt x="16" y="66"/>
                    </a:lnTo>
                    <a:lnTo>
                      <a:pt x="18" y="72"/>
                    </a:lnTo>
                    <a:lnTo>
                      <a:pt x="18" y="74"/>
                    </a:lnTo>
                    <a:lnTo>
                      <a:pt x="16" y="76"/>
                    </a:lnTo>
                    <a:lnTo>
                      <a:pt x="22" y="82"/>
                    </a:lnTo>
                    <a:lnTo>
                      <a:pt x="26" y="88"/>
                    </a:lnTo>
                    <a:lnTo>
                      <a:pt x="22" y="90"/>
                    </a:lnTo>
                    <a:lnTo>
                      <a:pt x="18" y="90"/>
                    </a:lnTo>
                    <a:lnTo>
                      <a:pt x="18" y="110"/>
                    </a:lnTo>
                    <a:lnTo>
                      <a:pt x="28" y="110"/>
                    </a:lnTo>
                    <a:lnTo>
                      <a:pt x="30" y="106"/>
                    </a:lnTo>
                    <a:lnTo>
                      <a:pt x="30" y="102"/>
                    </a:lnTo>
                    <a:lnTo>
                      <a:pt x="36" y="98"/>
                    </a:lnTo>
                    <a:lnTo>
                      <a:pt x="38" y="94"/>
                    </a:lnTo>
                    <a:lnTo>
                      <a:pt x="46" y="94"/>
                    </a:lnTo>
                    <a:lnTo>
                      <a:pt x="50" y="92"/>
                    </a:lnTo>
                    <a:lnTo>
                      <a:pt x="58" y="90"/>
                    </a:lnTo>
                    <a:lnTo>
                      <a:pt x="76" y="94"/>
                    </a:lnTo>
                    <a:lnTo>
                      <a:pt x="86" y="94"/>
                    </a:lnTo>
                    <a:lnTo>
                      <a:pt x="90" y="98"/>
                    </a:lnTo>
                    <a:lnTo>
                      <a:pt x="100" y="102"/>
                    </a:lnTo>
                    <a:lnTo>
                      <a:pt x="110" y="106"/>
                    </a:lnTo>
                    <a:lnTo>
                      <a:pt x="118" y="110"/>
                    </a:lnTo>
                    <a:lnTo>
                      <a:pt x="122" y="116"/>
                    </a:lnTo>
                    <a:lnTo>
                      <a:pt x="124" y="120"/>
                    </a:lnTo>
                    <a:lnTo>
                      <a:pt x="128" y="126"/>
                    </a:lnTo>
                    <a:lnTo>
                      <a:pt x="136" y="128"/>
                    </a:lnTo>
                    <a:lnTo>
                      <a:pt x="136" y="134"/>
                    </a:lnTo>
                    <a:lnTo>
                      <a:pt x="138" y="142"/>
                    </a:lnTo>
                    <a:lnTo>
                      <a:pt x="136" y="148"/>
                    </a:lnTo>
                    <a:lnTo>
                      <a:pt x="142" y="148"/>
                    </a:lnTo>
                    <a:lnTo>
                      <a:pt x="146" y="146"/>
                    </a:lnTo>
                    <a:lnTo>
                      <a:pt x="150" y="148"/>
                    </a:lnTo>
                    <a:lnTo>
                      <a:pt x="164" y="144"/>
                    </a:lnTo>
                    <a:lnTo>
                      <a:pt x="160" y="136"/>
                    </a:lnTo>
                    <a:lnTo>
                      <a:pt x="168" y="128"/>
                    </a:lnTo>
                    <a:lnTo>
                      <a:pt x="170" y="124"/>
                    </a:lnTo>
                    <a:lnTo>
                      <a:pt x="170" y="112"/>
                    </a:lnTo>
                    <a:lnTo>
                      <a:pt x="174" y="110"/>
                    </a:lnTo>
                    <a:lnTo>
                      <a:pt x="176" y="106"/>
                    </a:lnTo>
                    <a:lnTo>
                      <a:pt x="182" y="108"/>
                    </a:lnTo>
                    <a:lnTo>
                      <a:pt x="186" y="110"/>
                    </a:lnTo>
                    <a:lnTo>
                      <a:pt x="194" y="110"/>
                    </a:lnTo>
                    <a:lnTo>
                      <a:pt x="194" y="106"/>
                    </a:lnTo>
                    <a:lnTo>
                      <a:pt x="194" y="100"/>
                    </a:lnTo>
                    <a:lnTo>
                      <a:pt x="202" y="94"/>
                    </a:lnTo>
                    <a:lnTo>
                      <a:pt x="198" y="92"/>
                    </a:lnTo>
                    <a:lnTo>
                      <a:pt x="194" y="92"/>
                    </a:lnTo>
                    <a:lnTo>
                      <a:pt x="188" y="90"/>
                    </a:lnTo>
                    <a:lnTo>
                      <a:pt x="184" y="90"/>
                    </a:lnTo>
                    <a:lnTo>
                      <a:pt x="178" y="84"/>
                    </a:lnTo>
                    <a:lnTo>
                      <a:pt x="168" y="84"/>
                    </a:lnTo>
                    <a:lnTo>
                      <a:pt x="166" y="80"/>
                    </a:lnTo>
                    <a:lnTo>
                      <a:pt x="158" y="74"/>
                    </a:lnTo>
                    <a:lnTo>
                      <a:pt x="154" y="70"/>
                    </a:lnTo>
                    <a:lnTo>
                      <a:pt x="148" y="66"/>
                    </a:lnTo>
                    <a:lnTo>
                      <a:pt x="146" y="60"/>
                    </a:lnTo>
                    <a:lnTo>
                      <a:pt x="142" y="54"/>
                    </a:lnTo>
                    <a:lnTo>
                      <a:pt x="138" y="48"/>
                    </a:lnTo>
                    <a:lnTo>
                      <a:pt x="138" y="42"/>
                    </a:lnTo>
                    <a:lnTo>
                      <a:pt x="132" y="34"/>
                    </a:lnTo>
                    <a:lnTo>
                      <a:pt x="124" y="36"/>
                    </a:lnTo>
                    <a:lnTo>
                      <a:pt x="118" y="34"/>
                    </a:lnTo>
                    <a:lnTo>
                      <a:pt x="112" y="38"/>
                    </a:lnTo>
                    <a:lnTo>
                      <a:pt x="108" y="42"/>
                    </a:lnTo>
                    <a:lnTo>
                      <a:pt x="102" y="38"/>
                    </a:lnTo>
                    <a:lnTo>
                      <a:pt x="100" y="36"/>
                    </a:lnTo>
                    <a:lnTo>
                      <a:pt x="102" y="34"/>
                    </a:lnTo>
                    <a:lnTo>
                      <a:pt x="100" y="26"/>
                    </a:lnTo>
                    <a:lnTo>
                      <a:pt x="92" y="24"/>
                    </a:lnTo>
                    <a:lnTo>
                      <a:pt x="90" y="12"/>
                    </a:lnTo>
                    <a:lnTo>
                      <a:pt x="86" y="2"/>
                    </a:lnTo>
                    <a:lnTo>
                      <a:pt x="84" y="2"/>
                    </a:lnTo>
                    <a:lnTo>
                      <a:pt x="78" y="0"/>
                    </a:lnTo>
                    <a:lnTo>
                      <a:pt x="74" y="6"/>
                    </a:lnTo>
                    <a:lnTo>
                      <a:pt x="72" y="10"/>
                    </a:lnTo>
                    <a:lnTo>
                      <a:pt x="64" y="10"/>
                    </a:lnTo>
                    <a:lnTo>
                      <a:pt x="62" y="12"/>
                    </a:lnTo>
                    <a:lnTo>
                      <a:pt x="62" y="18"/>
                    </a:lnTo>
                    <a:lnTo>
                      <a:pt x="64" y="24"/>
                    </a:lnTo>
                    <a:lnTo>
                      <a:pt x="64" y="26"/>
                    </a:lnTo>
                    <a:lnTo>
                      <a:pt x="48" y="24"/>
                    </a:lnTo>
                    <a:lnTo>
                      <a:pt x="44" y="24"/>
                    </a:lnTo>
                    <a:lnTo>
                      <a:pt x="36" y="24"/>
                    </a:lnTo>
                    <a:lnTo>
                      <a:pt x="30" y="16"/>
                    </a:lnTo>
                    <a:lnTo>
                      <a:pt x="26" y="10"/>
                    </a:lnTo>
                    <a:lnTo>
                      <a:pt x="16" y="8"/>
                    </a:lnTo>
                    <a:lnTo>
                      <a:pt x="8" y="10"/>
                    </a:lnTo>
                    <a:lnTo>
                      <a:pt x="2" y="16"/>
                    </a:lnTo>
                    <a:lnTo>
                      <a:pt x="0" y="18"/>
                    </a:lnTo>
                    <a:lnTo>
                      <a:pt x="0" y="18"/>
                    </a:lnTo>
                    <a:lnTo>
                      <a:pt x="0" y="18"/>
                    </a:lnTo>
                    <a:close/>
                    <a:moveTo>
                      <a:pt x="8" y="70"/>
                    </a:moveTo>
                    <a:lnTo>
                      <a:pt x="8" y="70"/>
                    </a:lnTo>
                    <a:lnTo>
                      <a:pt x="4" y="72"/>
                    </a:lnTo>
                    <a:lnTo>
                      <a:pt x="10" y="74"/>
                    </a:lnTo>
                    <a:lnTo>
                      <a:pt x="10" y="72"/>
                    </a:lnTo>
                    <a:lnTo>
                      <a:pt x="10" y="70"/>
                    </a:lnTo>
                    <a:lnTo>
                      <a:pt x="8" y="70"/>
                    </a:lnTo>
                    <a:lnTo>
                      <a:pt x="8" y="70"/>
                    </a:lnTo>
                    <a:lnTo>
                      <a:pt x="8" y="7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59" name="Freeform 1491"/>
              <p:cNvSpPr>
                <a:spLocks noEditPoints="1"/>
              </p:cNvSpPr>
              <p:nvPr/>
            </p:nvSpPr>
            <p:spPr bwMode="auto">
              <a:xfrm>
                <a:off x="1269999" y="3197224"/>
                <a:ext cx="434975" cy="203199"/>
              </a:xfrm>
              <a:custGeom>
                <a:avLst/>
                <a:gdLst>
                  <a:gd name="T0" fmla="*/ 146 w 274"/>
                  <a:gd name="T1" fmla="*/ 126 h 128"/>
                  <a:gd name="T2" fmla="*/ 154 w 274"/>
                  <a:gd name="T3" fmla="*/ 118 h 128"/>
                  <a:gd name="T4" fmla="*/ 158 w 274"/>
                  <a:gd name="T5" fmla="*/ 110 h 128"/>
                  <a:gd name="T6" fmla="*/ 172 w 274"/>
                  <a:gd name="T7" fmla="*/ 108 h 128"/>
                  <a:gd name="T8" fmla="*/ 198 w 274"/>
                  <a:gd name="T9" fmla="*/ 100 h 128"/>
                  <a:gd name="T10" fmla="*/ 224 w 274"/>
                  <a:gd name="T11" fmla="*/ 96 h 128"/>
                  <a:gd name="T12" fmla="*/ 236 w 274"/>
                  <a:gd name="T13" fmla="*/ 98 h 128"/>
                  <a:gd name="T14" fmla="*/ 246 w 274"/>
                  <a:gd name="T15" fmla="*/ 98 h 128"/>
                  <a:gd name="T16" fmla="*/ 258 w 274"/>
                  <a:gd name="T17" fmla="*/ 98 h 128"/>
                  <a:gd name="T18" fmla="*/ 264 w 274"/>
                  <a:gd name="T19" fmla="*/ 88 h 128"/>
                  <a:gd name="T20" fmla="*/ 262 w 274"/>
                  <a:gd name="T21" fmla="*/ 70 h 128"/>
                  <a:gd name="T22" fmla="*/ 258 w 274"/>
                  <a:gd name="T23" fmla="*/ 60 h 128"/>
                  <a:gd name="T24" fmla="*/ 270 w 274"/>
                  <a:gd name="T25" fmla="*/ 54 h 128"/>
                  <a:gd name="T26" fmla="*/ 272 w 274"/>
                  <a:gd name="T27" fmla="*/ 44 h 128"/>
                  <a:gd name="T28" fmla="*/ 254 w 274"/>
                  <a:gd name="T29" fmla="*/ 34 h 128"/>
                  <a:gd name="T30" fmla="*/ 258 w 274"/>
                  <a:gd name="T31" fmla="*/ 18 h 128"/>
                  <a:gd name="T32" fmla="*/ 252 w 274"/>
                  <a:gd name="T33" fmla="*/ 10 h 128"/>
                  <a:gd name="T34" fmla="*/ 230 w 274"/>
                  <a:gd name="T35" fmla="*/ 8 h 128"/>
                  <a:gd name="T36" fmla="*/ 216 w 274"/>
                  <a:gd name="T37" fmla="*/ 16 h 128"/>
                  <a:gd name="T38" fmla="*/ 192 w 274"/>
                  <a:gd name="T39" fmla="*/ 18 h 128"/>
                  <a:gd name="T40" fmla="*/ 172 w 274"/>
                  <a:gd name="T41" fmla="*/ 24 h 128"/>
                  <a:gd name="T42" fmla="*/ 152 w 274"/>
                  <a:gd name="T43" fmla="*/ 14 h 128"/>
                  <a:gd name="T44" fmla="*/ 140 w 274"/>
                  <a:gd name="T45" fmla="*/ 14 h 128"/>
                  <a:gd name="T46" fmla="*/ 128 w 274"/>
                  <a:gd name="T47" fmla="*/ 0 h 128"/>
                  <a:gd name="T48" fmla="*/ 82 w 274"/>
                  <a:gd name="T49" fmla="*/ 14 h 128"/>
                  <a:gd name="T50" fmla="*/ 56 w 274"/>
                  <a:gd name="T51" fmla="*/ 18 h 128"/>
                  <a:gd name="T52" fmla="*/ 46 w 274"/>
                  <a:gd name="T53" fmla="*/ 26 h 128"/>
                  <a:gd name="T54" fmla="*/ 22 w 274"/>
                  <a:gd name="T55" fmla="*/ 34 h 128"/>
                  <a:gd name="T56" fmla="*/ 38 w 274"/>
                  <a:gd name="T57" fmla="*/ 20 h 128"/>
                  <a:gd name="T58" fmla="*/ 22 w 274"/>
                  <a:gd name="T59" fmla="*/ 8 h 128"/>
                  <a:gd name="T60" fmla="*/ 16 w 274"/>
                  <a:gd name="T61" fmla="*/ 6 h 128"/>
                  <a:gd name="T62" fmla="*/ 16 w 274"/>
                  <a:gd name="T63" fmla="*/ 14 h 128"/>
                  <a:gd name="T64" fmla="*/ 8 w 274"/>
                  <a:gd name="T65" fmla="*/ 18 h 128"/>
                  <a:gd name="T66" fmla="*/ 0 w 274"/>
                  <a:gd name="T67" fmla="*/ 32 h 128"/>
                  <a:gd name="T68" fmla="*/ 0 w 274"/>
                  <a:gd name="T69" fmla="*/ 44 h 128"/>
                  <a:gd name="T70" fmla="*/ 10 w 274"/>
                  <a:gd name="T71" fmla="*/ 60 h 128"/>
                  <a:gd name="T72" fmla="*/ 10 w 274"/>
                  <a:gd name="T73" fmla="*/ 72 h 128"/>
                  <a:gd name="T74" fmla="*/ 4 w 274"/>
                  <a:gd name="T75" fmla="*/ 86 h 128"/>
                  <a:gd name="T76" fmla="*/ 18 w 274"/>
                  <a:gd name="T77" fmla="*/ 104 h 128"/>
                  <a:gd name="T78" fmla="*/ 34 w 274"/>
                  <a:gd name="T79" fmla="*/ 106 h 128"/>
                  <a:gd name="T80" fmla="*/ 58 w 274"/>
                  <a:gd name="T81" fmla="*/ 122 h 128"/>
                  <a:gd name="T82" fmla="*/ 70 w 274"/>
                  <a:gd name="T83" fmla="*/ 110 h 128"/>
                  <a:gd name="T84" fmla="*/ 110 w 274"/>
                  <a:gd name="T85" fmla="*/ 118 h 128"/>
                  <a:gd name="T86" fmla="*/ 130 w 274"/>
                  <a:gd name="T87" fmla="*/ 114 h 128"/>
                  <a:gd name="T88" fmla="*/ 138 w 274"/>
                  <a:gd name="T89" fmla="*/ 116 h 128"/>
                  <a:gd name="T90" fmla="*/ 138 w 274"/>
                  <a:gd name="T91" fmla="*/ 128 h 128"/>
                  <a:gd name="T92" fmla="*/ 248 w 274"/>
                  <a:gd name="T93" fmla="*/ 80 h 128"/>
                  <a:gd name="T94" fmla="*/ 252 w 274"/>
                  <a:gd name="T95"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4" h="128">
                    <a:moveTo>
                      <a:pt x="138" y="128"/>
                    </a:moveTo>
                    <a:lnTo>
                      <a:pt x="138" y="128"/>
                    </a:lnTo>
                    <a:lnTo>
                      <a:pt x="144" y="128"/>
                    </a:lnTo>
                    <a:lnTo>
                      <a:pt x="146" y="126"/>
                    </a:lnTo>
                    <a:lnTo>
                      <a:pt x="148" y="124"/>
                    </a:lnTo>
                    <a:lnTo>
                      <a:pt x="152" y="122"/>
                    </a:lnTo>
                    <a:lnTo>
                      <a:pt x="154" y="122"/>
                    </a:lnTo>
                    <a:lnTo>
                      <a:pt x="154" y="118"/>
                    </a:lnTo>
                    <a:lnTo>
                      <a:pt x="154" y="114"/>
                    </a:lnTo>
                    <a:lnTo>
                      <a:pt x="154" y="110"/>
                    </a:lnTo>
                    <a:lnTo>
                      <a:pt x="156" y="110"/>
                    </a:lnTo>
                    <a:lnTo>
                      <a:pt x="158" y="110"/>
                    </a:lnTo>
                    <a:lnTo>
                      <a:pt x="162" y="110"/>
                    </a:lnTo>
                    <a:lnTo>
                      <a:pt x="164" y="108"/>
                    </a:lnTo>
                    <a:lnTo>
                      <a:pt x="166" y="108"/>
                    </a:lnTo>
                    <a:lnTo>
                      <a:pt x="172" y="108"/>
                    </a:lnTo>
                    <a:lnTo>
                      <a:pt x="176" y="108"/>
                    </a:lnTo>
                    <a:lnTo>
                      <a:pt x="184" y="106"/>
                    </a:lnTo>
                    <a:lnTo>
                      <a:pt x="190" y="106"/>
                    </a:lnTo>
                    <a:lnTo>
                      <a:pt x="198" y="100"/>
                    </a:lnTo>
                    <a:lnTo>
                      <a:pt x="206" y="100"/>
                    </a:lnTo>
                    <a:lnTo>
                      <a:pt x="210" y="100"/>
                    </a:lnTo>
                    <a:lnTo>
                      <a:pt x="216" y="98"/>
                    </a:lnTo>
                    <a:lnTo>
                      <a:pt x="224" y="96"/>
                    </a:lnTo>
                    <a:lnTo>
                      <a:pt x="228" y="92"/>
                    </a:lnTo>
                    <a:lnTo>
                      <a:pt x="230" y="98"/>
                    </a:lnTo>
                    <a:lnTo>
                      <a:pt x="234" y="98"/>
                    </a:lnTo>
                    <a:lnTo>
                      <a:pt x="236" y="98"/>
                    </a:lnTo>
                    <a:lnTo>
                      <a:pt x="238" y="98"/>
                    </a:lnTo>
                    <a:lnTo>
                      <a:pt x="242" y="98"/>
                    </a:lnTo>
                    <a:lnTo>
                      <a:pt x="244" y="100"/>
                    </a:lnTo>
                    <a:lnTo>
                      <a:pt x="246" y="98"/>
                    </a:lnTo>
                    <a:lnTo>
                      <a:pt x="248" y="96"/>
                    </a:lnTo>
                    <a:lnTo>
                      <a:pt x="254" y="96"/>
                    </a:lnTo>
                    <a:lnTo>
                      <a:pt x="254" y="100"/>
                    </a:lnTo>
                    <a:lnTo>
                      <a:pt x="258" y="98"/>
                    </a:lnTo>
                    <a:lnTo>
                      <a:pt x="264" y="98"/>
                    </a:lnTo>
                    <a:lnTo>
                      <a:pt x="266" y="98"/>
                    </a:lnTo>
                    <a:lnTo>
                      <a:pt x="266" y="92"/>
                    </a:lnTo>
                    <a:lnTo>
                      <a:pt x="264" y="88"/>
                    </a:lnTo>
                    <a:lnTo>
                      <a:pt x="262" y="86"/>
                    </a:lnTo>
                    <a:lnTo>
                      <a:pt x="258" y="80"/>
                    </a:lnTo>
                    <a:lnTo>
                      <a:pt x="258" y="72"/>
                    </a:lnTo>
                    <a:lnTo>
                      <a:pt x="262" y="70"/>
                    </a:lnTo>
                    <a:lnTo>
                      <a:pt x="262" y="68"/>
                    </a:lnTo>
                    <a:lnTo>
                      <a:pt x="262" y="64"/>
                    </a:lnTo>
                    <a:lnTo>
                      <a:pt x="262" y="62"/>
                    </a:lnTo>
                    <a:lnTo>
                      <a:pt x="258" y="60"/>
                    </a:lnTo>
                    <a:lnTo>
                      <a:pt x="262" y="54"/>
                    </a:lnTo>
                    <a:lnTo>
                      <a:pt x="264" y="52"/>
                    </a:lnTo>
                    <a:lnTo>
                      <a:pt x="266" y="52"/>
                    </a:lnTo>
                    <a:lnTo>
                      <a:pt x="270" y="54"/>
                    </a:lnTo>
                    <a:lnTo>
                      <a:pt x="272" y="54"/>
                    </a:lnTo>
                    <a:lnTo>
                      <a:pt x="274" y="50"/>
                    </a:lnTo>
                    <a:lnTo>
                      <a:pt x="274" y="46"/>
                    </a:lnTo>
                    <a:lnTo>
                      <a:pt x="272" y="44"/>
                    </a:lnTo>
                    <a:lnTo>
                      <a:pt x="270" y="42"/>
                    </a:lnTo>
                    <a:lnTo>
                      <a:pt x="258" y="38"/>
                    </a:lnTo>
                    <a:lnTo>
                      <a:pt x="254" y="36"/>
                    </a:lnTo>
                    <a:lnTo>
                      <a:pt x="254" y="34"/>
                    </a:lnTo>
                    <a:lnTo>
                      <a:pt x="254" y="28"/>
                    </a:lnTo>
                    <a:lnTo>
                      <a:pt x="256" y="26"/>
                    </a:lnTo>
                    <a:lnTo>
                      <a:pt x="258" y="20"/>
                    </a:lnTo>
                    <a:lnTo>
                      <a:pt x="258" y="18"/>
                    </a:lnTo>
                    <a:lnTo>
                      <a:pt x="256" y="14"/>
                    </a:lnTo>
                    <a:lnTo>
                      <a:pt x="254" y="14"/>
                    </a:lnTo>
                    <a:lnTo>
                      <a:pt x="254" y="10"/>
                    </a:lnTo>
                    <a:lnTo>
                      <a:pt x="252" y="10"/>
                    </a:lnTo>
                    <a:lnTo>
                      <a:pt x="244" y="10"/>
                    </a:lnTo>
                    <a:lnTo>
                      <a:pt x="242" y="10"/>
                    </a:lnTo>
                    <a:lnTo>
                      <a:pt x="236" y="8"/>
                    </a:lnTo>
                    <a:lnTo>
                      <a:pt x="230" y="8"/>
                    </a:lnTo>
                    <a:lnTo>
                      <a:pt x="228" y="8"/>
                    </a:lnTo>
                    <a:lnTo>
                      <a:pt x="224" y="8"/>
                    </a:lnTo>
                    <a:lnTo>
                      <a:pt x="220" y="8"/>
                    </a:lnTo>
                    <a:lnTo>
                      <a:pt x="216" y="16"/>
                    </a:lnTo>
                    <a:lnTo>
                      <a:pt x="208" y="18"/>
                    </a:lnTo>
                    <a:lnTo>
                      <a:pt x="202" y="20"/>
                    </a:lnTo>
                    <a:lnTo>
                      <a:pt x="194" y="20"/>
                    </a:lnTo>
                    <a:lnTo>
                      <a:pt x="192" y="18"/>
                    </a:lnTo>
                    <a:lnTo>
                      <a:pt x="190" y="18"/>
                    </a:lnTo>
                    <a:lnTo>
                      <a:pt x="188" y="16"/>
                    </a:lnTo>
                    <a:lnTo>
                      <a:pt x="184" y="20"/>
                    </a:lnTo>
                    <a:lnTo>
                      <a:pt x="172" y="24"/>
                    </a:lnTo>
                    <a:lnTo>
                      <a:pt x="158" y="18"/>
                    </a:lnTo>
                    <a:lnTo>
                      <a:pt x="156" y="16"/>
                    </a:lnTo>
                    <a:lnTo>
                      <a:pt x="154" y="14"/>
                    </a:lnTo>
                    <a:lnTo>
                      <a:pt x="152" y="14"/>
                    </a:lnTo>
                    <a:lnTo>
                      <a:pt x="148" y="16"/>
                    </a:lnTo>
                    <a:lnTo>
                      <a:pt x="146" y="16"/>
                    </a:lnTo>
                    <a:lnTo>
                      <a:pt x="144" y="16"/>
                    </a:lnTo>
                    <a:lnTo>
                      <a:pt x="140" y="14"/>
                    </a:lnTo>
                    <a:lnTo>
                      <a:pt x="138" y="8"/>
                    </a:lnTo>
                    <a:lnTo>
                      <a:pt x="134" y="6"/>
                    </a:lnTo>
                    <a:lnTo>
                      <a:pt x="130" y="6"/>
                    </a:lnTo>
                    <a:lnTo>
                      <a:pt x="128" y="0"/>
                    </a:lnTo>
                    <a:lnTo>
                      <a:pt x="98" y="0"/>
                    </a:lnTo>
                    <a:lnTo>
                      <a:pt x="94" y="2"/>
                    </a:lnTo>
                    <a:lnTo>
                      <a:pt x="90" y="6"/>
                    </a:lnTo>
                    <a:lnTo>
                      <a:pt x="82" y="14"/>
                    </a:lnTo>
                    <a:lnTo>
                      <a:pt x="76" y="14"/>
                    </a:lnTo>
                    <a:lnTo>
                      <a:pt x="72" y="18"/>
                    </a:lnTo>
                    <a:lnTo>
                      <a:pt x="64" y="20"/>
                    </a:lnTo>
                    <a:lnTo>
                      <a:pt x="56" y="18"/>
                    </a:lnTo>
                    <a:lnTo>
                      <a:pt x="44" y="16"/>
                    </a:lnTo>
                    <a:lnTo>
                      <a:pt x="40" y="24"/>
                    </a:lnTo>
                    <a:lnTo>
                      <a:pt x="48" y="26"/>
                    </a:lnTo>
                    <a:lnTo>
                      <a:pt x="46" y="26"/>
                    </a:lnTo>
                    <a:lnTo>
                      <a:pt x="40" y="26"/>
                    </a:lnTo>
                    <a:lnTo>
                      <a:pt x="44" y="32"/>
                    </a:lnTo>
                    <a:lnTo>
                      <a:pt x="22" y="32"/>
                    </a:lnTo>
                    <a:lnTo>
                      <a:pt x="22" y="34"/>
                    </a:lnTo>
                    <a:lnTo>
                      <a:pt x="18" y="34"/>
                    </a:lnTo>
                    <a:lnTo>
                      <a:pt x="10" y="32"/>
                    </a:lnTo>
                    <a:lnTo>
                      <a:pt x="22" y="26"/>
                    </a:lnTo>
                    <a:lnTo>
                      <a:pt x="38" y="20"/>
                    </a:lnTo>
                    <a:lnTo>
                      <a:pt x="38" y="16"/>
                    </a:lnTo>
                    <a:lnTo>
                      <a:pt x="30" y="14"/>
                    </a:lnTo>
                    <a:lnTo>
                      <a:pt x="26" y="10"/>
                    </a:lnTo>
                    <a:lnTo>
                      <a:pt x="22" y="8"/>
                    </a:lnTo>
                    <a:lnTo>
                      <a:pt x="22" y="6"/>
                    </a:lnTo>
                    <a:lnTo>
                      <a:pt x="20" y="6"/>
                    </a:lnTo>
                    <a:lnTo>
                      <a:pt x="18" y="6"/>
                    </a:lnTo>
                    <a:lnTo>
                      <a:pt x="16" y="6"/>
                    </a:lnTo>
                    <a:lnTo>
                      <a:pt x="10" y="6"/>
                    </a:lnTo>
                    <a:lnTo>
                      <a:pt x="10" y="8"/>
                    </a:lnTo>
                    <a:lnTo>
                      <a:pt x="16" y="10"/>
                    </a:lnTo>
                    <a:lnTo>
                      <a:pt x="16" y="14"/>
                    </a:lnTo>
                    <a:lnTo>
                      <a:pt x="16" y="16"/>
                    </a:lnTo>
                    <a:lnTo>
                      <a:pt x="12" y="18"/>
                    </a:lnTo>
                    <a:lnTo>
                      <a:pt x="10" y="18"/>
                    </a:lnTo>
                    <a:lnTo>
                      <a:pt x="8" y="18"/>
                    </a:lnTo>
                    <a:lnTo>
                      <a:pt x="4" y="18"/>
                    </a:lnTo>
                    <a:lnTo>
                      <a:pt x="2" y="26"/>
                    </a:lnTo>
                    <a:lnTo>
                      <a:pt x="0" y="28"/>
                    </a:lnTo>
                    <a:lnTo>
                      <a:pt x="0" y="32"/>
                    </a:lnTo>
                    <a:lnTo>
                      <a:pt x="2" y="36"/>
                    </a:lnTo>
                    <a:lnTo>
                      <a:pt x="10" y="32"/>
                    </a:lnTo>
                    <a:lnTo>
                      <a:pt x="2" y="44"/>
                    </a:lnTo>
                    <a:lnTo>
                      <a:pt x="0" y="44"/>
                    </a:lnTo>
                    <a:lnTo>
                      <a:pt x="0" y="46"/>
                    </a:lnTo>
                    <a:lnTo>
                      <a:pt x="0" y="52"/>
                    </a:lnTo>
                    <a:lnTo>
                      <a:pt x="8" y="54"/>
                    </a:lnTo>
                    <a:lnTo>
                      <a:pt x="10" y="60"/>
                    </a:lnTo>
                    <a:lnTo>
                      <a:pt x="10" y="62"/>
                    </a:lnTo>
                    <a:lnTo>
                      <a:pt x="8" y="68"/>
                    </a:lnTo>
                    <a:lnTo>
                      <a:pt x="8" y="70"/>
                    </a:lnTo>
                    <a:lnTo>
                      <a:pt x="10" y="72"/>
                    </a:lnTo>
                    <a:lnTo>
                      <a:pt x="12" y="74"/>
                    </a:lnTo>
                    <a:lnTo>
                      <a:pt x="2" y="78"/>
                    </a:lnTo>
                    <a:lnTo>
                      <a:pt x="4" y="80"/>
                    </a:lnTo>
                    <a:lnTo>
                      <a:pt x="4" y="86"/>
                    </a:lnTo>
                    <a:lnTo>
                      <a:pt x="10" y="82"/>
                    </a:lnTo>
                    <a:lnTo>
                      <a:pt x="12" y="92"/>
                    </a:lnTo>
                    <a:lnTo>
                      <a:pt x="12" y="104"/>
                    </a:lnTo>
                    <a:lnTo>
                      <a:pt x="18" y="104"/>
                    </a:lnTo>
                    <a:lnTo>
                      <a:pt x="26" y="104"/>
                    </a:lnTo>
                    <a:lnTo>
                      <a:pt x="26" y="108"/>
                    </a:lnTo>
                    <a:lnTo>
                      <a:pt x="28" y="108"/>
                    </a:lnTo>
                    <a:lnTo>
                      <a:pt x="34" y="106"/>
                    </a:lnTo>
                    <a:lnTo>
                      <a:pt x="40" y="116"/>
                    </a:lnTo>
                    <a:lnTo>
                      <a:pt x="48" y="124"/>
                    </a:lnTo>
                    <a:lnTo>
                      <a:pt x="54" y="124"/>
                    </a:lnTo>
                    <a:lnTo>
                      <a:pt x="58" y="122"/>
                    </a:lnTo>
                    <a:lnTo>
                      <a:pt x="62" y="116"/>
                    </a:lnTo>
                    <a:lnTo>
                      <a:pt x="64" y="110"/>
                    </a:lnTo>
                    <a:lnTo>
                      <a:pt x="66" y="110"/>
                    </a:lnTo>
                    <a:lnTo>
                      <a:pt x="70" y="110"/>
                    </a:lnTo>
                    <a:lnTo>
                      <a:pt x="82" y="116"/>
                    </a:lnTo>
                    <a:lnTo>
                      <a:pt x="92" y="124"/>
                    </a:lnTo>
                    <a:lnTo>
                      <a:pt x="102" y="124"/>
                    </a:lnTo>
                    <a:lnTo>
                      <a:pt x="110" y="118"/>
                    </a:lnTo>
                    <a:lnTo>
                      <a:pt x="120" y="110"/>
                    </a:lnTo>
                    <a:lnTo>
                      <a:pt x="122" y="114"/>
                    </a:lnTo>
                    <a:lnTo>
                      <a:pt x="126" y="114"/>
                    </a:lnTo>
                    <a:lnTo>
                      <a:pt x="130" y="114"/>
                    </a:lnTo>
                    <a:lnTo>
                      <a:pt x="134" y="108"/>
                    </a:lnTo>
                    <a:lnTo>
                      <a:pt x="136" y="104"/>
                    </a:lnTo>
                    <a:lnTo>
                      <a:pt x="138" y="108"/>
                    </a:lnTo>
                    <a:lnTo>
                      <a:pt x="138" y="116"/>
                    </a:lnTo>
                    <a:lnTo>
                      <a:pt x="134" y="118"/>
                    </a:lnTo>
                    <a:lnTo>
                      <a:pt x="136" y="128"/>
                    </a:lnTo>
                    <a:lnTo>
                      <a:pt x="138" y="128"/>
                    </a:lnTo>
                    <a:lnTo>
                      <a:pt x="138" y="128"/>
                    </a:lnTo>
                    <a:lnTo>
                      <a:pt x="138" y="128"/>
                    </a:lnTo>
                    <a:close/>
                    <a:moveTo>
                      <a:pt x="252" y="68"/>
                    </a:moveTo>
                    <a:lnTo>
                      <a:pt x="252" y="68"/>
                    </a:lnTo>
                    <a:lnTo>
                      <a:pt x="248" y="80"/>
                    </a:lnTo>
                    <a:lnTo>
                      <a:pt x="234" y="80"/>
                    </a:lnTo>
                    <a:lnTo>
                      <a:pt x="230" y="78"/>
                    </a:lnTo>
                    <a:lnTo>
                      <a:pt x="236" y="72"/>
                    </a:lnTo>
                    <a:lnTo>
                      <a:pt x="252" y="68"/>
                    </a:lnTo>
                    <a:lnTo>
                      <a:pt x="252" y="68"/>
                    </a:lnTo>
                    <a:lnTo>
                      <a:pt x="252" y="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0" name="Freeform 1492"/>
              <p:cNvSpPr>
                <a:spLocks/>
              </p:cNvSpPr>
              <p:nvPr/>
            </p:nvSpPr>
            <p:spPr bwMode="auto">
              <a:xfrm>
                <a:off x="828675" y="3352800"/>
                <a:ext cx="92075" cy="200025"/>
              </a:xfrm>
              <a:custGeom>
                <a:avLst/>
                <a:gdLst>
                  <a:gd name="T0" fmla="*/ 58 w 58"/>
                  <a:gd name="T1" fmla="*/ 74 h 126"/>
                  <a:gd name="T2" fmla="*/ 58 w 58"/>
                  <a:gd name="T3" fmla="*/ 74 h 126"/>
                  <a:gd name="T4" fmla="*/ 56 w 58"/>
                  <a:gd name="T5" fmla="*/ 74 h 126"/>
                  <a:gd name="T6" fmla="*/ 54 w 58"/>
                  <a:gd name="T7" fmla="*/ 74 h 126"/>
                  <a:gd name="T8" fmla="*/ 46 w 58"/>
                  <a:gd name="T9" fmla="*/ 68 h 126"/>
                  <a:gd name="T10" fmla="*/ 46 w 58"/>
                  <a:gd name="T11" fmla="*/ 64 h 126"/>
                  <a:gd name="T12" fmla="*/ 44 w 58"/>
                  <a:gd name="T13" fmla="*/ 58 h 126"/>
                  <a:gd name="T14" fmla="*/ 48 w 58"/>
                  <a:gd name="T15" fmla="*/ 56 h 126"/>
                  <a:gd name="T16" fmla="*/ 52 w 58"/>
                  <a:gd name="T17" fmla="*/ 56 h 126"/>
                  <a:gd name="T18" fmla="*/ 56 w 58"/>
                  <a:gd name="T19" fmla="*/ 34 h 126"/>
                  <a:gd name="T20" fmla="*/ 48 w 58"/>
                  <a:gd name="T21" fmla="*/ 34 h 126"/>
                  <a:gd name="T22" fmla="*/ 48 w 58"/>
                  <a:gd name="T23" fmla="*/ 28 h 126"/>
                  <a:gd name="T24" fmla="*/ 48 w 58"/>
                  <a:gd name="T25" fmla="*/ 22 h 126"/>
                  <a:gd name="T26" fmla="*/ 58 w 58"/>
                  <a:gd name="T27" fmla="*/ 6 h 126"/>
                  <a:gd name="T28" fmla="*/ 56 w 58"/>
                  <a:gd name="T29" fmla="*/ 6 h 126"/>
                  <a:gd name="T30" fmla="*/ 52 w 58"/>
                  <a:gd name="T31" fmla="*/ 8 h 126"/>
                  <a:gd name="T32" fmla="*/ 46 w 58"/>
                  <a:gd name="T33" fmla="*/ 8 h 126"/>
                  <a:gd name="T34" fmla="*/ 46 w 58"/>
                  <a:gd name="T35" fmla="*/ 2 h 126"/>
                  <a:gd name="T36" fmla="*/ 42 w 58"/>
                  <a:gd name="T37" fmla="*/ 0 h 126"/>
                  <a:gd name="T38" fmla="*/ 30 w 58"/>
                  <a:gd name="T39" fmla="*/ 2 h 126"/>
                  <a:gd name="T40" fmla="*/ 24 w 58"/>
                  <a:gd name="T41" fmla="*/ 6 h 126"/>
                  <a:gd name="T42" fmla="*/ 16 w 58"/>
                  <a:gd name="T43" fmla="*/ 6 h 126"/>
                  <a:gd name="T44" fmla="*/ 10 w 58"/>
                  <a:gd name="T45" fmla="*/ 2 h 126"/>
                  <a:gd name="T46" fmla="*/ 8 w 58"/>
                  <a:gd name="T47" fmla="*/ 10 h 126"/>
                  <a:gd name="T48" fmla="*/ 10 w 58"/>
                  <a:gd name="T49" fmla="*/ 12 h 126"/>
                  <a:gd name="T50" fmla="*/ 10 w 58"/>
                  <a:gd name="T51" fmla="*/ 18 h 126"/>
                  <a:gd name="T52" fmla="*/ 14 w 58"/>
                  <a:gd name="T53" fmla="*/ 20 h 126"/>
                  <a:gd name="T54" fmla="*/ 14 w 58"/>
                  <a:gd name="T55" fmla="*/ 26 h 126"/>
                  <a:gd name="T56" fmla="*/ 16 w 58"/>
                  <a:gd name="T57" fmla="*/ 40 h 126"/>
                  <a:gd name="T58" fmla="*/ 16 w 58"/>
                  <a:gd name="T59" fmla="*/ 44 h 126"/>
                  <a:gd name="T60" fmla="*/ 14 w 58"/>
                  <a:gd name="T61" fmla="*/ 44 h 126"/>
                  <a:gd name="T62" fmla="*/ 14 w 58"/>
                  <a:gd name="T63" fmla="*/ 48 h 126"/>
                  <a:gd name="T64" fmla="*/ 10 w 58"/>
                  <a:gd name="T65" fmla="*/ 54 h 126"/>
                  <a:gd name="T66" fmla="*/ 6 w 58"/>
                  <a:gd name="T67" fmla="*/ 56 h 126"/>
                  <a:gd name="T68" fmla="*/ 0 w 58"/>
                  <a:gd name="T69" fmla="*/ 56 h 126"/>
                  <a:gd name="T70" fmla="*/ 0 w 58"/>
                  <a:gd name="T71" fmla="*/ 60 h 126"/>
                  <a:gd name="T72" fmla="*/ 2 w 58"/>
                  <a:gd name="T73" fmla="*/ 76 h 126"/>
                  <a:gd name="T74" fmla="*/ 6 w 58"/>
                  <a:gd name="T75" fmla="*/ 76 h 126"/>
                  <a:gd name="T76" fmla="*/ 8 w 58"/>
                  <a:gd name="T77" fmla="*/ 78 h 126"/>
                  <a:gd name="T78" fmla="*/ 14 w 58"/>
                  <a:gd name="T79" fmla="*/ 92 h 126"/>
                  <a:gd name="T80" fmla="*/ 20 w 58"/>
                  <a:gd name="T81" fmla="*/ 94 h 126"/>
                  <a:gd name="T82" fmla="*/ 26 w 58"/>
                  <a:gd name="T83" fmla="*/ 126 h 126"/>
                  <a:gd name="T84" fmla="*/ 30 w 58"/>
                  <a:gd name="T85" fmla="*/ 124 h 126"/>
                  <a:gd name="T86" fmla="*/ 34 w 58"/>
                  <a:gd name="T87" fmla="*/ 120 h 126"/>
                  <a:gd name="T88" fmla="*/ 36 w 58"/>
                  <a:gd name="T89" fmla="*/ 116 h 126"/>
                  <a:gd name="T90" fmla="*/ 36 w 58"/>
                  <a:gd name="T91" fmla="*/ 112 h 126"/>
                  <a:gd name="T92" fmla="*/ 36 w 58"/>
                  <a:gd name="T93" fmla="*/ 98 h 126"/>
                  <a:gd name="T94" fmla="*/ 38 w 58"/>
                  <a:gd name="T95" fmla="*/ 98 h 126"/>
                  <a:gd name="T96" fmla="*/ 44 w 58"/>
                  <a:gd name="T97" fmla="*/ 96 h 126"/>
                  <a:gd name="T98" fmla="*/ 46 w 58"/>
                  <a:gd name="T99" fmla="*/ 94 h 126"/>
                  <a:gd name="T100" fmla="*/ 52 w 58"/>
                  <a:gd name="T101" fmla="*/ 92 h 126"/>
                  <a:gd name="T102" fmla="*/ 54 w 58"/>
                  <a:gd name="T103" fmla="*/ 88 h 126"/>
                  <a:gd name="T104" fmla="*/ 56 w 58"/>
                  <a:gd name="T105" fmla="*/ 86 h 126"/>
                  <a:gd name="T106" fmla="*/ 54 w 58"/>
                  <a:gd name="T107" fmla="*/ 82 h 126"/>
                  <a:gd name="T108" fmla="*/ 58 w 58"/>
                  <a:gd name="T109" fmla="*/ 74 h 126"/>
                  <a:gd name="T110" fmla="*/ 58 w 58"/>
                  <a:gd name="T111" fmla="*/ 74 h 126"/>
                  <a:gd name="T112" fmla="*/ 58 w 58"/>
                  <a:gd name="T113"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 h="126">
                    <a:moveTo>
                      <a:pt x="58" y="74"/>
                    </a:moveTo>
                    <a:lnTo>
                      <a:pt x="58" y="74"/>
                    </a:lnTo>
                    <a:lnTo>
                      <a:pt x="56" y="74"/>
                    </a:lnTo>
                    <a:lnTo>
                      <a:pt x="54" y="74"/>
                    </a:lnTo>
                    <a:lnTo>
                      <a:pt x="46" y="68"/>
                    </a:lnTo>
                    <a:lnTo>
                      <a:pt x="46" y="64"/>
                    </a:lnTo>
                    <a:lnTo>
                      <a:pt x="44" y="58"/>
                    </a:lnTo>
                    <a:lnTo>
                      <a:pt x="48" y="56"/>
                    </a:lnTo>
                    <a:lnTo>
                      <a:pt x="52" y="56"/>
                    </a:lnTo>
                    <a:lnTo>
                      <a:pt x="56" y="34"/>
                    </a:lnTo>
                    <a:lnTo>
                      <a:pt x="48" y="34"/>
                    </a:lnTo>
                    <a:lnTo>
                      <a:pt x="48" y="28"/>
                    </a:lnTo>
                    <a:lnTo>
                      <a:pt x="48" y="22"/>
                    </a:lnTo>
                    <a:lnTo>
                      <a:pt x="58" y="6"/>
                    </a:lnTo>
                    <a:lnTo>
                      <a:pt x="56" y="6"/>
                    </a:lnTo>
                    <a:lnTo>
                      <a:pt x="52" y="8"/>
                    </a:lnTo>
                    <a:lnTo>
                      <a:pt x="46" y="8"/>
                    </a:lnTo>
                    <a:lnTo>
                      <a:pt x="46" y="2"/>
                    </a:lnTo>
                    <a:lnTo>
                      <a:pt x="42" y="0"/>
                    </a:lnTo>
                    <a:lnTo>
                      <a:pt x="30" y="2"/>
                    </a:lnTo>
                    <a:lnTo>
                      <a:pt x="24" y="6"/>
                    </a:lnTo>
                    <a:lnTo>
                      <a:pt x="16" y="6"/>
                    </a:lnTo>
                    <a:lnTo>
                      <a:pt x="10" y="2"/>
                    </a:lnTo>
                    <a:lnTo>
                      <a:pt x="8" y="10"/>
                    </a:lnTo>
                    <a:lnTo>
                      <a:pt x="10" y="12"/>
                    </a:lnTo>
                    <a:lnTo>
                      <a:pt x="10" y="18"/>
                    </a:lnTo>
                    <a:lnTo>
                      <a:pt x="14" y="20"/>
                    </a:lnTo>
                    <a:lnTo>
                      <a:pt x="14" y="26"/>
                    </a:lnTo>
                    <a:lnTo>
                      <a:pt x="16" y="40"/>
                    </a:lnTo>
                    <a:lnTo>
                      <a:pt x="16" y="44"/>
                    </a:lnTo>
                    <a:lnTo>
                      <a:pt x="14" y="44"/>
                    </a:lnTo>
                    <a:lnTo>
                      <a:pt x="14" y="48"/>
                    </a:lnTo>
                    <a:lnTo>
                      <a:pt x="10" y="54"/>
                    </a:lnTo>
                    <a:lnTo>
                      <a:pt x="6" y="56"/>
                    </a:lnTo>
                    <a:lnTo>
                      <a:pt x="0" y="56"/>
                    </a:lnTo>
                    <a:lnTo>
                      <a:pt x="0" y="60"/>
                    </a:lnTo>
                    <a:lnTo>
                      <a:pt x="2" y="76"/>
                    </a:lnTo>
                    <a:lnTo>
                      <a:pt x="6" y="76"/>
                    </a:lnTo>
                    <a:lnTo>
                      <a:pt x="8" y="78"/>
                    </a:lnTo>
                    <a:lnTo>
                      <a:pt x="14" y="92"/>
                    </a:lnTo>
                    <a:lnTo>
                      <a:pt x="20" y="94"/>
                    </a:lnTo>
                    <a:lnTo>
                      <a:pt x="26" y="126"/>
                    </a:lnTo>
                    <a:lnTo>
                      <a:pt x="30" y="124"/>
                    </a:lnTo>
                    <a:lnTo>
                      <a:pt x="34" y="120"/>
                    </a:lnTo>
                    <a:lnTo>
                      <a:pt x="36" y="116"/>
                    </a:lnTo>
                    <a:lnTo>
                      <a:pt x="36" y="112"/>
                    </a:lnTo>
                    <a:lnTo>
                      <a:pt x="36" y="98"/>
                    </a:lnTo>
                    <a:lnTo>
                      <a:pt x="38" y="98"/>
                    </a:lnTo>
                    <a:lnTo>
                      <a:pt x="44" y="96"/>
                    </a:lnTo>
                    <a:lnTo>
                      <a:pt x="46" y="94"/>
                    </a:lnTo>
                    <a:lnTo>
                      <a:pt x="52" y="92"/>
                    </a:lnTo>
                    <a:lnTo>
                      <a:pt x="54" y="88"/>
                    </a:lnTo>
                    <a:lnTo>
                      <a:pt x="56" y="86"/>
                    </a:lnTo>
                    <a:lnTo>
                      <a:pt x="54" y="82"/>
                    </a:lnTo>
                    <a:lnTo>
                      <a:pt x="58" y="74"/>
                    </a:lnTo>
                    <a:lnTo>
                      <a:pt x="58" y="74"/>
                    </a:lnTo>
                    <a:lnTo>
                      <a:pt x="58" y="7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1" name="Freeform 1493"/>
              <p:cNvSpPr>
                <a:spLocks/>
              </p:cNvSpPr>
              <p:nvPr/>
            </p:nvSpPr>
            <p:spPr bwMode="auto">
              <a:xfrm>
                <a:off x="654050" y="4108450"/>
                <a:ext cx="47625" cy="180975"/>
              </a:xfrm>
              <a:custGeom>
                <a:avLst/>
                <a:gdLst>
                  <a:gd name="T0" fmla="*/ 30 w 30"/>
                  <a:gd name="T1" fmla="*/ 104 h 114"/>
                  <a:gd name="T2" fmla="*/ 30 w 30"/>
                  <a:gd name="T3" fmla="*/ 104 h 114"/>
                  <a:gd name="T4" fmla="*/ 28 w 30"/>
                  <a:gd name="T5" fmla="*/ 98 h 114"/>
                  <a:gd name="T6" fmla="*/ 28 w 30"/>
                  <a:gd name="T7" fmla="*/ 96 h 114"/>
                  <a:gd name="T8" fmla="*/ 26 w 30"/>
                  <a:gd name="T9" fmla="*/ 86 h 114"/>
                  <a:gd name="T10" fmla="*/ 26 w 30"/>
                  <a:gd name="T11" fmla="*/ 80 h 114"/>
                  <a:gd name="T12" fmla="*/ 28 w 30"/>
                  <a:gd name="T13" fmla="*/ 74 h 114"/>
                  <a:gd name="T14" fmla="*/ 28 w 30"/>
                  <a:gd name="T15" fmla="*/ 70 h 114"/>
                  <a:gd name="T16" fmla="*/ 28 w 30"/>
                  <a:gd name="T17" fmla="*/ 62 h 114"/>
                  <a:gd name="T18" fmla="*/ 26 w 30"/>
                  <a:gd name="T19" fmla="*/ 56 h 114"/>
                  <a:gd name="T20" fmla="*/ 28 w 30"/>
                  <a:gd name="T21" fmla="*/ 50 h 114"/>
                  <a:gd name="T22" fmla="*/ 28 w 30"/>
                  <a:gd name="T23" fmla="*/ 42 h 114"/>
                  <a:gd name="T24" fmla="*/ 28 w 30"/>
                  <a:gd name="T25" fmla="*/ 38 h 114"/>
                  <a:gd name="T26" fmla="*/ 26 w 30"/>
                  <a:gd name="T27" fmla="*/ 36 h 114"/>
                  <a:gd name="T28" fmla="*/ 26 w 30"/>
                  <a:gd name="T29" fmla="*/ 32 h 114"/>
                  <a:gd name="T30" fmla="*/ 26 w 30"/>
                  <a:gd name="T31" fmla="*/ 24 h 114"/>
                  <a:gd name="T32" fmla="*/ 26 w 30"/>
                  <a:gd name="T33" fmla="*/ 20 h 114"/>
                  <a:gd name="T34" fmla="*/ 16 w 30"/>
                  <a:gd name="T35" fmla="*/ 18 h 114"/>
                  <a:gd name="T36" fmla="*/ 16 w 30"/>
                  <a:gd name="T37" fmla="*/ 2 h 114"/>
                  <a:gd name="T38" fmla="*/ 10 w 30"/>
                  <a:gd name="T39" fmla="*/ 2 h 114"/>
                  <a:gd name="T40" fmla="*/ 2 w 30"/>
                  <a:gd name="T41" fmla="*/ 0 h 114"/>
                  <a:gd name="T42" fmla="*/ 2 w 30"/>
                  <a:gd name="T43" fmla="*/ 8 h 114"/>
                  <a:gd name="T44" fmla="*/ 0 w 30"/>
                  <a:gd name="T45" fmla="*/ 14 h 114"/>
                  <a:gd name="T46" fmla="*/ 2 w 30"/>
                  <a:gd name="T47" fmla="*/ 14 h 114"/>
                  <a:gd name="T48" fmla="*/ 6 w 30"/>
                  <a:gd name="T49" fmla="*/ 18 h 114"/>
                  <a:gd name="T50" fmla="*/ 8 w 30"/>
                  <a:gd name="T51" fmla="*/ 24 h 114"/>
                  <a:gd name="T52" fmla="*/ 8 w 30"/>
                  <a:gd name="T53" fmla="*/ 32 h 114"/>
                  <a:gd name="T54" fmla="*/ 8 w 30"/>
                  <a:gd name="T55" fmla="*/ 36 h 114"/>
                  <a:gd name="T56" fmla="*/ 6 w 30"/>
                  <a:gd name="T57" fmla="*/ 38 h 114"/>
                  <a:gd name="T58" fmla="*/ 8 w 30"/>
                  <a:gd name="T59" fmla="*/ 42 h 114"/>
                  <a:gd name="T60" fmla="*/ 10 w 30"/>
                  <a:gd name="T61" fmla="*/ 44 h 114"/>
                  <a:gd name="T62" fmla="*/ 6 w 30"/>
                  <a:gd name="T63" fmla="*/ 50 h 114"/>
                  <a:gd name="T64" fmla="*/ 6 w 30"/>
                  <a:gd name="T65" fmla="*/ 52 h 114"/>
                  <a:gd name="T66" fmla="*/ 8 w 30"/>
                  <a:gd name="T67" fmla="*/ 56 h 114"/>
                  <a:gd name="T68" fmla="*/ 10 w 30"/>
                  <a:gd name="T69" fmla="*/ 62 h 114"/>
                  <a:gd name="T70" fmla="*/ 12 w 30"/>
                  <a:gd name="T71" fmla="*/ 68 h 114"/>
                  <a:gd name="T72" fmla="*/ 10 w 30"/>
                  <a:gd name="T73" fmla="*/ 80 h 114"/>
                  <a:gd name="T74" fmla="*/ 10 w 30"/>
                  <a:gd name="T75" fmla="*/ 86 h 114"/>
                  <a:gd name="T76" fmla="*/ 10 w 30"/>
                  <a:gd name="T77" fmla="*/ 88 h 114"/>
                  <a:gd name="T78" fmla="*/ 10 w 30"/>
                  <a:gd name="T79" fmla="*/ 90 h 114"/>
                  <a:gd name="T80" fmla="*/ 10 w 30"/>
                  <a:gd name="T81" fmla="*/ 92 h 114"/>
                  <a:gd name="T82" fmla="*/ 20 w 30"/>
                  <a:gd name="T83" fmla="*/ 108 h 114"/>
                  <a:gd name="T84" fmla="*/ 20 w 30"/>
                  <a:gd name="T85" fmla="*/ 114 h 114"/>
                  <a:gd name="T86" fmla="*/ 24 w 30"/>
                  <a:gd name="T87" fmla="*/ 114 h 114"/>
                  <a:gd name="T88" fmla="*/ 28 w 30"/>
                  <a:gd name="T89" fmla="*/ 108 h 114"/>
                  <a:gd name="T90" fmla="*/ 30 w 30"/>
                  <a:gd name="T91" fmla="*/ 104 h 114"/>
                  <a:gd name="T92" fmla="*/ 30 w 30"/>
                  <a:gd name="T93" fmla="*/ 104 h 114"/>
                  <a:gd name="T94" fmla="*/ 30 w 30"/>
                  <a:gd name="T95" fmla="*/ 10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114">
                    <a:moveTo>
                      <a:pt x="30" y="104"/>
                    </a:moveTo>
                    <a:lnTo>
                      <a:pt x="30" y="104"/>
                    </a:lnTo>
                    <a:lnTo>
                      <a:pt x="28" y="98"/>
                    </a:lnTo>
                    <a:lnTo>
                      <a:pt x="28" y="96"/>
                    </a:lnTo>
                    <a:lnTo>
                      <a:pt x="26" y="86"/>
                    </a:lnTo>
                    <a:lnTo>
                      <a:pt x="26" y="80"/>
                    </a:lnTo>
                    <a:lnTo>
                      <a:pt x="28" y="74"/>
                    </a:lnTo>
                    <a:lnTo>
                      <a:pt x="28" y="70"/>
                    </a:lnTo>
                    <a:lnTo>
                      <a:pt x="28" y="62"/>
                    </a:lnTo>
                    <a:lnTo>
                      <a:pt x="26" y="56"/>
                    </a:lnTo>
                    <a:lnTo>
                      <a:pt x="28" y="50"/>
                    </a:lnTo>
                    <a:lnTo>
                      <a:pt x="28" y="42"/>
                    </a:lnTo>
                    <a:lnTo>
                      <a:pt x="28" y="38"/>
                    </a:lnTo>
                    <a:lnTo>
                      <a:pt x="26" y="36"/>
                    </a:lnTo>
                    <a:lnTo>
                      <a:pt x="26" y="32"/>
                    </a:lnTo>
                    <a:lnTo>
                      <a:pt x="26" y="24"/>
                    </a:lnTo>
                    <a:lnTo>
                      <a:pt x="26" y="20"/>
                    </a:lnTo>
                    <a:lnTo>
                      <a:pt x="16" y="18"/>
                    </a:lnTo>
                    <a:lnTo>
                      <a:pt x="16" y="2"/>
                    </a:lnTo>
                    <a:lnTo>
                      <a:pt x="10" y="2"/>
                    </a:lnTo>
                    <a:lnTo>
                      <a:pt x="2" y="0"/>
                    </a:lnTo>
                    <a:lnTo>
                      <a:pt x="2" y="8"/>
                    </a:lnTo>
                    <a:lnTo>
                      <a:pt x="0" y="14"/>
                    </a:lnTo>
                    <a:lnTo>
                      <a:pt x="2" y="14"/>
                    </a:lnTo>
                    <a:lnTo>
                      <a:pt x="6" y="18"/>
                    </a:lnTo>
                    <a:lnTo>
                      <a:pt x="8" y="24"/>
                    </a:lnTo>
                    <a:lnTo>
                      <a:pt x="8" y="32"/>
                    </a:lnTo>
                    <a:lnTo>
                      <a:pt x="8" y="36"/>
                    </a:lnTo>
                    <a:lnTo>
                      <a:pt x="6" y="38"/>
                    </a:lnTo>
                    <a:lnTo>
                      <a:pt x="8" y="42"/>
                    </a:lnTo>
                    <a:lnTo>
                      <a:pt x="10" y="44"/>
                    </a:lnTo>
                    <a:lnTo>
                      <a:pt x="6" y="50"/>
                    </a:lnTo>
                    <a:lnTo>
                      <a:pt x="6" y="52"/>
                    </a:lnTo>
                    <a:lnTo>
                      <a:pt x="8" y="56"/>
                    </a:lnTo>
                    <a:lnTo>
                      <a:pt x="10" y="62"/>
                    </a:lnTo>
                    <a:lnTo>
                      <a:pt x="12" y="68"/>
                    </a:lnTo>
                    <a:lnTo>
                      <a:pt x="10" y="80"/>
                    </a:lnTo>
                    <a:lnTo>
                      <a:pt x="10" y="86"/>
                    </a:lnTo>
                    <a:lnTo>
                      <a:pt x="10" y="88"/>
                    </a:lnTo>
                    <a:lnTo>
                      <a:pt x="10" y="90"/>
                    </a:lnTo>
                    <a:lnTo>
                      <a:pt x="10" y="92"/>
                    </a:lnTo>
                    <a:lnTo>
                      <a:pt x="20" y="108"/>
                    </a:lnTo>
                    <a:lnTo>
                      <a:pt x="20" y="114"/>
                    </a:lnTo>
                    <a:lnTo>
                      <a:pt x="24" y="114"/>
                    </a:lnTo>
                    <a:lnTo>
                      <a:pt x="28" y="108"/>
                    </a:lnTo>
                    <a:lnTo>
                      <a:pt x="30" y="104"/>
                    </a:lnTo>
                    <a:lnTo>
                      <a:pt x="30" y="104"/>
                    </a:lnTo>
                    <a:lnTo>
                      <a:pt x="30" y="10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2" name="Freeform 1494"/>
              <p:cNvSpPr>
                <a:spLocks/>
              </p:cNvSpPr>
              <p:nvPr/>
            </p:nvSpPr>
            <p:spPr bwMode="auto">
              <a:xfrm>
                <a:off x="2917825" y="3873500"/>
                <a:ext cx="177800" cy="425450"/>
              </a:xfrm>
              <a:custGeom>
                <a:avLst/>
                <a:gdLst>
                  <a:gd name="T0" fmla="*/ 18 w 112"/>
                  <a:gd name="T1" fmla="*/ 166 h 268"/>
                  <a:gd name="T2" fmla="*/ 14 w 112"/>
                  <a:gd name="T3" fmla="*/ 172 h 268"/>
                  <a:gd name="T4" fmla="*/ 10 w 112"/>
                  <a:gd name="T5" fmla="*/ 196 h 268"/>
                  <a:gd name="T6" fmla="*/ 8 w 112"/>
                  <a:gd name="T7" fmla="*/ 206 h 268"/>
                  <a:gd name="T8" fmla="*/ 20 w 112"/>
                  <a:gd name="T9" fmla="*/ 224 h 268"/>
                  <a:gd name="T10" fmla="*/ 36 w 112"/>
                  <a:gd name="T11" fmla="*/ 246 h 268"/>
                  <a:gd name="T12" fmla="*/ 40 w 112"/>
                  <a:gd name="T13" fmla="*/ 256 h 268"/>
                  <a:gd name="T14" fmla="*/ 48 w 112"/>
                  <a:gd name="T15" fmla="*/ 268 h 268"/>
                  <a:gd name="T16" fmla="*/ 54 w 112"/>
                  <a:gd name="T17" fmla="*/ 264 h 268"/>
                  <a:gd name="T18" fmla="*/ 58 w 112"/>
                  <a:gd name="T19" fmla="*/ 258 h 268"/>
                  <a:gd name="T20" fmla="*/ 54 w 112"/>
                  <a:gd name="T21" fmla="*/ 242 h 268"/>
                  <a:gd name="T22" fmla="*/ 50 w 112"/>
                  <a:gd name="T23" fmla="*/ 236 h 268"/>
                  <a:gd name="T24" fmla="*/ 38 w 112"/>
                  <a:gd name="T25" fmla="*/ 232 h 268"/>
                  <a:gd name="T26" fmla="*/ 36 w 112"/>
                  <a:gd name="T27" fmla="*/ 222 h 268"/>
                  <a:gd name="T28" fmla="*/ 28 w 112"/>
                  <a:gd name="T29" fmla="*/ 214 h 268"/>
                  <a:gd name="T30" fmla="*/ 20 w 112"/>
                  <a:gd name="T31" fmla="*/ 200 h 268"/>
                  <a:gd name="T32" fmla="*/ 26 w 112"/>
                  <a:gd name="T33" fmla="*/ 174 h 268"/>
                  <a:gd name="T34" fmla="*/ 30 w 112"/>
                  <a:gd name="T35" fmla="*/ 130 h 268"/>
                  <a:gd name="T36" fmla="*/ 40 w 112"/>
                  <a:gd name="T37" fmla="*/ 124 h 268"/>
                  <a:gd name="T38" fmla="*/ 46 w 112"/>
                  <a:gd name="T39" fmla="*/ 128 h 268"/>
                  <a:gd name="T40" fmla="*/ 48 w 112"/>
                  <a:gd name="T41" fmla="*/ 138 h 268"/>
                  <a:gd name="T42" fmla="*/ 54 w 112"/>
                  <a:gd name="T43" fmla="*/ 138 h 268"/>
                  <a:gd name="T44" fmla="*/ 58 w 112"/>
                  <a:gd name="T45" fmla="*/ 138 h 268"/>
                  <a:gd name="T46" fmla="*/ 64 w 112"/>
                  <a:gd name="T47" fmla="*/ 146 h 268"/>
                  <a:gd name="T48" fmla="*/ 68 w 112"/>
                  <a:gd name="T49" fmla="*/ 154 h 268"/>
                  <a:gd name="T50" fmla="*/ 64 w 112"/>
                  <a:gd name="T51" fmla="*/ 136 h 268"/>
                  <a:gd name="T52" fmla="*/ 66 w 112"/>
                  <a:gd name="T53" fmla="*/ 114 h 268"/>
                  <a:gd name="T54" fmla="*/ 76 w 112"/>
                  <a:gd name="T55" fmla="*/ 110 h 268"/>
                  <a:gd name="T56" fmla="*/ 86 w 112"/>
                  <a:gd name="T57" fmla="*/ 110 h 268"/>
                  <a:gd name="T58" fmla="*/ 96 w 112"/>
                  <a:gd name="T59" fmla="*/ 100 h 268"/>
                  <a:gd name="T60" fmla="*/ 110 w 112"/>
                  <a:gd name="T61" fmla="*/ 96 h 268"/>
                  <a:gd name="T62" fmla="*/ 112 w 112"/>
                  <a:gd name="T63" fmla="*/ 90 h 268"/>
                  <a:gd name="T64" fmla="*/ 106 w 112"/>
                  <a:gd name="T65" fmla="*/ 74 h 268"/>
                  <a:gd name="T66" fmla="*/ 102 w 112"/>
                  <a:gd name="T67" fmla="*/ 66 h 268"/>
                  <a:gd name="T68" fmla="*/ 96 w 112"/>
                  <a:gd name="T69" fmla="*/ 54 h 268"/>
                  <a:gd name="T70" fmla="*/ 92 w 112"/>
                  <a:gd name="T71" fmla="*/ 36 h 268"/>
                  <a:gd name="T72" fmla="*/ 82 w 112"/>
                  <a:gd name="T73" fmla="*/ 32 h 268"/>
                  <a:gd name="T74" fmla="*/ 72 w 112"/>
                  <a:gd name="T75" fmla="*/ 26 h 268"/>
                  <a:gd name="T76" fmla="*/ 64 w 112"/>
                  <a:gd name="T77" fmla="*/ 30 h 268"/>
                  <a:gd name="T78" fmla="*/ 56 w 112"/>
                  <a:gd name="T79" fmla="*/ 38 h 268"/>
                  <a:gd name="T80" fmla="*/ 48 w 112"/>
                  <a:gd name="T81" fmla="*/ 32 h 268"/>
                  <a:gd name="T82" fmla="*/ 42 w 112"/>
                  <a:gd name="T83" fmla="*/ 28 h 268"/>
                  <a:gd name="T84" fmla="*/ 40 w 112"/>
                  <a:gd name="T85" fmla="*/ 20 h 268"/>
                  <a:gd name="T86" fmla="*/ 46 w 112"/>
                  <a:gd name="T87" fmla="*/ 8 h 268"/>
                  <a:gd name="T88" fmla="*/ 38 w 112"/>
                  <a:gd name="T89" fmla="*/ 8 h 268"/>
                  <a:gd name="T90" fmla="*/ 26 w 112"/>
                  <a:gd name="T91" fmla="*/ 2 h 268"/>
                  <a:gd name="T92" fmla="*/ 18 w 112"/>
                  <a:gd name="T93" fmla="*/ 0 h 268"/>
                  <a:gd name="T94" fmla="*/ 14 w 112"/>
                  <a:gd name="T95" fmla="*/ 12 h 268"/>
                  <a:gd name="T96" fmla="*/ 8 w 112"/>
                  <a:gd name="T97" fmla="*/ 18 h 268"/>
                  <a:gd name="T98" fmla="*/ 0 w 112"/>
                  <a:gd name="T99" fmla="*/ 22 h 268"/>
                  <a:gd name="T100" fmla="*/ 2 w 112"/>
                  <a:gd name="T101" fmla="*/ 38 h 268"/>
                  <a:gd name="T102" fmla="*/ 2 w 112"/>
                  <a:gd name="T103" fmla="*/ 60 h 268"/>
                  <a:gd name="T104" fmla="*/ 14 w 112"/>
                  <a:gd name="T105" fmla="*/ 76 h 268"/>
                  <a:gd name="T106" fmla="*/ 8 w 112"/>
                  <a:gd name="T107" fmla="*/ 86 h 268"/>
                  <a:gd name="T108" fmla="*/ 14 w 112"/>
                  <a:gd name="T109" fmla="*/ 114 h 268"/>
                  <a:gd name="T110" fmla="*/ 26 w 112"/>
                  <a:gd name="T111" fmla="*/ 132 h 268"/>
                  <a:gd name="T112" fmla="*/ 22 w 112"/>
                  <a:gd name="T113" fmla="*/ 150 h 268"/>
                  <a:gd name="T114" fmla="*/ 18 w 112"/>
                  <a:gd name="T115" fmla="*/ 166 h 268"/>
                  <a:gd name="T116" fmla="*/ 18 w 112"/>
                  <a:gd name="T117" fmla="*/ 16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 h="268">
                    <a:moveTo>
                      <a:pt x="18" y="166"/>
                    </a:moveTo>
                    <a:lnTo>
                      <a:pt x="18" y="166"/>
                    </a:lnTo>
                    <a:lnTo>
                      <a:pt x="18" y="172"/>
                    </a:lnTo>
                    <a:lnTo>
                      <a:pt x="14" y="172"/>
                    </a:lnTo>
                    <a:lnTo>
                      <a:pt x="14" y="192"/>
                    </a:lnTo>
                    <a:lnTo>
                      <a:pt x="10" y="196"/>
                    </a:lnTo>
                    <a:lnTo>
                      <a:pt x="8" y="202"/>
                    </a:lnTo>
                    <a:lnTo>
                      <a:pt x="8" y="206"/>
                    </a:lnTo>
                    <a:lnTo>
                      <a:pt x="12" y="214"/>
                    </a:lnTo>
                    <a:lnTo>
                      <a:pt x="20" y="224"/>
                    </a:lnTo>
                    <a:lnTo>
                      <a:pt x="28" y="236"/>
                    </a:lnTo>
                    <a:lnTo>
                      <a:pt x="36" y="246"/>
                    </a:lnTo>
                    <a:lnTo>
                      <a:pt x="36" y="258"/>
                    </a:lnTo>
                    <a:lnTo>
                      <a:pt x="40" y="256"/>
                    </a:lnTo>
                    <a:lnTo>
                      <a:pt x="48" y="260"/>
                    </a:lnTo>
                    <a:lnTo>
                      <a:pt x="48" y="268"/>
                    </a:lnTo>
                    <a:lnTo>
                      <a:pt x="50" y="268"/>
                    </a:lnTo>
                    <a:lnTo>
                      <a:pt x="54" y="264"/>
                    </a:lnTo>
                    <a:lnTo>
                      <a:pt x="58" y="264"/>
                    </a:lnTo>
                    <a:lnTo>
                      <a:pt x="58" y="258"/>
                    </a:lnTo>
                    <a:lnTo>
                      <a:pt x="58" y="250"/>
                    </a:lnTo>
                    <a:lnTo>
                      <a:pt x="54" y="242"/>
                    </a:lnTo>
                    <a:lnTo>
                      <a:pt x="54" y="240"/>
                    </a:lnTo>
                    <a:lnTo>
                      <a:pt x="50" y="236"/>
                    </a:lnTo>
                    <a:lnTo>
                      <a:pt x="42" y="236"/>
                    </a:lnTo>
                    <a:lnTo>
                      <a:pt x="38" y="232"/>
                    </a:lnTo>
                    <a:lnTo>
                      <a:pt x="38" y="228"/>
                    </a:lnTo>
                    <a:lnTo>
                      <a:pt x="36" y="222"/>
                    </a:lnTo>
                    <a:lnTo>
                      <a:pt x="36" y="214"/>
                    </a:lnTo>
                    <a:lnTo>
                      <a:pt x="28" y="214"/>
                    </a:lnTo>
                    <a:lnTo>
                      <a:pt x="22" y="200"/>
                    </a:lnTo>
                    <a:lnTo>
                      <a:pt x="20" y="200"/>
                    </a:lnTo>
                    <a:lnTo>
                      <a:pt x="20" y="188"/>
                    </a:lnTo>
                    <a:lnTo>
                      <a:pt x="26" y="174"/>
                    </a:lnTo>
                    <a:lnTo>
                      <a:pt x="32" y="148"/>
                    </a:lnTo>
                    <a:lnTo>
                      <a:pt x="30" y="130"/>
                    </a:lnTo>
                    <a:lnTo>
                      <a:pt x="30" y="128"/>
                    </a:lnTo>
                    <a:lnTo>
                      <a:pt x="40" y="124"/>
                    </a:lnTo>
                    <a:lnTo>
                      <a:pt x="42" y="128"/>
                    </a:lnTo>
                    <a:lnTo>
                      <a:pt x="46" y="128"/>
                    </a:lnTo>
                    <a:lnTo>
                      <a:pt x="46" y="132"/>
                    </a:lnTo>
                    <a:lnTo>
                      <a:pt x="48" y="138"/>
                    </a:lnTo>
                    <a:lnTo>
                      <a:pt x="50" y="138"/>
                    </a:lnTo>
                    <a:lnTo>
                      <a:pt x="54" y="138"/>
                    </a:lnTo>
                    <a:lnTo>
                      <a:pt x="58" y="136"/>
                    </a:lnTo>
                    <a:lnTo>
                      <a:pt x="58" y="138"/>
                    </a:lnTo>
                    <a:lnTo>
                      <a:pt x="58" y="142"/>
                    </a:lnTo>
                    <a:lnTo>
                      <a:pt x="64" y="146"/>
                    </a:lnTo>
                    <a:lnTo>
                      <a:pt x="68" y="148"/>
                    </a:lnTo>
                    <a:lnTo>
                      <a:pt x="68" y="154"/>
                    </a:lnTo>
                    <a:lnTo>
                      <a:pt x="68" y="142"/>
                    </a:lnTo>
                    <a:lnTo>
                      <a:pt x="64" y="136"/>
                    </a:lnTo>
                    <a:lnTo>
                      <a:pt x="64" y="122"/>
                    </a:lnTo>
                    <a:lnTo>
                      <a:pt x="66" y="114"/>
                    </a:lnTo>
                    <a:lnTo>
                      <a:pt x="68" y="112"/>
                    </a:lnTo>
                    <a:lnTo>
                      <a:pt x="76" y="110"/>
                    </a:lnTo>
                    <a:lnTo>
                      <a:pt x="82" y="110"/>
                    </a:lnTo>
                    <a:lnTo>
                      <a:pt x="86" y="110"/>
                    </a:lnTo>
                    <a:lnTo>
                      <a:pt x="94" y="104"/>
                    </a:lnTo>
                    <a:lnTo>
                      <a:pt x="96" y="100"/>
                    </a:lnTo>
                    <a:lnTo>
                      <a:pt x="106" y="100"/>
                    </a:lnTo>
                    <a:lnTo>
                      <a:pt x="110" y="96"/>
                    </a:lnTo>
                    <a:lnTo>
                      <a:pt x="112" y="92"/>
                    </a:lnTo>
                    <a:lnTo>
                      <a:pt x="112" y="90"/>
                    </a:lnTo>
                    <a:lnTo>
                      <a:pt x="110" y="82"/>
                    </a:lnTo>
                    <a:lnTo>
                      <a:pt x="106" y="74"/>
                    </a:lnTo>
                    <a:lnTo>
                      <a:pt x="106" y="72"/>
                    </a:lnTo>
                    <a:lnTo>
                      <a:pt x="102" y="66"/>
                    </a:lnTo>
                    <a:lnTo>
                      <a:pt x="100" y="60"/>
                    </a:lnTo>
                    <a:lnTo>
                      <a:pt x="96" y="54"/>
                    </a:lnTo>
                    <a:lnTo>
                      <a:pt x="96" y="46"/>
                    </a:lnTo>
                    <a:lnTo>
                      <a:pt x="92" y="36"/>
                    </a:lnTo>
                    <a:lnTo>
                      <a:pt x="86" y="36"/>
                    </a:lnTo>
                    <a:lnTo>
                      <a:pt x="82" y="32"/>
                    </a:lnTo>
                    <a:lnTo>
                      <a:pt x="78" y="26"/>
                    </a:lnTo>
                    <a:lnTo>
                      <a:pt x="72" y="26"/>
                    </a:lnTo>
                    <a:lnTo>
                      <a:pt x="68" y="30"/>
                    </a:lnTo>
                    <a:lnTo>
                      <a:pt x="64" y="30"/>
                    </a:lnTo>
                    <a:lnTo>
                      <a:pt x="60" y="38"/>
                    </a:lnTo>
                    <a:lnTo>
                      <a:pt x="56" y="38"/>
                    </a:lnTo>
                    <a:lnTo>
                      <a:pt x="54" y="36"/>
                    </a:lnTo>
                    <a:lnTo>
                      <a:pt x="48" y="32"/>
                    </a:lnTo>
                    <a:lnTo>
                      <a:pt x="42" y="32"/>
                    </a:lnTo>
                    <a:lnTo>
                      <a:pt x="42" y="28"/>
                    </a:lnTo>
                    <a:lnTo>
                      <a:pt x="40" y="22"/>
                    </a:lnTo>
                    <a:lnTo>
                      <a:pt x="40" y="20"/>
                    </a:lnTo>
                    <a:lnTo>
                      <a:pt x="48" y="12"/>
                    </a:lnTo>
                    <a:lnTo>
                      <a:pt x="46" y="8"/>
                    </a:lnTo>
                    <a:lnTo>
                      <a:pt x="40" y="8"/>
                    </a:lnTo>
                    <a:lnTo>
                      <a:pt x="38" y="8"/>
                    </a:lnTo>
                    <a:lnTo>
                      <a:pt x="38" y="2"/>
                    </a:lnTo>
                    <a:lnTo>
                      <a:pt x="26" y="2"/>
                    </a:lnTo>
                    <a:lnTo>
                      <a:pt x="22" y="0"/>
                    </a:lnTo>
                    <a:lnTo>
                      <a:pt x="18" y="0"/>
                    </a:lnTo>
                    <a:lnTo>
                      <a:pt x="14" y="8"/>
                    </a:lnTo>
                    <a:lnTo>
                      <a:pt x="14" y="12"/>
                    </a:lnTo>
                    <a:lnTo>
                      <a:pt x="12" y="12"/>
                    </a:lnTo>
                    <a:lnTo>
                      <a:pt x="8" y="18"/>
                    </a:lnTo>
                    <a:lnTo>
                      <a:pt x="2" y="18"/>
                    </a:lnTo>
                    <a:lnTo>
                      <a:pt x="0" y="22"/>
                    </a:lnTo>
                    <a:lnTo>
                      <a:pt x="2" y="32"/>
                    </a:lnTo>
                    <a:lnTo>
                      <a:pt x="2" y="38"/>
                    </a:lnTo>
                    <a:lnTo>
                      <a:pt x="0" y="48"/>
                    </a:lnTo>
                    <a:lnTo>
                      <a:pt x="2" y="60"/>
                    </a:lnTo>
                    <a:lnTo>
                      <a:pt x="8" y="68"/>
                    </a:lnTo>
                    <a:lnTo>
                      <a:pt x="14" y="76"/>
                    </a:lnTo>
                    <a:lnTo>
                      <a:pt x="14" y="84"/>
                    </a:lnTo>
                    <a:lnTo>
                      <a:pt x="8" y="86"/>
                    </a:lnTo>
                    <a:lnTo>
                      <a:pt x="10" y="102"/>
                    </a:lnTo>
                    <a:lnTo>
                      <a:pt x="14" y="114"/>
                    </a:lnTo>
                    <a:lnTo>
                      <a:pt x="20" y="122"/>
                    </a:lnTo>
                    <a:lnTo>
                      <a:pt x="26" y="132"/>
                    </a:lnTo>
                    <a:lnTo>
                      <a:pt x="26" y="142"/>
                    </a:lnTo>
                    <a:lnTo>
                      <a:pt x="22" y="150"/>
                    </a:lnTo>
                    <a:lnTo>
                      <a:pt x="20" y="158"/>
                    </a:lnTo>
                    <a:lnTo>
                      <a:pt x="18" y="166"/>
                    </a:lnTo>
                    <a:lnTo>
                      <a:pt x="18" y="166"/>
                    </a:lnTo>
                    <a:lnTo>
                      <a:pt x="18" y="16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3" name="Freeform 1495"/>
              <p:cNvSpPr>
                <a:spLocks noEditPoints="1"/>
              </p:cNvSpPr>
              <p:nvPr/>
            </p:nvSpPr>
            <p:spPr bwMode="auto">
              <a:xfrm>
                <a:off x="1333500" y="4498975"/>
                <a:ext cx="250825" cy="298450"/>
              </a:xfrm>
              <a:custGeom>
                <a:avLst/>
                <a:gdLst>
                  <a:gd name="T0" fmla="*/ 128 w 158"/>
                  <a:gd name="T1" fmla="*/ 38 h 188"/>
                  <a:gd name="T2" fmla="*/ 120 w 158"/>
                  <a:gd name="T3" fmla="*/ 30 h 188"/>
                  <a:gd name="T4" fmla="*/ 72 w 158"/>
                  <a:gd name="T5" fmla="*/ 0 h 188"/>
                  <a:gd name="T6" fmla="*/ 64 w 158"/>
                  <a:gd name="T7" fmla="*/ 10 h 188"/>
                  <a:gd name="T8" fmla="*/ 72 w 158"/>
                  <a:gd name="T9" fmla="*/ 20 h 188"/>
                  <a:gd name="T10" fmla="*/ 64 w 158"/>
                  <a:gd name="T11" fmla="*/ 26 h 188"/>
                  <a:gd name="T12" fmla="*/ 60 w 158"/>
                  <a:gd name="T13" fmla="*/ 24 h 188"/>
                  <a:gd name="T14" fmla="*/ 40 w 158"/>
                  <a:gd name="T15" fmla="*/ 24 h 188"/>
                  <a:gd name="T16" fmla="*/ 32 w 158"/>
                  <a:gd name="T17" fmla="*/ 16 h 188"/>
                  <a:gd name="T18" fmla="*/ 24 w 158"/>
                  <a:gd name="T19" fmla="*/ 10 h 188"/>
                  <a:gd name="T20" fmla="*/ 22 w 158"/>
                  <a:gd name="T21" fmla="*/ 28 h 188"/>
                  <a:gd name="T22" fmla="*/ 28 w 158"/>
                  <a:gd name="T23" fmla="*/ 34 h 188"/>
                  <a:gd name="T24" fmla="*/ 20 w 158"/>
                  <a:gd name="T25" fmla="*/ 46 h 188"/>
                  <a:gd name="T26" fmla="*/ 2 w 158"/>
                  <a:gd name="T27" fmla="*/ 56 h 188"/>
                  <a:gd name="T28" fmla="*/ 12 w 158"/>
                  <a:gd name="T29" fmla="*/ 90 h 188"/>
                  <a:gd name="T30" fmla="*/ 18 w 158"/>
                  <a:gd name="T31" fmla="*/ 108 h 188"/>
                  <a:gd name="T32" fmla="*/ 36 w 158"/>
                  <a:gd name="T33" fmla="*/ 126 h 188"/>
                  <a:gd name="T34" fmla="*/ 38 w 158"/>
                  <a:gd name="T35" fmla="*/ 134 h 188"/>
                  <a:gd name="T36" fmla="*/ 48 w 158"/>
                  <a:gd name="T37" fmla="*/ 138 h 188"/>
                  <a:gd name="T38" fmla="*/ 66 w 158"/>
                  <a:gd name="T39" fmla="*/ 146 h 188"/>
                  <a:gd name="T40" fmla="*/ 72 w 158"/>
                  <a:gd name="T41" fmla="*/ 152 h 188"/>
                  <a:gd name="T42" fmla="*/ 72 w 158"/>
                  <a:gd name="T43" fmla="*/ 178 h 188"/>
                  <a:gd name="T44" fmla="*/ 74 w 158"/>
                  <a:gd name="T45" fmla="*/ 188 h 188"/>
                  <a:gd name="T46" fmla="*/ 90 w 158"/>
                  <a:gd name="T47" fmla="*/ 182 h 188"/>
                  <a:gd name="T48" fmla="*/ 94 w 158"/>
                  <a:gd name="T49" fmla="*/ 188 h 188"/>
                  <a:gd name="T50" fmla="*/ 120 w 158"/>
                  <a:gd name="T51" fmla="*/ 182 h 188"/>
                  <a:gd name="T52" fmla="*/ 126 w 158"/>
                  <a:gd name="T53" fmla="*/ 182 h 188"/>
                  <a:gd name="T54" fmla="*/ 136 w 158"/>
                  <a:gd name="T55" fmla="*/ 174 h 188"/>
                  <a:gd name="T56" fmla="*/ 150 w 158"/>
                  <a:gd name="T57" fmla="*/ 172 h 188"/>
                  <a:gd name="T58" fmla="*/ 156 w 158"/>
                  <a:gd name="T59" fmla="*/ 160 h 188"/>
                  <a:gd name="T60" fmla="*/ 146 w 158"/>
                  <a:gd name="T61" fmla="*/ 146 h 188"/>
                  <a:gd name="T62" fmla="*/ 144 w 158"/>
                  <a:gd name="T63" fmla="*/ 106 h 188"/>
                  <a:gd name="T64" fmla="*/ 136 w 158"/>
                  <a:gd name="T65" fmla="*/ 90 h 188"/>
                  <a:gd name="T66" fmla="*/ 136 w 158"/>
                  <a:gd name="T67" fmla="*/ 66 h 188"/>
                  <a:gd name="T68" fmla="*/ 144 w 158"/>
                  <a:gd name="T69" fmla="*/ 52 h 188"/>
                  <a:gd name="T70" fmla="*/ 54 w 158"/>
                  <a:gd name="T71" fmla="*/ 112 h 188"/>
                  <a:gd name="T72" fmla="*/ 48 w 158"/>
                  <a:gd name="T73" fmla="*/ 110 h 188"/>
                  <a:gd name="T74" fmla="*/ 50 w 158"/>
                  <a:gd name="T75" fmla="*/ 108 h 188"/>
                  <a:gd name="T76" fmla="*/ 140 w 158"/>
                  <a:gd name="T77" fmla="*/ 82 h 188"/>
                  <a:gd name="T78" fmla="*/ 144 w 158"/>
                  <a:gd name="T79" fmla="*/ 90 h 188"/>
                  <a:gd name="T80" fmla="*/ 140 w 158"/>
                  <a:gd name="T81" fmla="*/ 82 h 188"/>
                  <a:gd name="T82" fmla="*/ 78 w 158"/>
                  <a:gd name="T83" fmla="*/ 44 h 188"/>
                  <a:gd name="T84" fmla="*/ 78 w 158"/>
                  <a:gd name="T85" fmla="*/ 48 h 188"/>
                  <a:gd name="T86" fmla="*/ 78 w 158"/>
                  <a:gd name="T87" fmla="*/ 44 h 188"/>
                  <a:gd name="T88" fmla="*/ 54 w 158"/>
                  <a:gd name="T89" fmla="*/ 10 h 188"/>
                  <a:gd name="T90" fmla="*/ 60 w 158"/>
                  <a:gd name="T91" fmla="*/ 10 h 188"/>
                  <a:gd name="T92" fmla="*/ 54 w 158"/>
                  <a:gd name="T93" fmla="*/ 1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188">
                    <a:moveTo>
                      <a:pt x="144" y="52"/>
                    </a:moveTo>
                    <a:lnTo>
                      <a:pt x="128" y="42"/>
                    </a:lnTo>
                    <a:lnTo>
                      <a:pt x="128" y="38"/>
                    </a:lnTo>
                    <a:lnTo>
                      <a:pt x="126" y="38"/>
                    </a:lnTo>
                    <a:lnTo>
                      <a:pt x="120" y="36"/>
                    </a:lnTo>
                    <a:lnTo>
                      <a:pt x="120" y="30"/>
                    </a:lnTo>
                    <a:lnTo>
                      <a:pt x="120" y="26"/>
                    </a:lnTo>
                    <a:lnTo>
                      <a:pt x="120" y="24"/>
                    </a:lnTo>
                    <a:lnTo>
                      <a:pt x="72" y="0"/>
                    </a:lnTo>
                    <a:lnTo>
                      <a:pt x="68" y="8"/>
                    </a:lnTo>
                    <a:lnTo>
                      <a:pt x="66" y="8"/>
                    </a:lnTo>
                    <a:lnTo>
                      <a:pt x="64" y="10"/>
                    </a:lnTo>
                    <a:lnTo>
                      <a:pt x="66" y="12"/>
                    </a:lnTo>
                    <a:lnTo>
                      <a:pt x="72" y="16"/>
                    </a:lnTo>
                    <a:lnTo>
                      <a:pt x="72" y="20"/>
                    </a:lnTo>
                    <a:lnTo>
                      <a:pt x="68" y="18"/>
                    </a:lnTo>
                    <a:lnTo>
                      <a:pt x="64" y="20"/>
                    </a:lnTo>
                    <a:lnTo>
                      <a:pt x="64" y="26"/>
                    </a:lnTo>
                    <a:lnTo>
                      <a:pt x="64" y="34"/>
                    </a:lnTo>
                    <a:lnTo>
                      <a:pt x="60" y="28"/>
                    </a:lnTo>
                    <a:lnTo>
                      <a:pt x="60" y="24"/>
                    </a:lnTo>
                    <a:lnTo>
                      <a:pt x="48" y="18"/>
                    </a:lnTo>
                    <a:lnTo>
                      <a:pt x="48" y="24"/>
                    </a:lnTo>
                    <a:lnTo>
                      <a:pt x="40" y="24"/>
                    </a:lnTo>
                    <a:lnTo>
                      <a:pt x="42" y="30"/>
                    </a:lnTo>
                    <a:lnTo>
                      <a:pt x="36" y="30"/>
                    </a:lnTo>
                    <a:lnTo>
                      <a:pt x="32" y="16"/>
                    </a:lnTo>
                    <a:lnTo>
                      <a:pt x="32" y="0"/>
                    </a:lnTo>
                    <a:lnTo>
                      <a:pt x="20" y="2"/>
                    </a:lnTo>
                    <a:lnTo>
                      <a:pt x="24" y="10"/>
                    </a:lnTo>
                    <a:lnTo>
                      <a:pt x="22" y="18"/>
                    </a:lnTo>
                    <a:lnTo>
                      <a:pt x="22" y="24"/>
                    </a:lnTo>
                    <a:lnTo>
                      <a:pt x="22" y="28"/>
                    </a:lnTo>
                    <a:lnTo>
                      <a:pt x="22" y="30"/>
                    </a:lnTo>
                    <a:lnTo>
                      <a:pt x="24" y="34"/>
                    </a:lnTo>
                    <a:lnTo>
                      <a:pt x="28" y="34"/>
                    </a:lnTo>
                    <a:lnTo>
                      <a:pt x="30" y="34"/>
                    </a:lnTo>
                    <a:lnTo>
                      <a:pt x="24" y="42"/>
                    </a:lnTo>
                    <a:lnTo>
                      <a:pt x="20" y="46"/>
                    </a:lnTo>
                    <a:lnTo>
                      <a:pt x="18" y="54"/>
                    </a:lnTo>
                    <a:lnTo>
                      <a:pt x="12" y="56"/>
                    </a:lnTo>
                    <a:lnTo>
                      <a:pt x="2" y="56"/>
                    </a:lnTo>
                    <a:lnTo>
                      <a:pt x="0" y="84"/>
                    </a:lnTo>
                    <a:lnTo>
                      <a:pt x="10" y="88"/>
                    </a:lnTo>
                    <a:lnTo>
                      <a:pt x="12" y="90"/>
                    </a:lnTo>
                    <a:lnTo>
                      <a:pt x="18" y="92"/>
                    </a:lnTo>
                    <a:lnTo>
                      <a:pt x="18" y="100"/>
                    </a:lnTo>
                    <a:lnTo>
                      <a:pt x="18" y="108"/>
                    </a:lnTo>
                    <a:lnTo>
                      <a:pt x="22" y="116"/>
                    </a:lnTo>
                    <a:lnTo>
                      <a:pt x="30" y="124"/>
                    </a:lnTo>
                    <a:lnTo>
                      <a:pt x="36" y="126"/>
                    </a:lnTo>
                    <a:lnTo>
                      <a:pt x="36" y="128"/>
                    </a:lnTo>
                    <a:lnTo>
                      <a:pt x="36" y="130"/>
                    </a:lnTo>
                    <a:lnTo>
                      <a:pt x="38" y="134"/>
                    </a:lnTo>
                    <a:lnTo>
                      <a:pt x="40" y="134"/>
                    </a:lnTo>
                    <a:lnTo>
                      <a:pt x="42" y="136"/>
                    </a:lnTo>
                    <a:lnTo>
                      <a:pt x="48" y="138"/>
                    </a:lnTo>
                    <a:lnTo>
                      <a:pt x="56" y="142"/>
                    </a:lnTo>
                    <a:lnTo>
                      <a:pt x="64" y="144"/>
                    </a:lnTo>
                    <a:lnTo>
                      <a:pt x="66" y="146"/>
                    </a:lnTo>
                    <a:lnTo>
                      <a:pt x="68" y="146"/>
                    </a:lnTo>
                    <a:lnTo>
                      <a:pt x="72" y="148"/>
                    </a:lnTo>
                    <a:lnTo>
                      <a:pt x="72" y="152"/>
                    </a:lnTo>
                    <a:lnTo>
                      <a:pt x="72" y="154"/>
                    </a:lnTo>
                    <a:lnTo>
                      <a:pt x="72" y="164"/>
                    </a:lnTo>
                    <a:lnTo>
                      <a:pt x="72" y="178"/>
                    </a:lnTo>
                    <a:lnTo>
                      <a:pt x="72" y="184"/>
                    </a:lnTo>
                    <a:lnTo>
                      <a:pt x="72" y="188"/>
                    </a:lnTo>
                    <a:lnTo>
                      <a:pt x="74" y="188"/>
                    </a:lnTo>
                    <a:lnTo>
                      <a:pt x="82" y="184"/>
                    </a:lnTo>
                    <a:lnTo>
                      <a:pt x="86" y="182"/>
                    </a:lnTo>
                    <a:lnTo>
                      <a:pt x="90" y="182"/>
                    </a:lnTo>
                    <a:lnTo>
                      <a:pt x="90" y="184"/>
                    </a:lnTo>
                    <a:lnTo>
                      <a:pt x="92" y="188"/>
                    </a:lnTo>
                    <a:lnTo>
                      <a:pt x="94" y="188"/>
                    </a:lnTo>
                    <a:lnTo>
                      <a:pt x="104" y="188"/>
                    </a:lnTo>
                    <a:lnTo>
                      <a:pt x="114" y="184"/>
                    </a:lnTo>
                    <a:lnTo>
                      <a:pt x="120" y="182"/>
                    </a:lnTo>
                    <a:lnTo>
                      <a:pt x="120" y="180"/>
                    </a:lnTo>
                    <a:lnTo>
                      <a:pt x="122" y="180"/>
                    </a:lnTo>
                    <a:lnTo>
                      <a:pt x="126" y="182"/>
                    </a:lnTo>
                    <a:lnTo>
                      <a:pt x="128" y="180"/>
                    </a:lnTo>
                    <a:lnTo>
                      <a:pt x="130" y="178"/>
                    </a:lnTo>
                    <a:lnTo>
                      <a:pt x="136" y="174"/>
                    </a:lnTo>
                    <a:lnTo>
                      <a:pt x="140" y="174"/>
                    </a:lnTo>
                    <a:lnTo>
                      <a:pt x="146" y="172"/>
                    </a:lnTo>
                    <a:lnTo>
                      <a:pt x="150" y="172"/>
                    </a:lnTo>
                    <a:lnTo>
                      <a:pt x="156" y="170"/>
                    </a:lnTo>
                    <a:lnTo>
                      <a:pt x="158" y="164"/>
                    </a:lnTo>
                    <a:lnTo>
                      <a:pt x="156" y="160"/>
                    </a:lnTo>
                    <a:lnTo>
                      <a:pt x="154" y="156"/>
                    </a:lnTo>
                    <a:lnTo>
                      <a:pt x="150" y="152"/>
                    </a:lnTo>
                    <a:lnTo>
                      <a:pt x="146" y="146"/>
                    </a:lnTo>
                    <a:lnTo>
                      <a:pt x="140" y="142"/>
                    </a:lnTo>
                    <a:lnTo>
                      <a:pt x="140" y="110"/>
                    </a:lnTo>
                    <a:lnTo>
                      <a:pt x="144" y="106"/>
                    </a:lnTo>
                    <a:lnTo>
                      <a:pt x="146" y="102"/>
                    </a:lnTo>
                    <a:lnTo>
                      <a:pt x="140" y="94"/>
                    </a:lnTo>
                    <a:lnTo>
                      <a:pt x="136" y="90"/>
                    </a:lnTo>
                    <a:lnTo>
                      <a:pt x="132" y="88"/>
                    </a:lnTo>
                    <a:lnTo>
                      <a:pt x="132" y="78"/>
                    </a:lnTo>
                    <a:lnTo>
                      <a:pt x="136" y="66"/>
                    </a:lnTo>
                    <a:lnTo>
                      <a:pt x="144" y="52"/>
                    </a:lnTo>
                    <a:lnTo>
                      <a:pt x="144" y="52"/>
                    </a:lnTo>
                    <a:lnTo>
                      <a:pt x="144" y="52"/>
                    </a:lnTo>
                    <a:close/>
                    <a:moveTo>
                      <a:pt x="50" y="108"/>
                    </a:moveTo>
                    <a:lnTo>
                      <a:pt x="50" y="108"/>
                    </a:lnTo>
                    <a:lnTo>
                      <a:pt x="54" y="112"/>
                    </a:lnTo>
                    <a:lnTo>
                      <a:pt x="54" y="116"/>
                    </a:lnTo>
                    <a:lnTo>
                      <a:pt x="50" y="116"/>
                    </a:lnTo>
                    <a:lnTo>
                      <a:pt x="48" y="110"/>
                    </a:lnTo>
                    <a:lnTo>
                      <a:pt x="48" y="108"/>
                    </a:lnTo>
                    <a:lnTo>
                      <a:pt x="50" y="108"/>
                    </a:lnTo>
                    <a:lnTo>
                      <a:pt x="50" y="108"/>
                    </a:lnTo>
                    <a:lnTo>
                      <a:pt x="50" y="108"/>
                    </a:lnTo>
                    <a:close/>
                    <a:moveTo>
                      <a:pt x="140" y="82"/>
                    </a:moveTo>
                    <a:lnTo>
                      <a:pt x="140" y="82"/>
                    </a:lnTo>
                    <a:lnTo>
                      <a:pt x="140" y="84"/>
                    </a:lnTo>
                    <a:lnTo>
                      <a:pt x="140" y="90"/>
                    </a:lnTo>
                    <a:lnTo>
                      <a:pt x="144" y="90"/>
                    </a:lnTo>
                    <a:lnTo>
                      <a:pt x="144" y="88"/>
                    </a:lnTo>
                    <a:lnTo>
                      <a:pt x="140" y="82"/>
                    </a:lnTo>
                    <a:lnTo>
                      <a:pt x="140" y="82"/>
                    </a:lnTo>
                    <a:lnTo>
                      <a:pt x="140" y="82"/>
                    </a:lnTo>
                    <a:close/>
                    <a:moveTo>
                      <a:pt x="78" y="44"/>
                    </a:moveTo>
                    <a:lnTo>
                      <a:pt x="78" y="44"/>
                    </a:lnTo>
                    <a:lnTo>
                      <a:pt x="82" y="44"/>
                    </a:lnTo>
                    <a:lnTo>
                      <a:pt x="82" y="46"/>
                    </a:lnTo>
                    <a:lnTo>
                      <a:pt x="78" y="48"/>
                    </a:lnTo>
                    <a:lnTo>
                      <a:pt x="76" y="48"/>
                    </a:lnTo>
                    <a:lnTo>
                      <a:pt x="74" y="46"/>
                    </a:lnTo>
                    <a:lnTo>
                      <a:pt x="78" y="44"/>
                    </a:lnTo>
                    <a:lnTo>
                      <a:pt x="78" y="44"/>
                    </a:lnTo>
                    <a:lnTo>
                      <a:pt x="78" y="44"/>
                    </a:lnTo>
                    <a:close/>
                    <a:moveTo>
                      <a:pt x="54" y="10"/>
                    </a:moveTo>
                    <a:lnTo>
                      <a:pt x="54" y="10"/>
                    </a:lnTo>
                    <a:lnTo>
                      <a:pt x="60" y="16"/>
                    </a:lnTo>
                    <a:lnTo>
                      <a:pt x="60" y="10"/>
                    </a:lnTo>
                    <a:lnTo>
                      <a:pt x="54" y="10"/>
                    </a:lnTo>
                    <a:lnTo>
                      <a:pt x="54" y="10"/>
                    </a:lnTo>
                    <a:lnTo>
                      <a:pt x="54"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4" name="Freeform 1496"/>
              <p:cNvSpPr>
                <a:spLocks/>
              </p:cNvSpPr>
              <p:nvPr/>
            </p:nvSpPr>
            <p:spPr bwMode="auto">
              <a:xfrm>
                <a:off x="2209800" y="3219450"/>
                <a:ext cx="171450" cy="174625"/>
              </a:xfrm>
              <a:custGeom>
                <a:avLst/>
                <a:gdLst>
                  <a:gd name="T0" fmla="*/ 84 w 108"/>
                  <a:gd name="T1" fmla="*/ 38 h 110"/>
                  <a:gd name="T2" fmla="*/ 84 w 108"/>
                  <a:gd name="T3" fmla="*/ 50 h 110"/>
                  <a:gd name="T4" fmla="*/ 100 w 108"/>
                  <a:gd name="T5" fmla="*/ 50 h 110"/>
                  <a:gd name="T6" fmla="*/ 100 w 108"/>
                  <a:gd name="T7" fmla="*/ 58 h 110"/>
                  <a:gd name="T8" fmla="*/ 102 w 108"/>
                  <a:gd name="T9" fmla="*/ 70 h 110"/>
                  <a:gd name="T10" fmla="*/ 106 w 108"/>
                  <a:gd name="T11" fmla="*/ 82 h 110"/>
                  <a:gd name="T12" fmla="*/ 102 w 108"/>
                  <a:gd name="T13" fmla="*/ 90 h 110"/>
                  <a:gd name="T14" fmla="*/ 80 w 108"/>
                  <a:gd name="T15" fmla="*/ 86 h 110"/>
                  <a:gd name="T16" fmla="*/ 64 w 108"/>
                  <a:gd name="T17" fmla="*/ 94 h 110"/>
                  <a:gd name="T18" fmla="*/ 56 w 108"/>
                  <a:gd name="T19" fmla="*/ 102 h 110"/>
                  <a:gd name="T20" fmla="*/ 42 w 108"/>
                  <a:gd name="T21" fmla="*/ 110 h 110"/>
                  <a:gd name="T22" fmla="*/ 38 w 108"/>
                  <a:gd name="T23" fmla="*/ 92 h 110"/>
                  <a:gd name="T24" fmla="*/ 36 w 108"/>
                  <a:gd name="T25" fmla="*/ 82 h 110"/>
                  <a:gd name="T26" fmla="*/ 28 w 108"/>
                  <a:gd name="T27" fmla="*/ 74 h 110"/>
                  <a:gd name="T28" fmla="*/ 24 w 108"/>
                  <a:gd name="T29" fmla="*/ 82 h 110"/>
                  <a:gd name="T30" fmla="*/ 10 w 108"/>
                  <a:gd name="T31" fmla="*/ 84 h 110"/>
                  <a:gd name="T32" fmla="*/ 10 w 108"/>
                  <a:gd name="T33" fmla="*/ 76 h 110"/>
                  <a:gd name="T34" fmla="*/ 16 w 108"/>
                  <a:gd name="T35" fmla="*/ 70 h 110"/>
                  <a:gd name="T36" fmla="*/ 16 w 108"/>
                  <a:gd name="T37" fmla="*/ 64 h 110"/>
                  <a:gd name="T38" fmla="*/ 12 w 108"/>
                  <a:gd name="T39" fmla="*/ 60 h 110"/>
                  <a:gd name="T40" fmla="*/ 16 w 108"/>
                  <a:gd name="T41" fmla="*/ 52 h 110"/>
                  <a:gd name="T42" fmla="*/ 6 w 108"/>
                  <a:gd name="T43" fmla="*/ 52 h 110"/>
                  <a:gd name="T44" fmla="*/ 0 w 108"/>
                  <a:gd name="T45" fmla="*/ 44 h 110"/>
                  <a:gd name="T46" fmla="*/ 2 w 108"/>
                  <a:gd name="T47" fmla="*/ 40 h 110"/>
                  <a:gd name="T48" fmla="*/ 10 w 108"/>
                  <a:gd name="T49" fmla="*/ 40 h 110"/>
                  <a:gd name="T50" fmla="*/ 12 w 108"/>
                  <a:gd name="T51" fmla="*/ 40 h 110"/>
                  <a:gd name="T52" fmla="*/ 24 w 108"/>
                  <a:gd name="T53" fmla="*/ 32 h 110"/>
                  <a:gd name="T54" fmla="*/ 20 w 108"/>
                  <a:gd name="T55" fmla="*/ 30 h 110"/>
                  <a:gd name="T56" fmla="*/ 26 w 108"/>
                  <a:gd name="T57" fmla="*/ 24 h 110"/>
                  <a:gd name="T58" fmla="*/ 28 w 108"/>
                  <a:gd name="T59" fmla="*/ 22 h 110"/>
                  <a:gd name="T60" fmla="*/ 26 w 108"/>
                  <a:gd name="T61" fmla="*/ 16 h 110"/>
                  <a:gd name="T62" fmla="*/ 26 w 108"/>
                  <a:gd name="T63" fmla="*/ 8 h 110"/>
                  <a:gd name="T64" fmla="*/ 36 w 108"/>
                  <a:gd name="T65" fmla="*/ 12 h 110"/>
                  <a:gd name="T66" fmla="*/ 42 w 108"/>
                  <a:gd name="T67" fmla="*/ 8 h 110"/>
                  <a:gd name="T68" fmla="*/ 46 w 108"/>
                  <a:gd name="T69" fmla="*/ 0 h 110"/>
                  <a:gd name="T70" fmla="*/ 42 w 108"/>
                  <a:gd name="T71" fmla="*/ 14 h 110"/>
                  <a:gd name="T72" fmla="*/ 46 w 108"/>
                  <a:gd name="T73" fmla="*/ 22 h 110"/>
                  <a:gd name="T74" fmla="*/ 38 w 108"/>
                  <a:gd name="T75" fmla="*/ 24 h 110"/>
                  <a:gd name="T76" fmla="*/ 36 w 108"/>
                  <a:gd name="T77" fmla="*/ 34 h 110"/>
                  <a:gd name="T78" fmla="*/ 46 w 108"/>
                  <a:gd name="T79" fmla="*/ 34 h 110"/>
                  <a:gd name="T80" fmla="*/ 48 w 108"/>
                  <a:gd name="T81" fmla="*/ 38 h 110"/>
                  <a:gd name="T82" fmla="*/ 56 w 108"/>
                  <a:gd name="T83" fmla="*/ 34 h 110"/>
                  <a:gd name="T84" fmla="*/ 62 w 108"/>
                  <a:gd name="T85" fmla="*/ 40 h 110"/>
                  <a:gd name="T86" fmla="*/ 70 w 108"/>
                  <a:gd name="T87" fmla="*/ 40 h 110"/>
                  <a:gd name="T88" fmla="*/ 80 w 108"/>
                  <a:gd name="T89" fmla="*/ 38 h 110"/>
                  <a:gd name="T90" fmla="*/ 84 w 108"/>
                  <a:gd name="T91" fmla="*/ 3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8" h="110">
                    <a:moveTo>
                      <a:pt x="84" y="38"/>
                    </a:moveTo>
                    <a:lnTo>
                      <a:pt x="84" y="38"/>
                    </a:lnTo>
                    <a:lnTo>
                      <a:pt x="88" y="44"/>
                    </a:lnTo>
                    <a:lnTo>
                      <a:pt x="84" y="50"/>
                    </a:lnTo>
                    <a:lnTo>
                      <a:pt x="90" y="56"/>
                    </a:lnTo>
                    <a:lnTo>
                      <a:pt x="100" y="50"/>
                    </a:lnTo>
                    <a:lnTo>
                      <a:pt x="102" y="52"/>
                    </a:lnTo>
                    <a:lnTo>
                      <a:pt x="100" y="58"/>
                    </a:lnTo>
                    <a:lnTo>
                      <a:pt x="100" y="64"/>
                    </a:lnTo>
                    <a:lnTo>
                      <a:pt x="102" y="70"/>
                    </a:lnTo>
                    <a:lnTo>
                      <a:pt x="102" y="78"/>
                    </a:lnTo>
                    <a:lnTo>
                      <a:pt x="106" y="82"/>
                    </a:lnTo>
                    <a:lnTo>
                      <a:pt x="108" y="86"/>
                    </a:lnTo>
                    <a:lnTo>
                      <a:pt x="102" y="90"/>
                    </a:lnTo>
                    <a:lnTo>
                      <a:pt x="92" y="90"/>
                    </a:lnTo>
                    <a:lnTo>
                      <a:pt x="80" y="86"/>
                    </a:lnTo>
                    <a:lnTo>
                      <a:pt x="74" y="90"/>
                    </a:lnTo>
                    <a:lnTo>
                      <a:pt x="64" y="94"/>
                    </a:lnTo>
                    <a:lnTo>
                      <a:pt x="60" y="94"/>
                    </a:lnTo>
                    <a:lnTo>
                      <a:pt x="56" y="102"/>
                    </a:lnTo>
                    <a:lnTo>
                      <a:pt x="48" y="108"/>
                    </a:lnTo>
                    <a:lnTo>
                      <a:pt x="42" y="110"/>
                    </a:lnTo>
                    <a:lnTo>
                      <a:pt x="36" y="102"/>
                    </a:lnTo>
                    <a:lnTo>
                      <a:pt x="38" y="92"/>
                    </a:lnTo>
                    <a:lnTo>
                      <a:pt x="42" y="86"/>
                    </a:lnTo>
                    <a:lnTo>
                      <a:pt x="36" y="82"/>
                    </a:lnTo>
                    <a:lnTo>
                      <a:pt x="34" y="76"/>
                    </a:lnTo>
                    <a:lnTo>
                      <a:pt x="28" y="74"/>
                    </a:lnTo>
                    <a:lnTo>
                      <a:pt x="26" y="78"/>
                    </a:lnTo>
                    <a:lnTo>
                      <a:pt x="24" y="82"/>
                    </a:lnTo>
                    <a:lnTo>
                      <a:pt x="16" y="84"/>
                    </a:lnTo>
                    <a:lnTo>
                      <a:pt x="10" y="84"/>
                    </a:lnTo>
                    <a:lnTo>
                      <a:pt x="8" y="84"/>
                    </a:lnTo>
                    <a:lnTo>
                      <a:pt x="10" y="76"/>
                    </a:lnTo>
                    <a:lnTo>
                      <a:pt x="12" y="74"/>
                    </a:lnTo>
                    <a:lnTo>
                      <a:pt x="16" y="70"/>
                    </a:lnTo>
                    <a:lnTo>
                      <a:pt x="18" y="68"/>
                    </a:lnTo>
                    <a:lnTo>
                      <a:pt x="16" y="64"/>
                    </a:lnTo>
                    <a:lnTo>
                      <a:pt x="12" y="64"/>
                    </a:lnTo>
                    <a:lnTo>
                      <a:pt x="12" y="60"/>
                    </a:lnTo>
                    <a:lnTo>
                      <a:pt x="16" y="56"/>
                    </a:lnTo>
                    <a:lnTo>
                      <a:pt x="16" y="52"/>
                    </a:lnTo>
                    <a:lnTo>
                      <a:pt x="8" y="52"/>
                    </a:lnTo>
                    <a:lnTo>
                      <a:pt x="6" y="52"/>
                    </a:lnTo>
                    <a:lnTo>
                      <a:pt x="2" y="48"/>
                    </a:lnTo>
                    <a:lnTo>
                      <a:pt x="0" y="44"/>
                    </a:lnTo>
                    <a:lnTo>
                      <a:pt x="0" y="42"/>
                    </a:lnTo>
                    <a:lnTo>
                      <a:pt x="2" y="40"/>
                    </a:lnTo>
                    <a:lnTo>
                      <a:pt x="8" y="40"/>
                    </a:lnTo>
                    <a:lnTo>
                      <a:pt x="10" y="40"/>
                    </a:lnTo>
                    <a:lnTo>
                      <a:pt x="10" y="42"/>
                    </a:lnTo>
                    <a:lnTo>
                      <a:pt x="12" y="40"/>
                    </a:lnTo>
                    <a:lnTo>
                      <a:pt x="20" y="34"/>
                    </a:lnTo>
                    <a:lnTo>
                      <a:pt x="24" y="32"/>
                    </a:lnTo>
                    <a:lnTo>
                      <a:pt x="20" y="32"/>
                    </a:lnTo>
                    <a:lnTo>
                      <a:pt x="20" y="30"/>
                    </a:lnTo>
                    <a:lnTo>
                      <a:pt x="24" y="24"/>
                    </a:lnTo>
                    <a:lnTo>
                      <a:pt x="26" y="24"/>
                    </a:lnTo>
                    <a:lnTo>
                      <a:pt x="26" y="22"/>
                    </a:lnTo>
                    <a:lnTo>
                      <a:pt x="28" y="22"/>
                    </a:lnTo>
                    <a:lnTo>
                      <a:pt x="28" y="18"/>
                    </a:lnTo>
                    <a:lnTo>
                      <a:pt x="26" y="16"/>
                    </a:lnTo>
                    <a:lnTo>
                      <a:pt x="24" y="12"/>
                    </a:lnTo>
                    <a:lnTo>
                      <a:pt x="26" y="8"/>
                    </a:lnTo>
                    <a:lnTo>
                      <a:pt x="30" y="8"/>
                    </a:lnTo>
                    <a:lnTo>
                      <a:pt x="36" y="12"/>
                    </a:lnTo>
                    <a:lnTo>
                      <a:pt x="38" y="12"/>
                    </a:lnTo>
                    <a:lnTo>
                      <a:pt x="42" y="8"/>
                    </a:lnTo>
                    <a:lnTo>
                      <a:pt x="44" y="4"/>
                    </a:lnTo>
                    <a:lnTo>
                      <a:pt x="46" y="0"/>
                    </a:lnTo>
                    <a:lnTo>
                      <a:pt x="48" y="12"/>
                    </a:lnTo>
                    <a:lnTo>
                      <a:pt x="42" y="14"/>
                    </a:lnTo>
                    <a:lnTo>
                      <a:pt x="42" y="18"/>
                    </a:lnTo>
                    <a:lnTo>
                      <a:pt x="46" y="22"/>
                    </a:lnTo>
                    <a:lnTo>
                      <a:pt x="44" y="26"/>
                    </a:lnTo>
                    <a:lnTo>
                      <a:pt x="38" y="24"/>
                    </a:lnTo>
                    <a:lnTo>
                      <a:pt x="30" y="26"/>
                    </a:lnTo>
                    <a:lnTo>
                      <a:pt x="36" y="34"/>
                    </a:lnTo>
                    <a:lnTo>
                      <a:pt x="44" y="32"/>
                    </a:lnTo>
                    <a:lnTo>
                      <a:pt x="46" y="34"/>
                    </a:lnTo>
                    <a:lnTo>
                      <a:pt x="46" y="38"/>
                    </a:lnTo>
                    <a:lnTo>
                      <a:pt x="48" y="38"/>
                    </a:lnTo>
                    <a:lnTo>
                      <a:pt x="54" y="34"/>
                    </a:lnTo>
                    <a:lnTo>
                      <a:pt x="56" y="34"/>
                    </a:lnTo>
                    <a:lnTo>
                      <a:pt x="60" y="38"/>
                    </a:lnTo>
                    <a:lnTo>
                      <a:pt x="62" y="40"/>
                    </a:lnTo>
                    <a:lnTo>
                      <a:pt x="64" y="40"/>
                    </a:lnTo>
                    <a:lnTo>
                      <a:pt x="70" y="40"/>
                    </a:lnTo>
                    <a:lnTo>
                      <a:pt x="74" y="38"/>
                    </a:lnTo>
                    <a:lnTo>
                      <a:pt x="80" y="38"/>
                    </a:lnTo>
                    <a:lnTo>
                      <a:pt x="84" y="38"/>
                    </a:lnTo>
                    <a:lnTo>
                      <a:pt x="84" y="38"/>
                    </a:lnTo>
                    <a:lnTo>
                      <a:pt x="84" y="3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5" name="Freeform 1497"/>
              <p:cNvSpPr>
                <a:spLocks/>
              </p:cNvSpPr>
              <p:nvPr/>
            </p:nvSpPr>
            <p:spPr bwMode="auto">
              <a:xfrm>
                <a:off x="3422650" y="3721100"/>
                <a:ext cx="41275" cy="95250"/>
              </a:xfrm>
              <a:custGeom>
                <a:avLst/>
                <a:gdLst>
                  <a:gd name="T0" fmla="*/ 18 w 26"/>
                  <a:gd name="T1" fmla="*/ 0 h 60"/>
                  <a:gd name="T2" fmla="*/ 18 w 26"/>
                  <a:gd name="T3" fmla="*/ 0 h 60"/>
                  <a:gd name="T4" fmla="*/ 10 w 26"/>
                  <a:gd name="T5" fmla="*/ 16 h 60"/>
                  <a:gd name="T6" fmla="*/ 4 w 26"/>
                  <a:gd name="T7" fmla="*/ 24 h 60"/>
                  <a:gd name="T8" fmla="*/ 2 w 26"/>
                  <a:gd name="T9" fmla="*/ 34 h 60"/>
                  <a:gd name="T10" fmla="*/ 0 w 26"/>
                  <a:gd name="T11" fmla="*/ 42 h 60"/>
                  <a:gd name="T12" fmla="*/ 2 w 26"/>
                  <a:gd name="T13" fmla="*/ 50 h 60"/>
                  <a:gd name="T14" fmla="*/ 8 w 26"/>
                  <a:gd name="T15" fmla="*/ 60 h 60"/>
                  <a:gd name="T16" fmla="*/ 12 w 26"/>
                  <a:gd name="T17" fmla="*/ 60 h 60"/>
                  <a:gd name="T18" fmla="*/ 18 w 26"/>
                  <a:gd name="T19" fmla="*/ 48 h 60"/>
                  <a:gd name="T20" fmla="*/ 20 w 26"/>
                  <a:gd name="T21" fmla="*/ 32 h 60"/>
                  <a:gd name="T22" fmla="*/ 26 w 26"/>
                  <a:gd name="T23" fmla="*/ 0 h 60"/>
                  <a:gd name="T24" fmla="*/ 18 w 26"/>
                  <a:gd name="T25" fmla="*/ 0 h 60"/>
                  <a:gd name="T26" fmla="*/ 18 w 26"/>
                  <a:gd name="T27" fmla="*/ 0 h 60"/>
                  <a:gd name="T28" fmla="*/ 18 w 26"/>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60">
                    <a:moveTo>
                      <a:pt x="18" y="0"/>
                    </a:moveTo>
                    <a:lnTo>
                      <a:pt x="18" y="0"/>
                    </a:lnTo>
                    <a:lnTo>
                      <a:pt x="10" y="16"/>
                    </a:lnTo>
                    <a:lnTo>
                      <a:pt x="4" y="24"/>
                    </a:lnTo>
                    <a:lnTo>
                      <a:pt x="2" y="34"/>
                    </a:lnTo>
                    <a:lnTo>
                      <a:pt x="0" y="42"/>
                    </a:lnTo>
                    <a:lnTo>
                      <a:pt x="2" y="50"/>
                    </a:lnTo>
                    <a:lnTo>
                      <a:pt x="8" y="60"/>
                    </a:lnTo>
                    <a:lnTo>
                      <a:pt x="12" y="60"/>
                    </a:lnTo>
                    <a:lnTo>
                      <a:pt x="18" y="48"/>
                    </a:lnTo>
                    <a:lnTo>
                      <a:pt x="20" y="32"/>
                    </a:lnTo>
                    <a:lnTo>
                      <a:pt x="26" y="0"/>
                    </a:lnTo>
                    <a:lnTo>
                      <a:pt x="18" y="0"/>
                    </a:lnTo>
                    <a:lnTo>
                      <a:pt x="18" y="0"/>
                    </a:lnTo>
                    <a:lnTo>
                      <a:pt x="1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6" name="Freeform 1498"/>
              <p:cNvSpPr>
                <a:spLocks/>
              </p:cNvSpPr>
              <p:nvPr/>
            </p:nvSpPr>
            <p:spPr bwMode="auto">
              <a:xfrm>
                <a:off x="1485900" y="3343275"/>
                <a:ext cx="155575" cy="158750"/>
              </a:xfrm>
              <a:custGeom>
                <a:avLst/>
                <a:gdLst>
                  <a:gd name="T0" fmla="*/ 4 w 98"/>
                  <a:gd name="T1" fmla="*/ 62 h 100"/>
                  <a:gd name="T2" fmla="*/ 10 w 98"/>
                  <a:gd name="T3" fmla="*/ 54 h 100"/>
                  <a:gd name="T4" fmla="*/ 18 w 98"/>
                  <a:gd name="T5" fmla="*/ 54 h 100"/>
                  <a:gd name="T6" fmla="*/ 20 w 98"/>
                  <a:gd name="T7" fmla="*/ 56 h 100"/>
                  <a:gd name="T8" fmla="*/ 14 w 98"/>
                  <a:gd name="T9" fmla="*/ 70 h 100"/>
                  <a:gd name="T10" fmla="*/ 12 w 98"/>
                  <a:gd name="T11" fmla="*/ 80 h 100"/>
                  <a:gd name="T12" fmla="*/ 4 w 98"/>
                  <a:gd name="T13" fmla="*/ 88 h 100"/>
                  <a:gd name="T14" fmla="*/ 2 w 98"/>
                  <a:gd name="T15" fmla="*/ 100 h 100"/>
                  <a:gd name="T16" fmla="*/ 10 w 98"/>
                  <a:gd name="T17" fmla="*/ 100 h 100"/>
                  <a:gd name="T18" fmla="*/ 14 w 98"/>
                  <a:gd name="T19" fmla="*/ 98 h 100"/>
                  <a:gd name="T20" fmla="*/ 24 w 98"/>
                  <a:gd name="T21" fmla="*/ 100 h 100"/>
                  <a:gd name="T22" fmla="*/ 80 w 98"/>
                  <a:gd name="T23" fmla="*/ 62 h 100"/>
                  <a:gd name="T24" fmla="*/ 84 w 98"/>
                  <a:gd name="T25" fmla="*/ 50 h 100"/>
                  <a:gd name="T26" fmla="*/ 84 w 98"/>
                  <a:gd name="T27" fmla="*/ 42 h 100"/>
                  <a:gd name="T28" fmla="*/ 84 w 98"/>
                  <a:gd name="T29" fmla="*/ 36 h 100"/>
                  <a:gd name="T30" fmla="*/ 86 w 98"/>
                  <a:gd name="T31" fmla="*/ 28 h 100"/>
                  <a:gd name="T32" fmla="*/ 90 w 98"/>
                  <a:gd name="T33" fmla="*/ 18 h 100"/>
                  <a:gd name="T34" fmla="*/ 98 w 98"/>
                  <a:gd name="T35" fmla="*/ 10 h 100"/>
                  <a:gd name="T36" fmla="*/ 94 w 98"/>
                  <a:gd name="T37" fmla="*/ 6 h 100"/>
                  <a:gd name="T38" fmla="*/ 86 w 98"/>
                  <a:gd name="T39" fmla="*/ 2 h 100"/>
                  <a:gd name="T40" fmla="*/ 74 w 98"/>
                  <a:gd name="T41" fmla="*/ 8 h 100"/>
                  <a:gd name="T42" fmla="*/ 62 w 98"/>
                  <a:gd name="T43" fmla="*/ 8 h 100"/>
                  <a:gd name="T44" fmla="*/ 48 w 98"/>
                  <a:gd name="T45" fmla="*/ 14 h 100"/>
                  <a:gd name="T46" fmla="*/ 36 w 98"/>
                  <a:gd name="T47" fmla="*/ 16 h 100"/>
                  <a:gd name="T48" fmla="*/ 28 w 98"/>
                  <a:gd name="T49" fmla="*/ 16 h 100"/>
                  <a:gd name="T50" fmla="*/ 22 w 98"/>
                  <a:gd name="T51" fmla="*/ 18 h 100"/>
                  <a:gd name="T52" fmla="*/ 18 w 98"/>
                  <a:gd name="T53" fmla="*/ 18 h 100"/>
                  <a:gd name="T54" fmla="*/ 18 w 98"/>
                  <a:gd name="T55" fmla="*/ 26 h 100"/>
                  <a:gd name="T56" fmla="*/ 14 w 98"/>
                  <a:gd name="T57" fmla="*/ 28 h 100"/>
                  <a:gd name="T58" fmla="*/ 10 w 98"/>
                  <a:gd name="T59" fmla="*/ 34 h 100"/>
                  <a:gd name="T60" fmla="*/ 2 w 98"/>
                  <a:gd name="T61" fmla="*/ 36 h 100"/>
                  <a:gd name="T62" fmla="*/ 2 w 98"/>
                  <a:gd name="T63" fmla="*/ 44 h 100"/>
                  <a:gd name="T64" fmla="*/ 0 w 98"/>
                  <a:gd name="T65" fmla="*/ 56 h 100"/>
                  <a:gd name="T66" fmla="*/ 4 w 98"/>
                  <a:gd name="T67" fmla="*/ 60 h 100"/>
                  <a:gd name="T68" fmla="*/ 4 w 98"/>
                  <a:gd name="T69" fmla="*/ 6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100">
                    <a:moveTo>
                      <a:pt x="4" y="62"/>
                    </a:moveTo>
                    <a:lnTo>
                      <a:pt x="4" y="62"/>
                    </a:lnTo>
                    <a:lnTo>
                      <a:pt x="6" y="56"/>
                    </a:lnTo>
                    <a:lnTo>
                      <a:pt x="10" y="54"/>
                    </a:lnTo>
                    <a:lnTo>
                      <a:pt x="12" y="54"/>
                    </a:lnTo>
                    <a:lnTo>
                      <a:pt x="18" y="54"/>
                    </a:lnTo>
                    <a:lnTo>
                      <a:pt x="20" y="54"/>
                    </a:lnTo>
                    <a:lnTo>
                      <a:pt x="20" y="56"/>
                    </a:lnTo>
                    <a:lnTo>
                      <a:pt x="18" y="62"/>
                    </a:lnTo>
                    <a:lnTo>
                      <a:pt x="14" y="70"/>
                    </a:lnTo>
                    <a:lnTo>
                      <a:pt x="12" y="74"/>
                    </a:lnTo>
                    <a:lnTo>
                      <a:pt x="12" y="80"/>
                    </a:lnTo>
                    <a:lnTo>
                      <a:pt x="6" y="82"/>
                    </a:lnTo>
                    <a:lnTo>
                      <a:pt x="4" y="88"/>
                    </a:lnTo>
                    <a:lnTo>
                      <a:pt x="2" y="90"/>
                    </a:lnTo>
                    <a:lnTo>
                      <a:pt x="2" y="100"/>
                    </a:lnTo>
                    <a:lnTo>
                      <a:pt x="4" y="100"/>
                    </a:lnTo>
                    <a:lnTo>
                      <a:pt x="10" y="100"/>
                    </a:lnTo>
                    <a:lnTo>
                      <a:pt x="12" y="98"/>
                    </a:lnTo>
                    <a:lnTo>
                      <a:pt x="14" y="98"/>
                    </a:lnTo>
                    <a:lnTo>
                      <a:pt x="20" y="100"/>
                    </a:lnTo>
                    <a:lnTo>
                      <a:pt x="24" y="100"/>
                    </a:lnTo>
                    <a:lnTo>
                      <a:pt x="48" y="84"/>
                    </a:lnTo>
                    <a:lnTo>
                      <a:pt x="80" y="62"/>
                    </a:lnTo>
                    <a:lnTo>
                      <a:pt x="82" y="56"/>
                    </a:lnTo>
                    <a:lnTo>
                      <a:pt x="84" y="50"/>
                    </a:lnTo>
                    <a:lnTo>
                      <a:pt x="86" y="44"/>
                    </a:lnTo>
                    <a:lnTo>
                      <a:pt x="84" y="42"/>
                    </a:lnTo>
                    <a:lnTo>
                      <a:pt x="84" y="38"/>
                    </a:lnTo>
                    <a:lnTo>
                      <a:pt x="84" y="36"/>
                    </a:lnTo>
                    <a:lnTo>
                      <a:pt x="86" y="32"/>
                    </a:lnTo>
                    <a:lnTo>
                      <a:pt x="86" y="28"/>
                    </a:lnTo>
                    <a:lnTo>
                      <a:pt x="86" y="24"/>
                    </a:lnTo>
                    <a:lnTo>
                      <a:pt x="90" y="18"/>
                    </a:lnTo>
                    <a:lnTo>
                      <a:pt x="94" y="16"/>
                    </a:lnTo>
                    <a:lnTo>
                      <a:pt x="98" y="10"/>
                    </a:lnTo>
                    <a:lnTo>
                      <a:pt x="98" y="6"/>
                    </a:lnTo>
                    <a:lnTo>
                      <a:pt x="94" y="6"/>
                    </a:lnTo>
                    <a:lnTo>
                      <a:pt x="92" y="0"/>
                    </a:lnTo>
                    <a:lnTo>
                      <a:pt x="86" y="2"/>
                    </a:lnTo>
                    <a:lnTo>
                      <a:pt x="80" y="6"/>
                    </a:lnTo>
                    <a:lnTo>
                      <a:pt x="74" y="8"/>
                    </a:lnTo>
                    <a:lnTo>
                      <a:pt x="68" y="8"/>
                    </a:lnTo>
                    <a:lnTo>
                      <a:pt x="62" y="8"/>
                    </a:lnTo>
                    <a:lnTo>
                      <a:pt x="54" y="14"/>
                    </a:lnTo>
                    <a:lnTo>
                      <a:pt x="48" y="14"/>
                    </a:lnTo>
                    <a:lnTo>
                      <a:pt x="40" y="16"/>
                    </a:lnTo>
                    <a:lnTo>
                      <a:pt x="36" y="16"/>
                    </a:lnTo>
                    <a:lnTo>
                      <a:pt x="30" y="16"/>
                    </a:lnTo>
                    <a:lnTo>
                      <a:pt x="28" y="16"/>
                    </a:lnTo>
                    <a:lnTo>
                      <a:pt x="24" y="18"/>
                    </a:lnTo>
                    <a:lnTo>
                      <a:pt x="22" y="18"/>
                    </a:lnTo>
                    <a:lnTo>
                      <a:pt x="20" y="18"/>
                    </a:lnTo>
                    <a:lnTo>
                      <a:pt x="18" y="18"/>
                    </a:lnTo>
                    <a:lnTo>
                      <a:pt x="18" y="20"/>
                    </a:lnTo>
                    <a:lnTo>
                      <a:pt x="18" y="26"/>
                    </a:lnTo>
                    <a:lnTo>
                      <a:pt x="18" y="28"/>
                    </a:lnTo>
                    <a:lnTo>
                      <a:pt x="14" y="28"/>
                    </a:lnTo>
                    <a:lnTo>
                      <a:pt x="12" y="32"/>
                    </a:lnTo>
                    <a:lnTo>
                      <a:pt x="10" y="34"/>
                    </a:lnTo>
                    <a:lnTo>
                      <a:pt x="6" y="36"/>
                    </a:lnTo>
                    <a:lnTo>
                      <a:pt x="2" y="36"/>
                    </a:lnTo>
                    <a:lnTo>
                      <a:pt x="0" y="36"/>
                    </a:lnTo>
                    <a:lnTo>
                      <a:pt x="2" y="44"/>
                    </a:lnTo>
                    <a:lnTo>
                      <a:pt x="2" y="52"/>
                    </a:lnTo>
                    <a:lnTo>
                      <a:pt x="0" y="56"/>
                    </a:lnTo>
                    <a:lnTo>
                      <a:pt x="2" y="56"/>
                    </a:lnTo>
                    <a:lnTo>
                      <a:pt x="4" y="60"/>
                    </a:lnTo>
                    <a:lnTo>
                      <a:pt x="4" y="62"/>
                    </a:lnTo>
                    <a:lnTo>
                      <a:pt x="4" y="62"/>
                    </a:lnTo>
                    <a:lnTo>
                      <a:pt x="4" y="6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7" name="Freeform 1499"/>
              <p:cNvSpPr>
                <a:spLocks/>
              </p:cNvSpPr>
              <p:nvPr/>
            </p:nvSpPr>
            <p:spPr bwMode="auto">
              <a:xfrm>
                <a:off x="796925" y="3003550"/>
                <a:ext cx="104775" cy="73025"/>
              </a:xfrm>
              <a:custGeom>
                <a:avLst/>
                <a:gdLst>
                  <a:gd name="T0" fmla="*/ 66 w 66"/>
                  <a:gd name="T1" fmla="*/ 22 h 46"/>
                  <a:gd name="T2" fmla="*/ 66 w 66"/>
                  <a:gd name="T3" fmla="*/ 22 h 46"/>
                  <a:gd name="T4" fmla="*/ 66 w 66"/>
                  <a:gd name="T5" fmla="*/ 20 h 46"/>
                  <a:gd name="T6" fmla="*/ 64 w 66"/>
                  <a:gd name="T7" fmla="*/ 16 h 46"/>
                  <a:gd name="T8" fmla="*/ 62 w 66"/>
                  <a:gd name="T9" fmla="*/ 14 h 46"/>
                  <a:gd name="T10" fmla="*/ 64 w 66"/>
                  <a:gd name="T11" fmla="*/ 10 h 46"/>
                  <a:gd name="T12" fmla="*/ 50 w 66"/>
                  <a:gd name="T13" fmla="*/ 2 h 46"/>
                  <a:gd name="T14" fmla="*/ 46 w 66"/>
                  <a:gd name="T15" fmla="*/ 0 h 46"/>
                  <a:gd name="T16" fmla="*/ 44 w 66"/>
                  <a:gd name="T17" fmla="*/ 0 h 46"/>
                  <a:gd name="T18" fmla="*/ 40 w 66"/>
                  <a:gd name="T19" fmla="*/ 0 h 46"/>
                  <a:gd name="T20" fmla="*/ 40 w 66"/>
                  <a:gd name="T21" fmla="*/ 2 h 46"/>
                  <a:gd name="T22" fmla="*/ 32 w 66"/>
                  <a:gd name="T23" fmla="*/ 4 h 46"/>
                  <a:gd name="T24" fmla="*/ 30 w 66"/>
                  <a:gd name="T25" fmla="*/ 6 h 46"/>
                  <a:gd name="T26" fmla="*/ 28 w 66"/>
                  <a:gd name="T27" fmla="*/ 6 h 46"/>
                  <a:gd name="T28" fmla="*/ 26 w 66"/>
                  <a:gd name="T29" fmla="*/ 4 h 46"/>
                  <a:gd name="T30" fmla="*/ 26 w 66"/>
                  <a:gd name="T31" fmla="*/ 6 h 46"/>
                  <a:gd name="T32" fmla="*/ 26 w 66"/>
                  <a:gd name="T33" fmla="*/ 10 h 46"/>
                  <a:gd name="T34" fmla="*/ 22 w 66"/>
                  <a:gd name="T35" fmla="*/ 12 h 46"/>
                  <a:gd name="T36" fmla="*/ 18 w 66"/>
                  <a:gd name="T37" fmla="*/ 14 h 46"/>
                  <a:gd name="T38" fmla="*/ 14 w 66"/>
                  <a:gd name="T39" fmla="*/ 16 h 46"/>
                  <a:gd name="T40" fmla="*/ 10 w 66"/>
                  <a:gd name="T41" fmla="*/ 22 h 46"/>
                  <a:gd name="T42" fmla="*/ 2 w 66"/>
                  <a:gd name="T43" fmla="*/ 32 h 46"/>
                  <a:gd name="T44" fmla="*/ 0 w 66"/>
                  <a:gd name="T45" fmla="*/ 38 h 46"/>
                  <a:gd name="T46" fmla="*/ 2 w 66"/>
                  <a:gd name="T47" fmla="*/ 38 h 46"/>
                  <a:gd name="T48" fmla="*/ 4 w 66"/>
                  <a:gd name="T49" fmla="*/ 38 h 46"/>
                  <a:gd name="T50" fmla="*/ 8 w 66"/>
                  <a:gd name="T51" fmla="*/ 36 h 46"/>
                  <a:gd name="T52" fmla="*/ 10 w 66"/>
                  <a:gd name="T53" fmla="*/ 36 h 46"/>
                  <a:gd name="T54" fmla="*/ 10 w 66"/>
                  <a:gd name="T55" fmla="*/ 38 h 46"/>
                  <a:gd name="T56" fmla="*/ 12 w 66"/>
                  <a:gd name="T57" fmla="*/ 42 h 46"/>
                  <a:gd name="T58" fmla="*/ 14 w 66"/>
                  <a:gd name="T59" fmla="*/ 42 h 46"/>
                  <a:gd name="T60" fmla="*/ 18 w 66"/>
                  <a:gd name="T61" fmla="*/ 42 h 46"/>
                  <a:gd name="T62" fmla="*/ 20 w 66"/>
                  <a:gd name="T63" fmla="*/ 44 h 46"/>
                  <a:gd name="T64" fmla="*/ 22 w 66"/>
                  <a:gd name="T65" fmla="*/ 46 h 46"/>
                  <a:gd name="T66" fmla="*/ 22 w 66"/>
                  <a:gd name="T67" fmla="*/ 44 h 46"/>
                  <a:gd name="T68" fmla="*/ 30 w 66"/>
                  <a:gd name="T69" fmla="*/ 42 h 46"/>
                  <a:gd name="T70" fmla="*/ 32 w 66"/>
                  <a:gd name="T71" fmla="*/ 42 h 46"/>
                  <a:gd name="T72" fmla="*/ 32 w 66"/>
                  <a:gd name="T73" fmla="*/ 38 h 46"/>
                  <a:gd name="T74" fmla="*/ 32 w 66"/>
                  <a:gd name="T75" fmla="*/ 34 h 46"/>
                  <a:gd name="T76" fmla="*/ 36 w 66"/>
                  <a:gd name="T77" fmla="*/ 34 h 46"/>
                  <a:gd name="T78" fmla="*/ 36 w 66"/>
                  <a:gd name="T79" fmla="*/ 36 h 46"/>
                  <a:gd name="T80" fmla="*/ 38 w 66"/>
                  <a:gd name="T81" fmla="*/ 38 h 46"/>
                  <a:gd name="T82" fmla="*/ 40 w 66"/>
                  <a:gd name="T83" fmla="*/ 38 h 46"/>
                  <a:gd name="T84" fmla="*/ 46 w 66"/>
                  <a:gd name="T85" fmla="*/ 42 h 46"/>
                  <a:gd name="T86" fmla="*/ 48 w 66"/>
                  <a:gd name="T87" fmla="*/ 42 h 46"/>
                  <a:gd name="T88" fmla="*/ 50 w 66"/>
                  <a:gd name="T89" fmla="*/ 42 h 46"/>
                  <a:gd name="T90" fmla="*/ 48 w 66"/>
                  <a:gd name="T91" fmla="*/ 36 h 46"/>
                  <a:gd name="T92" fmla="*/ 50 w 66"/>
                  <a:gd name="T93" fmla="*/ 34 h 46"/>
                  <a:gd name="T94" fmla="*/ 54 w 66"/>
                  <a:gd name="T95" fmla="*/ 34 h 46"/>
                  <a:gd name="T96" fmla="*/ 56 w 66"/>
                  <a:gd name="T97" fmla="*/ 32 h 46"/>
                  <a:gd name="T98" fmla="*/ 58 w 66"/>
                  <a:gd name="T99" fmla="*/ 30 h 46"/>
                  <a:gd name="T100" fmla="*/ 62 w 66"/>
                  <a:gd name="T101" fmla="*/ 30 h 46"/>
                  <a:gd name="T102" fmla="*/ 64 w 66"/>
                  <a:gd name="T103" fmla="*/ 30 h 46"/>
                  <a:gd name="T104" fmla="*/ 66 w 66"/>
                  <a:gd name="T105" fmla="*/ 26 h 46"/>
                  <a:gd name="T106" fmla="*/ 66 w 66"/>
                  <a:gd name="T107" fmla="*/ 24 h 46"/>
                  <a:gd name="T108" fmla="*/ 64 w 66"/>
                  <a:gd name="T109" fmla="*/ 24 h 46"/>
                  <a:gd name="T110" fmla="*/ 66 w 66"/>
                  <a:gd name="T111" fmla="*/ 24 h 46"/>
                  <a:gd name="T112" fmla="*/ 66 w 66"/>
                  <a:gd name="T113" fmla="*/ 22 h 46"/>
                  <a:gd name="T114" fmla="*/ 66 w 66"/>
                  <a:gd name="T115" fmla="*/ 22 h 46"/>
                  <a:gd name="T116" fmla="*/ 66 w 66"/>
                  <a:gd name="T117" fmla="*/ 2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 h="46">
                    <a:moveTo>
                      <a:pt x="66" y="22"/>
                    </a:moveTo>
                    <a:lnTo>
                      <a:pt x="66" y="22"/>
                    </a:lnTo>
                    <a:lnTo>
                      <a:pt x="66" y="20"/>
                    </a:lnTo>
                    <a:lnTo>
                      <a:pt x="64" y="16"/>
                    </a:lnTo>
                    <a:lnTo>
                      <a:pt x="62" y="14"/>
                    </a:lnTo>
                    <a:lnTo>
                      <a:pt x="64" y="10"/>
                    </a:lnTo>
                    <a:lnTo>
                      <a:pt x="50" y="2"/>
                    </a:lnTo>
                    <a:lnTo>
                      <a:pt x="46" y="0"/>
                    </a:lnTo>
                    <a:lnTo>
                      <a:pt x="44" y="0"/>
                    </a:lnTo>
                    <a:lnTo>
                      <a:pt x="40" y="0"/>
                    </a:lnTo>
                    <a:lnTo>
                      <a:pt x="40" y="2"/>
                    </a:lnTo>
                    <a:lnTo>
                      <a:pt x="32" y="4"/>
                    </a:lnTo>
                    <a:lnTo>
                      <a:pt x="30" y="6"/>
                    </a:lnTo>
                    <a:lnTo>
                      <a:pt x="28" y="6"/>
                    </a:lnTo>
                    <a:lnTo>
                      <a:pt x="26" y="4"/>
                    </a:lnTo>
                    <a:lnTo>
                      <a:pt x="26" y="6"/>
                    </a:lnTo>
                    <a:lnTo>
                      <a:pt x="26" y="10"/>
                    </a:lnTo>
                    <a:lnTo>
                      <a:pt x="22" y="12"/>
                    </a:lnTo>
                    <a:lnTo>
                      <a:pt x="18" y="14"/>
                    </a:lnTo>
                    <a:lnTo>
                      <a:pt x="14" y="16"/>
                    </a:lnTo>
                    <a:lnTo>
                      <a:pt x="10" y="22"/>
                    </a:lnTo>
                    <a:lnTo>
                      <a:pt x="2" y="32"/>
                    </a:lnTo>
                    <a:lnTo>
                      <a:pt x="0" y="38"/>
                    </a:lnTo>
                    <a:lnTo>
                      <a:pt x="2" y="38"/>
                    </a:lnTo>
                    <a:lnTo>
                      <a:pt x="4" y="38"/>
                    </a:lnTo>
                    <a:lnTo>
                      <a:pt x="8" y="36"/>
                    </a:lnTo>
                    <a:lnTo>
                      <a:pt x="10" y="36"/>
                    </a:lnTo>
                    <a:lnTo>
                      <a:pt x="10" y="38"/>
                    </a:lnTo>
                    <a:lnTo>
                      <a:pt x="12" y="42"/>
                    </a:lnTo>
                    <a:lnTo>
                      <a:pt x="14" y="42"/>
                    </a:lnTo>
                    <a:lnTo>
                      <a:pt x="18" y="42"/>
                    </a:lnTo>
                    <a:lnTo>
                      <a:pt x="20" y="44"/>
                    </a:lnTo>
                    <a:lnTo>
                      <a:pt x="22" y="46"/>
                    </a:lnTo>
                    <a:lnTo>
                      <a:pt x="22" y="44"/>
                    </a:lnTo>
                    <a:lnTo>
                      <a:pt x="30" y="42"/>
                    </a:lnTo>
                    <a:lnTo>
                      <a:pt x="32" y="42"/>
                    </a:lnTo>
                    <a:lnTo>
                      <a:pt x="32" y="38"/>
                    </a:lnTo>
                    <a:lnTo>
                      <a:pt x="32" y="34"/>
                    </a:lnTo>
                    <a:lnTo>
                      <a:pt x="36" y="34"/>
                    </a:lnTo>
                    <a:lnTo>
                      <a:pt x="36" y="36"/>
                    </a:lnTo>
                    <a:lnTo>
                      <a:pt x="38" y="38"/>
                    </a:lnTo>
                    <a:lnTo>
                      <a:pt x="40" y="38"/>
                    </a:lnTo>
                    <a:lnTo>
                      <a:pt x="46" y="42"/>
                    </a:lnTo>
                    <a:lnTo>
                      <a:pt x="48" y="42"/>
                    </a:lnTo>
                    <a:lnTo>
                      <a:pt x="50" y="42"/>
                    </a:lnTo>
                    <a:lnTo>
                      <a:pt x="48" y="36"/>
                    </a:lnTo>
                    <a:lnTo>
                      <a:pt x="50" y="34"/>
                    </a:lnTo>
                    <a:lnTo>
                      <a:pt x="54" y="34"/>
                    </a:lnTo>
                    <a:lnTo>
                      <a:pt x="56" y="32"/>
                    </a:lnTo>
                    <a:lnTo>
                      <a:pt x="58" y="30"/>
                    </a:lnTo>
                    <a:lnTo>
                      <a:pt x="62" y="30"/>
                    </a:lnTo>
                    <a:lnTo>
                      <a:pt x="64" y="30"/>
                    </a:lnTo>
                    <a:lnTo>
                      <a:pt x="66" y="26"/>
                    </a:lnTo>
                    <a:lnTo>
                      <a:pt x="66" y="24"/>
                    </a:lnTo>
                    <a:lnTo>
                      <a:pt x="64" y="24"/>
                    </a:lnTo>
                    <a:lnTo>
                      <a:pt x="66" y="24"/>
                    </a:lnTo>
                    <a:lnTo>
                      <a:pt x="66" y="22"/>
                    </a:lnTo>
                    <a:lnTo>
                      <a:pt x="66" y="22"/>
                    </a:lnTo>
                    <a:lnTo>
                      <a:pt x="66" y="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8" name="Freeform 1500"/>
              <p:cNvSpPr>
                <a:spLocks noEditPoints="1"/>
              </p:cNvSpPr>
              <p:nvPr/>
            </p:nvSpPr>
            <p:spPr bwMode="auto">
              <a:xfrm>
                <a:off x="923925" y="2193925"/>
                <a:ext cx="285750" cy="558800"/>
              </a:xfrm>
              <a:custGeom>
                <a:avLst/>
                <a:gdLst>
                  <a:gd name="T0" fmla="*/ 6 w 180"/>
                  <a:gd name="T1" fmla="*/ 276 h 352"/>
                  <a:gd name="T2" fmla="*/ 4 w 180"/>
                  <a:gd name="T3" fmla="*/ 288 h 352"/>
                  <a:gd name="T4" fmla="*/ 16 w 180"/>
                  <a:gd name="T5" fmla="*/ 322 h 352"/>
                  <a:gd name="T6" fmla="*/ 18 w 180"/>
                  <a:gd name="T7" fmla="*/ 340 h 352"/>
                  <a:gd name="T8" fmla="*/ 50 w 180"/>
                  <a:gd name="T9" fmla="*/ 320 h 352"/>
                  <a:gd name="T10" fmla="*/ 80 w 180"/>
                  <a:gd name="T11" fmla="*/ 310 h 352"/>
                  <a:gd name="T12" fmla="*/ 72 w 180"/>
                  <a:gd name="T13" fmla="*/ 306 h 352"/>
                  <a:gd name="T14" fmla="*/ 80 w 180"/>
                  <a:gd name="T15" fmla="*/ 270 h 352"/>
                  <a:gd name="T16" fmla="*/ 82 w 180"/>
                  <a:gd name="T17" fmla="*/ 262 h 352"/>
                  <a:gd name="T18" fmla="*/ 98 w 180"/>
                  <a:gd name="T19" fmla="*/ 262 h 352"/>
                  <a:gd name="T20" fmla="*/ 108 w 180"/>
                  <a:gd name="T21" fmla="*/ 248 h 352"/>
                  <a:gd name="T22" fmla="*/ 108 w 180"/>
                  <a:gd name="T23" fmla="*/ 230 h 352"/>
                  <a:gd name="T24" fmla="*/ 88 w 180"/>
                  <a:gd name="T25" fmla="*/ 198 h 352"/>
                  <a:gd name="T26" fmla="*/ 88 w 180"/>
                  <a:gd name="T27" fmla="*/ 180 h 352"/>
                  <a:gd name="T28" fmla="*/ 88 w 180"/>
                  <a:gd name="T29" fmla="*/ 168 h 352"/>
                  <a:gd name="T30" fmla="*/ 98 w 180"/>
                  <a:gd name="T31" fmla="*/ 158 h 352"/>
                  <a:gd name="T32" fmla="*/ 108 w 180"/>
                  <a:gd name="T33" fmla="*/ 142 h 352"/>
                  <a:gd name="T34" fmla="*/ 140 w 180"/>
                  <a:gd name="T35" fmla="*/ 126 h 352"/>
                  <a:gd name="T36" fmla="*/ 148 w 180"/>
                  <a:gd name="T37" fmla="*/ 112 h 352"/>
                  <a:gd name="T38" fmla="*/ 152 w 180"/>
                  <a:gd name="T39" fmla="*/ 86 h 352"/>
                  <a:gd name="T40" fmla="*/ 162 w 180"/>
                  <a:gd name="T41" fmla="*/ 76 h 352"/>
                  <a:gd name="T42" fmla="*/ 178 w 180"/>
                  <a:gd name="T43" fmla="*/ 68 h 352"/>
                  <a:gd name="T44" fmla="*/ 178 w 180"/>
                  <a:gd name="T45" fmla="*/ 44 h 352"/>
                  <a:gd name="T46" fmla="*/ 176 w 180"/>
                  <a:gd name="T47" fmla="*/ 28 h 352"/>
                  <a:gd name="T48" fmla="*/ 150 w 180"/>
                  <a:gd name="T49" fmla="*/ 14 h 352"/>
                  <a:gd name="T50" fmla="*/ 136 w 180"/>
                  <a:gd name="T51" fmla="*/ 4 h 352"/>
                  <a:gd name="T52" fmla="*/ 130 w 180"/>
                  <a:gd name="T53" fmla="*/ 22 h 352"/>
                  <a:gd name="T54" fmla="*/ 112 w 180"/>
                  <a:gd name="T55" fmla="*/ 22 h 352"/>
                  <a:gd name="T56" fmla="*/ 106 w 180"/>
                  <a:gd name="T57" fmla="*/ 32 h 352"/>
                  <a:gd name="T58" fmla="*/ 90 w 180"/>
                  <a:gd name="T59" fmla="*/ 42 h 352"/>
                  <a:gd name="T60" fmla="*/ 80 w 180"/>
                  <a:gd name="T61" fmla="*/ 58 h 352"/>
                  <a:gd name="T62" fmla="*/ 70 w 180"/>
                  <a:gd name="T63" fmla="*/ 62 h 352"/>
                  <a:gd name="T64" fmla="*/ 58 w 180"/>
                  <a:gd name="T65" fmla="*/ 94 h 352"/>
                  <a:gd name="T66" fmla="*/ 52 w 180"/>
                  <a:gd name="T67" fmla="*/ 118 h 352"/>
                  <a:gd name="T68" fmla="*/ 40 w 180"/>
                  <a:gd name="T69" fmla="*/ 114 h 352"/>
                  <a:gd name="T70" fmla="*/ 24 w 180"/>
                  <a:gd name="T71" fmla="*/ 130 h 352"/>
                  <a:gd name="T72" fmla="*/ 14 w 180"/>
                  <a:gd name="T73" fmla="*/ 142 h 352"/>
                  <a:gd name="T74" fmla="*/ 14 w 180"/>
                  <a:gd name="T75" fmla="*/ 160 h 352"/>
                  <a:gd name="T76" fmla="*/ 12 w 180"/>
                  <a:gd name="T77" fmla="*/ 186 h 352"/>
                  <a:gd name="T78" fmla="*/ 18 w 180"/>
                  <a:gd name="T79" fmla="*/ 202 h 352"/>
                  <a:gd name="T80" fmla="*/ 8 w 180"/>
                  <a:gd name="T81" fmla="*/ 222 h 352"/>
                  <a:gd name="T82" fmla="*/ 8 w 180"/>
                  <a:gd name="T83" fmla="*/ 234 h 352"/>
                  <a:gd name="T84" fmla="*/ 6 w 180"/>
                  <a:gd name="T85" fmla="*/ 242 h 352"/>
                  <a:gd name="T86" fmla="*/ 6 w 180"/>
                  <a:gd name="T87" fmla="*/ 260 h 352"/>
                  <a:gd name="T88" fmla="*/ 50 w 180"/>
                  <a:gd name="T89" fmla="*/ 260 h 352"/>
                  <a:gd name="T90" fmla="*/ 44 w 180"/>
                  <a:gd name="T91" fmla="*/ 270 h 352"/>
                  <a:gd name="T92" fmla="*/ 50 w 180"/>
                  <a:gd name="T93" fmla="*/ 260 h 352"/>
                  <a:gd name="T94" fmla="*/ 58 w 180"/>
                  <a:gd name="T95" fmla="*/ 352 h 352"/>
                  <a:gd name="T96" fmla="*/ 50 w 180"/>
                  <a:gd name="T97" fmla="*/ 346 h 352"/>
                  <a:gd name="T98" fmla="*/ 100 w 180"/>
                  <a:gd name="T99" fmla="*/ 296 h 352"/>
                  <a:gd name="T100" fmla="*/ 114 w 180"/>
                  <a:gd name="T101" fmla="*/ 286 h 352"/>
                  <a:gd name="T102" fmla="*/ 112 w 180"/>
                  <a:gd name="T103" fmla="*/ 284 h 352"/>
                  <a:gd name="T104" fmla="*/ 44 w 180"/>
                  <a:gd name="T105" fmla="*/ 278 h 352"/>
                  <a:gd name="T106" fmla="*/ 48 w 180"/>
                  <a:gd name="T107" fmla="*/ 274 h 352"/>
                  <a:gd name="T108" fmla="*/ 94 w 180"/>
                  <a:gd name="T109" fmla="*/ 244 h 352"/>
                  <a:gd name="T110" fmla="*/ 86 w 180"/>
                  <a:gd name="T111" fmla="*/ 242 h 352"/>
                  <a:gd name="T112" fmla="*/ 32 w 180"/>
                  <a:gd name="T113" fmla="*/ 242 h 352"/>
                  <a:gd name="T114" fmla="*/ 40 w 180"/>
                  <a:gd name="T115" fmla="*/ 258 h 352"/>
                  <a:gd name="T116" fmla="*/ 26 w 180"/>
                  <a:gd name="T117" fmla="*/ 2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352">
                    <a:moveTo>
                      <a:pt x="0" y="260"/>
                    </a:moveTo>
                    <a:lnTo>
                      <a:pt x="0" y="260"/>
                    </a:lnTo>
                    <a:lnTo>
                      <a:pt x="0" y="276"/>
                    </a:lnTo>
                    <a:lnTo>
                      <a:pt x="6" y="276"/>
                    </a:lnTo>
                    <a:lnTo>
                      <a:pt x="6" y="278"/>
                    </a:lnTo>
                    <a:lnTo>
                      <a:pt x="6" y="284"/>
                    </a:lnTo>
                    <a:lnTo>
                      <a:pt x="4" y="286"/>
                    </a:lnTo>
                    <a:lnTo>
                      <a:pt x="4" y="288"/>
                    </a:lnTo>
                    <a:lnTo>
                      <a:pt x="14" y="302"/>
                    </a:lnTo>
                    <a:lnTo>
                      <a:pt x="26" y="314"/>
                    </a:lnTo>
                    <a:lnTo>
                      <a:pt x="22" y="322"/>
                    </a:lnTo>
                    <a:lnTo>
                      <a:pt x="16" y="322"/>
                    </a:lnTo>
                    <a:lnTo>
                      <a:pt x="16" y="332"/>
                    </a:lnTo>
                    <a:lnTo>
                      <a:pt x="22" y="332"/>
                    </a:lnTo>
                    <a:lnTo>
                      <a:pt x="22" y="338"/>
                    </a:lnTo>
                    <a:lnTo>
                      <a:pt x="18" y="340"/>
                    </a:lnTo>
                    <a:lnTo>
                      <a:pt x="42" y="340"/>
                    </a:lnTo>
                    <a:lnTo>
                      <a:pt x="42" y="334"/>
                    </a:lnTo>
                    <a:lnTo>
                      <a:pt x="42" y="330"/>
                    </a:lnTo>
                    <a:lnTo>
                      <a:pt x="50" y="320"/>
                    </a:lnTo>
                    <a:lnTo>
                      <a:pt x="62" y="322"/>
                    </a:lnTo>
                    <a:lnTo>
                      <a:pt x="70" y="322"/>
                    </a:lnTo>
                    <a:lnTo>
                      <a:pt x="76" y="320"/>
                    </a:lnTo>
                    <a:lnTo>
                      <a:pt x="80" y="310"/>
                    </a:lnTo>
                    <a:lnTo>
                      <a:pt x="78" y="312"/>
                    </a:lnTo>
                    <a:lnTo>
                      <a:pt x="76" y="314"/>
                    </a:lnTo>
                    <a:lnTo>
                      <a:pt x="72" y="312"/>
                    </a:lnTo>
                    <a:lnTo>
                      <a:pt x="72" y="306"/>
                    </a:lnTo>
                    <a:lnTo>
                      <a:pt x="76" y="296"/>
                    </a:lnTo>
                    <a:lnTo>
                      <a:pt x="80" y="280"/>
                    </a:lnTo>
                    <a:lnTo>
                      <a:pt x="80" y="274"/>
                    </a:lnTo>
                    <a:lnTo>
                      <a:pt x="80" y="270"/>
                    </a:lnTo>
                    <a:lnTo>
                      <a:pt x="78" y="268"/>
                    </a:lnTo>
                    <a:lnTo>
                      <a:pt x="80" y="266"/>
                    </a:lnTo>
                    <a:lnTo>
                      <a:pt x="80" y="262"/>
                    </a:lnTo>
                    <a:lnTo>
                      <a:pt x="82" y="262"/>
                    </a:lnTo>
                    <a:lnTo>
                      <a:pt x="88" y="260"/>
                    </a:lnTo>
                    <a:lnTo>
                      <a:pt x="90" y="260"/>
                    </a:lnTo>
                    <a:lnTo>
                      <a:pt x="94" y="262"/>
                    </a:lnTo>
                    <a:lnTo>
                      <a:pt x="98" y="262"/>
                    </a:lnTo>
                    <a:lnTo>
                      <a:pt x="104" y="252"/>
                    </a:lnTo>
                    <a:lnTo>
                      <a:pt x="108" y="252"/>
                    </a:lnTo>
                    <a:lnTo>
                      <a:pt x="108" y="250"/>
                    </a:lnTo>
                    <a:lnTo>
                      <a:pt x="108" y="248"/>
                    </a:lnTo>
                    <a:lnTo>
                      <a:pt x="104" y="244"/>
                    </a:lnTo>
                    <a:lnTo>
                      <a:pt x="114" y="242"/>
                    </a:lnTo>
                    <a:lnTo>
                      <a:pt x="114" y="238"/>
                    </a:lnTo>
                    <a:lnTo>
                      <a:pt x="108" y="230"/>
                    </a:lnTo>
                    <a:lnTo>
                      <a:pt x="104" y="222"/>
                    </a:lnTo>
                    <a:lnTo>
                      <a:pt x="96" y="220"/>
                    </a:lnTo>
                    <a:lnTo>
                      <a:pt x="86" y="216"/>
                    </a:lnTo>
                    <a:lnTo>
                      <a:pt x="88" y="198"/>
                    </a:lnTo>
                    <a:lnTo>
                      <a:pt x="88" y="186"/>
                    </a:lnTo>
                    <a:lnTo>
                      <a:pt x="86" y="184"/>
                    </a:lnTo>
                    <a:lnTo>
                      <a:pt x="86" y="180"/>
                    </a:lnTo>
                    <a:lnTo>
                      <a:pt x="88" y="180"/>
                    </a:lnTo>
                    <a:lnTo>
                      <a:pt x="88" y="176"/>
                    </a:lnTo>
                    <a:lnTo>
                      <a:pt x="90" y="172"/>
                    </a:lnTo>
                    <a:lnTo>
                      <a:pt x="88" y="170"/>
                    </a:lnTo>
                    <a:lnTo>
                      <a:pt x="88" y="168"/>
                    </a:lnTo>
                    <a:lnTo>
                      <a:pt x="98" y="166"/>
                    </a:lnTo>
                    <a:lnTo>
                      <a:pt x="98" y="162"/>
                    </a:lnTo>
                    <a:lnTo>
                      <a:pt x="98" y="160"/>
                    </a:lnTo>
                    <a:lnTo>
                      <a:pt x="98" y="158"/>
                    </a:lnTo>
                    <a:lnTo>
                      <a:pt x="104" y="154"/>
                    </a:lnTo>
                    <a:lnTo>
                      <a:pt x="106" y="154"/>
                    </a:lnTo>
                    <a:lnTo>
                      <a:pt x="108" y="144"/>
                    </a:lnTo>
                    <a:lnTo>
                      <a:pt x="108" y="142"/>
                    </a:lnTo>
                    <a:lnTo>
                      <a:pt x="112" y="140"/>
                    </a:lnTo>
                    <a:lnTo>
                      <a:pt x="124" y="134"/>
                    </a:lnTo>
                    <a:lnTo>
                      <a:pt x="136" y="132"/>
                    </a:lnTo>
                    <a:lnTo>
                      <a:pt x="140" y="126"/>
                    </a:lnTo>
                    <a:lnTo>
                      <a:pt x="142" y="122"/>
                    </a:lnTo>
                    <a:lnTo>
                      <a:pt x="148" y="122"/>
                    </a:lnTo>
                    <a:lnTo>
                      <a:pt x="148" y="114"/>
                    </a:lnTo>
                    <a:lnTo>
                      <a:pt x="148" y="112"/>
                    </a:lnTo>
                    <a:lnTo>
                      <a:pt x="144" y="106"/>
                    </a:lnTo>
                    <a:lnTo>
                      <a:pt x="144" y="100"/>
                    </a:lnTo>
                    <a:lnTo>
                      <a:pt x="152" y="90"/>
                    </a:lnTo>
                    <a:lnTo>
                      <a:pt x="152" y="86"/>
                    </a:lnTo>
                    <a:lnTo>
                      <a:pt x="154" y="86"/>
                    </a:lnTo>
                    <a:lnTo>
                      <a:pt x="160" y="86"/>
                    </a:lnTo>
                    <a:lnTo>
                      <a:pt x="162" y="80"/>
                    </a:lnTo>
                    <a:lnTo>
                      <a:pt x="162" y="76"/>
                    </a:lnTo>
                    <a:lnTo>
                      <a:pt x="170" y="72"/>
                    </a:lnTo>
                    <a:lnTo>
                      <a:pt x="172" y="78"/>
                    </a:lnTo>
                    <a:lnTo>
                      <a:pt x="180" y="78"/>
                    </a:lnTo>
                    <a:lnTo>
                      <a:pt x="178" y="68"/>
                    </a:lnTo>
                    <a:lnTo>
                      <a:pt x="178" y="62"/>
                    </a:lnTo>
                    <a:lnTo>
                      <a:pt x="178" y="52"/>
                    </a:lnTo>
                    <a:lnTo>
                      <a:pt x="180" y="46"/>
                    </a:lnTo>
                    <a:lnTo>
                      <a:pt x="178" y="44"/>
                    </a:lnTo>
                    <a:lnTo>
                      <a:pt x="176" y="40"/>
                    </a:lnTo>
                    <a:lnTo>
                      <a:pt x="176" y="34"/>
                    </a:lnTo>
                    <a:lnTo>
                      <a:pt x="176" y="32"/>
                    </a:lnTo>
                    <a:lnTo>
                      <a:pt x="176" y="28"/>
                    </a:lnTo>
                    <a:lnTo>
                      <a:pt x="168" y="22"/>
                    </a:lnTo>
                    <a:lnTo>
                      <a:pt x="162" y="16"/>
                    </a:lnTo>
                    <a:lnTo>
                      <a:pt x="154" y="16"/>
                    </a:lnTo>
                    <a:lnTo>
                      <a:pt x="150" y="14"/>
                    </a:lnTo>
                    <a:lnTo>
                      <a:pt x="148" y="6"/>
                    </a:lnTo>
                    <a:lnTo>
                      <a:pt x="144" y="6"/>
                    </a:lnTo>
                    <a:lnTo>
                      <a:pt x="142" y="4"/>
                    </a:lnTo>
                    <a:lnTo>
                      <a:pt x="136" y="4"/>
                    </a:lnTo>
                    <a:lnTo>
                      <a:pt x="130" y="0"/>
                    </a:lnTo>
                    <a:lnTo>
                      <a:pt x="134" y="8"/>
                    </a:lnTo>
                    <a:lnTo>
                      <a:pt x="132" y="16"/>
                    </a:lnTo>
                    <a:lnTo>
                      <a:pt x="130" y="22"/>
                    </a:lnTo>
                    <a:lnTo>
                      <a:pt x="126" y="24"/>
                    </a:lnTo>
                    <a:lnTo>
                      <a:pt x="118" y="22"/>
                    </a:lnTo>
                    <a:lnTo>
                      <a:pt x="116" y="22"/>
                    </a:lnTo>
                    <a:lnTo>
                      <a:pt x="112" y="22"/>
                    </a:lnTo>
                    <a:lnTo>
                      <a:pt x="112" y="24"/>
                    </a:lnTo>
                    <a:lnTo>
                      <a:pt x="112" y="28"/>
                    </a:lnTo>
                    <a:lnTo>
                      <a:pt x="112" y="34"/>
                    </a:lnTo>
                    <a:lnTo>
                      <a:pt x="106" y="32"/>
                    </a:lnTo>
                    <a:lnTo>
                      <a:pt x="98" y="24"/>
                    </a:lnTo>
                    <a:lnTo>
                      <a:pt x="98" y="26"/>
                    </a:lnTo>
                    <a:lnTo>
                      <a:pt x="94" y="32"/>
                    </a:lnTo>
                    <a:lnTo>
                      <a:pt x="90" y="42"/>
                    </a:lnTo>
                    <a:lnTo>
                      <a:pt x="90" y="46"/>
                    </a:lnTo>
                    <a:lnTo>
                      <a:pt x="86" y="50"/>
                    </a:lnTo>
                    <a:lnTo>
                      <a:pt x="82" y="52"/>
                    </a:lnTo>
                    <a:lnTo>
                      <a:pt x="80" y="58"/>
                    </a:lnTo>
                    <a:lnTo>
                      <a:pt x="78" y="60"/>
                    </a:lnTo>
                    <a:lnTo>
                      <a:pt x="72" y="60"/>
                    </a:lnTo>
                    <a:lnTo>
                      <a:pt x="70" y="60"/>
                    </a:lnTo>
                    <a:lnTo>
                      <a:pt x="70" y="62"/>
                    </a:lnTo>
                    <a:lnTo>
                      <a:pt x="70" y="70"/>
                    </a:lnTo>
                    <a:lnTo>
                      <a:pt x="68" y="80"/>
                    </a:lnTo>
                    <a:lnTo>
                      <a:pt x="62" y="88"/>
                    </a:lnTo>
                    <a:lnTo>
                      <a:pt x="58" y="94"/>
                    </a:lnTo>
                    <a:lnTo>
                      <a:pt x="52" y="96"/>
                    </a:lnTo>
                    <a:lnTo>
                      <a:pt x="54" y="104"/>
                    </a:lnTo>
                    <a:lnTo>
                      <a:pt x="54" y="112"/>
                    </a:lnTo>
                    <a:lnTo>
                      <a:pt x="52" y="118"/>
                    </a:lnTo>
                    <a:lnTo>
                      <a:pt x="50" y="118"/>
                    </a:lnTo>
                    <a:lnTo>
                      <a:pt x="44" y="114"/>
                    </a:lnTo>
                    <a:lnTo>
                      <a:pt x="42" y="114"/>
                    </a:lnTo>
                    <a:lnTo>
                      <a:pt x="40" y="114"/>
                    </a:lnTo>
                    <a:lnTo>
                      <a:pt x="32" y="116"/>
                    </a:lnTo>
                    <a:lnTo>
                      <a:pt x="30" y="118"/>
                    </a:lnTo>
                    <a:lnTo>
                      <a:pt x="26" y="122"/>
                    </a:lnTo>
                    <a:lnTo>
                      <a:pt x="24" y="130"/>
                    </a:lnTo>
                    <a:lnTo>
                      <a:pt x="18" y="134"/>
                    </a:lnTo>
                    <a:lnTo>
                      <a:pt x="18" y="136"/>
                    </a:lnTo>
                    <a:lnTo>
                      <a:pt x="16" y="140"/>
                    </a:lnTo>
                    <a:lnTo>
                      <a:pt x="14" y="142"/>
                    </a:lnTo>
                    <a:lnTo>
                      <a:pt x="12" y="144"/>
                    </a:lnTo>
                    <a:lnTo>
                      <a:pt x="14" y="150"/>
                    </a:lnTo>
                    <a:lnTo>
                      <a:pt x="14" y="154"/>
                    </a:lnTo>
                    <a:lnTo>
                      <a:pt x="14" y="160"/>
                    </a:lnTo>
                    <a:lnTo>
                      <a:pt x="14" y="168"/>
                    </a:lnTo>
                    <a:lnTo>
                      <a:pt x="14" y="172"/>
                    </a:lnTo>
                    <a:lnTo>
                      <a:pt x="14" y="180"/>
                    </a:lnTo>
                    <a:lnTo>
                      <a:pt x="12" y="186"/>
                    </a:lnTo>
                    <a:lnTo>
                      <a:pt x="14" y="188"/>
                    </a:lnTo>
                    <a:lnTo>
                      <a:pt x="16" y="190"/>
                    </a:lnTo>
                    <a:lnTo>
                      <a:pt x="16" y="196"/>
                    </a:lnTo>
                    <a:lnTo>
                      <a:pt x="18" y="202"/>
                    </a:lnTo>
                    <a:lnTo>
                      <a:pt x="16" y="206"/>
                    </a:lnTo>
                    <a:lnTo>
                      <a:pt x="12" y="206"/>
                    </a:lnTo>
                    <a:lnTo>
                      <a:pt x="12" y="216"/>
                    </a:lnTo>
                    <a:lnTo>
                      <a:pt x="8" y="222"/>
                    </a:lnTo>
                    <a:lnTo>
                      <a:pt x="12" y="224"/>
                    </a:lnTo>
                    <a:lnTo>
                      <a:pt x="14" y="230"/>
                    </a:lnTo>
                    <a:lnTo>
                      <a:pt x="12" y="232"/>
                    </a:lnTo>
                    <a:lnTo>
                      <a:pt x="8" y="234"/>
                    </a:lnTo>
                    <a:lnTo>
                      <a:pt x="8" y="238"/>
                    </a:lnTo>
                    <a:lnTo>
                      <a:pt x="6" y="238"/>
                    </a:lnTo>
                    <a:lnTo>
                      <a:pt x="4" y="240"/>
                    </a:lnTo>
                    <a:lnTo>
                      <a:pt x="6" y="242"/>
                    </a:lnTo>
                    <a:lnTo>
                      <a:pt x="6" y="248"/>
                    </a:lnTo>
                    <a:lnTo>
                      <a:pt x="8" y="252"/>
                    </a:lnTo>
                    <a:lnTo>
                      <a:pt x="8" y="258"/>
                    </a:lnTo>
                    <a:lnTo>
                      <a:pt x="6" y="260"/>
                    </a:lnTo>
                    <a:lnTo>
                      <a:pt x="0" y="260"/>
                    </a:lnTo>
                    <a:lnTo>
                      <a:pt x="0" y="260"/>
                    </a:lnTo>
                    <a:lnTo>
                      <a:pt x="0" y="260"/>
                    </a:lnTo>
                    <a:close/>
                    <a:moveTo>
                      <a:pt x="50" y="260"/>
                    </a:moveTo>
                    <a:lnTo>
                      <a:pt x="50" y="260"/>
                    </a:lnTo>
                    <a:lnTo>
                      <a:pt x="50" y="266"/>
                    </a:lnTo>
                    <a:lnTo>
                      <a:pt x="50" y="270"/>
                    </a:lnTo>
                    <a:lnTo>
                      <a:pt x="44" y="270"/>
                    </a:lnTo>
                    <a:lnTo>
                      <a:pt x="48" y="268"/>
                    </a:lnTo>
                    <a:lnTo>
                      <a:pt x="50" y="260"/>
                    </a:lnTo>
                    <a:lnTo>
                      <a:pt x="50" y="260"/>
                    </a:lnTo>
                    <a:lnTo>
                      <a:pt x="50" y="260"/>
                    </a:lnTo>
                    <a:close/>
                    <a:moveTo>
                      <a:pt x="50" y="346"/>
                    </a:moveTo>
                    <a:lnTo>
                      <a:pt x="50" y="346"/>
                    </a:lnTo>
                    <a:lnTo>
                      <a:pt x="50" y="352"/>
                    </a:lnTo>
                    <a:lnTo>
                      <a:pt x="58" y="352"/>
                    </a:lnTo>
                    <a:lnTo>
                      <a:pt x="54" y="350"/>
                    </a:lnTo>
                    <a:lnTo>
                      <a:pt x="50" y="346"/>
                    </a:lnTo>
                    <a:lnTo>
                      <a:pt x="50" y="346"/>
                    </a:lnTo>
                    <a:lnTo>
                      <a:pt x="50" y="346"/>
                    </a:lnTo>
                    <a:close/>
                    <a:moveTo>
                      <a:pt x="112" y="284"/>
                    </a:moveTo>
                    <a:lnTo>
                      <a:pt x="112" y="288"/>
                    </a:lnTo>
                    <a:lnTo>
                      <a:pt x="104" y="288"/>
                    </a:lnTo>
                    <a:lnTo>
                      <a:pt x="100" y="296"/>
                    </a:lnTo>
                    <a:lnTo>
                      <a:pt x="98" y="310"/>
                    </a:lnTo>
                    <a:lnTo>
                      <a:pt x="104" y="312"/>
                    </a:lnTo>
                    <a:lnTo>
                      <a:pt x="112" y="294"/>
                    </a:lnTo>
                    <a:lnTo>
                      <a:pt x="114" y="286"/>
                    </a:lnTo>
                    <a:lnTo>
                      <a:pt x="114" y="284"/>
                    </a:lnTo>
                    <a:lnTo>
                      <a:pt x="112" y="284"/>
                    </a:lnTo>
                    <a:lnTo>
                      <a:pt x="112" y="284"/>
                    </a:lnTo>
                    <a:lnTo>
                      <a:pt x="112" y="284"/>
                    </a:lnTo>
                    <a:close/>
                    <a:moveTo>
                      <a:pt x="48" y="274"/>
                    </a:moveTo>
                    <a:lnTo>
                      <a:pt x="48" y="274"/>
                    </a:lnTo>
                    <a:lnTo>
                      <a:pt x="48" y="276"/>
                    </a:lnTo>
                    <a:lnTo>
                      <a:pt x="44" y="278"/>
                    </a:lnTo>
                    <a:lnTo>
                      <a:pt x="44" y="274"/>
                    </a:lnTo>
                    <a:lnTo>
                      <a:pt x="48" y="274"/>
                    </a:lnTo>
                    <a:lnTo>
                      <a:pt x="48" y="274"/>
                    </a:lnTo>
                    <a:lnTo>
                      <a:pt x="48" y="274"/>
                    </a:lnTo>
                    <a:close/>
                    <a:moveTo>
                      <a:pt x="86" y="242"/>
                    </a:moveTo>
                    <a:lnTo>
                      <a:pt x="86" y="242"/>
                    </a:lnTo>
                    <a:lnTo>
                      <a:pt x="90" y="242"/>
                    </a:lnTo>
                    <a:lnTo>
                      <a:pt x="94" y="244"/>
                    </a:lnTo>
                    <a:lnTo>
                      <a:pt x="94" y="248"/>
                    </a:lnTo>
                    <a:lnTo>
                      <a:pt x="86" y="244"/>
                    </a:lnTo>
                    <a:lnTo>
                      <a:pt x="82" y="242"/>
                    </a:lnTo>
                    <a:lnTo>
                      <a:pt x="86" y="242"/>
                    </a:lnTo>
                    <a:lnTo>
                      <a:pt x="86" y="242"/>
                    </a:lnTo>
                    <a:lnTo>
                      <a:pt x="86" y="242"/>
                    </a:lnTo>
                    <a:close/>
                    <a:moveTo>
                      <a:pt x="32" y="242"/>
                    </a:moveTo>
                    <a:lnTo>
                      <a:pt x="32" y="242"/>
                    </a:lnTo>
                    <a:lnTo>
                      <a:pt x="36" y="244"/>
                    </a:lnTo>
                    <a:lnTo>
                      <a:pt x="40" y="250"/>
                    </a:lnTo>
                    <a:lnTo>
                      <a:pt x="42" y="256"/>
                    </a:lnTo>
                    <a:lnTo>
                      <a:pt x="40" y="258"/>
                    </a:lnTo>
                    <a:lnTo>
                      <a:pt x="32" y="262"/>
                    </a:lnTo>
                    <a:lnTo>
                      <a:pt x="16" y="268"/>
                    </a:lnTo>
                    <a:lnTo>
                      <a:pt x="16" y="258"/>
                    </a:lnTo>
                    <a:lnTo>
                      <a:pt x="26" y="252"/>
                    </a:lnTo>
                    <a:lnTo>
                      <a:pt x="32" y="242"/>
                    </a:lnTo>
                    <a:lnTo>
                      <a:pt x="32" y="242"/>
                    </a:lnTo>
                    <a:lnTo>
                      <a:pt x="32" y="24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69" name="Freeform 1501"/>
              <p:cNvSpPr>
                <a:spLocks/>
              </p:cNvSpPr>
              <p:nvPr/>
            </p:nvSpPr>
            <p:spPr bwMode="auto">
              <a:xfrm>
                <a:off x="1371600" y="5191125"/>
                <a:ext cx="28575" cy="44450"/>
              </a:xfrm>
              <a:custGeom>
                <a:avLst/>
                <a:gdLst>
                  <a:gd name="T0" fmla="*/ 14 w 18"/>
                  <a:gd name="T1" fmla="*/ 18 h 28"/>
                  <a:gd name="T2" fmla="*/ 14 w 18"/>
                  <a:gd name="T3" fmla="*/ 18 h 28"/>
                  <a:gd name="T4" fmla="*/ 18 w 18"/>
                  <a:gd name="T5" fmla="*/ 8 h 28"/>
                  <a:gd name="T6" fmla="*/ 14 w 18"/>
                  <a:gd name="T7" fmla="*/ 4 h 28"/>
                  <a:gd name="T8" fmla="*/ 10 w 18"/>
                  <a:gd name="T9" fmla="*/ 0 h 28"/>
                  <a:gd name="T10" fmla="*/ 6 w 18"/>
                  <a:gd name="T11" fmla="*/ 4 h 28"/>
                  <a:gd name="T12" fmla="*/ 4 w 18"/>
                  <a:gd name="T13" fmla="*/ 4 h 28"/>
                  <a:gd name="T14" fmla="*/ 2 w 18"/>
                  <a:gd name="T15" fmla="*/ 4 h 28"/>
                  <a:gd name="T16" fmla="*/ 0 w 18"/>
                  <a:gd name="T17" fmla="*/ 4 h 28"/>
                  <a:gd name="T18" fmla="*/ 0 w 18"/>
                  <a:gd name="T19" fmla="*/ 10 h 28"/>
                  <a:gd name="T20" fmla="*/ 0 w 18"/>
                  <a:gd name="T21" fmla="*/ 16 h 28"/>
                  <a:gd name="T22" fmla="*/ 0 w 18"/>
                  <a:gd name="T23" fmla="*/ 18 h 28"/>
                  <a:gd name="T24" fmla="*/ 2 w 18"/>
                  <a:gd name="T25" fmla="*/ 24 h 28"/>
                  <a:gd name="T26" fmla="*/ 4 w 18"/>
                  <a:gd name="T27" fmla="*/ 24 h 28"/>
                  <a:gd name="T28" fmla="*/ 14 w 18"/>
                  <a:gd name="T29" fmla="*/ 28 h 28"/>
                  <a:gd name="T30" fmla="*/ 14 w 18"/>
                  <a:gd name="T31" fmla="*/ 18 h 28"/>
                  <a:gd name="T32" fmla="*/ 14 w 18"/>
                  <a:gd name="T33" fmla="*/ 18 h 28"/>
                  <a:gd name="T34" fmla="*/ 14 w 18"/>
                  <a:gd name="T35"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8">
                    <a:moveTo>
                      <a:pt x="14" y="18"/>
                    </a:moveTo>
                    <a:lnTo>
                      <a:pt x="14" y="18"/>
                    </a:lnTo>
                    <a:lnTo>
                      <a:pt x="18" y="8"/>
                    </a:lnTo>
                    <a:lnTo>
                      <a:pt x="14" y="4"/>
                    </a:lnTo>
                    <a:lnTo>
                      <a:pt x="10" y="0"/>
                    </a:lnTo>
                    <a:lnTo>
                      <a:pt x="6" y="4"/>
                    </a:lnTo>
                    <a:lnTo>
                      <a:pt x="4" y="4"/>
                    </a:lnTo>
                    <a:lnTo>
                      <a:pt x="2" y="4"/>
                    </a:lnTo>
                    <a:lnTo>
                      <a:pt x="0" y="4"/>
                    </a:lnTo>
                    <a:lnTo>
                      <a:pt x="0" y="10"/>
                    </a:lnTo>
                    <a:lnTo>
                      <a:pt x="0" y="16"/>
                    </a:lnTo>
                    <a:lnTo>
                      <a:pt x="0" y="18"/>
                    </a:lnTo>
                    <a:lnTo>
                      <a:pt x="2" y="24"/>
                    </a:lnTo>
                    <a:lnTo>
                      <a:pt x="4" y="24"/>
                    </a:lnTo>
                    <a:lnTo>
                      <a:pt x="14" y="28"/>
                    </a:lnTo>
                    <a:lnTo>
                      <a:pt x="14" y="18"/>
                    </a:lnTo>
                    <a:lnTo>
                      <a:pt x="14" y="18"/>
                    </a:lnTo>
                    <a:lnTo>
                      <a:pt x="14"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0" name="Freeform 1502"/>
              <p:cNvSpPr>
                <a:spLocks/>
              </p:cNvSpPr>
              <p:nvPr/>
            </p:nvSpPr>
            <p:spPr bwMode="auto">
              <a:xfrm>
                <a:off x="1158875" y="3771900"/>
                <a:ext cx="403225" cy="568325"/>
              </a:xfrm>
              <a:custGeom>
                <a:avLst/>
                <a:gdLst>
                  <a:gd name="T0" fmla="*/ 228 w 254"/>
                  <a:gd name="T1" fmla="*/ 66 h 358"/>
                  <a:gd name="T2" fmla="*/ 228 w 254"/>
                  <a:gd name="T3" fmla="*/ 36 h 358"/>
                  <a:gd name="T4" fmla="*/ 224 w 254"/>
                  <a:gd name="T5" fmla="*/ 18 h 358"/>
                  <a:gd name="T6" fmla="*/ 208 w 254"/>
                  <a:gd name="T7" fmla="*/ 2 h 358"/>
                  <a:gd name="T8" fmla="*/ 192 w 254"/>
                  <a:gd name="T9" fmla="*/ 2 h 358"/>
                  <a:gd name="T10" fmla="*/ 182 w 254"/>
                  <a:gd name="T11" fmla="*/ 24 h 358"/>
                  <a:gd name="T12" fmla="*/ 162 w 254"/>
                  <a:gd name="T13" fmla="*/ 24 h 358"/>
                  <a:gd name="T14" fmla="*/ 54 w 254"/>
                  <a:gd name="T15" fmla="*/ 20 h 358"/>
                  <a:gd name="T16" fmla="*/ 38 w 254"/>
                  <a:gd name="T17" fmla="*/ 70 h 358"/>
                  <a:gd name="T18" fmla="*/ 28 w 254"/>
                  <a:gd name="T19" fmla="*/ 138 h 358"/>
                  <a:gd name="T20" fmla="*/ 18 w 254"/>
                  <a:gd name="T21" fmla="*/ 144 h 358"/>
                  <a:gd name="T22" fmla="*/ 16 w 254"/>
                  <a:gd name="T23" fmla="*/ 156 h 358"/>
                  <a:gd name="T24" fmla="*/ 12 w 254"/>
                  <a:gd name="T25" fmla="*/ 166 h 358"/>
                  <a:gd name="T26" fmla="*/ 4 w 254"/>
                  <a:gd name="T27" fmla="*/ 176 h 358"/>
                  <a:gd name="T28" fmla="*/ 0 w 254"/>
                  <a:gd name="T29" fmla="*/ 186 h 358"/>
                  <a:gd name="T30" fmla="*/ 2 w 254"/>
                  <a:gd name="T31" fmla="*/ 192 h 358"/>
                  <a:gd name="T32" fmla="*/ 12 w 254"/>
                  <a:gd name="T33" fmla="*/ 194 h 358"/>
                  <a:gd name="T34" fmla="*/ 10 w 254"/>
                  <a:gd name="T35" fmla="*/ 204 h 358"/>
                  <a:gd name="T36" fmla="*/ 10 w 254"/>
                  <a:gd name="T37" fmla="*/ 212 h 358"/>
                  <a:gd name="T38" fmla="*/ 16 w 254"/>
                  <a:gd name="T39" fmla="*/ 226 h 358"/>
                  <a:gd name="T40" fmla="*/ 20 w 254"/>
                  <a:gd name="T41" fmla="*/ 248 h 358"/>
                  <a:gd name="T42" fmla="*/ 28 w 254"/>
                  <a:gd name="T43" fmla="*/ 262 h 358"/>
                  <a:gd name="T44" fmla="*/ 36 w 254"/>
                  <a:gd name="T45" fmla="*/ 274 h 358"/>
                  <a:gd name="T46" fmla="*/ 40 w 254"/>
                  <a:gd name="T47" fmla="*/ 282 h 358"/>
                  <a:gd name="T48" fmla="*/ 52 w 254"/>
                  <a:gd name="T49" fmla="*/ 286 h 358"/>
                  <a:gd name="T50" fmla="*/ 62 w 254"/>
                  <a:gd name="T51" fmla="*/ 292 h 358"/>
                  <a:gd name="T52" fmla="*/ 66 w 254"/>
                  <a:gd name="T53" fmla="*/ 302 h 358"/>
                  <a:gd name="T54" fmla="*/ 76 w 254"/>
                  <a:gd name="T55" fmla="*/ 314 h 358"/>
                  <a:gd name="T56" fmla="*/ 82 w 254"/>
                  <a:gd name="T57" fmla="*/ 324 h 358"/>
                  <a:gd name="T58" fmla="*/ 90 w 254"/>
                  <a:gd name="T59" fmla="*/ 340 h 358"/>
                  <a:gd name="T60" fmla="*/ 98 w 254"/>
                  <a:gd name="T61" fmla="*/ 336 h 358"/>
                  <a:gd name="T62" fmla="*/ 108 w 254"/>
                  <a:gd name="T63" fmla="*/ 340 h 358"/>
                  <a:gd name="T64" fmla="*/ 116 w 254"/>
                  <a:gd name="T65" fmla="*/ 336 h 358"/>
                  <a:gd name="T66" fmla="*/ 134 w 254"/>
                  <a:gd name="T67" fmla="*/ 354 h 358"/>
                  <a:gd name="T68" fmla="*/ 146 w 254"/>
                  <a:gd name="T69" fmla="*/ 358 h 358"/>
                  <a:gd name="T70" fmla="*/ 156 w 254"/>
                  <a:gd name="T71" fmla="*/ 350 h 358"/>
                  <a:gd name="T72" fmla="*/ 166 w 254"/>
                  <a:gd name="T73" fmla="*/ 350 h 358"/>
                  <a:gd name="T74" fmla="*/ 178 w 254"/>
                  <a:gd name="T75" fmla="*/ 348 h 358"/>
                  <a:gd name="T76" fmla="*/ 196 w 254"/>
                  <a:gd name="T77" fmla="*/ 342 h 358"/>
                  <a:gd name="T78" fmla="*/ 210 w 254"/>
                  <a:gd name="T79" fmla="*/ 342 h 358"/>
                  <a:gd name="T80" fmla="*/ 206 w 254"/>
                  <a:gd name="T81" fmla="*/ 336 h 358"/>
                  <a:gd name="T82" fmla="*/ 196 w 254"/>
                  <a:gd name="T83" fmla="*/ 330 h 358"/>
                  <a:gd name="T84" fmla="*/ 188 w 254"/>
                  <a:gd name="T85" fmla="*/ 310 h 358"/>
                  <a:gd name="T86" fmla="*/ 174 w 254"/>
                  <a:gd name="T87" fmla="*/ 294 h 358"/>
                  <a:gd name="T88" fmla="*/ 162 w 254"/>
                  <a:gd name="T89" fmla="*/ 292 h 358"/>
                  <a:gd name="T90" fmla="*/ 166 w 254"/>
                  <a:gd name="T91" fmla="*/ 282 h 358"/>
                  <a:gd name="T92" fmla="*/ 178 w 254"/>
                  <a:gd name="T93" fmla="*/ 268 h 358"/>
                  <a:gd name="T94" fmla="*/ 184 w 254"/>
                  <a:gd name="T95" fmla="*/ 236 h 358"/>
                  <a:gd name="T96" fmla="*/ 196 w 254"/>
                  <a:gd name="T97" fmla="*/ 220 h 358"/>
                  <a:gd name="T98" fmla="*/ 202 w 254"/>
                  <a:gd name="T99" fmla="*/ 202 h 358"/>
                  <a:gd name="T100" fmla="*/ 208 w 254"/>
                  <a:gd name="T101" fmla="*/ 186 h 358"/>
                  <a:gd name="T102" fmla="*/ 220 w 254"/>
                  <a:gd name="T103" fmla="*/ 162 h 358"/>
                  <a:gd name="T104" fmla="*/ 220 w 254"/>
                  <a:gd name="T105" fmla="*/ 140 h 358"/>
                  <a:gd name="T106" fmla="*/ 226 w 254"/>
                  <a:gd name="T107" fmla="*/ 116 h 358"/>
                  <a:gd name="T108" fmla="*/ 232 w 254"/>
                  <a:gd name="T109" fmla="*/ 108 h 358"/>
                  <a:gd name="T110" fmla="*/ 238 w 254"/>
                  <a:gd name="T111" fmla="*/ 98 h 358"/>
                  <a:gd name="T112" fmla="*/ 254 w 254"/>
                  <a:gd name="T113" fmla="*/ 9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4" h="358">
                    <a:moveTo>
                      <a:pt x="254" y="90"/>
                    </a:moveTo>
                    <a:lnTo>
                      <a:pt x="248" y="90"/>
                    </a:lnTo>
                    <a:lnTo>
                      <a:pt x="228" y="66"/>
                    </a:lnTo>
                    <a:lnTo>
                      <a:pt x="226" y="56"/>
                    </a:lnTo>
                    <a:lnTo>
                      <a:pt x="228" y="46"/>
                    </a:lnTo>
                    <a:lnTo>
                      <a:pt x="228" y="36"/>
                    </a:lnTo>
                    <a:lnTo>
                      <a:pt x="228" y="26"/>
                    </a:lnTo>
                    <a:lnTo>
                      <a:pt x="224" y="24"/>
                    </a:lnTo>
                    <a:lnTo>
                      <a:pt x="224" y="18"/>
                    </a:lnTo>
                    <a:lnTo>
                      <a:pt x="224" y="12"/>
                    </a:lnTo>
                    <a:lnTo>
                      <a:pt x="216" y="8"/>
                    </a:lnTo>
                    <a:lnTo>
                      <a:pt x="208" y="2"/>
                    </a:lnTo>
                    <a:lnTo>
                      <a:pt x="208" y="0"/>
                    </a:lnTo>
                    <a:lnTo>
                      <a:pt x="198" y="2"/>
                    </a:lnTo>
                    <a:lnTo>
                      <a:pt x="192" y="2"/>
                    </a:lnTo>
                    <a:lnTo>
                      <a:pt x="190" y="12"/>
                    </a:lnTo>
                    <a:lnTo>
                      <a:pt x="184" y="16"/>
                    </a:lnTo>
                    <a:lnTo>
                      <a:pt x="182" y="24"/>
                    </a:lnTo>
                    <a:lnTo>
                      <a:pt x="178" y="26"/>
                    </a:lnTo>
                    <a:lnTo>
                      <a:pt x="174" y="24"/>
                    </a:lnTo>
                    <a:lnTo>
                      <a:pt x="162" y="24"/>
                    </a:lnTo>
                    <a:lnTo>
                      <a:pt x="162" y="18"/>
                    </a:lnTo>
                    <a:lnTo>
                      <a:pt x="156" y="24"/>
                    </a:lnTo>
                    <a:lnTo>
                      <a:pt x="54" y="20"/>
                    </a:lnTo>
                    <a:lnTo>
                      <a:pt x="54" y="56"/>
                    </a:lnTo>
                    <a:lnTo>
                      <a:pt x="38" y="56"/>
                    </a:lnTo>
                    <a:lnTo>
                      <a:pt x="38" y="70"/>
                    </a:lnTo>
                    <a:lnTo>
                      <a:pt x="38" y="138"/>
                    </a:lnTo>
                    <a:lnTo>
                      <a:pt x="36" y="138"/>
                    </a:lnTo>
                    <a:lnTo>
                      <a:pt x="28" y="138"/>
                    </a:lnTo>
                    <a:lnTo>
                      <a:pt x="26" y="136"/>
                    </a:lnTo>
                    <a:lnTo>
                      <a:pt x="22" y="138"/>
                    </a:lnTo>
                    <a:lnTo>
                      <a:pt x="18" y="144"/>
                    </a:lnTo>
                    <a:lnTo>
                      <a:pt x="18" y="148"/>
                    </a:lnTo>
                    <a:lnTo>
                      <a:pt x="18" y="152"/>
                    </a:lnTo>
                    <a:lnTo>
                      <a:pt x="16" y="156"/>
                    </a:lnTo>
                    <a:lnTo>
                      <a:pt x="12" y="158"/>
                    </a:lnTo>
                    <a:lnTo>
                      <a:pt x="12" y="162"/>
                    </a:lnTo>
                    <a:lnTo>
                      <a:pt x="12" y="166"/>
                    </a:lnTo>
                    <a:lnTo>
                      <a:pt x="10" y="172"/>
                    </a:lnTo>
                    <a:lnTo>
                      <a:pt x="8" y="174"/>
                    </a:lnTo>
                    <a:lnTo>
                      <a:pt x="4" y="176"/>
                    </a:lnTo>
                    <a:lnTo>
                      <a:pt x="4" y="182"/>
                    </a:lnTo>
                    <a:lnTo>
                      <a:pt x="2" y="184"/>
                    </a:lnTo>
                    <a:lnTo>
                      <a:pt x="0" y="186"/>
                    </a:lnTo>
                    <a:lnTo>
                      <a:pt x="0" y="190"/>
                    </a:lnTo>
                    <a:lnTo>
                      <a:pt x="0" y="192"/>
                    </a:lnTo>
                    <a:lnTo>
                      <a:pt x="2" y="192"/>
                    </a:lnTo>
                    <a:lnTo>
                      <a:pt x="8" y="192"/>
                    </a:lnTo>
                    <a:lnTo>
                      <a:pt x="10" y="192"/>
                    </a:lnTo>
                    <a:lnTo>
                      <a:pt x="12" y="194"/>
                    </a:lnTo>
                    <a:lnTo>
                      <a:pt x="12" y="198"/>
                    </a:lnTo>
                    <a:lnTo>
                      <a:pt x="12" y="200"/>
                    </a:lnTo>
                    <a:lnTo>
                      <a:pt x="10" y="204"/>
                    </a:lnTo>
                    <a:lnTo>
                      <a:pt x="10" y="208"/>
                    </a:lnTo>
                    <a:lnTo>
                      <a:pt x="10" y="210"/>
                    </a:lnTo>
                    <a:lnTo>
                      <a:pt x="10" y="212"/>
                    </a:lnTo>
                    <a:lnTo>
                      <a:pt x="10" y="218"/>
                    </a:lnTo>
                    <a:lnTo>
                      <a:pt x="12" y="220"/>
                    </a:lnTo>
                    <a:lnTo>
                      <a:pt x="16" y="226"/>
                    </a:lnTo>
                    <a:lnTo>
                      <a:pt x="22" y="236"/>
                    </a:lnTo>
                    <a:lnTo>
                      <a:pt x="22" y="246"/>
                    </a:lnTo>
                    <a:lnTo>
                      <a:pt x="20" y="248"/>
                    </a:lnTo>
                    <a:lnTo>
                      <a:pt x="26" y="250"/>
                    </a:lnTo>
                    <a:lnTo>
                      <a:pt x="28" y="256"/>
                    </a:lnTo>
                    <a:lnTo>
                      <a:pt x="28" y="262"/>
                    </a:lnTo>
                    <a:lnTo>
                      <a:pt x="28" y="266"/>
                    </a:lnTo>
                    <a:lnTo>
                      <a:pt x="30" y="268"/>
                    </a:lnTo>
                    <a:lnTo>
                      <a:pt x="36" y="274"/>
                    </a:lnTo>
                    <a:lnTo>
                      <a:pt x="38" y="278"/>
                    </a:lnTo>
                    <a:lnTo>
                      <a:pt x="38" y="282"/>
                    </a:lnTo>
                    <a:lnTo>
                      <a:pt x="40" y="282"/>
                    </a:lnTo>
                    <a:lnTo>
                      <a:pt x="46" y="282"/>
                    </a:lnTo>
                    <a:lnTo>
                      <a:pt x="48" y="284"/>
                    </a:lnTo>
                    <a:lnTo>
                      <a:pt x="52" y="286"/>
                    </a:lnTo>
                    <a:lnTo>
                      <a:pt x="54" y="290"/>
                    </a:lnTo>
                    <a:lnTo>
                      <a:pt x="58" y="290"/>
                    </a:lnTo>
                    <a:lnTo>
                      <a:pt x="62" y="292"/>
                    </a:lnTo>
                    <a:lnTo>
                      <a:pt x="62" y="296"/>
                    </a:lnTo>
                    <a:lnTo>
                      <a:pt x="64" y="300"/>
                    </a:lnTo>
                    <a:lnTo>
                      <a:pt x="66" y="302"/>
                    </a:lnTo>
                    <a:lnTo>
                      <a:pt x="74" y="304"/>
                    </a:lnTo>
                    <a:lnTo>
                      <a:pt x="76" y="310"/>
                    </a:lnTo>
                    <a:lnTo>
                      <a:pt x="76" y="314"/>
                    </a:lnTo>
                    <a:lnTo>
                      <a:pt x="80" y="320"/>
                    </a:lnTo>
                    <a:lnTo>
                      <a:pt x="82" y="322"/>
                    </a:lnTo>
                    <a:lnTo>
                      <a:pt x="82" y="324"/>
                    </a:lnTo>
                    <a:lnTo>
                      <a:pt x="88" y="332"/>
                    </a:lnTo>
                    <a:lnTo>
                      <a:pt x="88" y="336"/>
                    </a:lnTo>
                    <a:lnTo>
                      <a:pt x="90" y="340"/>
                    </a:lnTo>
                    <a:lnTo>
                      <a:pt x="92" y="340"/>
                    </a:lnTo>
                    <a:lnTo>
                      <a:pt x="94" y="336"/>
                    </a:lnTo>
                    <a:lnTo>
                      <a:pt x="98" y="336"/>
                    </a:lnTo>
                    <a:lnTo>
                      <a:pt x="100" y="336"/>
                    </a:lnTo>
                    <a:lnTo>
                      <a:pt x="106" y="340"/>
                    </a:lnTo>
                    <a:lnTo>
                      <a:pt x="108" y="340"/>
                    </a:lnTo>
                    <a:lnTo>
                      <a:pt x="110" y="338"/>
                    </a:lnTo>
                    <a:lnTo>
                      <a:pt x="112" y="336"/>
                    </a:lnTo>
                    <a:lnTo>
                      <a:pt x="116" y="336"/>
                    </a:lnTo>
                    <a:lnTo>
                      <a:pt x="118" y="340"/>
                    </a:lnTo>
                    <a:lnTo>
                      <a:pt x="124" y="348"/>
                    </a:lnTo>
                    <a:lnTo>
                      <a:pt x="134" y="354"/>
                    </a:lnTo>
                    <a:lnTo>
                      <a:pt x="136" y="356"/>
                    </a:lnTo>
                    <a:lnTo>
                      <a:pt x="138" y="354"/>
                    </a:lnTo>
                    <a:lnTo>
                      <a:pt x="146" y="358"/>
                    </a:lnTo>
                    <a:lnTo>
                      <a:pt x="148" y="354"/>
                    </a:lnTo>
                    <a:lnTo>
                      <a:pt x="154" y="354"/>
                    </a:lnTo>
                    <a:lnTo>
                      <a:pt x="156" y="350"/>
                    </a:lnTo>
                    <a:lnTo>
                      <a:pt x="160" y="350"/>
                    </a:lnTo>
                    <a:lnTo>
                      <a:pt x="162" y="350"/>
                    </a:lnTo>
                    <a:lnTo>
                      <a:pt x="166" y="350"/>
                    </a:lnTo>
                    <a:lnTo>
                      <a:pt x="170" y="350"/>
                    </a:lnTo>
                    <a:lnTo>
                      <a:pt x="172" y="354"/>
                    </a:lnTo>
                    <a:lnTo>
                      <a:pt x="178" y="348"/>
                    </a:lnTo>
                    <a:lnTo>
                      <a:pt x="184" y="348"/>
                    </a:lnTo>
                    <a:lnTo>
                      <a:pt x="190" y="342"/>
                    </a:lnTo>
                    <a:lnTo>
                      <a:pt x="196" y="342"/>
                    </a:lnTo>
                    <a:lnTo>
                      <a:pt x="202" y="342"/>
                    </a:lnTo>
                    <a:lnTo>
                      <a:pt x="210" y="348"/>
                    </a:lnTo>
                    <a:lnTo>
                      <a:pt x="210" y="342"/>
                    </a:lnTo>
                    <a:lnTo>
                      <a:pt x="210" y="340"/>
                    </a:lnTo>
                    <a:lnTo>
                      <a:pt x="208" y="338"/>
                    </a:lnTo>
                    <a:lnTo>
                      <a:pt x="206" y="336"/>
                    </a:lnTo>
                    <a:lnTo>
                      <a:pt x="202" y="336"/>
                    </a:lnTo>
                    <a:lnTo>
                      <a:pt x="198" y="336"/>
                    </a:lnTo>
                    <a:lnTo>
                      <a:pt x="196" y="330"/>
                    </a:lnTo>
                    <a:lnTo>
                      <a:pt x="190" y="322"/>
                    </a:lnTo>
                    <a:lnTo>
                      <a:pt x="188" y="314"/>
                    </a:lnTo>
                    <a:lnTo>
                      <a:pt x="188" y="310"/>
                    </a:lnTo>
                    <a:lnTo>
                      <a:pt x="184" y="308"/>
                    </a:lnTo>
                    <a:lnTo>
                      <a:pt x="178" y="300"/>
                    </a:lnTo>
                    <a:lnTo>
                      <a:pt x="174" y="294"/>
                    </a:lnTo>
                    <a:lnTo>
                      <a:pt x="170" y="294"/>
                    </a:lnTo>
                    <a:lnTo>
                      <a:pt x="164" y="292"/>
                    </a:lnTo>
                    <a:lnTo>
                      <a:pt x="162" y="292"/>
                    </a:lnTo>
                    <a:lnTo>
                      <a:pt x="160" y="292"/>
                    </a:lnTo>
                    <a:lnTo>
                      <a:pt x="162" y="282"/>
                    </a:lnTo>
                    <a:lnTo>
                      <a:pt x="166" y="282"/>
                    </a:lnTo>
                    <a:lnTo>
                      <a:pt x="172" y="278"/>
                    </a:lnTo>
                    <a:lnTo>
                      <a:pt x="174" y="278"/>
                    </a:lnTo>
                    <a:lnTo>
                      <a:pt x="178" y="268"/>
                    </a:lnTo>
                    <a:lnTo>
                      <a:pt x="178" y="254"/>
                    </a:lnTo>
                    <a:lnTo>
                      <a:pt x="180" y="246"/>
                    </a:lnTo>
                    <a:lnTo>
                      <a:pt x="184" y="236"/>
                    </a:lnTo>
                    <a:lnTo>
                      <a:pt x="184" y="226"/>
                    </a:lnTo>
                    <a:lnTo>
                      <a:pt x="190" y="222"/>
                    </a:lnTo>
                    <a:lnTo>
                      <a:pt x="196" y="220"/>
                    </a:lnTo>
                    <a:lnTo>
                      <a:pt x="198" y="218"/>
                    </a:lnTo>
                    <a:lnTo>
                      <a:pt x="200" y="208"/>
                    </a:lnTo>
                    <a:lnTo>
                      <a:pt x="202" y="202"/>
                    </a:lnTo>
                    <a:lnTo>
                      <a:pt x="206" y="194"/>
                    </a:lnTo>
                    <a:lnTo>
                      <a:pt x="206" y="190"/>
                    </a:lnTo>
                    <a:lnTo>
                      <a:pt x="208" y="186"/>
                    </a:lnTo>
                    <a:lnTo>
                      <a:pt x="214" y="182"/>
                    </a:lnTo>
                    <a:lnTo>
                      <a:pt x="220" y="168"/>
                    </a:lnTo>
                    <a:lnTo>
                      <a:pt x="220" y="162"/>
                    </a:lnTo>
                    <a:lnTo>
                      <a:pt x="220" y="154"/>
                    </a:lnTo>
                    <a:lnTo>
                      <a:pt x="220" y="148"/>
                    </a:lnTo>
                    <a:lnTo>
                      <a:pt x="220" y="140"/>
                    </a:lnTo>
                    <a:lnTo>
                      <a:pt x="224" y="134"/>
                    </a:lnTo>
                    <a:lnTo>
                      <a:pt x="226" y="128"/>
                    </a:lnTo>
                    <a:lnTo>
                      <a:pt x="226" y="116"/>
                    </a:lnTo>
                    <a:lnTo>
                      <a:pt x="226" y="110"/>
                    </a:lnTo>
                    <a:lnTo>
                      <a:pt x="228" y="110"/>
                    </a:lnTo>
                    <a:lnTo>
                      <a:pt x="232" y="108"/>
                    </a:lnTo>
                    <a:lnTo>
                      <a:pt x="232" y="102"/>
                    </a:lnTo>
                    <a:lnTo>
                      <a:pt x="236" y="98"/>
                    </a:lnTo>
                    <a:lnTo>
                      <a:pt x="238" y="98"/>
                    </a:lnTo>
                    <a:lnTo>
                      <a:pt x="246" y="98"/>
                    </a:lnTo>
                    <a:lnTo>
                      <a:pt x="254" y="90"/>
                    </a:lnTo>
                    <a:lnTo>
                      <a:pt x="254" y="90"/>
                    </a:lnTo>
                    <a:lnTo>
                      <a:pt x="254" y="9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1" name="Freeform 1503"/>
              <p:cNvSpPr>
                <a:spLocks/>
              </p:cNvSpPr>
              <p:nvPr/>
            </p:nvSpPr>
            <p:spPr bwMode="auto">
              <a:xfrm>
                <a:off x="2486025" y="4178300"/>
                <a:ext cx="53975" cy="111125"/>
              </a:xfrm>
              <a:custGeom>
                <a:avLst/>
                <a:gdLst>
                  <a:gd name="T0" fmla="*/ 8 w 34"/>
                  <a:gd name="T1" fmla="*/ 0 h 70"/>
                  <a:gd name="T2" fmla="*/ 8 w 34"/>
                  <a:gd name="T3" fmla="*/ 0 h 70"/>
                  <a:gd name="T4" fmla="*/ 6 w 34"/>
                  <a:gd name="T5" fmla="*/ 2 h 70"/>
                  <a:gd name="T6" fmla="*/ 4 w 34"/>
                  <a:gd name="T7" fmla="*/ 4 h 70"/>
                  <a:gd name="T8" fmla="*/ 6 w 34"/>
                  <a:gd name="T9" fmla="*/ 8 h 70"/>
                  <a:gd name="T10" fmla="*/ 6 w 34"/>
                  <a:gd name="T11" fmla="*/ 10 h 70"/>
                  <a:gd name="T12" fmla="*/ 8 w 34"/>
                  <a:gd name="T13" fmla="*/ 12 h 70"/>
                  <a:gd name="T14" fmla="*/ 0 w 34"/>
                  <a:gd name="T15" fmla="*/ 30 h 70"/>
                  <a:gd name="T16" fmla="*/ 4 w 34"/>
                  <a:gd name="T17" fmla="*/ 38 h 70"/>
                  <a:gd name="T18" fmla="*/ 6 w 34"/>
                  <a:gd name="T19" fmla="*/ 48 h 70"/>
                  <a:gd name="T20" fmla="*/ 8 w 34"/>
                  <a:gd name="T21" fmla="*/ 60 h 70"/>
                  <a:gd name="T22" fmla="*/ 8 w 34"/>
                  <a:gd name="T23" fmla="*/ 66 h 70"/>
                  <a:gd name="T24" fmla="*/ 10 w 34"/>
                  <a:gd name="T25" fmla="*/ 70 h 70"/>
                  <a:gd name="T26" fmla="*/ 14 w 34"/>
                  <a:gd name="T27" fmla="*/ 70 h 70"/>
                  <a:gd name="T28" fmla="*/ 24 w 34"/>
                  <a:gd name="T29" fmla="*/ 64 h 70"/>
                  <a:gd name="T30" fmla="*/ 28 w 34"/>
                  <a:gd name="T31" fmla="*/ 64 h 70"/>
                  <a:gd name="T32" fmla="*/ 30 w 34"/>
                  <a:gd name="T33" fmla="*/ 62 h 70"/>
                  <a:gd name="T34" fmla="*/ 34 w 34"/>
                  <a:gd name="T35" fmla="*/ 54 h 70"/>
                  <a:gd name="T36" fmla="*/ 34 w 34"/>
                  <a:gd name="T37" fmla="*/ 48 h 70"/>
                  <a:gd name="T38" fmla="*/ 30 w 34"/>
                  <a:gd name="T39" fmla="*/ 36 h 70"/>
                  <a:gd name="T40" fmla="*/ 18 w 34"/>
                  <a:gd name="T41" fmla="*/ 12 h 70"/>
                  <a:gd name="T42" fmla="*/ 8 w 34"/>
                  <a:gd name="T43" fmla="*/ 0 h 70"/>
                  <a:gd name="T44" fmla="*/ 8 w 34"/>
                  <a:gd name="T45" fmla="*/ 0 h 70"/>
                  <a:gd name="T46" fmla="*/ 8 w 34"/>
                  <a:gd name="T4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70">
                    <a:moveTo>
                      <a:pt x="8" y="0"/>
                    </a:moveTo>
                    <a:lnTo>
                      <a:pt x="8" y="0"/>
                    </a:lnTo>
                    <a:lnTo>
                      <a:pt x="6" y="2"/>
                    </a:lnTo>
                    <a:lnTo>
                      <a:pt x="4" y="4"/>
                    </a:lnTo>
                    <a:lnTo>
                      <a:pt x="6" y="8"/>
                    </a:lnTo>
                    <a:lnTo>
                      <a:pt x="6" y="10"/>
                    </a:lnTo>
                    <a:lnTo>
                      <a:pt x="8" y="12"/>
                    </a:lnTo>
                    <a:lnTo>
                      <a:pt x="0" y="30"/>
                    </a:lnTo>
                    <a:lnTo>
                      <a:pt x="4" y="38"/>
                    </a:lnTo>
                    <a:lnTo>
                      <a:pt x="6" y="48"/>
                    </a:lnTo>
                    <a:lnTo>
                      <a:pt x="8" y="60"/>
                    </a:lnTo>
                    <a:lnTo>
                      <a:pt x="8" y="66"/>
                    </a:lnTo>
                    <a:lnTo>
                      <a:pt x="10" y="70"/>
                    </a:lnTo>
                    <a:lnTo>
                      <a:pt x="14" y="70"/>
                    </a:lnTo>
                    <a:lnTo>
                      <a:pt x="24" y="64"/>
                    </a:lnTo>
                    <a:lnTo>
                      <a:pt x="28" y="64"/>
                    </a:lnTo>
                    <a:lnTo>
                      <a:pt x="30" y="62"/>
                    </a:lnTo>
                    <a:lnTo>
                      <a:pt x="34" y="54"/>
                    </a:lnTo>
                    <a:lnTo>
                      <a:pt x="34" y="48"/>
                    </a:lnTo>
                    <a:lnTo>
                      <a:pt x="30" y="36"/>
                    </a:lnTo>
                    <a:lnTo>
                      <a:pt x="18" y="12"/>
                    </a:lnTo>
                    <a:lnTo>
                      <a:pt x="8" y="0"/>
                    </a:lnTo>
                    <a:lnTo>
                      <a:pt x="8" y="0"/>
                    </a:lnTo>
                    <a:lnTo>
                      <a:pt x="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2" name="Freeform 1504"/>
              <p:cNvSpPr>
                <a:spLocks noEditPoints="1"/>
              </p:cNvSpPr>
              <p:nvPr/>
            </p:nvSpPr>
            <p:spPr bwMode="auto">
              <a:xfrm>
                <a:off x="276225" y="3133725"/>
                <a:ext cx="508000" cy="517525"/>
              </a:xfrm>
              <a:custGeom>
                <a:avLst/>
                <a:gdLst>
                  <a:gd name="T0" fmla="*/ 288 w 320"/>
                  <a:gd name="T1" fmla="*/ 88 h 326"/>
                  <a:gd name="T2" fmla="*/ 296 w 320"/>
                  <a:gd name="T3" fmla="*/ 86 h 326"/>
                  <a:gd name="T4" fmla="*/ 288 w 320"/>
                  <a:gd name="T5" fmla="*/ 80 h 326"/>
                  <a:gd name="T6" fmla="*/ 320 w 320"/>
                  <a:gd name="T7" fmla="*/ 86 h 326"/>
                  <a:gd name="T8" fmla="*/ 310 w 320"/>
                  <a:gd name="T9" fmla="*/ 80 h 326"/>
                  <a:gd name="T10" fmla="*/ 260 w 320"/>
                  <a:gd name="T11" fmla="*/ 94 h 326"/>
                  <a:gd name="T12" fmla="*/ 266 w 320"/>
                  <a:gd name="T13" fmla="*/ 96 h 326"/>
                  <a:gd name="T14" fmla="*/ 260 w 320"/>
                  <a:gd name="T15" fmla="*/ 94 h 326"/>
                  <a:gd name="T16" fmla="*/ 44 w 320"/>
                  <a:gd name="T17" fmla="*/ 310 h 326"/>
                  <a:gd name="T18" fmla="*/ 44 w 320"/>
                  <a:gd name="T19" fmla="*/ 310 h 326"/>
                  <a:gd name="T20" fmla="*/ 6 w 320"/>
                  <a:gd name="T21" fmla="*/ 312 h 326"/>
                  <a:gd name="T22" fmla="*/ 0 w 320"/>
                  <a:gd name="T23" fmla="*/ 320 h 326"/>
                  <a:gd name="T24" fmla="*/ 8 w 320"/>
                  <a:gd name="T25" fmla="*/ 312 h 326"/>
                  <a:gd name="T26" fmla="*/ 6 w 320"/>
                  <a:gd name="T27" fmla="*/ 312 h 326"/>
                  <a:gd name="T28" fmla="*/ 16 w 320"/>
                  <a:gd name="T29" fmla="*/ 320 h 326"/>
                  <a:gd name="T30" fmla="*/ 22 w 320"/>
                  <a:gd name="T31" fmla="*/ 320 h 326"/>
                  <a:gd name="T32" fmla="*/ 18 w 320"/>
                  <a:gd name="T33" fmla="*/ 318 h 326"/>
                  <a:gd name="T34" fmla="*/ 222 w 320"/>
                  <a:gd name="T35" fmla="*/ 12 h 326"/>
                  <a:gd name="T36" fmla="*/ 174 w 320"/>
                  <a:gd name="T37" fmla="*/ 6 h 326"/>
                  <a:gd name="T38" fmla="*/ 140 w 320"/>
                  <a:gd name="T39" fmla="*/ 4 h 326"/>
                  <a:gd name="T40" fmla="*/ 128 w 320"/>
                  <a:gd name="T41" fmla="*/ 6 h 326"/>
                  <a:gd name="T42" fmla="*/ 112 w 320"/>
                  <a:gd name="T43" fmla="*/ 12 h 326"/>
                  <a:gd name="T44" fmla="*/ 112 w 320"/>
                  <a:gd name="T45" fmla="*/ 30 h 326"/>
                  <a:gd name="T46" fmla="*/ 122 w 320"/>
                  <a:gd name="T47" fmla="*/ 36 h 326"/>
                  <a:gd name="T48" fmla="*/ 128 w 320"/>
                  <a:gd name="T49" fmla="*/ 40 h 326"/>
                  <a:gd name="T50" fmla="*/ 144 w 320"/>
                  <a:gd name="T51" fmla="*/ 42 h 326"/>
                  <a:gd name="T52" fmla="*/ 140 w 320"/>
                  <a:gd name="T53" fmla="*/ 54 h 326"/>
                  <a:gd name="T54" fmla="*/ 144 w 320"/>
                  <a:gd name="T55" fmla="*/ 68 h 326"/>
                  <a:gd name="T56" fmla="*/ 138 w 320"/>
                  <a:gd name="T57" fmla="*/ 78 h 326"/>
                  <a:gd name="T58" fmla="*/ 138 w 320"/>
                  <a:gd name="T59" fmla="*/ 94 h 326"/>
                  <a:gd name="T60" fmla="*/ 138 w 320"/>
                  <a:gd name="T61" fmla="*/ 104 h 326"/>
                  <a:gd name="T62" fmla="*/ 136 w 320"/>
                  <a:gd name="T63" fmla="*/ 114 h 326"/>
                  <a:gd name="T64" fmla="*/ 140 w 320"/>
                  <a:gd name="T65" fmla="*/ 122 h 326"/>
                  <a:gd name="T66" fmla="*/ 144 w 320"/>
                  <a:gd name="T67" fmla="*/ 134 h 326"/>
                  <a:gd name="T68" fmla="*/ 176 w 320"/>
                  <a:gd name="T69" fmla="*/ 150 h 326"/>
                  <a:gd name="T70" fmla="*/ 192 w 320"/>
                  <a:gd name="T71" fmla="*/ 148 h 326"/>
                  <a:gd name="T72" fmla="*/ 208 w 320"/>
                  <a:gd name="T73" fmla="*/ 142 h 326"/>
                  <a:gd name="T74" fmla="*/ 214 w 320"/>
                  <a:gd name="T75" fmla="*/ 130 h 326"/>
                  <a:gd name="T76" fmla="*/ 232 w 320"/>
                  <a:gd name="T77" fmla="*/ 124 h 326"/>
                  <a:gd name="T78" fmla="*/ 242 w 320"/>
                  <a:gd name="T79" fmla="*/ 104 h 326"/>
                  <a:gd name="T80" fmla="*/ 242 w 320"/>
                  <a:gd name="T81" fmla="*/ 94 h 326"/>
                  <a:gd name="T82" fmla="*/ 248 w 320"/>
                  <a:gd name="T83" fmla="*/ 80 h 326"/>
                  <a:gd name="T84" fmla="*/ 266 w 320"/>
                  <a:gd name="T85" fmla="*/ 54 h 326"/>
                  <a:gd name="T86" fmla="*/ 288 w 320"/>
                  <a:gd name="T87" fmla="*/ 42 h 326"/>
                  <a:gd name="T88" fmla="*/ 286 w 320"/>
                  <a:gd name="T89" fmla="*/ 26 h 326"/>
                  <a:gd name="T90" fmla="*/ 270 w 320"/>
                  <a:gd name="T91" fmla="*/ 32 h 326"/>
                  <a:gd name="T92" fmla="*/ 256 w 320"/>
                  <a:gd name="T93" fmla="*/ 26 h 326"/>
                  <a:gd name="T94" fmla="*/ 242 w 320"/>
                  <a:gd name="T95" fmla="*/ 24 h 326"/>
                  <a:gd name="T96" fmla="*/ 232 w 320"/>
                  <a:gd name="T97" fmla="*/ 22 h 326"/>
                  <a:gd name="T98" fmla="*/ 224 w 320"/>
                  <a:gd name="T99" fmla="*/ 14 h 326"/>
                  <a:gd name="T100" fmla="*/ 222 w 320"/>
                  <a:gd name="T101" fmla="*/ 1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6">
                    <a:moveTo>
                      <a:pt x="288" y="80"/>
                    </a:moveTo>
                    <a:lnTo>
                      <a:pt x="288" y="80"/>
                    </a:lnTo>
                    <a:lnTo>
                      <a:pt x="288" y="88"/>
                    </a:lnTo>
                    <a:lnTo>
                      <a:pt x="288" y="92"/>
                    </a:lnTo>
                    <a:lnTo>
                      <a:pt x="292" y="94"/>
                    </a:lnTo>
                    <a:lnTo>
                      <a:pt x="296" y="86"/>
                    </a:lnTo>
                    <a:lnTo>
                      <a:pt x="288" y="80"/>
                    </a:lnTo>
                    <a:lnTo>
                      <a:pt x="288" y="80"/>
                    </a:lnTo>
                    <a:lnTo>
                      <a:pt x="288" y="80"/>
                    </a:lnTo>
                    <a:close/>
                    <a:moveTo>
                      <a:pt x="310" y="80"/>
                    </a:moveTo>
                    <a:lnTo>
                      <a:pt x="314" y="86"/>
                    </a:lnTo>
                    <a:lnTo>
                      <a:pt x="320" y="86"/>
                    </a:lnTo>
                    <a:lnTo>
                      <a:pt x="318" y="84"/>
                    </a:lnTo>
                    <a:lnTo>
                      <a:pt x="310" y="80"/>
                    </a:lnTo>
                    <a:lnTo>
                      <a:pt x="310" y="80"/>
                    </a:lnTo>
                    <a:lnTo>
                      <a:pt x="310" y="80"/>
                    </a:lnTo>
                    <a:close/>
                    <a:moveTo>
                      <a:pt x="260" y="94"/>
                    </a:moveTo>
                    <a:lnTo>
                      <a:pt x="260" y="94"/>
                    </a:lnTo>
                    <a:lnTo>
                      <a:pt x="260" y="96"/>
                    </a:lnTo>
                    <a:lnTo>
                      <a:pt x="264" y="98"/>
                    </a:lnTo>
                    <a:lnTo>
                      <a:pt x="266" y="96"/>
                    </a:lnTo>
                    <a:lnTo>
                      <a:pt x="266" y="94"/>
                    </a:lnTo>
                    <a:lnTo>
                      <a:pt x="260" y="94"/>
                    </a:lnTo>
                    <a:lnTo>
                      <a:pt x="260" y="94"/>
                    </a:lnTo>
                    <a:lnTo>
                      <a:pt x="260" y="94"/>
                    </a:lnTo>
                    <a:close/>
                    <a:moveTo>
                      <a:pt x="44" y="310"/>
                    </a:moveTo>
                    <a:lnTo>
                      <a:pt x="44" y="310"/>
                    </a:lnTo>
                    <a:lnTo>
                      <a:pt x="38" y="318"/>
                    </a:lnTo>
                    <a:lnTo>
                      <a:pt x="46" y="316"/>
                    </a:lnTo>
                    <a:lnTo>
                      <a:pt x="44" y="310"/>
                    </a:lnTo>
                    <a:lnTo>
                      <a:pt x="44" y="310"/>
                    </a:lnTo>
                    <a:lnTo>
                      <a:pt x="44" y="310"/>
                    </a:lnTo>
                    <a:close/>
                    <a:moveTo>
                      <a:pt x="6" y="312"/>
                    </a:moveTo>
                    <a:lnTo>
                      <a:pt x="6" y="312"/>
                    </a:lnTo>
                    <a:lnTo>
                      <a:pt x="0" y="318"/>
                    </a:lnTo>
                    <a:lnTo>
                      <a:pt x="0" y="320"/>
                    </a:lnTo>
                    <a:lnTo>
                      <a:pt x="6" y="318"/>
                    </a:lnTo>
                    <a:lnTo>
                      <a:pt x="6" y="316"/>
                    </a:lnTo>
                    <a:lnTo>
                      <a:pt x="8" y="312"/>
                    </a:lnTo>
                    <a:lnTo>
                      <a:pt x="6" y="312"/>
                    </a:lnTo>
                    <a:lnTo>
                      <a:pt x="6" y="312"/>
                    </a:lnTo>
                    <a:lnTo>
                      <a:pt x="6" y="312"/>
                    </a:lnTo>
                    <a:close/>
                    <a:moveTo>
                      <a:pt x="18" y="318"/>
                    </a:moveTo>
                    <a:lnTo>
                      <a:pt x="18" y="318"/>
                    </a:lnTo>
                    <a:lnTo>
                      <a:pt x="16" y="320"/>
                    </a:lnTo>
                    <a:lnTo>
                      <a:pt x="18" y="322"/>
                    </a:lnTo>
                    <a:lnTo>
                      <a:pt x="20" y="326"/>
                    </a:lnTo>
                    <a:lnTo>
                      <a:pt x="22" y="320"/>
                    </a:lnTo>
                    <a:lnTo>
                      <a:pt x="22" y="318"/>
                    </a:lnTo>
                    <a:lnTo>
                      <a:pt x="18" y="318"/>
                    </a:lnTo>
                    <a:lnTo>
                      <a:pt x="18" y="318"/>
                    </a:lnTo>
                    <a:lnTo>
                      <a:pt x="18" y="318"/>
                    </a:lnTo>
                    <a:close/>
                    <a:moveTo>
                      <a:pt x="222" y="12"/>
                    </a:moveTo>
                    <a:lnTo>
                      <a:pt x="222" y="12"/>
                    </a:lnTo>
                    <a:lnTo>
                      <a:pt x="212" y="12"/>
                    </a:lnTo>
                    <a:lnTo>
                      <a:pt x="200" y="8"/>
                    </a:lnTo>
                    <a:lnTo>
                      <a:pt x="174" y="6"/>
                    </a:lnTo>
                    <a:lnTo>
                      <a:pt x="158" y="6"/>
                    </a:lnTo>
                    <a:lnTo>
                      <a:pt x="144" y="6"/>
                    </a:lnTo>
                    <a:lnTo>
                      <a:pt x="140" y="4"/>
                    </a:lnTo>
                    <a:lnTo>
                      <a:pt x="136" y="0"/>
                    </a:lnTo>
                    <a:lnTo>
                      <a:pt x="130" y="4"/>
                    </a:lnTo>
                    <a:lnTo>
                      <a:pt x="128" y="6"/>
                    </a:lnTo>
                    <a:lnTo>
                      <a:pt x="126" y="12"/>
                    </a:lnTo>
                    <a:lnTo>
                      <a:pt x="120" y="12"/>
                    </a:lnTo>
                    <a:lnTo>
                      <a:pt x="112" y="12"/>
                    </a:lnTo>
                    <a:lnTo>
                      <a:pt x="110" y="14"/>
                    </a:lnTo>
                    <a:lnTo>
                      <a:pt x="108" y="18"/>
                    </a:lnTo>
                    <a:lnTo>
                      <a:pt x="112" y="30"/>
                    </a:lnTo>
                    <a:lnTo>
                      <a:pt x="112" y="40"/>
                    </a:lnTo>
                    <a:lnTo>
                      <a:pt x="118" y="36"/>
                    </a:lnTo>
                    <a:lnTo>
                      <a:pt x="122" y="36"/>
                    </a:lnTo>
                    <a:lnTo>
                      <a:pt x="126" y="36"/>
                    </a:lnTo>
                    <a:lnTo>
                      <a:pt x="126" y="42"/>
                    </a:lnTo>
                    <a:lnTo>
                      <a:pt x="128" y="40"/>
                    </a:lnTo>
                    <a:lnTo>
                      <a:pt x="138" y="40"/>
                    </a:lnTo>
                    <a:lnTo>
                      <a:pt x="144" y="40"/>
                    </a:lnTo>
                    <a:lnTo>
                      <a:pt x="144" y="42"/>
                    </a:lnTo>
                    <a:lnTo>
                      <a:pt x="146" y="44"/>
                    </a:lnTo>
                    <a:lnTo>
                      <a:pt x="146" y="48"/>
                    </a:lnTo>
                    <a:lnTo>
                      <a:pt x="140" y="54"/>
                    </a:lnTo>
                    <a:lnTo>
                      <a:pt x="138" y="54"/>
                    </a:lnTo>
                    <a:lnTo>
                      <a:pt x="140" y="60"/>
                    </a:lnTo>
                    <a:lnTo>
                      <a:pt x="144" y="68"/>
                    </a:lnTo>
                    <a:lnTo>
                      <a:pt x="144" y="70"/>
                    </a:lnTo>
                    <a:lnTo>
                      <a:pt x="144" y="72"/>
                    </a:lnTo>
                    <a:lnTo>
                      <a:pt x="138" y="78"/>
                    </a:lnTo>
                    <a:lnTo>
                      <a:pt x="138" y="84"/>
                    </a:lnTo>
                    <a:lnTo>
                      <a:pt x="140" y="88"/>
                    </a:lnTo>
                    <a:lnTo>
                      <a:pt x="138" y="94"/>
                    </a:lnTo>
                    <a:lnTo>
                      <a:pt x="136" y="96"/>
                    </a:lnTo>
                    <a:lnTo>
                      <a:pt x="136" y="98"/>
                    </a:lnTo>
                    <a:lnTo>
                      <a:pt x="138" y="104"/>
                    </a:lnTo>
                    <a:lnTo>
                      <a:pt x="140" y="106"/>
                    </a:lnTo>
                    <a:lnTo>
                      <a:pt x="138" y="112"/>
                    </a:lnTo>
                    <a:lnTo>
                      <a:pt x="136" y="114"/>
                    </a:lnTo>
                    <a:lnTo>
                      <a:pt x="136" y="120"/>
                    </a:lnTo>
                    <a:lnTo>
                      <a:pt x="138" y="122"/>
                    </a:lnTo>
                    <a:lnTo>
                      <a:pt x="140" y="122"/>
                    </a:lnTo>
                    <a:lnTo>
                      <a:pt x="140" y="124"/>
                    </a:lnTo>
                    <a:lnTo>
                      <a:pt x="140" y="132"/>
                    </a:lnTo>
                    <a:lnTo>
                      <a:pt x="144" y="134"/>
                    </a:lnTo>
                    <a:lnTo>
                      <a:pt x="156" y="156"/>
                    </a:lnTo>
                    <a:lnTo>
                      <a:pt x="166" y="152"/>
                    </a:lnTo>
                    <a:lnTo>
                      <a:pt x="176" y="150"/>
                    </a:lnTo>
                    <a:lnTo>
                      <a:pt x="178" y="146"/>
                    </a:lnTo>
                    <a:lnTo>
                      <a:pt x="184" y="146"/>
                    </a:lnTo>
                    <a:lnTo>
                      <a:pt x="192" y="148"/>
                    </a:lnTo>
                    <a:lnTo>
                      <a:pt x="200" y="148"/>
                    </a:lnTo>
                    <a:lnTo>
                      <a:pt x="208" y="146"/>
                    </a:lnTo>
                    <a:lnTo>
                      <a:pt x="208" y="142"/>
                    </a:lnTo>
                    <a:lnTo>
                      <a:pt x="210" y="140"/>
                    </a:lnTo>
                    <a:lnTo>
                      <a:pt x="212" y="138"/>
                    </a:lnTo>
                    <a:lnTo>
                      <a:pt x="214" y="130"/>
                    </a:lnTo>
                    <a:lnTo>
                      <a:pt x="224" y="128"/>
                    </a:lnTo>
                    <a:lnTo>
                      <a:pt x="228" y="124"/>
                    </a:lnTo>
                    <a:lnTo>
                      <a:pt x="232" y="124"/>
                    </a:lnTo>
                    <a:lnTo>
                      <a:pt x="232" y="120"/>
                    </a:lnTo>
                    <a:lnTo>
                      <a:pt x="232" y="114"/>
                    </a:lnTo>
                    <a:lnTo>
                      <a:pt x="242" y="104"/>
                    </a:lnTo>
                    <a:lnTo>
                      <a:pt x="246" y="102"/>
                    </a:lnTo>
                    <a:lnTo>
                      <a:pt x="246" y="96"/>
                    </a:lnTo>
                    <a:lnTo>
                      <a:pt x="242" y="94"/>
                    </a:lnTo>
                    <a:lnTo>
                      <a:pt x="240" y="92"/>
                    </a:lnTo>
                    <a:lnTo>
                      <a:pt x="240" y="86"/>
                    </a:lnTo>
                    <a:lnTo>
                      <a:pt x="248" y="80"/>
                    </a:lnTo>
                    <a:lnTo>
                      <a:pt x="256" y="66"/>
                    </a:lnTo>
                    <a:lnTo>
                      <a:pt x="260" y="60"/>
                    </a:lnTo>
                    <a:lnTo>
                      <a:pt x="266" y="54"/>
                    </a:lnTo>
                    <a:lnTo>
                      <a:pt x="278" y="50"/>
                    </a:lnTo>
                    <a:lnTo>
                      <a:pt x="286" y="48"/>
                    </a:lnTo>
                    <a:lnTo>
                      <a:pt x="288" y="42"/>
                    </a:lnTo>
                    <a:lnTo>
                      <a:pt x="288" y="34"/>
                    </a:lnTo>
                    <a:lnTo>
                      <a:pt x="288" y="26"/>
                    </a:lnTo>
                    <a:lnTo>
                      <a:pt x="286" y="26"/>
                    </a:lnTo>
                    <a:lnTo>
                      <a:pt x="284" y="30"/>
                    </a:lnTo>
                    <a:lnTo>
                      <a:pt x="282" y="32"/>
                    </a:lnTo>
                    <a:lnTo>
                      <a:pt x="270" y="32"/>
                    </a:lnTo>
                    <a:lnTo>
                      <a:pt x="268" y="34"/>
                    </a:lnTo>
                    <a:lnTo>
                      <a:pt x="266" y="30"/>
                    </a:lnTo>
                    <a:lnTo>
                      <a:pt x="256" y="26"/>
                    </a:lnTo>
                    <a:lnTo>
                      <a:pt x="250" y="26"/>
                    </a:lnTo>
                    <a:lnTo>
                      <a:pt x="246" y="26"/>
                    </a:lnTo>
                    <a:lnTo>
                      <a:pt x="242" y="24"/>
                    </a:lnTo>
                    <a:lnTo>
                      <a:pt x="240" y="24"/>
                    </a:lnTo>
                    <a:lnTo>
                      <a:pt x="236" y="22"/>
                    </a:lnTo>
                    <a:lnTo>
                      <a:pt x="232" y="22"/>
                    </a:lnTo>
                    <a:lnTo>
                      <a:pt x="228" y="18"/>
                    </a:lnTo>
                    <a:lnTo>
                      <a:pt x="228" y="16"/>
                    </a:lnTo>
                    <a:lnTo>
                      <a:pt x="224" y="14"/>
                    </a:lnTo>
                    <a:lnTo>
                      <a:pt x="222" y="12"/>
                    </a:lnTo>
                    <a:lnTo>
                      <a:pt x="222" y="12"/>
                    </a:lnTo>
                    <a:lnTo>
                      <a:pt x="22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3" name="Freeform 1505"/>
              <p:cNvSpPr>
                <a:spLocks noEditPoints="1"/>
              </p:cNvSpPr>
              <p:nvPr/>
            </p:nvSpPr>
            <p:spPr bwMode="auto">
              <a:xfrm>
                <a:off x="3568700" y="3317875"/>
                <a:ext cx="73025" cy="168275"/>
              </a:xfrm>
              <a:custGeom>
                <a:avLst/>
                <a:gdLst>
                  <a:gd name="T0" fmla="*/ 8 w 46"/>
                  <a:gd name="T1" fmla="*/ 10 h 106"/>
                  <a:gd name="T2" fmla="*/ 8 w 46"/>
                  <a:gd name="T3" fmla="*/ 10 h 106"/>
                  <a:gd name="T4" fmla="*/ 10 w 46"/>
                  <a:gd name="T5" fmla="*/ 24 h 106"/>
                  <a:gd name="T6" fmla="*/ 10 w 46"/>
                  <a:gd name="T7" fmla="*/ 26 h 106"/>
                  <a:gd name="T8" fmla="*/ 6 w 46"/>
                  <a:gd name="T9" fmla="*/ 28 h 106"/>
                  <a:gd name="T10" fmla="*/ 10 w 46"/>
                  <a:gd name="T11" fmla="*/ 36 h 106"/>
                  <a:gd name="T12" fmla="*/ 10 w 46"/>
                  <a:gd name="T13" fmla="*/ 40 h 106"/>
                  <a:gd name="T14" fmla="*/ 8 w 46"/>
                  <a:gd name="T15" fmla="*/ 42 h 106"/>
                  <a:gd name="T16" fmla="*/ 8 w 46"/>
                  <a:gd name="T17" fmla="*/ 46 h 106"/>
                  <a:gd name="T18" fmla="*/ 10 w 46"/>
                  <a:gd name="T19" fmla="*/ 46 h 106"/>
                  <a:gd name="T20" fmla="*/ 10 w 46"/>
                  <a:gd name="T21" fmla="*/ 50 h 106"/>
                  <a:gd name="T22" fmla="*/ 10 w 46"/>
                  <a:gd name="T23" fmla="*/ 58 h 106"/>
                  <a:gd name="T24" fmla="*/ 6 w 46"/>
                  <a:gd name="T25" fmla="*/ 60 h 106"/>
                  <a:gd name="T26" fmla="*/ 2 w 46"/>
                  <a:gd name="T27" fmla="*/ 72 h 106"/>
                  <a:gd name="T28" fmla="*/ 2 w 46"/>
                  <a:gd name="T29" fmla="*/ 84 h 106"/>
                  <a:gd name="T30" fmla="*/ 6 w 46"/>
                  <a:gd name="T31" fmla="*/ 84 h 106"/>
                  <a:gd name="T32" fmla="*/ 8 w 46"/>
                  <a:gd name="T33" fmla="*/ 86 h 106"/>
                  <a:gd name="T34" fmla="*/ 16 w 46"/>
                  <a:gd name="T35" fmla="*/ 78 h 106"/>
                  <a:gd name="T36" fmla="*/ 26 w 46"/>
                  <a:gd name="T37" fmla="*/ 72 h 106"/>
                  <a:gd name="T38" fmla="*/ 36 w 46"/>
                  <a:gd name="T39" fmla="*/ 68 h 106"/>
                  <a:gd name="T40" fmla="*/ 40 w 46"/>
                  <a:gd name="T41" fmla="*/ 68 h 106"/>
                  <a:gd name="T42" fmla="*/ 44 w 46"/>
                  <a:gd name="T43" fmla="*/ 62 h 106"/>
                  <a:gd name="T44" fmla="*/ 46 w 46"/>
                  <a:gd name="T45" fmla="*/ 46 h 106"/>
                  <a:gd name="T46" fmla="*/ 46 w 46"/>
                  <a:gd name="T47" fmla="*/ 26 h 106"/>
                  <a:gd name="T48" fmla="*/ 40 w 46"/>
                  <a:gd name="T49" fmla="*/ 20 h 106"/>
                  <a:gd name="T50" fmla="*/ 40 w 46"/>
                  <a:gd name="T51" fmla="*/ 14 h 106"/>
                  <a:gd name="T52" fmla="*/ 36 w 46"/>
                  <a:gd name="T53" fmla="*/ 14 h 106"/>
                  <a:gd name="T54" fmla="*/ 36 w 46"/>
                  <a:gd name="T55" fmla="*/ 8 h 106"/>
                  <a:gd name="T56" fmla="*/ 36 w 46"/>
                  <a:gd name="T57" fmla="*/ 6 h 106"/>
                  <a:gd name="T58" fmla="*/ 30 w 46"/>
                  <a:gd name="T59" fmla="*/ 2 h 106"/>
                  <a:gd name="T60" fmla="*/ 26 w 46"/>
                  <a:gd name="T61" fmla="*/ 6 h 106"/>
                  <a:gd name="T62" fmla="*/ 18 w 46"/>
                  <a:gd name="T63" fmla="*/ 0 h 106"/>
                  <a:gd name="T64" fmla="*/ 12 w 46"/>
                  <a:gd name="T65" fmla="*/ 2 h 106"/>
                  <a:gd name="T66" fmla="*/ 6 w 46"/>
                  <a:gd name="T67" fmla="*/ 10 h 106"/>
                  <a:gd name="T68" fmla="*/ 8 w 46"/>
                  <a:gd name="T69" fmla="*/ 10 h 106"/>
                  <a:gd name="T70" fmla="*/ 8 w 46"/>
                  <a:gd name="T71" fmla="*/ 10 h 106"/>
                  <a:gd name="T72" fmla="*/ 8 w 46"/>
                  <a:gd name="T73" fmla="*/ 10 h 106"/>
                  <a:gd name="T74" fmla="*/ 2 w 46"/>
                  <a:gd name="T75" fmla="*/ 98 h 106"/>
                  <a:gd name="T76" fmla="*/ 2 w 46"/>
                  <a:gd name="T77" fmla="*/ 98 h 106"/>
                  <a:gd name="T78" fmla="*/ 0 w 46"/>
                  <a:gd name="T79" fmla="*/ 104 h 106"/>
                  <a:gd name="T80" fmla="*/ 0 w 46"/>
                  <a:gd name="T81" fmla="*/ 106 h 106"/>
                  <a:gd name="T82" fmla="*/ 2 w 46"/>
                  <a:gd name="T83" fmla="*/ 106 h 106"/>
                  <a:gd name="T84" fmla="*/ 6 w 46"/>
                  <a:gd name="T85" fmla="*/ 102 h 106"/>
                  <a:gd name="T86" fmla="*/ 6 w 46"/>
                  <a:gd name="T87" fmla="*/ 98 h 106"/>
                  <a:gd name="T88" fmla="*/ 2 w 46"/>
                  <a:gd name="T89" fmla="*/ 98 h 106"/>
                  <a:gd name="T90" fmla="*/ 2 w 46"/>
                  <a:gd name="T91" fmla="*/ 98 h 106"/>
                  <a:gd name="T92" fmla="*/ 2 w 46"/>
                  <a:gd name="T93" fmla="*/ 9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106">
                    <a:moveTo>
                      <a:pt x="8" y="10"/>
                    </a:moveTo>
                    <a:lnTo>
                      <a:pt x="8" y="10"/>
                    </a:lnTo>
                    <a:lnTo>
                      <a:pt x="10" y="24"/>
                    </a:lnTo>
                    <a:lnTo>
                      <a:pt x="10" y="26"/>
                    </a:lnTo>
                    <a:lnTo>
                      <a:pt x="6" y="28"/>
                    </a:lnTo>
                    <a:lnTo>
                      <a:pt x="10" y="36"/>
                    </a:lnTo>
                    <a:lnTo>
                      <a:pt x="10" y="40"/>
                    </a:lnTo>
                    <a:lnTo>
                      <a:pt x="8" y="42"/>
                    </a:lnTo>
                    <a:lnTo>
                      <a:pt x="8" y="46"/>
                    </a:lnTo>
                    <a:lnTo>
                      <a:pt x="10" y="46"/>
                    </a:lnTo>
                    <a:lnTo>
                      <a:pt x="10" y="50"/>
                    </a:lnTo>
                    <a:lnTo>
                      <a:pt x="10" y="58"/>
                    </a:lnTo>
                    <a:lnTo>
                      <a:pt x="6" y="60"/>
                    </a:lnTo>
                    <a:lnTo>
                      <a:pt x="2" y="72"/>
                    </a:lnTo>
                    <a:lnTo>
                      <a:pt x="2" y="84"/>
                    </a:lnTo>
                    <a:lnTo>
                      <a:pt x="6" y="84"/>
                    </a:lnTo>
                    <a:lnTo>
                      <a:pt x="8" y="86"/>
                    </a:lnTo>
                    <a:lnTo>
                      <a:pt x="16" y="78"/>
                    </a:lnTo>
                    <a:lnTo>
                      <a:pt x="26" y="72"/>
                    </a:lnTo>
                    <a:lnTo>
                      <a:pt x="36" y="68"/>
                    </a:lnTo>
                    <a:lnTo>
                      <a:pt x="40" y="68"/>
                    </a:lnTo>
                    <a:lnTo>
                      <a:pt x="44" y="62"/>
                    </a:lnTo>
                    <a:lnTo>
                      <a:pt x="46" y="46"/>
                    </a:lnTo>
                    <a:lnTo>
                      <a:pt x="46" y="26"/>
                    </a:lnTo>
                    <a:lnTo>
                      <a:pt x="40" y="20"/>
                    </a:lnTo>
                    <a:lnTo>
                      <a:pt x="40" y="14"/>
                    </a:lnTo>
                    <a:lnTo>
                      <a:pt x="36" y="14"/>
                    </a:lnTo>
                    <a:lnTo>
                      <a:pt x="36" y="8"/>
                    </a:lnTo>
                    <a:lnTo>
                      <a:pt x="36" y="6"/>
                    </a:lnTo>
                    <a:lnTo>
                      <a:pt x="30" y="2"/>
                    </a:lnTo>
                    <a:lnTo>
                      <a:pt x="26" y="6"/>
                    </a:lnTo>
                    <a:lnTo>
                      <a:pt x="18" y="0"/>
                    </a:lnTo>
                    <a:lnTo>
                      <a:pt x="12" y="2"/>
                    </a:lnTo>
                    <a:lnTo>
                      <a:pt x="6" y="10"/>
                    </a:lnTo>
                    <a:lnTo>
                      <a:pt x="8" y="10"/>
                    </a:lnTo>
                    <a:lnTo>
                      <a:pt x="8" y="10"/>
                    </a:lnTo>
                    <a:lnTo>
                      <a:pt x="8" y="10"/>
                    </a:lnTo>
                    <a:close/>
                    <a:moveTo>
                      <a:pt x="2" y="98"/>
                    </a:moveTo>
                    <a:lnTo>
                      <a:pt x="2" y="98"/>
                    </a:lnTo>
                    <a:lnTo>
                      <a:pt x="0" y="104"/>
                    </a:lnTo>
                    <a:lnTo>
                      <a:pt x="0" y="106"/>
                    </a:lnTo>
                    <a:lnTo>
                      <a:pt x="2" y="106"/>
                    </a:lnTo>
                    <a:lnTo>
                      <a:pt x="6" y="102"/>
                    </a:lnTo>
                    <a:lnTo>
                      <a:pt x="6" y="98"/>
                    </a:lnTo>
                    <a:lnTo>
                      <a:pt x="2" y="98"/>
                    </a:lnTo>
                    <a:lnTo>
                      <a:pt x="2" y="98"/>
                    </a:lnTo>
                    <a:lnTo>
                      <a:pt x="2" y="9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4" name="Freeform 1506"/>
              <p:cNvSpPr>
                <a:spLocks noEditPoints="1"/>
              </p:cNvSpPr>
              <p:nvPr/>
            </p:nvSpPr>
            <p:spPr bwMode="auto">
              <a:xfrm>
                <a:off x="1035050" y="5089525"/>
                <a:ext cx="377825" cy="381000"/>
              </a:xfrm>
              <a:custGeom>
                <a:avLst/>
                <a:gdLst>
                  <a:gd name="T0" fmla="*/ 236 w 238"/>
                  <a:gd name="T1" fmla="*/ 114 h 240"/>
                  <a:gd name="T2" fmla="*/ 232 w 238"/>
                  <a:gd name="T3" fmla="*/ 124 h 240"/>
                  <a:gd name="T4" fmla="*/ 204 w 238"/>
                  <a:gd name="T5" fmla="*/ 160 h 240"/>
                  <a:gd name="T6" fmla="*/ 202 w 238"/>
                  <a:gd name="T7" fmla="*/ 168 h 240"/>
                  <a:gd name="T8" fmla="*/ 172 w 238"/>
                  <a:gd name="T9" fmla="*/ 200 h 240"/>
                  <a:gd name="T10" fmla="*/ 148 w 238"/>
                  <a:gd name="T11" fmla="*/ 218 h 240"/>
                  <a:gd name="T12" fmla="*/ 138 w 238"/>
                  <a:gd name="T13" fmla="*/ 222 h 240"/>
                  <a:gd name="T14" fmla="*/ 112 w 238"/>
                  <a:gd name="T15" fmla="*/ 226 h 240"/>
                  <a:gd name="T16" fmla="*/ 86 w 238"/>
                  <a:gd name="T17" fmla="*/ 224 h 240"/>
                  <a:gd name="T18" fmla="*/ 68 w 238"/>
                  <a:gd name="T19" fmla="*/ 230 h 240"/>
                  <a:gd name="T20" fmla="*/ 48 w 238"/>
                  <a:gd name="T21" fmla="*/ 238 h 240"/>
                  <a:gd name="T22" fmla="*/ 32 w 238"/>
                  <a:gd name="T23" fmla="*/ 234 h 240"/>
                  <a:gd name="T24" fmla="*/ 24 w 238"/>
                  <a:gd name="T25" fmla="*/ 232 h 240"/>
                  <a:gd name="T26" fmla="*/ 18 w 238"/>
                  <a:gd name="T27" fmla="*/ 206 h 240"/>
                  <a:gd name="T28" fmla="*/ 18 w 238"/>
                  <a:gd name="T29" fmla="*/ 198 h 240"/>
                  <a:gd name="T30" fmla="*/ 22 w 238"/>
                  <a:gd name="T31" fmla="*/ 176 h 240"/>
                  <a:gd name="T32" fmla="*/ 12 w 238"/>
                  <a:gd name="T33" fmla="*/ 158 h 240"/>
                  <a:gd name="T34" fmla="*/ 0 w 238"/>
                  <a:gd name="T35" fmla="*/ 126 h 240"/>
                  <a:gd name="T36" fmla="*/ 16 w 238"/>
                  <a:gd name="T37" fmla="*/ 116 h 240"/>
                  <a:gd name="T38" fmla="*/ 24 w 238"/>
                  <a:gd name="T39" fmla="*/ 126 h 240"/>
                  <a:gd name="T40" fmla="*/ 38 w 238"/>
                  <a:gd name="T41" fmla="*/ 124 h 240"/>
                  <a:gd name="T42" fmla="*/ 44 w 238"/>
                  <a:gd name="T43" fmla="*/ 116 h 240"/>
                  <a:gd name="T44" fmla="*/ 52 w 238"/>
                  <a:gd name="T45" fmla="*/ 62 h 240"/>
                  <a:gd name="T46" fmla="*/ 60 w 238"/>
                  <a:gd name="T47" fmla="*/ 78 h 240"/>
                  <a:gd name="T48" fmla="*/ 60 w 238"/>
                  <a:gd name="T49" fmla="*/ 90 h 240"/>
                  <a:gd name="T50" fmla="*/ 70 w 238"/>
                  <a:gd name="T51" fmla="*/ 88 h 240"/>
                  <a:gd name="T52" fmla="*/ 92 w 238"/>
                  <a:gd name="T53" fmla="*/ 78 h 240"/>
                  <a:gd name="T54" fmla="*/ 98 w 238"/>
                  <a:gd name="T55" fmla="*/ 66 h 240"/>
                  <a:gd name="T56" fmla="*/ 110 w 238"/>
                  <a:gd name="T57" fmla="*/ 64 h 240"/>
                  <a:gd name="T58" fmla="*/ 116 w 238"/>
                  <a:gd name="T59" fmla="*/ 64 h 240"/>
                  <a:gd name="T60" fmla="*/ 124 w 238"/>
                  <a:gd name="T61" fmla="*/ 66 h 240"/>
                  <a:gd name="T62" fmla="*/ 138 w 238"/>
                  <a:gd name="T63" fmla="*/ 66 h 240"/>
                  <a:gd name="T64" fmla="*/ 146 w 238"/>
                  <a:gd name="T65" fmla="*/ 40 h 240"/>
                  <a:gd name="T66" fmla="*/ 150 w 238"/>
                  <a:gd name="T67" fmla="*/ 30 h 240"/>
                  <a:gd name="T68" fmla="*/ 158 w 238"/>
                  <a:gd name="T69" fmla="*/ 20 h 240"/>
                  <a:gd name="T70" fmla="*/ 172 w 238"/>
                  <a:gd name="T71" fmla="*/ 12 h 240"/>
                  <a:gd name="T72" fmla="*/ 182 w 238"/>
                  <a:gd name="T73" fmla="*/ 8 h 240"/>
                  <a:gd name="T74" fmla="*/ 192 w 238"/>
                  <a:gd name="T75" fmla="*/ 2 h 240"/>
                  <a:gd name="T76" fmla="*/ 200 w 238"/>
                  <a:gd name="T77" fmla="*/ 2 h 240"/>
                  <a:gd name="T78" fmla="*/ 210 w 238"/>
                  <a:gd name="T79" fmla="*/ 2 h 240"/>
                  <a:gd name="T80" fmla="*/ 222 w 238"/>
                  <a:gd name="T81" fmla="*/ 4 h 240"/>
                  <a:gd name="T82" fmla="*/ 220 w 238"/>
                  <a:gd name="T83" fmla="*/ 28 h 240"/>
                  <a:gd name="T84" fmla="*/ 222 w 238"/>
                  <a:gd name="T85" fmla="*/ 52 h 240"/>
                  <a:gd name="T86" fmla="*/ 222 w 238"/>
                  <a:gd name="T87" fmla="*/ 64 h 240"/>
                  <a:gd name="T88" fmla="*/ 214 w 238"/>
                  <a:gd name="T89" fmla="*/ 66 h 240"/>
                  <a:gd name="T90" fmla="*/ 212 w 238"/>
                  <a:gd name="T91" fmla="*/ 80 h 240"/>
                  <a:gd name="T92" fmla="*/ 218 w 238"/>
                  <a:gd name="T93" fmla="*/ 88 h 240"/>
                  <a:gd name="T94" fmla="*/ 238 w 238"/>
                  <a:gd name="T95" fmla="*/ 82 h 240"/>
                  <a:gd name="T96" fmla="*/ 168 w 238"/>
                  <a:gd name="T97" fmla="*/ 154 h 240"/>
                  <a:gd name="T98" fmla="*/ 176 w 238"/>
                  <a:gd name="T99" fmla="*/ 146 h 240"/>
                  <a:gd name="T100" fmla="*/ 182 w 238"/>
                  <a:gd name="T101" fmla="*/ 142 h 240"/>
                  <a:gd name="T102" fmla="*/ 174 w 238"/>
                  <a:gd name="T103" fmla="*/ 128 h 240"/>
                  <a:gd name="T104" fmla="*/ 158 w 238"/>
                  <a:gd name="T105" fmla="*/ 138 h 240"/>
                  <a:gd name="T106" fmla="*/ 156 w 238"/>
                  <a:gd name="T107" fmla="*/ 146 h 240"/>
                  <a:gd name="T108" fmla="*/ 164 w 238"/>
                  <a:gd name="T109" fmla="*/ 154 h 240"/>
                  <a:gd name="T110" fmla="*/ 168 w 238"/>
                  <a:gd name="T111" fmla="*/ 15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8" h="240">
                    <a:moveTo>
                      <a:pt x="238" y="82"/>
                    </a:moveTo>
                    <a:lnTo>
                      <a:pt x="238" y="82"/>
                    </a:lnTo>
                    <a:lnTo>
                      <a:pt x="236" y="114"/>
                    </a:lnTo>
                    <a:lnTo>
                      <a:pt x="228" y="114"/>
                    </a:lnTo>
                    <a:lnTo>
                      <a:pt x="228" y="118"/>
                    </a:lnTo>
                    <a:lnTo>
                      <a:pt x="232" y="124"/>
                    </a:lnTo>
                    <a:lnTo>
                      <a:pt x="214" y="134"/>
                    </a:lnTo>
                    <a:lnTo>
                      <a:pt x="210" y="146"/>
                    </a:lnTo>
                    <a:lnTo>
                      <a:pt x="204" y="160"/>
                    </a:lnTo>
                    <a:lnTo>
                      <a:pt x="202" y="160"/>
                    </a:lnTo>
                    <a:lnTo>
                      <a:pt x="202" y="162"/>
                    </a:lnTo>
                    <a:lnTo>
                      <a:pt x="202" y="168"/>
                    </a:lnTo>
                    <a:lnTo>
                      <a:pt x="196" y="170"/>
                    </a:lnTo>
                    <a:lnTo>
                      <a:pt x="192" y="176"/>
                    </a:lnTo>
                    <a:lnTo>
                      <a:pt x="172" y="200"/>
                    </a:lnTo>
                    <a:lnTo>
                      <a:pt x="160" y="212"/>
                    </a:lnTo>
                    <a:lnTo>
                      <a:pt x="152" y="216"/>
                    </a:lnTo>
                    <a:lnTo>
                      <a:pt x="148" y="218"/>
                    </a:lnTo>
                    <a:lnTo>
                      <a:pt x="142" y="218"/>
                    </a:lnTo>
                    <a:lnTo>
                      <a:pt x="138" y="218"/>
                    </a:lnTo>
                    <a:lnTo>
                      <a:pt x="138" y="222"/>
                    </a:lnTo>
                    <a:lnTo>
                      <a:pt x="122" y="222"/>
                    </a:lnTo>
                    <a:lnTo>
                      <a:pt x="122" y="226"/>
                    </a:lnTo>
                    <a:lnTo>
                      <a:pt x="112" y="226"/>
                    </a:lnTo>
                    <a:lnTo>
                      <a:pt x="104" y="224"/>
                    </a:lnTo>
                    <a:lnTo>
                      <a:pt x="96" y="224"/>
                    </a:lnTo>
                    <a:lnTo>
                      <a:pt x="86" y="224"/>
                    </a:lnTo>
                    <a:lnTo>
                      <a:pt x="78" y="232"/>
                    </a:lnTo>
                    <a:lnTo>
                      <a:pt x="70" y="230"/>
                    </a:lnTo>
                    <a:lnTo>
                      <a:pt x="68" y="230"/>
                    </a:lnTo>
                    <a:lnTo>
                      <a:pt x="62" y="230"/>
                    </a:lnTo>
                    <a:lnTo>
                      <a:pt x="56" y="234"/>
                    </a:lnTo>
                    <a:lnTo>
                      <a:pt x="48" y="238"/>
                    </a:lnTo>
                    <a:lnTo>
                      <a:pt x="40" y="240"/>
                    </a:lnTo>
                    <a:lnTo>
                      <a:pt x="38" y="234"/>
                    </a:lnTo>
                    <a:lnTo>
                      <a:pt x="32" y="234"/>
                    </a:lnTo>
                    <a:lnTo>
                      <a:pt x="32" y="230"/>
                    </a:lnTo>
                    <a:lnTo>
                      <a:pt x="24" y="234"/>
                    </a:lnTo>
                    <a:lnTo>
                      <a:pt x="24" y="232"/>
                    </a:lnTo>
                    <a:lnTo>
                      <a:pt x="22" y="226"/>
                    </a:lnTo>
                    <a:lnTo>
                      <a:pt x="18" y="218"/>
                    </a:lnTo>
                    <a:lnTo>
                      <a:pt x="18" y="206"/>
                    </a:lnTo>
                    <a:lnTo>
                      <a:pt x="16" y="206"/>
                    </a:lnTo>
                    <a:lnTo>
                      <a:pt x="16" y="200"/>
                    </a:lnTo>
                    <a:lnTo>
                      <a:pt x="18" y="198"/>
                    </a:lnTo>
                    <a:lnTo>
                      <a:pt x="22" y="196"/>
                    </a:lnTo>
                    <a:lnTo>
                      <a:pt x="24" y="190"/>
                    </a:lnTo>
                    <a:lnTo>
                      <a:pt x="22" y="176"/>
                    </a:lnTo>
                    <a:lnTo>
                      <a:pt x="16" y="162"/>
                    </a:lnTo>
                    <a:lnTo>
                      <a:pt x="14" y="160"/>
                    </a:lnTo>
                    <a:lnTo>
                      <a:pt x="12" y="158"/>
                    </a:lnTo>
                    <a:lnTo>
                      <a:pt x="8" y="144"/>
                    </a:lnTo>
                    <a:lnTo>
                      <a:pt x="8" y="134"/>
                    </a:lnTo>
                    <a:lnTo>
                      <a:pt x="0" y="126"/>
                    </a:lnTo>
                    <a:lnTo>
                      <a:pt x="8" y="116"/>
                    </a:lnTo>
                    <a:lnTo>
                      <a:pt x="12" y="116"/>
                    </a:lnTo>
                    <a:lnTo>
                      <a:pt x="16" y="116"/>
                    </a:lnTo>
                    <a:lnTo>
                      <a:pt x="16" y="120"/>
                    </a:lnTo>
                    <a:lnTo>
                      <a:pt x="18" y="124"/>
                    </a:lnTo>
                    <a:lnTo>
                      <a:pt x="24" y="126"/>
                    </a:lnTo>
                    <a:lnTo>
                      <a:pt x="30" y="126"/>
                    </a:lnTo>
                    <a:lnTo>
                      <a:pt x="32" y="126"/>
                    </a:lnTo>
                    <a:lnTo>
                      <a:pt x="38" y="124"/>
                    </a:lnTo>
                    <a:lnTo>
                      <a:pt x="40" y="118"/>
                    </a:lnTo>
                    <a:lnTo>
                      <a:pt x="40" y="116"/>
                    </a:lnTo>
                    <a:lnTo>
                      <a:pt x="44" y="116"/>
                    </a:lnTo>
                    <a:lnTo>
                      <a:pt x="48" y="116"/>
                    </a:lnTo>
                    <a:lnTo>
                      <a:pt x="48" y="58"/>
                    </a:lnTo>
                    <a:lnTo>
                      <a:pt x="52" y="62"/>
                    </a:lnTo>
                    <a:lnTo>
                      <a:pt x="56" y="64"/>
                    </a:lnTo>
                    <a:lnTo>
                      <a:pt x="58" y="70"/>
                    </a:lnTo>
                    <a:lnTo>
                      <a:pt x="60" y="78"/>
                    </a:lnTo>
                    <a:lnTo>
                      <a:pt x="60" y="82"/>
                    </a:lnTo>
                    <a:lnTo>
                      <a:pt x="60" y="88"/>
                    </a:lnTo>
                    <a:lnTo>
                      <a:pt x="60" y="90"/>
                    </a:lnTo>
                    <a:lnTo>
                      <a:pt x="62" y="90"/>
                    </a:lnTo>
                    <a:lnTo>
                      <a:pt x="66" y="90"/>
                    </a:lnTo>
                    <a:lnTo>
                      <a:pt x="70" y="88"/>
                    </a:lnTo>
                    <a:lnTo>
                      <a:pt x="78" y="84"/>
                    </a:lnTo>
                    <a:lnTo>
                      <a:pt x="84" y="82"/>
                    </a:lnTo>
                    <a:lnTo>
                      <a:pt x="92" y="78"/>
                    </a:lnTo>
                    <a:lnTo>
                      <a:pt x="96" y="74"/>
                    </a:lnTo>
                    <a:lnTo>
                      <a:pt x="98" y="70"/>
                    </a:lnTo>
                    <a:lnTo>
                      <a:pt x="98" y="66"/>
                    </a:lnTo>
                    <a:lnTo>
                      <a:pt x="104" y="62"/>
                    </a:lnTo>
                    <a:lnTo>
                      <a:pt x="106" y="62"/>
                    </a:lnTo>
                    <a:lnTo>
                      <a:pt x="110" y="64"/>
                    </a:lnTo>
                    <a:lnTo>
                      <a:pt x="112" y="64"/>
                    </a:lnTo>
                    <a:lnTo>
                      <a:pt x="114" y="64"/>
                    </a:lnTo>
                    <a:lnTo>
                      <a:pt x="116" y="64"/>
                    </a:lnTo>
                    <a:lnTo>
                      <a:pt x="120" y="64"/>
                    </a:lnTo>
                    <a:lnTo>
                      <a:pt x="122" y="66"/>
                    </a:lnTo>
                    <a:lnTo>
                      <a:pt x="124" y="66"/>
                    </a:lnTo>
                    <a:lnTo>
                      <a:pt x="130" y="66"/>
                    </a:lnTo>
                    <a:lnTo>
                      <a:pt x="134" y="70"/>
                    </a:lnTo>
                    <a:lnTo>
                      <a:pt x="138" y="66"/>
                    </a:lnTo>
                    <a:lnTo>
                      <a:pt x="138" y="46"/>
                    </a:lnTo>
                    <a:lnTo>
                      <a:pt x="140" y="44"/>
                    </a:lnTo>
                    <a:lnTo>
                      <a:pt x="146" y="40"/>
                    </a:lnTo>
                    <a:lnTo>
                      <a:pt x="148" y="38"/>
                    </a:lnTo>
                    <a:lnTo>
                      <a:pt x="148" y="36"/>
                    </a:lnTo>
                    <a:lnTo>
                      <a:pt x="150" y="30"/>
                    </a:lnTo>
                    <a:lnTo>
                      <a:pt x="152" y="28"/>
                    </a:lnTo>
                    <a:lnTo>
                      <a:pt x="156" y="26"/>
                    </a:lnTo>
                    <a:lnTo>
                      <a:pt x="158" y="20"/>
                    </a:lnTo>
                    <a:lnTo>
                      <a:pt x="160" y="18"/>
                    </a:lnTo>
                    <a:lnTo>
                      <a:pt x="164" y="16"/>
                    </a:lnTo>
                    <a:lnTo>
                      <a:pt x="172" y="12"/>
                    </a:lnTo>
                    <a:lnTo>
                      <a:pt x="178" y="10"/>
                    </a:lnTo>
                    <a:lnTo>
                      <a:pt x="178" y="8"/>
                    </a:lnTo>
                    <a:lnTo>
                      <a:pt x="182" y="8"/>
                    </a:lnTo>
                    <a:lnTo>
                      <a:pt x="184" y="8"/>
                    </a:lnTo>
                    <a:lnTo>
                      <a:pt x="186" y="4"/>
                    </a:lnTo>
                    <a:lnTo>
                      <a:pt x="192" y="2"/>
                    </a:lnTo>
                    <a:lnTo>
                      <a:pt x="192" y="0"/>
                    </a:lnTo>
                    <a:lnTo>
                      <a:pt x="194" y="0"/>
                    </a:lnTo>
                    <a:lnTo>
                      <a:pt x="200" y="2"/>
                    </a:lnTo>
                    <a:lnTo>
                      <a:pt x="204" y="0"/>
                    </a:lnTo>
                    <a:lnTo>
                      <a:pt x="210" y="0"/>
                    </a:lnTo>
                    <a:lnTo>
                      <a:pt x="210" y="2"/>
                    </a:lnTo>
                    <a:lnTo>
                      <a:pt x="214" y="2"/>
                    </a:lnTo>
                    <a:lnTo>
                      <a:pt x="220" y="2"/>
                    </a:lnTo>
                    <a:lnTo>
                      <a:pt x="222" y="4"/>
                    </a:lnTo>
                    <a:lnTo>
                      <a:pt x="222" y="10"/>
                    </a:lnTo>
                    <a:lnTo>
                      <a:pt x="222" y="20"/>
                    </a:lnTo>
                    <a:lnTo>
                      <a:pt x="220" y="28"/>
                    </a:lnTo>
                    <a:lnTo>
                      <a:pt x="222" y="36"/>
                    </a:lnTo>
                    <a:lnTo>
                      <a:pt x="222" y="44"/>
                    </a:lnTo>
                    <a:lnTo>
                      <a:pt x="222" y="52"/>
                    </a:lnTo>
                    <a:lnTo>
                      <a:pt x="220" y="56"/>
                    </a:lnTo>
                    <a:lnTo>
                      <a:pt x="222" y="58"/>
                    </a:lnTo>
                    <a:lnTo>
                      <a:pt x="222" y="64"/>
                    </a:lnTo>
                    <a:lnTo>
                      <a:pt x="220" y="66"/>
                    </a:lnTo>
                    <a:lnTo>
                      <a:pt x="218" y="66"/>
                    </a:lnTo>
                    <a:lnTo>
                      <a:pt x="214" y="66"/>
                    </a:lnTo>
                    <a:lnTo>
                      <a:pt x="212" y="66"/>
                    </a:lnTo>
                    <a:lnTo>
                      <a:pt x="212" y="74"/>
                    </a:lnTo>
                    <a:lnTo>
                      <a:pt x="212" y="80"/>
                    </a:lnTo>
                    <a:lnTo>
                      <a:pt x="212" y="82"/>
                    </a:lnTo>
                    <a:lnTo>
                      <a:pt x="214" y="88"/>
                    </a:lnTo>
                    <a:lnTo>
                      <a:pt x="218" y="88"/>
                    </a:lnTo>
                    <a:lnTo>
                      <a:pt x="228" y="92"/>
                    </a:lnTo>
                    <a:lnTo>
                      <a:pt x="228" y="82"/>
                    </a:lnTo>
                    <a:lnTo>
                      <a:pt x="238" y="82"/>
                    </a:lnTo>
                    <a:lnTo>
                      <a:pt x="238" y="82"/>
                    </a:lnTo>
                    <a:lnTo>
                      <a:pt x="238" y="82"/>
                    </a:lnTo>
                    <a:close/>
                    <a:moveTo>
                      <a:pt x="168" y="154"/>
                    </a:moveTo>
                    <a:lnTo>
                      <a:pt x="168" y="154"/>
                    </a:lnTo>
                    <a:lnTo>
                      <a:pt x="172" y="150"/>
                    </a:lnTo>
                    <a:lnTo>
                      <a:pt x="176" y="146"/>
                    </a:lnTo>
                    <a:lnTo>
                      <a:pt x="178" y="146"/>
                    </a:lnTo>
                    <a:lnTo>
                      <a:pt x="182" y="146"/>
                    </a:lnTo>
                    <a:lnTo>
                      <a:pt x="182" y="142"/>
                    </a:lnTo>
                    <a:lnTo>
                      <a:pt x="178" y="138"/>
                    </a:lnTo>
                    <a:lnTo>
                      <a:pt x="176" y="134"/>
                    </a:lnTo>
                    <a:lnTo>
                      <a:pt x="174" y="128"/>
                    </a:lnTo>
                    <a:lnTo>
                      <a:pt x="164" y="136"/>
                    </a:lnTo>
                    <a:lnTo>
                      <a:pt x="160" y="138"/>
                    </a:lnTo>
                    <a:lnTo>
                      <a:pt x="158" y="138"/>
                    </a:lnTo>
                    <a:lnTo>
                      <a:pt x="156" y="142"/>
                    </a:lnTo>
                    <a:lnTo>
                      <a:pt x="156" y="144"/>
                    </a:lnTo>
                    <a:lnTo>
                      <a:pt x="156" y="146"/>
                    </a:lnTo>
                    <a:lnTo>
                      <a:pt x="158" y="150"/>
                    </a:lnTo>
                    <a:lnTo>
                      <a:pt x="158" y="154"/>
                    </a:lnTo>
                    <a:lnTo>
                      <a:pt x="164" y="154"/>
                    </a:lnTo>
                    <a:lnTo>
                      <a:pt x="166" y="154"/>
                    </a:lnTo>
                    <a:lnTo>
                      <a:pt x="168" y="154"/>
                    </a:lnTo>
                    <a:lnTo>
                      <a:pt x="168" y="154"/>
                    </a:lnTo>
                    <a:lnTo>
                      <a:pt x="168" y="15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5" name="Freeform 1507"/>
              <p:cNvSpPr>
                <a:spLocks/>
              </p:cNvSpPr>
              <p:nvPr/>
            </p:nvSpPr>
            <p:spPr bwMode="auto">
              <a:xfrm>
                <a:off x="1619250" y="4098925"/>
                <a:ext cx="222250" cy="371475"/>
              </a:xfrm>
              <a:custGeom>
                <a:avLst/>
                <a:gdLst>
                  <a:gd name="T0" fmla="*/ 20 w 140"/>
                  <a:gd name="T1" fmla="*/ 26 h 234"/>
                  <a:gd name="T2" fmla="*/ 20 w 140"/>
                  <a:gd name="T3" fmla="*/ 40 h 234"/>
                  <a:gd name="T4" fmla="*/ 26 w 140"/>
                  <a:gd name="T5" fmla="*/ 48 h 234"/>
                  <a:gd name="T6" fmla="*/ 36 w 140"/>
                  <a:gd name="T7" fmla="*/ 56 h 234"/>
                  <a:gd name="T8" fmla="*/ 98 w 140"/>
                  <a:gd name="T9" fmla="*/ 74 h 234"/>
                  <a:gd name="T10" fmla="*/ 38 w 140"/>
                  <a:gd name="T11" fmla="*/ 132 h 234"/>
                  <a:gd name="T12" fmla="*/ 18 w 140"/>
                  <a:gd name="T13" fmla="*/ 138 h 234"/>
                  <a:gd name="T14" fmla="*/ 8 w 140"/>
                  <a:gd name="T15" fmla="*/ 160 h 234"/>
                  <a:gd name="T16" fmla="*/ 0 w 140"/>
                  <a:gd name="T17" fmla="*/ 224 h 234"/>
                  <a:gd name="T18" fmla="*/ 10 w 140"/>
                  <a:gd name="T19" fmla="*/ 226 h 234"/>
                  <a:gd name="T20" fmla="*/ 26 w 140"/>
                  <a:gd name="T21" fmla="*/ 206 h 234"/>
                  <a:gd name="T22" fmla="*/ 34 w 140"/>
                  <a:gd name="T23" fmla="*/ 204 h 234"/>
                  <a:gd name="T24" fmla="*/ 44 w 140"/>
                  <a:gd name="T25" fmla="*/ 194 h 234"/>
                  <a:gd name="T26" fmla="*/ 52 w 140"/>
                  <a:gd name="T27" fmla="*/ 194 h 234"/>
                  <a:gd name="T28" fmla="*/ 66 w 140"/>
                  <a:gd name="T29" fmla="*/ 178 h 234"/>
                  <a:gd name="T30" fmla="*/ 66 w 140"/>
                  <a:gd name="T31" fmla="*/ 168 h 234"/>
                  <a:gd name="T32" fmla="*/ 78 w 140"/>
                  <a:gd name="T33" fmla="*/ 166 h 234"/>
                  <a:gd name="T34" fmla="*/ 80 w 140"/>
                  <a:gd name="T35" fmla="*/ 160 h 234"/>
                  <a:gd name="T36" fmla="*/ 84 w 140"/>
                  <a:gd name="T37" fmla="*/ 152 h 234"/>
                  <a:gd name="T38" fmla="*/ 92 w 140"/>
                  <a:gd name="T39" fmla="*/ 142 h 234"/>
                  <a:gd name="T40" fmla="*/ 100 w 140"/>
                  <a:gd name="T41" fmla="*/ 130 h 234"/>
                  <a:gd name="T42" fmla="*/ 106 w 140"/>
                  <a:gd name="T43" fmla="*/ 106 h 234"/>
                  <a:gd name="T44" fmla="*/ 112 w 140"/>
                  <a:gd name="T45" fmla="*/ 92 h 234"/>
                  <a:gd name="T46" fmla="*/ 122 w 140"/>
                  <a:gd name="T47" fmla="*/ 66 h 234"/>
                  <a:gd name="T48" fmla="*/ 130 w 140"/>
                  <a:gd name="T49" fmla="*/ 54 h 234"/>
                  <a:gd name="T50" fmla="*/ 136 w 140"/>
                  <a:gd name="T51" fmla="*/ 46 h 234"/>
                  <a:gd name="T52" fmla="*/ 136 w 140"/>
                  <a:gd name="T53" fmla="*/ 32 h 234"/>
                  <a:gd name="T54" fmla="*/ 140 w 140"/>
                  <a:gd name="T55" fmla="*/ 8 h 234"/>
                  <a:gd name="T56" fmla="*/ 136 w 140"/>
                  <a:gd name="T57" fmla="*/ 0 h 234"/>
                  <a:gd name="T58" fmla="*/ 120 w 140"/>
                  <a:gd name="T59" fmla="*/ 8 h 234"/>
                  <a:gd name="T60" fmla="*/ 94 w 140"/>
                  <a:gd name="T61" fmla="*/ 10 h 234"/>
                  <a:gd name="T62" fmla="*/ 82 w 140"/>
                  <a:gd name="T63" fmla="*/ 18 h 234"/>
                  <a:gd name="T64" fmla="*/ 78 w 140"/>
                  <a:gd name="T65" fmla="*/ 22 h 234"/>
                  <a:gd name="T66" fmla="*/ 66 w 140"/>
                  <a:gd name="T67" fmla="*/ 20 h 234"/>
                  <a:gd name="T68" fmla="*/ 52 w 140"/>
                  <a:gd name="T69" fmla="*/ 20 h 234"/>
                  <a:gd name="T70" fmla="*/ 38 w 140"/>
                  <a:gd name="T71" fmla="*/ 20 h 234"/>
                  <a:gd name="T72" fmla="*/ 32 w 140"/>
                  <a:gd name="T73" fmla="*/ 1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234">
                    <a:moveTo>
                      <a:pt x="32" y="12"/>
                    </a:moveTo>
                    <a:lnTo>
                      <a:pt x="20" y="26"/>
                    </a:lnTo>
                    <a:lnTo>
                      <a:pt x="16" y="32"/>
                    </a:lnTo>
                    <a:lnTo>
                      <a:pt x="20" y="40"/>
                    </a:lnTo>
                    <a:lnTo>
                      <a:pt x="24" y="46"/>
                    </a:lnTo>
                    <a:lnTo>
                      <a:pt x="26" y="48"/>
                    </a:lnTo>
                    <a:lnTo>
                      <a:pt x="32" y="54"/>
                    </a:lnTo>
                    <a:lnTo>
                      <a:pt x="36" y="56"/>
                    </a:lnTo>
                    <a:lnTo>
                      <a:pt x="74" y="74"/>
                    </a:lnTo>
                    <a:lnTo>
                      <a:pt x="98" y="74"/>
                    </a:lnTo>
                    <a:lnTo>
                      <a:pt x="56" y="132"/>
                    </a:lnTo>
                    <a:lnTo>
                      <a:pt x="38" y="132"/>
                    </a:lnTo>
                    <a:lnTo>
                      <a:pt x="34" y="138"/>
                    </a:lnTo>
                    <a:lnTo>
                      <a:pt x="18" y="138"/>
                    </a:lnTo>
                    <a:lnTo>
                      <a:pt x="16" y="140"/>
                    </a:lnTo>
                    <a:lnTo>
                      <a:pt x="8" y="160"/>
                    </a:lnTo>
                    <a:lnTo>
                      <a:pt x="0" y="166"/>
                    </a:lnTo>
                    <a:lnTo>
                      <a:pt x="0" y="224"/>
                    </a:lnTo>
                    <a:lnTo>
                      <a:pt x="8" y="234"/>
                    </a:lnTo>
                    <a:lnTo>
                      <a:pt x="10" y="226"/>
                    </a:lnTo>
                    <a:lnTo>
                      <a:pt x="16" y="226"/>
                    </a:lnTo>
                    <a:lnTo>
                      <a:pt x="26" y="206"/>
                    </a:lnTo>
                    <a:lnTo>
                      <a:pt x="32" y="206"/>
                    </a:lnTo>
                    <a:lnTo>
                      <a:pt x="34" y="204"/>
                    </a:lnTo>
                    <a:lnTo>
                      <a:pt x="38" y="198"/>
                    </a:lnTo>
                    <a:lnTo>
                      <a:pt x="44" y="194"/>
                    </a:lnTo>
                    <a:lnTo>
                      <a:pt x="46" y="194"/>
                    </a:lnTo>
                    <a:lnTo>
                      <a:pt x="52" y="194"/>
                    </a:lnTo>
                    <a:lnTo>
                      <a:pt x="60" y="186"/>
                    </a:lnTo>
                    <a:lnTo>
                      <a:pt x="66" y="178"/>
                    </a:lnTo>
                    <a:lnTo>
                      <a:pt x="66" y="172"/>
                    </a:lnTo>
                    <a:lnTo>
                      <a:pt x="66" y="168"/>
                    </a:lnTo>
                    <a:lnTo>
                      <a:pt x="74" y="166"/>
                    </a:lnTo>
                    <a:lnTo>
                      <a:pt x="78" y="166"/>
                    </a:lnTo>
                    <a:lnTo>
                      <a:pt x="80" y="162"/>
                    </a:lnTo>
                    <a:lnTo>
                      <a:pt x="80" y="160"/>
                    </a:lnTo>
                    <a:lnTo>
                      <a:pt x="80" y="154"/>
                    </a:lnTo>
                    <a:lnTo>
                      <a:pt x="84" y="152"/>
                    </a:lnTo>
                    <a:lnTo>
                      <a:pt x="90" y="148"/>
                    </a:lnTo>
                    <a:lnTo>
                      <a:pt x="92" y="142"/>
                    </a:lnTo>
                    <a:lnTo>
                      <a:pt x="92" y="138"/>
                    </a:lnTo>
                    <a:lnTo>
                      <a:pt x="100" y="130"/>
                    </a:lnTo>
                    <a:lnTo>
                      <a:pt x="102" y="120"/>
                    </a:lnTo>
                    <a:lnTo>
                      <a:pt x="106" y="106"/>
                    </a:lnTo>
                    <a:lnTo>
                      <a:pt x="110" y="106"/>
                    </a:lnTo>
                    <a:lnTo>
                      <a:pt x="112" y="92"/>
                    </a:lnTo>
                    <a:lnTo>
                      <a:pt x="118" y="76"/>
                    </a:lnTo>
                    <a:lnTo>
                      <a:pt x="122" y="66"/>
                    </a:lnTo>
                    <a:lnTo>
                      <a:pt x="130" y="58"/>
                    </a:lnTo>
                    <a:lnTo>
                      <a:pt x="130" y="54"/>
                    </a:lnTo>
                    <a:lnTo>
                      <a:pt x="130" y="48"/>
                    </a:lnTo>
                    <a:lnTo>
                      <a:pt x="136" y="46"/>
                    </a:lnTo>
                    <a:lnTo>
                      <a:pt x="136" y="40"/>
                    </a:lnTo>
                    <a:lnTo>
                      <a:pt x="136" y="32"/>
                    </a:lnTo>
                    <a:lnTo>
                      <a:pt x="138" y="28"/>
                    </a:lnTo>
                    <a:lnTo>
                      <a:pt x="140" y="8"/>
                    </a:lnTo>
                    <a:lnTo>
                      <a:pt x="138" y="0"/>
                    </a:lnTo>
                    <a:lnTo>
                      <a:pt x="136" y="0"/>
                    </a:lnTo>
                    <a:lnTo>
                      <a:pt x="128" y="4"/>
                    </a:lnTo>
                    <a:lnTo>
                      <a:pt x="120" y="8"/>
                    </a:lnTo>
                    <a:lnTo>
                      <a:pt x="106" y="10"/>
                    </a:lnTo>
                    <a:lnTo>
                      <a:pt x="94" y="10"/>
                    </a:lnTo>
                    <a:lnTo>
                      <a:pt x="88" y="12"/>
                    </a:lnTo>
                    <a:lnTo>
                      <a:pt x="82" y="18"/>
                    </a:lnTo>
                    <a:lnTo>
                      <a:pt x="80" y="20"/>
                    </a:lnTo>
                    <a:lnTo>
                      <a:pt x="78" y="22"/>
                    </a:lnTo>
                    <a:lnTo>
                      <a:pt x="72" y="22"/>
                    </a:lnTo>
                    <a:lnTo>
                      <a:pt x="66" y="20"/>
                    </a:lnTo>
                    <a:lnTo>
                      <a:pt x="60" y="20"/>
                    </a:lnTo>
                    <a:lnTo>
                      <a:pt x="52" y="20"/>
                    </a:lnTo>
                    <a:lnTo>
                      <a:pt x="44" y="26"/>
                    </a:lnTo>
                    <a:lnTo>
                      <a:pt x="38" y="20"/>
                    </a:lnTo>
                    <a:lnTo>
                      <a:pt x="32" y="12"/>
                    </a:lnTo>
                    <a:lnTo>
                      <a:pt x="32" y="12"/>
                    </a:lnTo>
                    <a:lnTo>
                      <a:pt x="3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6" name="Freeform 1508"/>
              <p:cNvSpPr>
                <a:spLocks noEditPoints="1"/>
              </p:cNvSpPr>
              <p:nvPr/>
            </p:nvSpPr>
            <p:spPr bwMode="auto">
              <a:xfrm>
                <a:off x="4248150" y="4654550"/>
                <a:ext cx="133350" cy="117475"/>
              </a:xfrm>
              <a:custGeom>
                <a:avLst/>
                <a:gdLst>
                  <a:gd name="T0" fmla="*/ 72 w 84"/>
                  <a:gd name="T1" fmla="*/ 68 h 74"/>
                  <a:gd name="T2" fmla="*/ 72 w 84"/>
                  <a:gd name="T3" fmla="*/ 68 h 74"/>
                  <a:gd name="T4" fmla="*/ 76 w 84"/>
                  <a:gd name="T5" fmla="*/ 70 h 74"/>
                  <a:gd name="T6" fmla="*/ 82 w 84"/>
                  <a:gd name="T7" fmla="*/ 74 h 74"/>
                  <a:gd name="T8" fmla="*/ 84 w 84"/>
                  <a:gd name="T9" fmla="*/ 74 h 74"/>
                  <a:gd name="T10" fmla="*/ 84 w 84"/>
                  <a:gd name="T11" fmla="*/ 72 h 74"/>
                  <a:gd name="T12" fmla="*/ 80 w 84"/>
                  <a:gd name="T13" fmla="*/ 68 h 74"/>
                  <a:gd name="T14" fmla="*/ 76 w 84"/>
                  <a:gd name="T15" fmla="*/ 68 h 74"/>
                  <a:gd name="T16" fmla="*/ 72 w 84"/>
                  <a:gd name="T17" fmla="*/ 68 h 74"/>
                  <a:gd name="T18" fmla="*/ 72 w 84"/>
                  <a:gd name="T19" fmla="*/ 68 h 74"/>
                  <a:gd name="T20" fmla="*/ 72 w 84"/>
                  <a:gd name="T21" fmla="*/ 68 h 74"/>
                  <a:gd name="T22" fmla="*/ 46 w 84"/>
                  <a:gd name="T23" fmla="*/ 50 h 74"/>
                  <a:gd name="T24" fmla="*/ 46 w 84"/>
                  <a:gd name="T25" fmla="*/ 50 h 74"/>
                  <a:gd name="T26" fmla="*/ 48 w 84"/>
                  <a:gd name="T27" fmla="*/ 54 h 74"/>
                  <a:gd name="T28" fmla="*/ 50 w 84"/>
                  <a:gd name="T29" fmla="*/ 56 h 74"/>
                  <a:gd name="T30" fmla="*/ 50 w 84"/>
                  <a:gd name="T31" fmla="*/ 60 h 74"/>
                  <a:gd name="T32" fmla="*/ 58 w 84"/>
                  <a:gd name="T33" fmla="*/ 60 h 74"/>
                  <a:gd name="T34" fmla="*/ 62 w 84"/>
                  <a:gd name="T35" fmla="*/ 56 h 74"/>
                  <a:gd name="T36" fmla="*/ 62 w 84"/>
                  <a:gd name="T37" fmla="*/ 52 h 74"/>
                  <a:gd name="T38" fmla="*/ 56 w 84"/>
                  <a:gd name="T39" fmla="*/ 50 h 74"/>
                  <a:gd name="T40" fmla="*/ 50 w 84"/>
                  <a:gd name="T41" fmla="*/ 50 h 74"/>
                  <a:gd name="T42" fmla="*/ 46 w 84"/>
                  <a:gd name="T43" fmla="*/ 50 h 74"/>
                  <a:gd name="T44" fmla="*/ 46 w 84"/>
                  <a:gd name="T45" fmla="*/ 50 h 74"/>
                  <a:gd name="T46" fmla="*/ 46 w 84"/>
                  <a:gd name="T47" fmla="*/ 50 h 74"/>
                  <a:gd name="T48" fmla="*/ 62 w 84"/>
                  <a:gd name="T49" fmla="*/ 34 h 74"/>
                  <a:gd name="T50" fmla="*/ 62 w 84"/>
                  <a:gd name="T51" fmla="*/ 34 h 74"/>
                  <a:gd name="T52" fmla="*/ 66 w 84"/>
                  <a:gd name="T53" fmla="*/ 46 h 74"/>
                  <a:gd name="T54" fmla="*/ 72 w 84"/>
                  <a:gd name="T55" fmla="*/ 52 h 74"/>
                  <a:gd name="T56" fmla="*/ 72 w 84"/>
                  <a:gd name="T57" fmla="*/ 44 h 74"/>
                  <a:gd name="T58" fmla="*/ 66 w 84"/>
                  <a:gd name="T59" fmla="*/ 34 h 74"/>
                  <a:gd name="T60" fmla="*/ 62 w 84"/>
                  <a:gd name="T61" fmla="*/ 34 h 74"/>
                  <a:gd name="T62" fmla="*/ 62 w 84"/>
                  <a:gd name="T63" fmla="*/ 34 h 74"/>
                  <a:gd name="T64" fmla="*/ 62 w 84"/>
                  <a:gd name="T65" fmla="*/ 34 h 74"/>
                  <a:gd name="T66" fmla="*/ 16 w 84"/>
                  <a:gd name="T67" fmla="*/ 24 h 74"/>
                  <a:gd name="T68" fmla="*/ 12 w 84"/>
                  <a:gd name="T69" fmla="*/ 28 h 74"/>
                  <a:gd name="T70" fmla="*/ 16 w 84"/>
                  <a:gd name="T71" fmla="*/ 30 h 74"/>
                  <a:gd name="T72" fmla="*/ 18 w 84"/>
                  <a:gd name="T73" fmla="*/ 34 h 74"/>
                  <a:gd name="T74" fmla="*/ 20 w 84"/>
                  <a:gd name="T75" fmla="*/ 34 h 74"/>
                  <a:gd name="T76" fmla="*/ 18 w 84"/>
                  <a:gd name="T77" fmla="*/ 28 h 74"/>
                  <a:gd name="T78" fmla="*/ 18 w 84"/>
                  <a:gd name="T79" fmla="*/ 24 h 74"/>
                  <a:gd name="T80" fmla="*/ 16 w 84"/>
                  <a:gd name="T81" fmla="*/ 24 h 74"/>
                  <a:gd name="T82" fmla="*/ 16 w 84"/>
                  <a:gd name="T83" fmla="*/ 24 h 74"/>
                  <a:gd name="T84" fmla="*/ 16 w 84"/>
                  <a:gd name="T85" fmla="*/ 24 h 74"/>
                  <a:gd name="T86" fmla="*/ 30 w 84"/>
                  <a:gd name="T87" fmla="*/ 16 h 74"/>
                  <a:gd name="T88" fmla="*/ 40 w 84"/>
                  <a:gd name="T89" fmla="*/ 28 h 74"/>
                  <a:gd name="T90" fmla="*/ 48 w 84"/>
                  <a:gd name="T91" fmla="*/ 28 h 74"/>
                  <a:gd name="T92" fmla="*/ 40 w 84"/>
                  <a:gd name="T93" fmla="*/ 18 h 74"/>
                  <a:gd name="T94" fmla="*/ 36 w 84"/>
                  <a:gd name="T95" fmla="*/ 16 h 74"/>
                  <a:gd name="T96" fmla="*/ 30 w 84"/>
                  <a:gd name="T97" fmla="*/ 16 h 74"/>
                  <a:gd name="T98" fmla="*/ 30 w 84"/>
                  <a:gd name="T99" fmla="*/ 16 h 74"/>
                  <a:gd name="T100" fmla="*/ 30 w 84"/>
                  <a:gd name="T101" fmla="*/ 16 h 74"/>
                  <a:gd name="T102" fmla="*/ 0 w 84"/>
                  <a:gd name="T103" fmla="*/ 0 h 74"/>
                  <a:gd name="T104" fmla="*/ 0 w 84"/>
                  <a:gd name="T105" fmla="*/ 0 h 74"/>
                  <a:gd name="T106" fmla="*/ 2 w 84"/>
                  <a:gd name="T107" fmla="*/ 6 h 74"/>
                  <a:gd name="T108" fmla="*/ 2 w 84"/>
                  <a:gd name="T109" fmla="*/ 8 h 74"/>
                  <a:gd name="T110" fmla="*/ 12 w 84"/>
                  <a:gd name="T111" fmla="*/ 12 h 74"/>
                  <a:gd name="T112" fmla="*/ 16 w 84"/>
                  <a:gd name="T113" fmla="*/ 12 h 74"/>
                  <a:gd name="T114" fmla="*/ 16 w 84"/>
                  <a:gd name="T115" fmla="*/ 10 h 74"/>
                  <a:gd name="T116" fmla="*/ 0 w 84"/>
                  <a:gd name="T117" fmla="*/ 0 h 74"/>
                  <a:gd name="T118" fmla="*/ 0 w 84"/>
                  <a:gd name="T119" fmla="*/ 0 h 74"/>
                  <a:gd name="T120" fmla="*/ 0 w 84"/>
                  <a:gd name="T1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4" h="74">
                    <a:moveTo>
                      <a:pt x="72" y="68"/>
                    </a:moveTo>
                    <a:lnTo>
                      <a:pt x="72" y="68"/>
                    </a:lnTo>
                    <a:lnTo>
                      <a:pt x="76" y="70"/>
                    </a:lnTo>
                    <a:lnTo>
                      <a:pt x="82" y="74"/>
                    </a:lnTo>
                    <a:lnTo>
                      <a:pt x="84" y="74"/>
                    </a:lnTo>
                    <a:lnTo>
                      <a:pt x="84" y="72"/>
                    </a:lnTo>
                    <a:lnTo>
                      <a:pt x="80" y="68"/>
                    </a:lnTo>
                    <a:lnTo>
                      <a:pt x="76" y="68"/>
                    </a:lnTo>
                    <a:lnTo>
                      <a:pt x="72" y="68"/>
                    </a:lnTo>
                    <a:lnTo>
                      <a:pt x="72" y="68"/>
                    </a:lnTo>
                    <a:lnTo>
                      <a:pt x="72" y="68"/>
                    </a:lnTo>
                    <a:close/>
                    <a:moveTo>
                      <a:pt x="46" y="50"/>
                    </a:moveTo>
                    <a:lnTo>
                      <a:pt x="46" y="50"/>
                    </a:lnTo>
                    <a:lnTo>
                      <a:pt x="48" y="54"/>
                    </a:lnTo>
                    <a:lnTo>
                      <a:pt x="50" y="56"/>
                    </a:lnTo>
                    <a:lnTo>
                      <a:pt x="50" y="60"/>
                    </a:lnTo>
                    <a:lnTo>
                      <a:pt x="58" y="60"/>
                    </a:lnTo>
                    <a:lnTo>
                      <a:pt x="62" y="56"/>
                    </a:lnTo>
                    <a:lnTo>
                      <a:pt x="62" y="52"/>
                    </a:lnTo>
                    <a:lnTo>
                      <a:pt x="56" y="50"/>
                    </a:lnTo>
                    <a:lnTo>
                      <a:pt x="50" y="50"/>
                    </a:lnTo>
                    <a:lnTo>
                      <a:pt x="46" y="50"/>
                    </a:lnTo>
                    <a:lnTo>
                      <a:pt x="46" y="50"/>
                    </a:lnTo>
                    <a:lnTo>
                      <a:pt x="46" y="50"/>
                    </a:lnTo>
                    <a:close/>
                    <a:moveTo>
                      <a:pt x="62" y="34"/>
                    </a:moveTo>
                    <a:lnTo>
                      <a:pt x="62" y="34"/>
                    </a:lnTo>
                    <a:lnTo>
                      <a:pt x="66" y="46"/>
                    </a:lnTo>
                    <a:lnTo>
                      <a:pt x="72" y="52"/>
                    </a:lnTo>
                    <a:lnTo>
                      <a:pt x="72" y="44"/>
                    </a:lnTo>
                    <a:lnTo>
                      <a:pt x="66" y="34"/>
                    </a:lnTo>
                    <a:lnTo>
                      <a:pt x="62" y="34"/>
                    </a:lnTo>
                    <a:lnTo>
                      <a:pt x="62" y="34"/>
                    </a:lnTo>
                    <a:lnTo>
                      <a:pt x="62" y="34"/>
                    </a:lnTo>
                    <a:close/>
                    <a:moveTo>
                      <a:pt x="16" y="24"/>
                    </a:moveTo>
                    <a:lnTo>
                      <a:pt x="12" y="28"/>
                    </a:lnTo>
                    <a:lnTo>
                      <a:pt x="16" y="30"/>
                    </a:lnTo>
                    <a:lnTo>
                      <a:pt x="18" y="34"/>
                    </a:lnTo>
                    <a:lnTo>
                      <a:pt x="20" y="34"/>
                    </a:lnTo>
                    <a:lnTo>
                      <a:pt x="18" y="28"/>
                    </a:lnTo>
                    <a:lnTo>
                      <a:pt x="18" y="24"/>
                    </a:lnTo>
                    <a:lnTo>
                      <a:pt x="16" y="24"/>
                    </a:lnTo>
                    <a:lnTo>
                      <a:pt x="16" y="24"/>
                    </a:lnTo>
                    <a:lnTo>
                      <a:pt x="16" y="24"/>
                    </a:lnTo>
                    <a:close/>
                    <a:moveTo>
                      <a:pt x="30" y="16"/>
                    </a:moveTo>
                    <a:lnTo>
                      <a:pt x="40" y="28"/>
                    </a:lnTo>
                    <a:lnTo>
                      <a:pt x="48" y="28"/>
                    </a:lnTo>
                    <a:lnTo>
                      <a:pt x="40" y="18"/>
                    </a:lnTo>
                    <a:lnTo>
                      <a:pt x="36" y="16"/>
                    </a:lnTo>
                    <a:lnTo>
                      <a:pt x="30" y="16"/>
                    </a:lnTo>
                    <a:lnTo>
                      <a:pt x="30" y="16"/>
                    </a:lnTo>
                    <a:lnTo>
                      <a:pt x="30" y="16"/>
                    </a:lnTo>
                    <a:close/>
                    <a:moveTo>
                      <a:pt x="0" y="0"/>
                    </a:moveTo>
                    <a:lnTo>
                      <a:pt x="0" y="0"/>
                    </a:lnTo>
                    <a:lnTo>
                      <a:pt x="2" y="6"/>
                    </a:lnTo>
                    <a:lnTo>
                      <a:pt x="2" y="8"/>
                    </a:lnTo>
                    <a:lnTo>
                      <a:pt x="12" y="12"/>
                    </a:lnTo>
                    <a:lnTo>
                      <a:pt x="16" y="12"/>
                    </a:lnTo>
                    <a:lnTo>
                      <a:pt x="16" y="10"/>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7" name="Freeform 1509"/>
              <p:cNvSpPr>
                <a:spLocks/>
              </p:cNvSpPr>
              <p:nvPr/>
            </p:nvSpPr>
            <p:spPr bwMode="auto">
              <a:xfrm>
                <a:off x="965200" y="3019425"/>
                <a:ext cx="79375" cy="76200"/>
              </a:xfrm>
              <a:custGeom>
                <a:avLst/>
                <a:gdLst>
                  <a:gd name="T0" fmla="*/ 8 w 50"/>
                  <a:gd name="T1" fmla="*/ 40 h 48"/>
                  <a:gd name="T2" fmla="*/ 8 w 50"/>
                  <a:gd name="T3" fmla="*/ 40 h 48"/>
                  <a:gd name="T4" fmla="*/ 4 w 50"/>
                  <a:gd name="T5" fmla="*/ 42 h 48"/>
                  <a:gd name="T6" fmla="*/ 4 w 50"/>
                  <a:gd name="T7" fmla="*/ 48 h 48"/>
                  <a:gd name="T8" fmla="*/ 12 w 50"/>
                  <a:gd name="T9" fmla="*/ 46 h 48"/>
                  <a:gd name="T10" fmla="*/ 18 w 50"/>
                  <a:gd name="T11" fmla="*/ 42 h 48"/>
                  <a:gd name="T12" fmla="*/ 22 w 50"/>
                  <a:gd name="T13" fmla="*/ 42 h 48"/>
                  <a:gd name="T14" fmla="*/ 22 w 50"/>
                  <a:gd name="T15" fmla="*/ 38 h 48"/>
                  <a:gd name="T16" fmla="*/ 22 w 50"/>
                  <a:gd name="T17" fmla="*/ 32 h 48"/>
                  <a:gd name="T18" fmla="*/ 22 w 50"/>
                  <a:gd name="T19" fmla="*/ 30 h 48"/>
                  <a:gd name="T20" fmla="*/ 22 w 50"/>
                  <a:gd name="T21" fmla="*/ 32 h 48"/>
                  <a:gd name="T22" fmla="*/ 24 w 50"/>
                  <a:gd name="T23" fmla="*/ 34 h 48"/>
                  <a:gd name="T24" fmla="*/ 28 w 50"/>
                  <a:gd name="T25" fmla="*/ 34 h 48"/>
                  <a:gd name="T26" fmla="*/ 30 w 50"/>
                  <a:gd name="T27" fmla="*/ 34 h 48"/>
                  <a:gd name="T28" fmla="*/ 32 w 50"/>
                  <a:gd name="T29" fmla="*/ 30 h 48"/>
                  <a:gd name="T30" fmla="*/ 34 w 50"/>
                  <a:gd name="T31" fmla="*/ 22 h 48"/>
                  <a:gd name="T32" fmla="*/ 34 w 50"/>
                  <a:gd name="T33" fmla="*/ 20 h 48"/>
                  <a:gd name="T34" fmla="*/ 38 w 50"/>
                  <a:gd name="T35" fmla="*/ 20 h 48"/>
                  <a:gd name="T36" fmla="*/ 42 w 50"/>
                  <a:gd name="T37" fmla="*/ 20 h 48"/>
                  <a:gd name="T38" fmla="*/ 44 w 50"/>
                  <a:gd name="T39" fmla="*/ 16 h 48"/>
                  <a:gd name="T40" fmla="*/ 44 w 50"/>
                  <a:gd name="T41" fmla="*/ 12 h 48"/>
                  <a:gd name="T42" fmla="*/ 48 w 50"/>
                  <a:gd name="T43" fmla="*/ 12 h 48"/>
                  <a:gd name="T44" fmla="*/ 50 w 50"/>
                  <a:gd name="T45" fmla="*/ 8 h 48"/>
                  <a:gd name="T46" fmla="*/ 50 w 50"/>
                  <a:gd name="T47" fmla="*/ 6 h 48"/>
                  <a:gd name="T48" fmla="*/ 48 w 50"/>
                  <a:gd name="T49" fmla="*/ 0 h 48"/>
                  <a:gd name="T50" fmla="*/ 44 w 50"/>
                  <a:gd name="T51" fmla="*/ 0 h 48"/>
                  <a:gd name="T52" fmla="*/ 40 w 50"/>
                  <a:gd name="T53" fmla="*/ 4 h 48"/>
                  <a:gd name="T54" fmla="*/ 34 w 50"/>
                  <a:gd name="T55" fmla="*/ 4 h 48"/>
                  <a:gd name="T56" fmla="*/ 30 w 50"/>
                  <a:gd name="T57" fmla="*/ 4 h 48"/>
                  <a:gd name="T58" fmla="*/ 28 w 50"/>
                  <a:gd name="T59" fmla="*/ 4 h 48"/>
                  <a:gd name="T60" fmla="*/ 24 w 50"/>
                  <a:gd name="T61" fmla="*/ 6 h 48"/>
                  <a:gd name="T62" fmla="*/ 20 w 50"/>
                  <a:gd name="T63" fmla="*/ 8 h 48"/>
                  <a:gd name="T64" fmla="*/ 14 w 50"/>
                  <a:gd name="T65" fmla="*/ 8 h 48"/>
                  <a:gd name="T66" fmla="*/ 10 w 50"/>
                  <a:gd name="T67" fmla="*/ 8 h 48"/>
                  <a:gd name="T68" fmla="*/ 8 w 50"/>
                  <a:gd name="T69" fmla="*/ 12 h 48"/>
                  <a:gd name="T70" fmla="*/ 4 w 50"/>
                  <a:gd name="T71" fmla="*/ 14 h 48"/>
                  <a:gd name="T72" fmla="*/ 2 w 50"/>
                  <a:gd name="T73" fmla="*/ 14 h 48"/>
                  <a:gd name="T74" fmla="*/ 0 w 50"/>
                  <a:gd name="T75" fmla="*/ 16 h 48"/>
                  <a:gd name="T76" fmla="*/ 0 w 50"/>
                  <a:gd name="T77" fmla="*/ 22 h 48"/>
                  <a:gd name="T78" fmla="*/ 2 w 50"/>
                  <a:gd name="T79" fmla="*/ 22 h 48"/>
                  <a:gd name="T80" fmla="*/ 4 w 50"/>
                  <a:gd name="T81" fmla="*/ 24 h 48"/>
                  <a:gd name="T82" fmla="*/ 4 w 50"/>
                  <a:gd name="T83" fmla="*/ 30 h 48"/>
                  <a:gd name="T84" fmla="*/ 4 w 50"/>
                  <a:gd name="T85" fmla="*/ 34 h 48"/>
                  <a:gd name="T86" fmla="*/ 4 w 50"/>
                  <a:gd name="T87" fmla="*/ 38 h 48"/>
                  <a:gd name="T88" fmla="*/ 8 w 50"/>
                  <a:gd name="T89" fmla="*/ 40 h 48"/>
                  <a:gd name="T90" fmla="*/ 8 w 50"/>
                  <a:gd name="T91" fmla="*/ 40 h 48"/>
                  <a:gd name="T92" fmla="*/ 8 w 50"/>
                  <a:gd name="T93"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 h="48">
                    <a:moveTo>
                      <a:pt x="8" y="40"/>
                    </a:moveTo>
                    <a:lnTo>
                      <a:pt x="8" y="40"/>
                    </a:lnTo>
                    <a:lnTo>
                      <a:pt x="4" y="42"/>
                    </a:lnTo>
                    <a:lnTo>
                      <a:pt x="4" y="48"/>
                    </a:lnTo>
                    <a:lnTo>
                      <a:pt x="12" y="46"/>
                    </a:lnTo>
                    <a:lnTo>
                      <a:pt x="18" y="42"/>
                    </a:lnTo>
                    <a:lnTo>
                      <a:pt x="22" y="42"/>
                    </a:lnTo>
                    <a:lnTo>
                      <a:pt x="22" y="38"/>
                    </a:lnTo>
                    <a:lnTo>
                      <a:pt x="22" y="32"/>
                    </a:lnTo>
                    <a:lnTo>
                      <a:pt x="22" y="30"/>
                    </a:lnTo>
                    <a:lnTo>
                      <a:pt x="22" y="32"/>
                    </a:lnTo>
                    <a:lnTo>
                      <a:pt x="24" y="34"/>
                    </a:lnTo>
                    <a:lnTo>
                      <a:pt x="28" y="34"/>
                    </a:lnTo>
                    <a:lnTo>
                      <a:pt x="30" y="34"/>
                    </a:lnTo>
                    <a:lnTo>
                      <a:pt x="32" y="30"/>
                    </a:lnTo>
                    <a:lnTo>
                      <a:pt x="34" y="22"/>
                    </a:lnTo>
                    <a:lnTo>
                      <a:pt x="34" y="20"/>
                    </a:lnTo>
                    <a:lnTo>
                      <a:pt x="38" y="20"/>
                    </a:lnTo>
                    <a:lnTo>
                      <a:pt x="42" y="20"/>
                    </a:lnTo>
                    <a:lnTo>
                      <a:pt x="44" y="16"/>
                    </a:lnTo>
                    <a:lnTo>
                      <a:pt x="44" y="12"/>
                    </a:lnTo>
                    <a:lnTo>
                      <a:pt x="48" y="12"/>
                    </a:lnTo>
                    <a:lnTo>
                      <a:pt x="50" y="8"/>
                    </a:lnTo>
                    <a:lnTo>
                      <a:pt x="50" y="6"/>
                    </a:lnTo>
                    <a:lnTo>
                      <a:pt x="48" y="0"/>
                    </a:lnTo>
                    <a:lnTo>
                      <a:pt x="44" y="0"/>
                    </a:lnTo>
                    <a:lnTo>
                      <a:pt x="40" y="4"/>
                    </a:lnTo>
                    <a:lnTo>
                      <a:pt x="34" y="4"/>
                    </a:lnTo>
                    <a:lnTo>
                      <a:pt x="30" y="4"/>
                    </a:lnTo>
                    <a:lnTo>
                      <a:pt x="28" y="4"/>
                    </a:lnTo>
                    <a:lnTo>
                      <a:pt x="24" y="6"/>
                    </a:lnTo>
                    <a:lnTo>
                      <a:pt x="20" y="8"/>
                    </a:lnTo>
                    <a:lnTo>
                      <a:pt x="14" y="8"/>
                    </a:lnTo>
                    <a:lnTo>
                      <a:pt x="10" y="8"/>
                    </a:lnTo>
                    <a:lnTo>
                      <a:pt x="8" y="12"/>
                    </a:lnTo>
                    <a:lnTo>
                      <a:pt x="4" y="14"/>
                    </a:lnTo>
                    <a:lnTo>
                      <a:pt x="2" y="14"/>
                    </a:lnTo>
                    <a:lnTo>
                      <a:pt x="0" y="16"/>
                    </a:lnTo>
                    <a:lnTo>
                      <a:pt x="0" y="22"/>
                    </a:lnTo>
                    <a:lnTo>
                      <a:pt x="2" y="22"/>
                    </a:lnTo>
                    <a:lnTo>
                      <a:pt x="4" y="24"/>
                    </a:lnTo>
                    <a:lnTo>
                      <a:pt x="4" y="30"/>
                    </a:lnTo>
                    <a:lnTo>
                      <a:pt x="4" y="34"/>
                    </a:lnTo>
                    <a:lnTo>
                      <a:pt x="4" y="38"/>
                    </a:lnTo>
                    <a:lnTo>
                      <a:pt x="8" y="40"/>
                    </a:lnTo>
                    <a:lnTo>
                      <a:pt x="8" y="40"/>
                    </a:lnTo>
                    <a:lnTo>
                      <a:pt x="8" y="4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8" name="Freeform 1510"/>
              <p:cNvSpPr>
                <a:spLocks/>
              </p:cNvSpPr>
              <p:nvPr/>
            </p:nvSpPr>
            <p:spPr bwMode="auto">
              <a:xfrm>
                <a:off x="1050925" y="2927350"/>
                <a:ext cx="158750" cy="76200"/>
              </a:xfrm>
              <a:custGeom>
                <a:avLst/>
                <a:gdLst>
                  <a:gd name="T0" fmla="*/ 100 w 100"/>
                  <a:gd name="T1" fmla="*/ 26 h 48"/>
                  <a:gd name="T2" fmla="*/ 96 w 100"/>
                  <a:gd name="T3" fmla="*/ 30 h 48"/>
                  <a:gd name="T4" fmla="*/ 96 w 100"/>
                  <a:gd name="T5" fmla="*/ 36 h 48"/>
                  <a:gd name="T6" fmla="*/ 92 w 100"/>
                  <a:gd name="T7" fmla="*/ 36 h 48"/>
                  <a:gd name="T8" fmla="*/ 88 w 100"/>
                  <a:gd name="T9" fmla="*/ 34 h 48"/>
                  <a:gd name="T10" fmla="*/ 82 w 100"/>
                  <a:gd name="T11" fmla="*/ 32 h 48"/>
                  <a:gd name="T12" fmla="*/ 78 w 100"/>
                  <a:gd name="T13" fmla="*/ 34 h 48"/>
                  <a:gd name="T14" fmla="*/ 70 w 100"/>
                  <a:gd name="T15" fmla="*/ 34 h 48"/>
                  <a:gd name="T16" fmla="*/ 66 w 100"/>
                  <a:gd name="T17" fmla="*/ 34 h 48"/>
                  <a:gd name="T18" fmla="*/ 60 w 100"/>
                  <a:gd name="T19" fmla="*/ 36 h 48"/>
                  <a:gd name="T20" fmla="*/ 58 w 100"/>
                  <a:gd name="T21" fmla="*/ 40 h 48"/>
                  <a:gd name="T22" fmla="*/ 52 w 100"/>
                  <a:gd name="T23" fmla="*/ 36 h 48"/>
                  <a:gd name="T24" fmla="*/ 50 w 100"/>
                  <a:gd name="T25" fmla="*/ 36 h 48"/>
                  <a:gd name="T26" fmla="*/ 42 w 100"/>
                  <a:gd name="T27" fmla="*/ 40 h 48"/>
                  <a:gd name="T28" fmla="*/ 34 w 100"/>
                  <a:gd name="T29" fmla="*/ 40 h 48"/>
                  <a:gd name="T30" fmla="*/ 32 w 100"/>
                  <a:gd name="T31" fmla="*/ 40 h 48"/>
                  <a:gd name="T32" fmla="*/ 34 w 100"/>
                  <a:gd name="T33" fmla="*/ 44 h 48"/>
                  <a:gd name="T34" fmla="*/ 34 w 100"/>
                  <a:gd name="T35" fmla="*/ 48 h 48"/>
                  <a:gd name="T36" fmla="*/ 28 w 100"/>
                  <a:gd name="T37" fmla="*/ 44 h 48"/>
                  <a:gd name="T38" fmla="*/ 20 w 100"/>
                  <a:gd name="T39" fmla="*/ 44 h 48"/>
                  <a:gd name="T40" fmla="*/ 14 w 100"/>
                  <a:gd name="T41" fmla="*/ 44 h 48"/>
                  <a:gd name="T42" fmla="*/ 8 w 100"/>
                  <a:gd name="T43" fmla="*/ 42 h 48"/>
                  <a:gd name="T44" fmla="*/ 4 w 100"/>
                  <a:gd name="T45" fmla="*/ 40 h 48"/>
                  <a:gd name="T46" fmla="*/ 2 w 100"/>
                  <a:gd name="T47" fmla="*/ 32 h 48"/>
                  <a:gd name="T48" fmla="*/ 0 w 100"/>
                  <a:gd name="T49" fmla="*/ 32 h 48"/>
                  <a:gd name="T50" fmla="*/ 0 w 100"/>
                  <a:gd name="T51" fmla="*/ 26 h 48"/>
                  <a:gd name="T52" fmla="*/ 2 w 100"/>
                  <a:gd name="T53" fmla="*/ 24 h 48"/>
                  <a:gd name="T54" fmla="*/ 4 w 100"/>
                  <a:gd name="T55" fmla="*/ 22 h 48"/>
                  <a:gd name="T56" fmla="*/ 4 w 100"/>
                  <a:gd name="T57" fmla="*/ 18 h 48"/>
                  <a:gd name="T58" fmla="*/ 8 w 100"/>
                  <a:gd name="T59" fmla="*/ 16 h 48"/>
                  <a:gd name="T60" fmla="*/ 10 w 100"/>
                  <a:gd name="T61" fmla="*/ 16 h 48"/>
                  <a:gd name="T62" fmla="*/ 10 w 100"/>
                  <a:gd name="T63" fmla="*/ 14 h 48"/>
                  <a:gd name="T64" fmla="*/ 10 w 100"/>
                  <a:gd name="T65" fmla="*/ 10 h 48"/>
                  <a:gd name="T66" fmla="*/ 12 w 100"/>
                  <a:gd name="T67" fmla="*/ 10 h 48"/>
                  <a:gd name="T68" fmla="*/ 20 w 100"/>
                  <a:gd name="T69" fmla="*/ 6 h 48"/>
                  <a:gd name="T70" fmla="*/ 24 w 100"/>
                  <a:gd name="T71" fmla="*/ 8 h 48"/>
                  <a:gd name="T72" fmla="*/ 30 w 100"/>
                  <a:gd name="T73" fmla="*/ 6 h 48"/>
                  <a:gd name="T74" fmla="*/ 34 w 100"/>
                  <a:gd name="T75" fmla="*/ 8 h 48"/>
                  <a:gd name="T76" fmla="*/ 42 w 100"/>
                  <a:gd name="T77" fmla="*/ 10 h 48"/>
                  <a:gd name="T78" fmla="*/ 48 w 100"/>
                  <a:gd name="T79" fmla="*/ 14 h 48"/>
                  <a:gd name="T80" fmla="*/ 50 w 100"/>
                  <a:gd name="T81" fmla="*/ 14 h 48"/>
                  <a:gd name="T82" fmla="*/ 52 w 100"/>
                  <a:gd name="T83" fmla="*/ 10 h 48"/>
                  <a:gd name="T84" fmla="*/ 56 w 100"/>
                  <a:gd name="T85" fmla="*/ 8 h 48"/>
                  <a:gd name="T86" fmla="*/ 60 w 100"/>
                  <a:gd name="T87" fmla="*/ 8 h 48"/>
                  <a:gd name="T88" fmla="*/ 68 w 100"/>
                  <a:gd name="T89" fmla="*/ 2 h 48"/>
                  <a:gd name="T90" fmla="*/ 70 w 100"/>
                  <a:gd name="T91" fmla="*/ 0 h 48"/>
                  <a:gd name="T92" fmla="*/ 76 w 100"/>
                  <a:gd name="T93" fmla="*/ 2 h 48"/>
                  <a:gd name="T94" fmla="*/ 80 w 100"/>
                  <a:gd name="T95" fmla="*/ 6 h 48"/>
                  <a:gd name="T96" fmla="*/ 86 w 100"/>
                  <a:gd name="T97" fmla="*/ 8 h 48"/>
                  <a:gd name="T98" fmla="*/ 88 w 100"/>
                  <a:gd name="T99" fmla="*/ 10 h 48"/>
                  <a:gd name="T100" fmla="*/ 90 w 100"/>
                  <a:gd name="T101" fmla="*/ 14 h 48"/>
                  <a:gd name="T102" fmla="*/ 92 w 100"/>
                  <a:gd name="T103" fmla="*/ 16 h 48"/>
                  <a:gd name="T104" fmla="*/ 96 w 100"/>
                  <a:gd name="T105" fmla="*/ 22 h 48"/>
                  <a:gd name="T106" fmla="*/ 98 w 100"/>
                  <a:gd name="T107" fmla="*/ 26 h 48"/>
                  <a:gd name="T108" fmla="*/ 100 w 100"/>
                  <a:gd name="T109" fmla="*/ 26 h 48"/>
                  <a:gd name="T110" fmla="*/ 100 w 100"/>
                  <a:gd name="T111" fmla="*/ 26 h 48"/>
                  <a:gd name="T112" fmla="*/ 100 w 100"/>
                  <a:gd name="T113"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48">
                    <a:moveTo>
                      <a:pt x="100" y="26"/>
                    </a:moveTo>
                    <a:lnTo>
                      <a:pt x="96" y="30"/>
                    </a:lnTo>
                    <a:lnTo>
                      <a:pt x="96" y="36"/>
                    </a:lnTo>
                    <a:lnTo>
                      <a:pt x="92" y="36"/>
                    </a:lnTo>
                    <a:lnTo>
                      <a:pt x="88" y="34"/>
                    </a:lnTo>
                    <a:lnTo>
                      <a:pt x="82" y="32"/>
                    </a:lnTo>
                    <a:lnTo>
                      <a:pt x="78" y="34"/>
                    </a:lnTo>
                    <a:lnTo>
                      <a:pt x="70" y="34"/>
                    </a:lnTo>
                    <a:lnTo>
                      <a:pt x="66" y="34"/>
                    </a:lnTo>
                    <a:lnTo>
                      <a:pt x="60" y="36"/>
                    </a:lnTo>
                    <a:lnTo>
                      <a:pt x="58" y="40"/>
                    </a:lnTo>
                    <a:lnTo>
                      <a:pt x="52" y="36"/>
                    </a:lnTo>
                    <a:lnTo>
                      <a:pt x="50" y="36"/>
                    </a:lnTo>
                    <a:lnTo>
                      <a:pt x="42" y="40"/>
                    </a:lnTo>
                    <a:lnTo>
                      <a:pt x="34" y="40"/>
                    </a:lnTo>
                    <a:lnTo>
                      <a:pt x="32" y="40"/>
                    </a:lnTo>
                    <a:lnTo>
                      <a:pt x="34" y="44"/>
                    </a:lnTo>
                    <a:lnTo>
                      <a:pt x="34" y="48"/>
                    </a:lnTo>
                    <a:lnTo>
                      <a:pt x="28" y="44"/>
                    </a:lnTo>
                    <a:lnTo>
                      <a:pt x="20" y="44"/>
                    </a:lnTo>
                    <a:lnTo>
                      <a:pt x="14" y="44"/>
                    </a:lnTo>
                    <a:lnTo>
                      <a:pt x="8" y="42"/>
                    </a:lnTo>
                    <a:lnTo>
                      <a:pt x="4" y="40"/>
                    </a:lnTo>
                    <a:lnTo>
                      <a:pt x="2" y="32"/>
                    </a:lnTo>
                    <a:lnTo>
                      <a:pt x="0" y="32"/>
                    </a:lnTo>
                    <a:lnTo>
                      <a:pt x="0" y="26"/>
                    </a:lnTo>
                    <a:lnTo>
                      <a:pt x="2" y="24"/>
                    </a:lnTo>
                    <a:lnTo>
                      <a:pt x="4" y="22"/>
                    </a:lnTo>
                    <a:lnTo>
                      <a:pt x="4" y="18"/>
                    </a:lnTo>
                    <a:lnTo>
                      <a:pt x="8" y="16"/>
                    </a:lnTo>
                    <a:lnTo>
                      <a:pt x="10" y="16"/>
                    </a:lnTo>
                    <a:lnTo>
                      <a:pt x="10" y="14"/>
                    </a:lnTo>
                    <a:lnTo>
                      <a:pt x="10" y="10"/>
                    </a:lnTo>
                    <a:lnTo>
                      <a:pt x="12" y="10"/>
                    </a:lnTo>
                    <a:lnTo>
                      <a:pt x="20" y="6"/>
                    </a:lnTo>
                    <a:lnTo>
                      <a:pt x="24" y="8"/>
                    </a:lnTo>
                    <a:lnTo>
                      <a:pt x="30" y="6"/>
                    </a:lnTo>
                    <a:lnTo>
                      <a:pt x="34" y="8"/>
                    </a:lnTo>
                    <a:lnTo>
                      <a:pt x="42" y="10"/>
                    </a:lnTo>
                    <a:lnTo>
                      <a:pt x="48" y="14"/>
                    </a:lnTo>
                    <a:lnTo>
                      <a:pt x="50" y="14"/>
                    </a:lnTo>
                    <a:lnTo>
                      <a:pt x="52" y="10"/>
                    </a:lnTo>
                    <a:lnTo>
                      <a:pt x="56" y="8"/>
                    </a:lnTo>
                    <a:lnTo>
                      <a:pt x="60" y="8"/>
                    </a:lnTo>
                    <a:lnTo>
                      <a:pt x="68" y="2"/>
                    </a:lnTo>
                    <a:lnTo>
                      <a:pt x="70" y="0"/>
                    </a:lnTo>
                    <a:lnTo>
                      <a:pt x="76" y="2"/>
                    </a:lnTo>
                    <a:lnTo>
                      <a:pt x="80" y="6"/>
                    </a:lnTo>
                    <a:lnTo>
                      <a:pt x="86" y="8"/>
                    </a:lnTo>
                    <a:lnTo>
                      <a:pt x="88" y="10"/>
                    </a:lnTo>
                    <a:lnTo>
                      <a:pt x="90" y="14"/>
                    </a:lnTo>
                    <a:lnTo>
                      <a:pt x="92" y="16"/>
                    </a:lnTo>
                    <a:lnTo>
                      <a:pt x="96" y="22"/>
                    </a:lnTo>
                    <a:lnTo>
                      <a:pt x="98" y="26"/>
                    </a:lnTo>
                    <a:lnTo>
                      <a:pt x="100" y="26"/>
                    </a:lnTo>
                    <a:lnTo>
                      <a:pt x="100" y="26"/>
                    </a:lnTo>
                    <a:lnTo>
                      <a:pt x="100" y="2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79" name="Freeform 1511"/>
              <p:cNvSpPr>
                <a:spLocks/>
              </p:cNvSpPr>
              <p:nvPr/>
            </p:nvSpPr>
            <p:spPr bwMode="auto">
              <a:xfrm>
                <a:off x="3035300" y="4397375"/>
                <a:ext cx="22225" cy="9525"/>
              </a:xfrm>
              <a:custGeom>
                <a:avLst/>
                <a:gdLst>
                  <a:gd name="T0" fmla="*/ 0 w 14"/>
                  <a:gd name="T1" fmla="*/ 6 h 6"/>
                  <a:gd name="T2" fmla="*/ 6 w 14"/>
                  <a:gd name="T3" fmla="*/ 0 h 6"/>
                  <a:gd name="T4" fmla="*/ 14 w 14"/>
                  <a:gd name="T5" fmla="*/ 4 h 6"/>
                  <a:gd name="T6" fmla="*/ 8 w 14"/>
                  <a:gd name="T7" fmla="*/ 6 h 6"/>
                  <a:gd name="T8" fmla="*/ 0 w 14"/>
                  <a:gd name="T9" fmla="*/ 6 h 6"/>
                  <a:gd name="T10" fmla="*/ 0 w 14"/>
                  <a:gd name="T11" fmla="*/ 6 h 6"/>
                  <a:gd name="T12" fmla="*/ 0 w 1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4" h="6">
                    <a:moveTo>
                      <a:pt x="0" y="6"/>
                    </a:moveTo>
                    <a:lnTo>
                      <a:pt x="6" y="0"/>
                    </a:lnTo>
                    <a:lnTo>
                      <a:pt x="14" y="4"/>
                    </a:lnTo>
                    <a:lnTo>
                      <a:pt x="8" y="6"/>
                    </a:lnTo>
                    <a:lnTo>
                      <a:pt x="0" y="6"/>
                    </a:lnTo>
                    <a:lnTo>
                      <a:pt x="0" y="6"/>
                    </a:lnTo>
                    <a:lnTo>
                      <a:pt x="0"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0" name="Freeform 1512"/>
              <p:cNvSpPr>
                <a:spLocks/>
              </p:cNvSpPr>
              <p:nvPr/>
            </p:nvSpPr>
            <p:spPr bwMode="auto">
              <a:xfrm>
                <a:off x="349250" y="4156075"/>
                <a:ext cx="76200" cy="98425"/>
              </a:xfrm>
              <a:custGeom>
                <a:avLst/>
                <a:gdLst>
                  <a:gd name="T0" fmla="*/ 0 w 48"/>
                  <a:gd name="T1" fmla="*/ 22 h 62"/>
                  <a:gd name="T2" fmla="*/ 0 w 48"/>
                  <a:gd name="T3" fmla="*/ 22 h 62"/>
                  <a:gd name="T4" fmla="*/ 0 w 48"/>
                  <a:gd name="T5" fmla="*/ 30 h 62"/>
                  <a:gd name="T6" fmla="*/ 2 w 48"/>
                  <a:gd name="T7" fmla="*/ 38 h 62"/>
                  <a:gd name="T8" fmla="*/ 2 w 48"/>
                  <a:gd name="T9" fmla="*/ 42 h 62"/>
                  <a:gd name="T10" fmla="*/ 6 w 48"/>
                  <a:gd name="T11" fmla="*/ 48 h 62"/>
                  <a:gd name="T12" fmla="*/ 6 w 48"/>
                  <a:gd name="T13" fmla="*/ 50 h 62"/>
                  <a:gd name="T14" fmla="*/ 4 w 48"/>
                  <a:gd name="T15" fmla="*/ 50 h 62"/>
                  <a:gd name="T16" fmla="*/ 4 w 48"/>
                  <a:gd name="T17" fmla="*/ 52 h 62"/>
                  <a:gd name="T18" fmla="*/ 6 w 48"/>
                  <a:gd name="T19" fmla="*/ 52 h 62"/>
                  <a:gd name="T20" fmla="*/ 6 w 48"/>
                  <a:gd name="T21" fmla="*/ 50 h 62"/>
                  <a:gd name="T22" fmla="*/ 12 w 48"/>
                  <a:gd name="T23" fmla="*/ 58 h 62"/>
                  <a:gd name="T24" fmla="*/ 18 w 48"/>
                  <a:gd name="T25" fmla="*/ 62 h 62"/>
                  <a:gd name="T26" fmla="*/ 24 w 48"/>
                  <a:gd name="T27" fmla="*/ 62 h 62"/>
                  <a:gd name="T28" fmla="*/ 28 w 48"/>
                  <a:gd name="T29" fmla="*/ 60 h 62"/>
                  <a:gd name="T30" fmla="*/ 32 w 48"/>
                  <a:gd name="T31" fmla="*/ 50 h 62"/>
                  <a:gd name="T32" fmla="*/ 38 w 48"/>
                  <a:gd name="T33" fmla="*/ 42 h 62"/>
                  <a:gd name="T34" fmla="*/ 40 w 48"/>
                  <a:gd name="T35" fmla="*/ 40 h 62"/>
                  <a:gd name="T36" fmla="*/ 46 w 48"/>
                  <a:gd name="T37" fmla="*/ 34 h 62"/>
                  <a:gd name="T38" fmla="*/ 48 w 48"/>
                  <a:gd name="T39" fmla="*/ 32 h 62"/>
                  <a:gd name="T40" fmla="*/ 48 w 48"/>
                  <a:gd name="T41" fmla="*/ 30 h 62"/>
                  <a:gd name="T42" fmla="*/ 40 w 48"/>
                  <a:gd name="T43" fmla="*/ 32 h 62"/>
                  <a:gd name="T44" fmla="*/ 42 w 48"/>
                  <a:gd name="T45" fmla="*/ 26 h 62"/>
                  <a:gd name="T46" fmla="*/ 42 w 48"/>
                  <a:gd name="T47" fmla="*/ 22 h 62"/>
                  <a:gd name="T48" fmla="*/ 40 w 48"/>
                  <a:gd name="T49" fmla="*/ 16 h 62"/>
                  <a:gd name="T50" fmla="*/ 38 w 48"/>
                  <a:gd name="T51" fmla="*/ 12 h 62"/>
                  <a:gd name="T52" fmla="*/ 36 w 48"/>
                  <a:gd name="T53" fmla="*/ 12 h 62"/>
                  <a:gd name="T54" fmla="*/ 36 w 48"/>
                  <a:gd name="T55" fmla="*/ 10 h 62"/>
                  <a:gd name="T56" fmla="*/ 36 w 48"/>
                  <a:gd name="T57" fmla="*/ 4 h 62"/>
                  <a:gd name="T58" fmla="*/ 30 w 48"/>
                  <a:gd name="T59" fmla="*/ 2 h 62"/>
                  <a:gd name="T60" fmla="*/ 28 w 48"/>
                  <a:gd name="T61" fmla="*/ 2 h 62"/>
                  <a:gd name="T62" fmla="*/ 22 w 48"/>
                  <a:gd name="T63" fmla="*/ 2 h 62"/>
                  <a:gd name="T64" fmla="*/ 14 w 48"/>
                  <a:gd name="T65" fmla="*/ 0 h 62"/>
                  <a:gd name="T66" fmla="*/ 12 w 48"/>
                  <a:gd name="T67" fmla="*/ 2 h 62"/>
                  <a:gd name="T68" fmla="*/ 10 w 48"/>
                  <a:gd name="T69" fmla="*/ 10 h 62"/>
                  <a:gd name="T70" fmla="*/ 6 w 48"/>
                  <a:gd name="T71" fmla="*/ 14 h 62"/>
                  <a:gd name="T72" fmla="*/ 6 w 48"/>
                  <a:gd name="T73" fmla="*/ 16 h 62"/>
                  <a:gd name="T74" fmla="*/ 4 w 48"/>
                  <a:gd name="T75" fmla="*/ 20 h 62"/>
                  <a:gd name="T76" fmla="*/ 0 w 48"/>
                  <a:gd name="T77" fmla="*/ 22 h 62"/>
                  <a:gd name="T78" fmla="*/ 0 w 48"/>
                  <a:gd name="T79" fmla="*/ 22 h 62"/>
                  <a:gd name="T80" fmla="*/ 0 w 48"/>
                  <a:gd name="T81" fmla="*/ 2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62">
                    <a:moveTo>
                      <a:pt x="0" y="22"/>
                    </a:moveTo>
                    <a:lnTo>
                      <a:pt x="0" y="22"/>
                    </a:lnTo>
                    <a:lnTo>
                      <a:pt x="0" y="30"/>
                    </a:lnTo>
                    <a:lnTo>
                      <a:pt x="2" y="38"/>
                    </a:lnTo>
                    <a:lnTo>
                      <a:pt x="2" y="42"/>
                    </a:lnTo>
                    <a:lnTo>
                      <a:pt x="6" y="48"/>
                    </a:lnTo>
                    <a:lnTo>
                      <a:pt x="6" y="50"/>
                    </a:lnTo>
                    <a:lnTo>
                      <a:pt x="4" y="50"/>
                    </a:lnTo>
                    <a:lnTo>
                      <a:pt x="4" y="52"/>
                    </a:lnTo>
                    <a:lnTo>
                      <a:pt x="6" y="52"/>
                    </a:lnTo>
                    <a:lnTo>
                      <a:pt x="6" y="50"/>
                    </a:lnTo>
                    <a:lnTo>
                      <a:pt x="12" y="58"/>
                    </a:lnTo>
                    <a:lnTo>
                      <a:pt x="18" y="62"/>
                    </a:lnTo>
                    <a:lnTo>
                      <a:pt x="24" y="62"/>
                    </a:lnTo>
                    <a:lnTo>
                      <a:pt x="28" y="60"/>
                    </a:lnTo>
                    <a:lnTo>
                      <a:pt x="32" y="50"/>
                    </a:lnTo>
                    <a:lnTo>
                      <a:pt x="38" y="42"/>
                    </a:lnTo>
                    <a:lnTo>
                      <a:pt x="40" y="40"/>
                    </a:lnTo>
                    <a:lnTo>
                      <a:pt x="46" y="34"/>
                    </a:lnTo>
                    <a:lnTo>
                      <a:pt x="48" y="32"/>
                    </a:lnTo>
                    <a:lnTo>
                      <a:pt x="48" y="30"/>
                    </a:lnTo>
                    <a:lnTo>
                      <a:pt x="40" y="32"/>
                    </a:lnTo>
                    <a:lnTo>
                      <a:pt x="42" y="26"/>
                    </a:lnTo>
                    <a:lnTo>
                      <a:pt x="42" y="22"/>
                    </a:lnTo>
                    <a:lnTo>
                      <a:pt x="40" y="16"/>
                    </a:lnTo>
                    <a:lnTo>
                      <a:pt x="38" y="12"/>
                    </a:lnTo>
                    <a:lnTo>
                      <a:pt x="36" y="12"/>
                    </a:lnTo>
                    <a:lnTo>
                      <a:pt x="36" y="10"/>
                    </a:lnTo>
                    <a:lnTo>
                      <a:pt x="36" y="4"/>
                    </a:lnTo>
                    <a:lnTo>
                      <a:pt x="30" y="2"/>
                    </a:lnTo>
                    <a:lnTo>
                      <a:pt x="28" y="2"/>
                    </a:lnTo>
                    <a:lnTo>
                      <a:pt x="22" y="2"/>
                    </a:lnTo>
                    <a:lnTo>
                      <a:pt x="14" y="0"/>
                    </a:lnTo>
                    <a:lnTo>
                      <a:pt x="12" y="2"/>
                    </a:lnTo>
                    <a:lnTo>
                      <a:pt x="10" y="10"/>
                    </a:lnTo>
                    <a:lnTo>
                      <a:pt x="6" y="14"/>
                    </a:lnTo>
                    <a:lnTo>
                      <a:pt x="6" y="16"/>
                    </a:lnTo>
                    <a:lnTo>
                      <a:pt x="4" y="20"/>
                    </a:lnTo>
                    <a:lnTo>
                      <a:pt x="0" y="22"/>
                    </a:lnTo>
                    <a:lnTo>
                      <a:pt x="0" y="22"/>
                    </a:lnTo>
                    <a:lnTo>
                      <a:pt x="0" y="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1" name="Freeform 1513"/>
              <p:cNvSpPr>
                <a:spLocks/>
              </p:cNvSpPr>
              <p:nvPr/>
            </p:nvSpPr>
            <p:spPr bwMode="auto">
              <a:xfrm>
                <a:off x="260350" y="3959225"/>
                <a:ext cx="130175" cy="133350"/>
              </a:xfrm>
              <a:custGeom>
                <a:avLst/>
                <a:gdLst>
                  <a:gd name="T0" fmla="*/ 20 w 82"/>
                  <a:gd name="T1" fmla="*/ 82 h 84"/>
                  <a:gd name="T2" fmla="*/ 50 w 82"/>
                  <a:gd name="T3" fmla="*/ 76 h 84"/>
                  <a:gd name="T4" fmla="*/ 60 w 82"/>
                  <a:gd name="T5" fmla="*/ 78 h 84"/>
                  <a:gd name="T6" fmla="*/ 68 w 82"/>
                  <a:gd name="T7" fmla="*/ 82 h 84"/>
                  <a:gd name="T8" fmla="*/ 82 w 82"/>
                  <a:gd name="T9" fmla="*/ 78 h 84"/>
                  <a:gd name="T10" fmla="*/ 78 w 82"/>
                  <a:gd name="T11" fmla="*/ 66 h 84"/>
                  <a:gd name="T12" fmla="*/ 72 w 82"/>
                  <a:gd name="T13" fmla="*/ 58 h 84"/>
                  <a:gd name="T14" fmla="*/ 76 w 82"/>
                  <a:gd name="T15" fmla="*/ 50 h 84"/>
                  <a:gd name="T16" fmla="*/ 76 w 82"/>
                  <a:gd name="T17" fmla="*/ 42 h 84"/>
                  <a:gd name="T18" fmla="*/ 76 w 82"/>
                  <a:gd name="T19" fmla="*/ 36 h 84"/>
                  <a:gd name="T20" fmla="*/ 70 w 82"/>
                  <a:gd name="T21" fmla="*/ 28 h 84"/>
                  <a:gd name="T22" fmla="*/ 66 w 82"/>
                  <a:gd name="T23" fmla="*/ 28 h 84"/>
                  <a:gd name="T24" fmla="*/ 62 w 82"/>
                  <a:gd name="T25" fmla="*/ 20 h 84"/>
                  <a:gd name="T26" fmla="*/ 58 w 82"/>
                  <a:gd name="T27" fmla="*/ 18 h 84"/>
                  <a:gd name="T28" fmla="*/ 52 w 82"/>
                  <a:gd name="T29" fmla="*/ 12 h 84"/>
                  <a:gd name="T30" fmla="*/ 50 w 82"/>
                  <a:gd name="T31" fmla="*/ 4 h 84"/>
                  <a:gd name="T32" fmla="*/ 46 w 82"/>
                  <a:gd name="T33" fmla="*/ 0 h 84"/>
                  <a:gd name="T34" fmla="*/ 32 w 82"/>
                  <a:gd name="T35" fmla="*/ 0 h 84"/>
                  <a:gd name="T36" fmla="*/ 26 w 82"/>
                  <a:gd name="T37" fmla="*/ 0 h 84"/>
                  <a:gd name="T38" fmla="*/ 16 w 82"/>
                  <a:gd name="T39" fmla="*/ 6 h 84"/>
                  <a:gd name="T40" fmla="*/ 10 w 82"/>
                  <a:gd name="T41" fmla="*/ 12 h 84"/>
                  <a:gd name="T42" fmla="*/ 8 w 82"/>
                  <a:gd name="T43" fmla="*/ 36 h 84"/>
                  <a:gd name="T44" fmla="*/ 0 w 82"/>
                  <a:gd name="T45" fmla="*/ 54 h 84"/>
                  <a:gd name="T46" fmla="*/ 10 w 82"/>
                  <a:gd name="T47" fmla="*/ 60 h 84"/>
                  <a:gd name="T48" fmla="*/ 20 w 82"/>
                  <a:gd name="T49" fmla="*/ 60 h 84"/>
                  <a:gd name="T50" fmla="*/ 26 w 82"/>
                  <a:gd name="T51" fmla="*/ 56 h 84"/>
                  <a:gd name="T52" fmla="*/ 32 w 82"/>
                  <a:gd name="T53" fmla="*/ 58 h 84"/>
                  <a:gd name="T54" fmla="*/ 50 w 82"/>
                  <a:gd name="T55" fmla="*/ 58 h 84"/>
                  <a:gd name="T56" fmla="*/ 56 w 82"/>
                  <a:gd name="T57" fmla="*/ 60 h 84"/>
                  <a:gd name="T58" fmla="*/ 50 w 82"/>
                  <a:gd name="T59" fmla="*/ 66 h 84"/>
                  <a:gd name="T60" fmla="*/ 22 w 82"/>
                  <a:gd name="T61" fmla="*/ 68 h 84"/>
                  <a:gd name="T62" fmla="*/ 8 w 82"/>
                  <a:gd name="T63" fmla="*/ 70 h 84"/>
                  <a:gd name="T64" fmla="*/ 8 w 82"/>
                  <a:gd name="T65" fmla="*/ 78 h 84"/>
                  <a:gd name="T66" fmla="*/ 10 w 82"/>
                  <a:gd name="T6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84">
                    <a:moveTo>
                      <a:pt x="10" y="84"/>
                    </a:moveTo>
                    <a:lnTo>
                      <a:pt x="20" y="82"/>
                    </a:lnTo>
                    <a:lnTo>
                      <a:pt x="28" y="76"/>
                    </a:lnTo>
                    <a:lnTo>
                      <a:pt x="50" y="76"/>
                    </a:lnTo>
                    <a:lnTo>
                      <a:pt x="56" y="78"/>
                    </a:lnTo>
                    <a:lnTo>
                      <a:pt x="60" y="78"/>
                    </a:lnTo>
                    <a:lnTo>
                      <a:pt x="66" y="78"/>
                    </a:lnTo>
                    <a:lnTo>
                      <a:pt x="68" y="82"/>
                    </a:lnTo>
                    <a:lnTo>
                      <a:pt x="76" y="82"/>
                    </a:lnTo>
                    <a:lnTo>
                      <a:pt x="82" y="78"/>
                    </a:lnTo>
                    <a:lnTo>
                      <a:pt x="80" y="68"/>
                    </a:lnTo>
                    <a:lnTo>
                      <a:pt x="78" y="66"/>
                    </a:lnTo>
                    <a:lnTo>
                      <a:pt x="76" y="64"/>
                    </a:lnTo>
                    <a:lnTo>
                      <a:pt x="72" y="58"/>
                    </a:lnTo>
                    <a:lnTo>
                      <a:pt x="72" y="56"/>
                    </a:lnTo>
                    <a:lnTo>
                      <a:pt x="76" y="50"/>
                    </a:lnTo>
                    <a:lnTo>
                      <a:pt x="76" y="46"/>
                    </a:lnTo>
                    <a:lnTo>
                      <a:pt x="76" y="42"/>
                    </a:lnTo>
                    <a:lnTo>
                      <a:pt x="76" y="38"/>
                    </a:lnTo>
                    <a:lnTo>
                      <a:pt x="76" y="36"/>
                    </a:lnTo>
                    <a:lnTo>
                      <a:pt x="72" y="30"/>
                    </a:lnTo>
                    <a:lnTo>
                      <a:pt x="70" y="28"/>
                    </a:lnTo>
                    <a:lnTo>
                      <a:pt x="68" y="28"/>
                    </a:lnTo>
                    <a:lnTo>
                      <a:pt x="66" y="28"/>
                    </a:lnTo>
                    <a:lnTo>
                      <a:pt x="62" y="24"/>
                    </a:lnTo>
                    <a:lnTo>
                      <a:pt x="62" y="20"/>
                    </a:lnTo>
                    <a:lnTo>
                      <a:pt x="60" y="18"/>
                    </a:lnTo>
                    <a:lnTo>
                      <a:pt x="58" y="18"/>
                    </a:lnTo>
                    <a:lnTo>
                      <a:pt x="56" y="14"/>
                    </a:lnTo>
                    <a:lnTo>
                      <a:pt x="52" y="12"/>
                    </a:lnTo>
                    <a:lnTo>
                      <a:pt x="52" y="6"/>
                    </a:lnTo>
                    <a:lnTo>
                      <a:pt x="50" y="4"/>
                    </a:lnTo>
                    <a:lnTo>
                      <a:pt x="48" y="2"/>
                    </a:lnTo>
                    <a:lnTo>
                      <a:pt x="46" y="0"/>
                    </a:lnTo>
                    <a:lnTo>
                      <a:pt x="40" y="0"/>
                    </a:lnTo>
                    <a:lnTo>
                      <a:pt x="32" y="0"/>
                    </a:lnTo>
                    <a:lnTo>
                      <a:pt x="28" y="0"/>
                    </a:lnTo>
                    <a:lnTo>
                      <a:pt x="26" y="0"/>
                    </a:lnTo>
                    <a:lnTo>
                      <a:pt x="20" y="4"/>
                    </a:lnTo>
                    <a:lnTo>
                      <a:pt x="16" y="6"/>
                    </a:lnTo>
                    <a:lnTo>
                      <a:pt x="16" y="12"/>
                    </a:lnTo>
                    <a:lnTo>
                      <a:pt x="10" y="12"/>
                    </a:lnTo>
                    <a:lnTo>
                      <a:pt x="10" y="24"/>
                    </a:lnTo>
                    <a:lnTo>
                      <a:pt x="8" y="36"/>
                    </a:lnTo>
                    <a:lnTo>
                      <a:pt x="0" y="42"/>
                    </a:lnTo>
                    <a:lnTo>
                      <a:pt x="0" y="54"/>
                    </a:lnTo>
                    <a:lnTo>
                      <a:pt x="6" y="60"/>
                    </a:lnTo>
                    <a:lnTo>
                      <a:pt x="10" y="60"/>
                    </a:lnTo>
                    <a:lnTo>
                      <a:pt x="16" y="58"/>
                    </a:lnTo>
                    <a:lnTo>
                      <a:pt x="20" y="60"/>
                    </a:lnTo>
                    <a:lnTo>
                      <a:pt x="22" y="58"/>
                    </a:lnTo>
                    <a:lnTo>
                      <a:pt x="26" y="56"/>
                    </a:lnTo>
                    <a:lnTo>
                      <a:pt x="28" y="58"/>
                    </a:lnTo>
                    <a:lnTo>
                      <a:pt x="32" y="58"/>
                    </a:lnTo>
                    <a:lnTo>
                      <a:pt x="40" y="58"/>
                    </a:lnTo>
                    <a:lnTo>
                      <a:pt x="50" y="58"/>
                    </a:lnTo>
                    <a:lnTo>
                      <a:pt x="56" y="58"/>
                    </a:lnTo>
                    <a:lnTo>
                      <a:pt x="56" y="60"/>
                    </a:lnTo>
                    <a:lnTo>
                      <a:pt x="52" y="66"/>
                    </a:lnTo>
                    <a:lnTo>
                      <a:pt x="50" y="66"/>
                    </a:lnTo>
                    <a:lnTo>
                      <a:pt x="28" y="66"/>
                    </a:lnTo>
                    <a:lnTo>
                      <a:pt x="22" y="68"/>
                    </a:lnTo>
                    <a:lnTo>
                      <a:pt x="22" y="70"/>
                    </a:lnTo>
                    <a:lnTo>
                      <a:pt x="8" y="70"/>
                    </a:lnTo>
                    <a:lnTo>
                      <a:pt x="8" y="74"/>
                    </a:lnTo>
                    <a:lnTo>
                      <a:pt x="8" y="78"/>
                    </a:lnTo>
                    <a:lnTo>
                      <a:pt x="10" y="84"/>
                    </a:lnTo>
                    <a:lnTo>
                      <a:pt x="10" y="84"/>
                    </a:lnTo>
                    <a:lnTo>
                      <a:pt x="10" y="8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2" name="Freeform 1514"/>
              <p:cNvSpPr>
                <a:spLocks/>
              </p:cNvSpPr>
              <p:nvPr/>
            </p:nvSpPr>
            <p:spPr bwMode="auto">
              <a:xfrm>
                <a:off x="1463675" y="3517900"/>
                <a:ext cx="485775" cy="469900"/>
              </a:xfrm>
              <a:custGeom>
                <a:avLst/>
                <a:gdLst>
                  <a:gd name="T0" fmla="*/ 116 w 306"/>
                  <a:gd name="T1" fmla="*/ 282 h 296"/>
                  <a:gd name="T2" fmla="*/ 120 w 306"/>
                  <a:gd name="T3" fmla="*/ 278 h 296"/>
                  <a:gd name="T4" fmla="*/ 124 w 306"/>
                  <a:gd name="T5" fmla="*/ 272 h 296"/>
                  <a:gd name="T6" fmla="*/ 126 w 306"/>
                  <a:gd name="T7" fmla="*/ 268 h 296"/>
                  <a:gd name="T8" fmla="*/ 132 w 306"/>
                  <a:gd name="T9" fmla="*/ 264 h 296"/>
                  <a:gd name="T10" fmla="*/ 134 w 306"/>
                  <a:gd name="T11" fmla="*/ 270 h 296"/>
                  <a:gd name="T12" fmla="*/ 142 w 306"/>
                  <a:gd name="T13" fmla="*/ 270 h 296"/>
                  <a:gd name="T14" fmla="*/ 166 w 306"/>
                  <a:gd name="T15" fmla="*/ 278 h 296"/>
                  <a:gd name="T16" fmla="*/ 178 w 306"/>
                  <a:gd name="T17" fmla="*/ 286 h 296"/>
                  <a:gd name="T18" fmla="*/ 248 w 306"/>
                  <a:gd name="T19" fmla="*/ 244 h 296"/>
                  <a:gd name="T20" fmla="*/ 298 w 306"/>
                  <a:gd name="T21" fmla="*/ 216 h 296"/>
                  <a:gd name="T22" fmla="*/ 306 w 306"/>
                  <a:gd name="T23" fmla="*/ 180 h 296"/>
                  <a:gd name="T24" fmla="*/ 290 w 306"/>
                  <a:gd name="T25" fmla="*/ 170 h 296"/>
                  <a:gd name="T26" fmla="*/ 242 w 306"/>
                  <a:gd name="T27" fmla="*/ 144 h 296"/>
                  <a:gd name="T28" fmla="*/ 236 w 306"/>
                  <a:gd name="T29" fmla="*/ 128 h 296"/>
                  <a:gd name="T30" fmla="*/ 226 w 306"/>
                  <a:gd name="T31" fmla="*/ 126 h 296"/>
                  <a:gd name="T32" fmla="*/ 224 w 306"/>
                  <a:gd name="T33" fmla="*/ 106 h 296"/>
                  <a:gd name="T34" fmla="*/ 224 w 306"/>
                  <a:gd name="T35" fmla="*/ 100 h 296"/>
                  <a:gd name="T36" fmla="*/ 212 w 306"/>
                  <a:gd name="T37" fmla="*/ 92 h 296"/>
                  <a:gd name="T38" fmla="*/ 208 w 306"/>
                  <a:gd name="T39" fmla="*/ 76 h 296"/>
                  <a:gd name="T40" fmla="*/ 200 w 306"/>
                  <a:gd name="T41" fmla="*/ 72 h 296"/>
                  <a:gd name="T42" fmla="*/ 198 w 306"/>
                  <a:gd name="T43" fmla="*/ 54 h 296"/>
                  <a:gd name="T44" fmla="*/ 180 w 306"/>
                  <a:gd name="T45" fmla="*/ 52 h 296"/>
                  <a:gd name="T46" fmla="*/ 134 w 306"/>
                  <a:gd name="T47" fmla="*/ 44 h 296"/>
                  <a:gd name="T48" fmla="*/ 120 w 306"/>
                  <a:gd name="T49" fmla="*/ 28 h 296"/>
                  <a:gd name="T50" fmla="*/ 110 w 306"/>
                  <a:gd name="T51" fmla="*/ 22 h 296"/>
                  <a:gd name="T52" fmla="*/ 70 w 306"/>
                  <a:gd name="T53" fmla="*/ 2 h 296"/>
                  <a:gd name="T54" fmla="*/ 50 w 306"/>
                  <a:gd name="T55" fmla="*/ 26 h 296"/>
                  <a:gd name="T56" fmla="*/ 42 w 306"/>
                  <a:gd name="T57" fmla="*/ 34 h 296"/>
                  <a:gd name="T58" fmla="*/ 36 w 306"/>
                  <a:gd name="T59" fmla="*/ 38 h 296"/>
                  <a:gd name="T60" fmla="*/ 32 w 306"/>
                  <a:gd name="T61" fmla="*/ 44 h 296"/>
                  <a:gd name="T62" fmla="*/ 0 w 306"/>
                  <a:gd name="T63" fmla="*/ 48 h 296"/>
                  <a:gd name="T64" fmla="*/ 10 w 306"/>
                  <a:gd name="T65" fmla="*/ 66 h 296"/>
                  <a:gd name="T66" fmla="*/ 18 w 306"/>
                  <a:gd name="T67" fmla="*/ 82 h 296"/>
                  <a:gd name="T68" fmla="*/ 32 w 306"/>
                  <a:gd name="T69" fmla="*/ 98 h 296"/>
                  <a:gd name="T70" fmla="*/ 40 w 306"/>
                  <a:gd name="T71" fmla="*/ 108 h 296"/>
                  <a:gd name="T72" fmla="*/ 40 w 306"/>
                  <a:gd name="T73" fmla="*/ 120 h 296"/>
                  <a:gd name="T74" fmla="*/ 44 w 306"/>
                  <a:gd name="T75" fmla="*/ 130 h 296"/>
                  <a:gd name="T76" fmla="*/ 56 w 306"/>
                  <a:gd name="T77" fmla="*/ 142 h 296"/>
                  <a:gd name="T78" fmla="*/ 60 w 306"/>
                  <a:gd name="T79" fmla="*/ 154 h 296"/>
                  <a:gd name="T80" fmla="*/ 60 w 306"/>
                  <a:gd name="T81" fmla="*/ 172 h 296"/>
                  <a:gd name="T82" fmla="*/ 62 w 306"/>
                  <a:gd name="T83" fmla="*/ 180 h 296"/>
                  <a:gd name="T84" fmla="*/ 64 w 306"/>
                  <a:gd name="T85" fmla="*/ 206 h 296"/>
                  <a:gd name="T86" fmla="*/ 78 w 306"/>
                  <a:gd name="T87" fmla="*/ 216 h 296"/>
                  <a:gd name="T88" fmla="*/ 90 w 306"/>
                  <a:gd name="T89" fmla="*/ 226 h 296"/>
                  <a:gd name="T90" fmla="*/ 92 w 306"/>
                  <a:gd name="T91" fmla="*/ 238 h 296"/>
                  <a:gd name="T92" fmla="*/ 96 w 306"/>
                  <a:gd name="T93" fmla="*/ 252 h 296"/>
                  <a:gd name="T94" fmla="*/ 116 w 306"/>
                  <a:gd name="T95" fmla="*/ 274 h 296"/>
                  <a:gd name="T96" fmla="*/ 116 w 306"/>
                  <a:gd name="T97" fmla="*/ 2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6" h="296">
                    <a:moveTo>
                      <a:pt x="116" y="282"/>
                    </a:moveTo>
                    <a:lnTo>
                      <a:pt x="116" y="282"/>
                    </a:lnTo>
                    <a:lnTo>
                      <a:pt x="118" y="280"/>
                    </a:lnTo>
                    <a:lnTo>
                      <a:pt x="120" y="278"/>
                    </a:lnTo>
                    <a:lnTo>
                      <a:pt x="120" y="274"/>
                    </a:lnTo>
                    <a:lnTo>
                      <a:pt x="124" y="272"/>
                    </a:lnTo>
                    <a:lnTo>
                      <a:pt x="124" y="270"/>
                    </a:lnTo>
                    <a:lnTo>
                      <a:pt x="126" y="268"/>
                    </a:lnTo>
                    <a:lnTo>
                      <a:pt x="128" y="264"/>
                    </a:lnTo>
                    <a:lnTo>
                      <a:pt x="132" y="264"/>
                    </a:lnTo>
                    <a:lnTo>
                      <a:pt x="132" y="268"/>
                    </a:lnTo>
                    <a:lnTo>
                      <a:pt x="134" y="270"/>
                    </a:lnTo>
                    <a:lnTo>
                      <a:pt x="136" y="270"/>
                    </a:lnTo>
                    <a:lnTo>
                      <a:pt x="142" y="270"/>
                    </a:lnTo>
                    <a:lnTo>
                      <a:pt x="156" y="272"/>
                    </a:lnTo>
                    <a:lnTo>
                      <a:pt x="166" y="278"/>
                    </a:lnTo>
                    <a:lnTo>
                      <a:pt x="170" y="296"/>
                    </a:lnTo>
                    <a:lnTo>
                      <a:pt x="178" y="286"/>
                    </a:lnTo>
                    <a:lnTo>
                      <a:pt x="198" y="262"/>
                    </a:lnTo>
                    <a:lnTo>
                      <a:pt x="248" y="244"/>
                    </a:lnTo>
                    <a:lnTo>
                      <a:pt x="294" y="224"/>
                    </a:lnTo>
                    <a:lnTo>
                      <a:pt x="298" y="216"/>
                    </a:lnTo>
                    <a:lnTo>
                      <a:pt x="302" y="200"/>
                    </a:lnTo>
                    <a:lnTo>
                      <a:pt x="306" y="180"/>
                    </a:lnTo>
                    <a:lnTo>
                      <a:pt x="294" y="166"/>
                    </a:lnTo>
                    <a:lnTo>
                      <a:pt x="290" y="170"/>
                    </a:lnTo>
                    <a:lnTo>
                      <a:pt x="244" y="160"/>
                    </a:lnTo>
                    <a:lnTo>
                      <a:pt x="242" y="144"/>
                    </a:lnTo>
                    <a:lnTo>
                      <a:pt x="234" y="136"/>
                    </a:lnTo>
                    <a:lnTo>
                      <a:pt x="236" y="128"/>
                    </a:lnTo>
                    <a:lnTo>
                      <a:pt x="228" y="126"/>
                    </a:lnTo>
                    <a:lnTo>
                      <a:pt x="226" y="126"/>
                    </a:lnTo>
                    <a:lnTo>
                      <a:pt x="220" y="110"/>
                    </a:lnTo>
                    <a:lnTo>
                      <a:pt x="224" y="106"/>
                    </a:lnTo>
                    <a:lnTo>
                      <a:pt x="224" y="102"/>
                    </a:lnTo>
                    <a:lnTo>
                      <a:pt x="224" y="100"/>
                    </a:lnTo>
                    <a:lnTo>
                      <a:pt x="218" y="94"/>
                    </a:lnTo>
                    <a:lnTo>
                      <a:pt x="212" y="92"/>
                    </a:lnTo>
                    <a:lnTo>
                      <a:pt x="210" y="84"/>
                    </a:lnTo>
                    <a:lnTo>
                      <a:pt x="208" y="76"/>
                    </a:lnTo>
                    <a:lnTo>
                      <a:pt x="202" y="74"/>
                    </a:lnTo>
                    <a:lnTo>
                      <a:pt x="200" y="72"/>
                    </a:lnTo>
                    <a:lnTo>
                      <a:pt x="198" y="64"/>
                    </a:lnTo>
                    <a:lnTo>
                      <a:pt x="198" y="54"/>
                    </a:lnTo>
                    <a:lnTo>
                      <a:pt x="182" y="56"/>
                    </a:lnTo>
                    <a:lnTo>
                      <a:pt x="180" y="52"/>
                    </a:lnTo>
                    <a:lnTo>
                      <a:pt x="162" y="46"/>
                    </a:lnTo>
                    <a:lnTo>
                      <a:pt x="134" y="44"/>
                    </a:lnTo>
                    <a:lnTo>
                      <a:pt x="124" y="38"/>
                    </a:lnTo>
                    <a:lnTo>
                      <a:pt x="120" y="28"/>
                    </a:lnTo>
                    <a:lnTo>
                      <a:pt x="110" y="28"/>
                    </a:lnTo>
                    <a:lnTo>
                      <a:pt x="110" y="22"/>
                    </a:lnTo>
                    <a:lnTo>
                      <a:pt x="70" y="0"/>
                    </a:lnTo>
                    <a:lnTo>
                      <a:pt x="70" y="2"/>
                    </a:lnTo>
                    <a:lnTo>
                      <a:pt x="42" y="10"/>
                    </a:lnTo>
                    <a:lnTo>
                      <a:pt x="50" y="26"/>
                    </a:lnTo>
                    <a:lnTo>
                      <a:pt x="46" y="28"/>
                    </a:lnTo>
                    <a:lnTo>
                      <a:pt x="42" y="34"/>
                    </a:lnTo>
                    <a:lnTo>
                      <a:pt x="40" y="36"/>
                    </a:lnTo>
                    <a:lnTo>
                      <a:pt x="36" y="38"/>
                    </a:lnTo>
                    <a:lnTo>
                      <a:pt x="34" y="44"/>
                    </a:lnTo>
                    <a:lnTo>
                      <a:pt x="32" y="44"/>
                    </a:lnTo>
                    <a:lnTo>
                      <a:pt x="16" y="52"/>
                    </a:lnTo>
                    <a:lnTo>
                      <a:pt x="0" y="48"/>
                    </a:lnTo>
                    <a:lnTo>
                      <a:pt x="0" y="58"/>
                    </a:lnTo>
                    <a:lnTo>
                      <a:pt x="10" y="66"/>
                    </a:lnTo>
                    <a:lnTo>
                      <a:pt x="16" y="74"/>
                    </a:lnTo>
                    <a:lnTo>
                      <a:pt x="18" y="82"/>
                    </a:lnTo>
                    <a:lnTo>
                      <a:pt x="26" y="92"/>
                    </a:lnTo>
                    <a:lnTo>
                      <a:pt x="32" y="98"/>
                    </a:lnTo>
                    <a:lnTo>
                      <a:pt x="36" y="102"/>
                    </a:lnTo>
                    <a:lnTo>
                      <a:pt x="40" y="108"/>
                    </a:lnTo>
                    <a:lnTo>
                      <a:pt x="40" y="116"/>
                    </a:lnTo>
                    <a:lnTo>
                      <a:pt x="40" y="120"/>
                    </a:lnTo>
                    <a:lnTo>
                      <a:pt x="42" y="126"/>
                    </a:lnTo>
                    <a:lnTo>
                      <a:pt x="44" y="130"/>
                    </a:lnTo>
                    <a:lnTo>
                      <a:pt x="52" y="136"/>
                    </a:lnTo>
                    <a:lnTo>
                      <a:pt x="56" y="142"/>
                    </a:lnTo>
                    <a:lnTo>
                      <a:pt x="62" y="148"/>
                    </a:lnTo>
                    <a:lnTo>
                      <a:pt x="60" y="154"/>
                    </a:lnTo>
                    <a:lnTo>
                      <a:pt x="60" y="162"/>
                    </a:lnTo>
                    <a:lnTo>
                      <a:pt x="60" y="172"/>
                    </a:lnTo>
                    <a:lnTo>
                      <a:pt x="60" y="180"/>
                    </a:lnTo>
                    <a:lnTo>
                      <a:pt x="62" y="180"/>
                    </a:lnTo>
                    <a:lnTo>
                      <a:pt x="62" y="192"/>
                    </a:lnTo>
                    <a:lnTo>
                      <a:pt x="64" y="206"/>
                    </a:lnTo>
                    <a:lnTo>
                      <a:pt x="70" y="210"/>
                    </a:lnTo>
                    <a:lnTo>
                      <a:pt x="78" y="216"/>
                    </a:lnTo>
                    <a:lnTo>
                      <a:pt x="86" y="220"/>
                    </a:lnTo>
                    <a:lnTo>
                      <a:pt x="90" y="226"/>
                    </a:lnTo>
                    <a:lnTo>
                      <a:pt x="92" y="232"/>
                    </a:lnTo>
                    <a:lnTo>
                      <a:pt x="92" y="238"/>
                    </a:lnTo>
                    <a:lnTo>
                      <a:pt x="96" y="246"/>
                    </a:lnTo>
                    <a:lnTo>
                      <a:pt x="96" y="252"/>
                    </a:lnTo>
                    <a:lnTo>
                      <a:pt x="106" y="256"/>
                    </a:lnTo>
                    <a:lnTo>
                      <a:pt x="116" y="274"/>
                    </a:lnTo>
                    <a:lnTo>
                      <a:pt x="116" y="282"/>
                    </a:lnTo>
                    <a:lnTo>
                      <a:pt x="116" y="282"/>
                    </a:lnTo>
                    <a:lnTo>
                      <a:pt x="116" y="28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3" name="Freeform 1515"/>
              <p:cNvSpPr>
                <a:spLocks/>
              </p:cNvSpPr>
              <p:nvPr/>
            </p:nvSpPr>
            <p:spPr bwMode="auto">
              <a:xfrm>
                <a:off x="1320800" y="4498975"/>
                <a:ext cx="57150" cy="47625"/>
              </a:xfrm>
              <a:custGeom>
                <a:avLst/>
                <a:gdLst>
                  <a:gd name="T0" fmla="*/ 6 w 36"/>
                  <a:gd name="T1" fmla="*/ 12 h 30"/>
                  <a:gd name="T2" fmla="*/ 6 w 36"/>
                  <a:gd name="T3" fmla="*/ 12 h 30"/>
                  <a:gd name="T4" fmla="*/ 6 w 36"/>
                  <a:gd name="T5" fmla="*/ 16 h 30"/>
                  <a:gd name="T6" fmla="*/ 4 w 36"/>
                  <a:gd name="T7" fmla="*/ 16 h 30"/>
                  <a:gd name="T8" fmla="*/ 0 w 36"/>
                  <a:gd name="T9" fmla="*/ 16 h 30"/>
                  <a:gd name="T10" fmla="*/ 0 w 36"/>
                  <a:gd name="T11" fmla="*/ 20 h 30"/>
                  <a:gd name="T12" fmla="*/ 0 w 36"/>
                  <a:gd name="T13" fmla="*/ 24 h 30"/>
                  <a:gd name="T14" fmla="*/ 4 w 36"/>
                  <a:gd name="T15" fmla="*/ 24 h 30"/>
                  <a:gd name="T16" fmla="*/ 8 w 36"/>
                  <a:gd name="T17" fmla="*/ 24 h 30"/>
                  <a:gd name="T18" fmla="*/ 10 w 36"/>
                  <a:gd name="T19" fmla="*/ 24 h 30"/>
                  <a:gd name="T20" fmla="*/ 10 w 36"/>
                  <a:gd name="T21" fmla="*/ 20 h 30"/>
                  <a:gd name="T22" fmla="*/ 14 w 36"/>
                  <a:gd name="T23" fmla="*/ 24 h 30"/>
                  <a:gd name="T24" fmla="*/ 16 w 36"/>
                  <a:gd name="T25" fmla="*/ 28 h 30"/>
                  <a:gd name="T26" fmla="*/ 16 w 36"/>
                  <a:gd name="T27" fmla="*/ 30 h 30"/>
                  <a:gd name="T28" fmla="*/ 18 w 36"/>
                  <a:gd name="T29" fmla="*/ 28 h 30"/>
                  <a:gd name="T30" fmla="*/ 22 w 36"/>
                  <a:gd name="T31" fmla="*/ 26 h 30"/>
                  <a:gd name="T32" fmla="*/ 24 w 36"/>
                  <a:gd name="T33" fmla="*/ 24 h 30"/>
                  <a:gd name="T34" fmla="*/ 24 w 36"/>
                  <a:gd name="T35" fmla="*/ 20 h 30"/>
                  <a:gd name="T36" fmla="*/ 32 w 36"/>
                  <a:gd name="T37" fmla="*/ 24 h 30"/>
                  <a:gd name="T38" fmla="*/ 34 w 36"/>
                  <a:gd name="T39" fmla="*/ 24 h 30"/>
                  <a:gd name="T40" fmla="*/ 34 w 36"/>
                  <a:gd name="T41" fmla="*/ 18 h 30"/>
                  <a:gd name="T42" fmla="*/ 36 w 36"/>
                  <a:gd name="T43" fmla="*/ 10 h 30"/>
                  <a:gd name="T44" fmla="*/ 32 w 36"/>
                  <a:gd name="T45" fmla="*/ 2 h 30"/>
                  <a:gd name="T46" fmla="*/ 24 w 36"/>
                  <a:gd name="T47" fmla="*/ 6 h 30"/>
                  <a:gd name="T48" fmla="*/ 22 w 36"/>
                  <a:gd name="T49" fmla="*/ 8 h 30"/>
                  <a:gd name="T50" fmla="*/ 16 w 36"/>
                  <a:gd name="T51" fmla="*/ 6 h 30"/>
                  <a:gd name="T52" fmla="*/ 8 w 36"/>
                  <a:gd name="T53" fmla="*/ 0 h 30"/>
                  <a:gd name="T54" fmla="*/ 8 w 36"/>
                  <a:gd name="T55" fmla="*/ 8 h 30"/>
                  <a:gd name="T56" fmla="*/ 6 w 36"/>
                  <a:gd name="T57" fmla="*/ 10 h 30"/>
                  <a:gd name="T58" fmla="*/ 6 w 36"/>
                  <a:gd name="T59" fmla="*/ 12 h 30"/>
                  <a:gd name="T60" fmla="*/ 6 w 36"/>
                  <a:gd name="T61" fmla="*/ 12 h 30"/>
                  <a:gd name="T62" fmla="*/ 6 w 36"/>
                  <a:gd name="T6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 h="30">
                    <a:moveTo>
                      <a:pt x="6" y="12"/>
                    </a:moveTo>
                    <a:lnTo>
                      <a:pt x="6" y="12"/>
                    </a:lnTo>
                    <a:lnTo>
                      <a:pt x="6" y="16"/>
                    </a:lnTo>
                    <a:lnTo>
                      <a:pt x="4" y="16"/>
                    </a:lnTo>
                    <a:lnTo>
                      <a:pt x="0" y="16"/>
                    </a:lnTo>
                    <a:lnTo>
                      <a:pt x="0" y="20"/>
                    </a:lnTo>
                    <a:lnTo>
                      <a:pt x="0" y="24"/>
                    </a:lnTo>
                    <a:lnTo>
                      <a:pt x="4" y="24"/>
                    </a:lnTo>
                    <a:lnTo>
                      <a:pt x="8" y="24"/>
                    </a:lnTo>
                    <a:lnTo>
                      <a:pt x="10" y="24"/>
                    </a:lnTo>
                    <a:lnTo>
                      <a:pt x="10" y="20"/>
                    </a:lnTo>
                    <a:lnTo>
                      <a:pt x="14" y="24"/>
                    </a:lnTo>
                    <a:lnTo>
                      <a:pt x="16" y="28"/>
                    </a:lnTo>
                    <a:lnTo>
                      <a:pt x="16" y="30"/>
                    </a:lnTo>
                    <a:lnTo>
                      <a:pt x="18" y="28"/>
                    </a:lnTo>
                    <a:lnTo>
                      <a:pt x="22" y="26"/>
                    </a:lnTo>
                    <a:lnTo>
                      <a:pt x="24" y="24"/>
                    </a:lnTo>
                    <a:lnTo>
                      <a:pt x="24" y="20"/>
                    </a:lnTo>
                    <a:lnTo>
                      <a:pt x="32" y="24"/>
                    </a:lnTo>
                    <a:lnTo>
                      <a:pt x="34" y="24"/>
                    </a:lnTo>
                    <a:lnTo>
                      <a:pt x="34" y="18"/>
                    </a:lnTo>
                    <a:lnTo>
                      <a:pt x="36" y="10"/>
                    </a:lnTo>
                    <a:lnTo>
                      <a:pt x="32" y="2"/>
                    </a:lnTo>
                    <a:lnTo>
                      <a:pt x="24" y="6"/>
                    </a:lnTo>
                    <a:lnTo>
                      <a:pt x="22" y="8"/>
                    </a:lnTo>
                    <a:lnTo>
                      <a:pt x="16" y="6"/>
                    </a:lnTo>
                    <a:lnTo>
                      <a:pt x="8" y="0"/>
                    </a:lnTo>
                    <a:lnTo>
                      <a:pt x="8" y="8"/>
                    </a:lnTo>
                    <a:lnTo>
                      <a:pt x="6" y="10"/>
                    </a:lnTo>
                    <a:lnTo>
                      <a:pt x="6" y="12"/>
                    </a:lnTo>
                    <a:lnTo>
                      <a:pt x="6" y="12"/>
                    </a:lnTo>
                    <a:lnTo>
                      <a:pt x="6"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4" name="Freeform 1516"/>
              <p:cNvSpPr>
                <a:spLocks/>
              </p:cNvSpPr>
              <p:nvPr/>
            </p:nvSpPr>
            <p:spPr bwMode="auto">
              <a:xfrm>
                <a:off x="3502025" y="2016125"/>
                <a:ext cx="6350" cy="9525"/>
              </a:xfrm>
              <a:custGeom>
                <a:avLst/>
                <a:gdLst>
                  <a:gd name="T0" fmla="*/ 0 w 4"/>
                  <a:gd name="T1" fmla="*/ 0 h 6"/>
                  <a:gd name="T2" fmla="*/ 0 w 4"/>
                  <a:gd name="T3" fmla="*/ 4 h 6"/>
                  <a:gd name="T4" fmla="*/ 4 w 4"/>
                  <a:gd name="T5" fmla="*/ 6 h 6"/>
                  <a:gd name="T6" fmla="*/ 4 w 4"/>
                  <a:gd name="T7" fmla="*/ 0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lnTo>
                      <a:pt x="0" y="4"/>
                    </a:lnTo>
                    <a:lnTo>
                      <a:pt x="4" y="6"/>
                    </a:lnTo>
                    <a:lnTo>
                      <a:pt x="4"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5" name="Freeform 1517"/>
              <p:cNvSpPr>
                <a:spLocks/>
              </p:cNvSpPr>
              <p:nvPr/>
            </p:nvSpPr>
            <p:spPr bwMode="auto">
              <a:xfrm>
                <a:off x="3565525" y="2012950"/>
                <a:ext cx="6350" cy="9525"/>
              </a:xfrm>
              <a:custGeom>
                <a:avLst/>
                <a:gdLst>
                  <a:gd name="T0" fmla="*/ 0 w 4"/>
                  <a:gd name="T1" fmla="*/ 2 h 6"/>
                  <a:gd name="T2" fmla="*/ 2 w 4"/>
                  <a:gd name="T3" fmla="*/ 6 h 6"/>
                  <a:gd name="T4" fmla="*/ 4 w 4"/>
                  <a:gd name="T5" fmla="*/ 2 h 6"/>
                  <a:gd name="T6" fmla="*/ 4 w 4"/>
                  <a:gd name="T7" fmla="*/ 0 h 6"/>
                  <a:gd name="T8" fmla="*/ 0 w 4"/>
                  <a:gd name="T9" fmla="*/ 0 h 6"/>
                  <a:gd name="T10" fmla="*/ 0 w 4"/>
                  <a:gd name="T11" fmla="*/ 2 h 6"/>
                </a:gdLst>
                <a:ahLst/>
                <a:cxnLst>
                  <a:cxn ang="0">
                    <a:pos x="T0" y="T1"/>
                  </a:cxn>
                  <a:cxn ang="0">
                    <a:pos x="T2" y="T3"/>
                  </a:cxn>
                  <a:cxn ang="0">
                    <a:pos x="T4" y="T5"/>
                  </a:cxn>
                  <a:cxn ang="0">
                    <a:pos x="T6" y="T7"/>
                  </a:cxn>
                  <a:cxn ang="0">
                    <a:pos x="T8" y="T9"/>
                  </a:cxn>
                  <a:cxn ang="0">
                    <a:pos x="T10" y="T11"/>
                  </a:cxn>
                </a:cxnLst>
                <a:rect l="0" t="0" r="r" b="b"/>
                <a:pathLst>
                  <a:path w="4" h="6">
                    <a:moveTo>
                      <a:pt x="0" y="2"/>
                    </a:moveTo>
                    <a:lnTo>
                      <a:pt x="2" y="6"/>
                    </a:lnTo>
                    <a:lnTo>
                      <a:pt x="4" y="2"/>
                    </a:lnTo>
                    <a:lnTo>
                      <a:pt x="4" y="0"/>
                    </a:lnTo>
                    <a:lnTo>
                      <a:pt x="0"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6" name="Freeform 1518"/>
              <p:cNvSpPr>
                <a:spLocks/>
              </p:cNvSpPr>
              <p:nvPr/>
            </p:nvSpPr>
            <p:spPr bwMode="auto">
              <a:xfrm>
                <a:off x="4044950" y="1901825"/>
                <a:ext cx="82550" cy="38100"/>
              </a:xfrm>
              <a:custGeom>
                <a:avLst/>
                <a:gdLst>
                  <a:gd name="T0" fmla="*/ 12 w 52"/>
                  <a:gd name="T1" fmla="*/ 18 h 24"/>
                  <a:gd name="T2" fmla="*/ 18 w 52"/>
                  <a:gd name="T3" fmla="*/ 22 h 24"/>
                  <a:gd name="T4" fmla="*/ 22 w 52"/>
                  <a:gd name="T5" fmla="*/ 24 h 24"/>
                  <a:gd name="T6" fmla="*/ 28 w 52"/>
                  <a:gd name="T7" fmla="*/ 24 h 24"/>
                  <a:gd name="T8" fmla="*/ 40 w 52"/>
                  <a:gd name="T9" fmla="*/ 16 h 24"/>
                  <a:gd name="T10" fmla="*/ 46 w 52"/>
                  <a:gd name="T11" fmla="*/ 14 h 24"/>
                  <a:gd name="T12" fmla="*/ 52 w 52"/>
                  <a:gd name="T13" fmla="*/ 14 h 24"/>
                  <a:gd name="T14" fmla="*/ 46 w 52"/>
                  <a:gd name="T15" fmla="*/ 8 h 24"/>
                  <a:gd name="T16" fmla="*/ 36 w 52"/>
                  <a:gd name="T17" fmla="*/ 4 h 24"/>
                  <a:gd name="T18" fmla="*/ 22 w 52"/>
                  <a:gd name="T19" fmla="*/ 0 h 24"/>
                  <a:gd name="T20" fmla="*/ 0 w 52"/>
                  <a:gd name="T21" fmla="*/ 0 h 24"/>
                  <a:gd name="T22" fmla="*/ 8 w 52"/>
                  <a:gd name="T23" fmla="*/ 14 h 24"/>
                  <a:gd name="T24" fmla="*/ 12 w 52"/>
                  <a:gd name="T2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24">
                    <a:moveTo>
                      <a:pt x="12" y="18"/>
                    </a:moveTo>
                    <a:lnTo>
                      <a:pt x="18" y="22"/>
                    </a:lnTo>
                    <a:lnTo>
                      <a:pt x="22" y="24"/>
                    </a:lnTo>
                    <a:lnTo>
                      <a:pt x="28" y="24"/>
                    </a:lnTo>
                    <a:lnTo>
                      <a:pt x="40" y="16"/>
                    </a:lnTo>
                    <a:lnTo>
                      <a:pt x="46" y="14"/>
                    </a:lnTo>
                    <a:lnTo>
                      <a:pt x="52" y="14"/>
                    </a:lnTo>
                    <a:lnTo>
                      <a:pt x="46" y="8"/>
                    </a:lnTo>
                    <a:lnTo>
                      <a:pt x="36" y="4"/>
                    </a:lnTo>
                    <a:lnTo>
                      <a:pt x="22" y="0"/>
                    </a:lnTo>
                    <a:lnTo>
                      <a:pt x="0" y="0"/>
                    </a:lnTo>
                    <a:lnTo>
                      <a:pt x="8" y="14"/>
                    </a:lnTo>
                    <a:lnTo>
                      <a:pt x="12"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7" name="Freeform 1519"/>
              <p:cNvSpPr>
                <a:spLocks/>
              </p:cNvSpPr>
              <p:nvPr/>
            </p:nvSpPr>
            <p:spPr bwMode="auto">
              <a:xfrm>
                <a:off x="3886200" y="1958975"/>
                <a:ext cx="12700" cy="19050"/>
              </a:xfrm>
              <a:custGeom>
                <a:avLst/>
                <a:gdLst>
                  <a:gd name="T0" fmla="*/ 0 w 8"/>
                  <a:gd name="T1" fmla="*/ 8 h 12"/>
                  <a:gd name="T2" fmla="*/ 8 w 8"/>
                  <a:gd name="T3" fmla="*/ 12 h 12"/>
                  <a:gd name="T4" fmla="*/ 8 w 8"/>
                  <a:gd name="T5" fmla="*/ 4 h 12"/>
                  <a:gd name="T6" fmla="*/ 8 w 8"/>
                  <a:gd name="T7" fmla="*/ 0 h 12"/>
                  <a:gd name="T8" fmla="*/ 2 w 8"/>
                  <a:gd name="T9" fmla="*/ 0 h 12"/>
                  <a:gd name="T10" fmla="*/ 0 w 8"/>
                  <a:gd name="T11" fmla="*/ 8 h 12"/>
                </a:gdLst>
                <a:ahLst/>
                <a:cxnLst>
                  <a:cxn ang="0">
                    <a:pos x="T0" y="T1"/>
                  </a:cxn>
                  <a:cxn ang="0">
                    <a:pos x="T2" y="T3"/>
                  </a:cxn>
                  <a:cxn ang="0">
                    <a:pos x="T4" y="T5"/>
                  </a:cxn>
                  <a:cxn ang="0">
                    <a:pos x="T6" y="T7"/>
                  </a:cxn>
                  <a:cxn ang="0">
                    <a:pos x="T8" y="T9"/>
                  </a:cxn>
                  <a:cxn ang="0">
                    <a:pos x="T10" y="T11"/>
                  </a:cxn>
                </a:cxnLst>
                <a:rect l="0" t="0" r="r" b="b"/>
                <a:pathLst>
                  <a:path w="8" h="12">
                    <a:moveTo>
                      <a:pt x="0" y="8"/>
                    </a:moveTo>
                    <a:lnTo>
                      <a:pt x="8" y="12"/>
                    </a:lnTo>
                    <a:lnTo>
                      <a:pt x="8" y="4"/>
                    </a:lnTo>
                    <a:lnTo>
                      <a:pt x="8" y="0"/>
                    </a:lnTo>
                    <a:lnTo>
                      <a:pt x="2" y="0"/>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8" name="Freeform 1520"/>
              <p:cNvSpPr>
                <a:spLocks/>
              </p:cNvSpPr>
              <p:nvPr/>
            </p:nvSpPr>
            <p:spPr bwMode="auto">
              <a:xfrm>
                <a:off x="3829050" y="1873250"/>
                <a:ext cx="60325" cy="92075"/>
              </a:xfrm>
              <a:custGeom>
                <a:avLst/>
                <a:gdLst>
                  <a:gd name="T0" fmla="*/ 6 w 38"/>
                  <a:gd name="T1" fmla="*/ 50 h 58"/>
                  <a:gd name="T2" fmla="*/ 8 w 38"/>
                  <a:gd name="T3" fmla="*/ 54 h 58"/>
                  <a:gd name="T4" fmla="*/ 16 w 38"/>
                  <a:gd name="T5" fmla="*/ 54 h 58"/>
                  <a:gd name="T6" fmla="*/ 20 w 38"/>
                  <a:gd name="T7" fmla="*/ 58 h 58"/>
                  <a:gd name="T8" fmla="*/ 28 w 38"/>
                  <a:gd name="T9" fmla="*/ 50 h 58"/>
                  <a:gd name="T10" fmla="*/ 28 w 38"/>
                  <a:gd name="T11" fmla="*/ 48 h 58"/>
                  <a:gd name="T12" fmla="*/ 28 w 38"/>
                  <a:gd name="T13" fmla="*/ 44 h 58"/>
                  <a:gd name="T14" fmla="*/ 36 w 38"/>
                  <a:gd name="T15" fmla="*/ 36 h 58"/>
                  <a:gd name="T16" fmla="*/ 38 w 38"/>
                  <a:gd name="T17" fmla="*/ 32 h 58"/>
                  <a:gd name="T18" fmla="*/ 38 w 38"/>
                  <a:gd name="T19" fmla="*/ 26 h 58"/>
                  <a:gd name="T20" fmla="*/ 28 w 38"/>
                  <a:gd name="T21" fmla="*/ 14 h 58"/>
                  <a:gd name="T22" fmla="*/ 18 w 38"/>
                  <a:gd name="T23" fmla="*/ 0 h 58"/>
                  <a:gd name="T24" fmla="*/ 10 w 38"/>
                  <a:gd name="T25" fmla="*/ 12 h 58"/>
                  <a:gd name="T26" fmla="*/ 2 w 38"/>
                  <a:gd name="T27" fmla="*/ 24 h 58"/>
                  <a:gd name="T28" fmla="*/ 0 w 38"/>
                  <a:gd name="T29" fmla="*/ 26 h 58"/>
                  <a:gd name="T30" fmla="*/ 2 w 38"/>
                  <a:gd name="T31" fmla="*/ 40 h 58"/>
                  <a:gd name="T32" fmla="*/ 6 w 38"/>
                  <a:gd name="T33"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58">
                    <a:moveTo>
                      <a:pt x="6" y="50"/>
                    </a:moveTo>
                    <a:lnTo>
                      <a:pt x="8" y="54"/>
                    </a:lnTo>
                    <a:lnTo>
                      <a:pt x="16" y="54"/>
                    </a:lnTo>
                    <a:lnTo>
                      <a:pt x="20" y="58"/>
                    </a:lnTo>
                    <a:lnTo>
                      <a:pt x="28" y="50"/>
                    </a:lnTo>
                    <a:lnTo>
                      <a:pt x="28" y="48"/>
                    </a:lnTo>
                    <a:lnTo>
                      <a:pt x="28" y="44"/>
                    </a:lnTo>
                    <a:lnTo>
                      <a:pt x="36" y="36"/>
                    </a:lnTo>
                    <a:lnTo>
                      <a:pt x="38" y="32"/>
                    </a:lnTo>
                    <a:lnTo>
                      <a:pt x="38" y="26"/>
                    </a:lnTo>
                    <a:lnTo>
                      <a:pt x="28" y="14"/>
                    </a:lnTo>
                    <a:lnTo>
                      <a:pt x="18" y="0"/>
                    </a:lnTo>
                    <a:lnTo>
                      <a:pt x="10" y="12"/>
                    </a:lnTo>
                    <a:lnTo>
                      <a:pt x="2" y="24"/>
                    </a:lnTo>
                    <a:lnTo>
                      <a:pt x="0" y="26"/>
                    </a:lnTo>
                    <a:lnTo>
                      <a:pt x="2" y="40"/>
                    </a:lnTo>
                    <a:lnTo>
                      <a:pt x="6" y="5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89" name="Freeform 1521"/>
              <p:cNvSpPr>
                <a:spLocks/>
              </p:cNvSpPr>
              <p:nvPr/>
            </p:nvSpPr>
            <p:spPr bwMode="auto">
              <a:xfrm>
                <a:off x="3956050" y="1895475"/>
                <a:ext cx="41275" cy="34925"/>
              </a:xfrm>
              <a:custGeom>
                <a:avLst/>
                <a:gdLst>
                  <a:gd name="T0" fmla="*/ 4 w 26"/>
                  <a:gd name="T1" fmla="*/ 22 h 22"/>
                  <a:gd name="T2" fmla="*/ 8 w 26"/>
                  <a:gd name="T3" fmla="*/ 22 h 22"/>
                  <a:gd name="T4" fmla="*/ 14 w 26"/>
                  <a:gd name="T5" fmla="*/ 20 h 22"/>
                  <a:gd name="T6" fmla="*/ 26 w 26"/>
                  <a:gd name="T7" fmla="*/ 12 h 22"/>
                  <a:gd name="T8" fmla="*/ 22 w 26"/>
                  <a:gd name="T9" fmla="*/ 10 h 22"/>
                  <a:gd name="T10" fmla="*/ 20 w 26"/>
                  <a:gd name="T11" fmla="*/ 4 h 22"/>
                  <a:gd name="T12" fmla="*/ 10 w 26"/>
                  <a:gd name="T13" fmla="*/ 8 h 22"/>
                  <a:gd name="T14" fmla="*/ 0 w 26"/>
                  <a:gd name="T15" fmla="*/ 0 h 22"/>
                  <a:gd name="T16" fmla="*/ 0 w 26"/>
                  <a:gd name="T17" fmla="*/ 10 h 22"/>
                  <a:gd name="T18" fmla="*/ 2 w 26"/>
                  <a:gd name="T19" fmla="*/ 20 h 22"/>
                  <a:gd name="T20" fmla="*/ 4 w 26"/>
                  <a:gd name="T2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2">
                    <a:moveTo>
                      <a:pt x="4" y="22"/>
                    </a:moveTo>
                    <a:lnTo>
                      <a:pt x="8" y="22"/>
                    </a:lnTo>
                    <a:lnTo>
                      <a:pt x="14" y="20"/>
                    </a:lnTo>
                    <a:lnTo>
                      <a:pt x="26" y="12"/>
                    </a:lnTo>
                    <a:lnTo>
                      <a:pt x="22" y="10"/>
                    </a:lnTo>
                    <a:lnTo>
                      <a:pt x="20" y="4"/>
                    </a:lnTo>
                    <a:lnTo>
                      <a:pt x="10" y="8"/>
                    </a:lnTo>
                    <a:lnTo>
                      <a:pt x="0" y="0"/>
                    </a:lnTo>
                    <a:lnTo>
                      <a:pt x="0" y="10"/>
                    </a:lnTo>
                    <a:lnTo>
                      <a:pt x="2" y="20"/>
                    </a:lnTo>
                    <a:lnTo>
                      <a:pt x="4" y="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0" name="Freeform 1522"/>
              <p:cNvSpPr>
                <a:spLocks/>
              </p:cNvSpPr>
              <p:nvPr/>
            </p:nvSpPr>
            <p:spPr bwMode="auto">
              <a:xfrm>
                <a:off x="4127500" y="2105025"/>
                <a:ext cx="9525" cy="9525"/>
              </a:xfrm>
              <a:custGeom>
                <a:avLst/>
                <a:gdLst>
                  <a:gd name="T0" fmla="*/ 4 w 6"/>
                  <a:gd name="T1" fmla="*/ 0 h 6"/>
                  <a:gd name="T2" fmla="*/ 0 w 6"/>
                  <a:gd name="T3" fmla="*/ 4 h 6"/>
                  <a:gd name="T4" fmla="*/ 2 w 6"/>
                  <a:gd name="T5" fmla="*/ 6 h 6"/>
                  <a:gd name="T6" fmla="*/ 6 w 6"/>
                  <a:gd name="T7" fmla="*/ 6 h 6"/>
                  <a:gd name="T8" fmla="*/ 6 w 6"/>
                  <a:gd name="T9" fmla="*/ 0 h 6"/>
                  <a:gd name="T10" fmla="*/ 4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4" y="0"/>
                    </a:moveTo>
                    <a:lnTo>
                      <a:pt x="0" y="4"/>
                    </a:lnTo>
                    <a:lnTo>
                      <a:pt x="2" y="6"/>
                    </a:lnTo>
                    <a:lnTo>
                      <a:pt x="6" y="6"/>
                    </a:lnTo>
                    <a:lnTo>
                      <a:pt x="6" y="0"/>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1" name="Freeform 1523"/>
              <p:cNvSpPr>
                <a:spLocks/>
              </p:cNvSpPr>
              <p:nvPr/>
            </p:nvSpPr>
            <p:spPr bwMode="auto">
              <a:xfrm>
                <a:off x="3886200" y="1971675"/>
                <a:ext cx="82550" cy="41275"/>
              </a:xfrm>
              <a:custGeom>
                <a:avLst/>
                <a:gdLst>
                  <a:gd name="T0" fmla="*/ 2 w 52"/>
                  <a:gd name="T1" fmla="*/ 18 h 26"/>
                  <a:gd name="T2" fmla="*/ 0 w 52"/>
                  <a:gd name="T3" fmla="*/ 18 h 26"/>
                  <a:gd name="T4" fmla="*/ 22 w 52"/>
                  <a:gd name="T5" fmla="*/ 24 h 26"/>
                  <a:gd name="T6" fmla="*/ 52 w 52"/>
                  <a:gd name="T7" fmla="*/ 26 h 26"/>
                  <a:gd name="T8" fmla="*/ 48 w 52"/>
                  <a:gd name="T9" fmla="*/ 18 h 26"/>
                  <a:gd name="T10" fmla="*/ 52 w 52"/>
                  <a:gd name="T11" fmla="*/ 14 h 26"/>
                  <a:gd name="T12" fmla="*/ 38 w 52"/>
                  <a:gd name="T13" fmla="*/ 6 h 26"/>
                  <a:gd name="T14" fmla="*/ 34 w 52"/>
                  <a:gd name="T15" fmla="*/ 0 h 26"/>
                  <a:gd name="T16" fmla="*/ 28 w 52"/>
                  <a:gd name="T17" fmla="*/ 0 h 26"/>
                  <a:gd name="T18" fmla="*/ 22 w 52"/>
                  <a:gd name="T19" fmla="*/ 0 h 26"/>
                  <a:gd name="T20" fmla="*/ 2 w 52"/>
                  <a:gd name="T21" fmla="*/ 16 h 26"/>
                  <a:gd name="T22" fmla="*/ 2 w 52"/>
                  <a:gd name="T23"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26">
                    <a:moveTo>
                      <a:pt x="2" y="18"/>
                    </a:moveTo>
                    <a:lnTo>
                      <a:pt x="0" y="18"/>
                    </a:lnTo>
                    <a:lnTo>
                      <a:pt x="22" y="24"/>
                    </a:lnTo>
                    <a:lnTo>
                      <a:pt x="52" y="26"/>
                    </a:lnTo>
                    <a:lnTo>
                      <a:pt x="48" y="18"/>
                    </a:lnTo>
                    <a:lnTo>
                      <a:pt x="52" y="14"/>
                    </a:lnTo>
                    <a:lnTo>
                      <a:pt x="38" y="6"/>
                    </a:lnTo>
                    <a:lnTo>
                      <a:pt x="34" y="0"/>
                    </a:lnTo>
                    <a:lnTo>
                      <a:pt x="28" y="0"/>
                    </a:lnTo>
                    <a:lnTo>
                      <a:pt x="22" y="0"/>
                    </a:lnTo>
                    <a:lnTo>
                      <a:pt x="2" y="16"/>
                    </a:lnTo>
                    <a:lnTo>
                      <a:pt x="2"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2" name="Freeform 1524"/>
              <p:cNvSpPr>
                <a:spLocks/>
              </p:cNvSpPr>
              <p:nvPr/>
            </p:nvSpPr>
            <p:spPr bwMode="auto">
              <a:xfrm>
                <a:off x="3581400" y="2003425"/>
                <a:ext cx="6350" cy="9525"/>
              </a:xfrm>
              <a:custGeom>
                <a:avLst/>
                <a:gdLst>
                  <a:gd name="T0" fmla="*/ 4 w 4"/>
                  <a:gd name="T1" fmla="*/ 6 h 6"/>
                  <a:gd name="T2" fmla="*/ 4 w 4"/>
                  <a:gd name="T3" fmla="*/ 4 h 6"/>
                  <a:gd name="T4" fmla="*/ 0 w 4"/>
                  <a:gd name="T5" fmla="*/ 0 h 6"/>
                  <a:gd name="T6" fmla="*/ 2 w 4"/>
                  <a:gd name="T7" fmla="*/ 6 h 6"/>
                  <a:gd name="T8" fmla="*/ 4 w 4"/>
                  <a:gd name="T9" fmla="*/ 6 h 6"/>
                </a:gdLst>
                <a:ahLst/>
                <a:cxnLst>
                  <a:cxn ang="0">
                    <a:pos x="T0" y="T1"/>
                  </a:cxn>
                  <a:cxn ang="0">
                    <a:pos x="T2" y="T3"/>
                  </a:cxn>
                  <a:cxn ang="0">
                    <a:pos x="T4" y="T5"/>
                  </a:cxn>
                  <a:cxn ang="0">
                    <a:pos x="T6" y="T7"/>
                  </a:cxn>
                  <a:cxn ang="0">
                    <a:pos x="T8" y="T9"/>
                  </a:cxn>
                </a:cxnLst>
                <a:rect l="0" t="0" r="r" b="b"/>
                <a:pathLst>
                  <a:path w="4" h="6">
                    <a:moveTo>
                      <a:pt x="4" y="6"/>
                    </a:moveTo>
                    <a:lnTo>
                      <a:pt x="4" y="4"/>
                    </a:lnTo>
                    <a:lnTo>
                      <a:pt x="0" y="0"/>
                    </a:lnTo>
                    <a:lnTo>
                      <a:pt x="2" y="6"/>
                    </a:lnTo>
                    <a:lnTo>
                      <a:pt x="4"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3" name="Freeform 1525"/>
              <p:cNvSpPr>
                <a:spLocks/>
              </p:cNvSpPr>
              <p:nvPr/>
            </p:nvSpPr>
            <p:spPr bwMode="auto">
              <a:xfrm>
                <a:off x="3594100" y="2041525"/>
                <a:ext cx="22225" cy="25400"/>
              </a:xfrm>
              <a:custGeom>
                <a:avLst/>
                <a:gdLst>
                  <a:gd name="T0" fmla="*/ 8 w 14"/>
                  <a:gd name="T1" fmla="*/ 8 h 16"/>
                  <a:gd name="T2" fmla="*/ 8 w 14"/>
                  <a:gd name="T3" fmla="*/ 10 h 16"/>
                  <a:gd name="T4" fmla="*/ 10 w 14"/>
                  <a:gd name="T5" fmla="*/ 12 h 16"/>
                  <a:gd name="T6" fmla="*/ 12 w 14"/>
                  <a:gd name="T7" fmla="*/ 16 h 16"/>
                  <a:gd name="T8" fmla="*/ 14 w 14"/>
                  <a:gd name="T9" fmla="*/ 16 h 16"/>
                  <a:gd name="T10" fmla="*/ 14 w 14"/>
                  <a:gd name="T11" fmla="*/ 12 h 16"/>
                  <a:gd name="T12" fmla="*/ 10 w 14"/>
                  <a:gd name="T13" fmla="*/ 10 h 16"/>
                  <a:gd name="T14" fmla="*/ 12 w 14"/>
                  <a:gd name="T15" fmla="*/ 6 h 16"/>
                  <a:gd name="T16" fmla="*/ 8 w 14"/>
                  <a:gd name="T17" fmla="*/ 2 h 16"/>
                  <a:gd name="T18" fmla="*/ 4 w 14"/>
                  <a:gd name="T19" fmla="*/ 0 h 16"/>
                  <a:gd name="T20" fmla="*/ 0 w 14"/>
                  <a:gd name="T21" fmla="*/ 8 h 16"/>
                  <a:gd name="T22" fmla="*/ 2 w 14"/>
                  <a:gd name="T23" fmla="*/ 8 h 16"/>
                  <a:gd name="T24" fmla="*/ 8 w 14"/>
                  <a:gd name="T2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6">
                    <a:moveTo>
                      <a:pt x="8" y="8"/>
                    </a:moveTo>
                    <a:lnTo>
                      <a:pt x="8" y="10"/>
                    </a:lnTo>
                    <a:lnTo>
                      <a:pt x="10" y="12"/>
                    </a:lnTo>
                    <a:lnTo>
                      <a:pt x="12" y="16"/>
                    </a:lnTo>
                    <a:lnTo>
                      <a:pt x="14" y="16"/>
                    </a:lnTo>
                    <a:lnTo>
                      <a:pt x="14" y="12"/>
                    </a:lnTo>
                    <a:lnTo>
                      <a:pt x="10" y="10"/>
                    </a:lnTo>
                    <a:lnTo>
                      <a:pt x="12" y="6"/>
                    </a:lnTo>
                    <a:lnTo>
                      <a:pt x="8" y="2"/>
                    </a:lnTo>
                    <a:lnTo>
                      <a:pt x="4" y="0"/>
                    </a:lnTo>
                    <a:lnTo>
                      <a:pt x="0" y="8"/>
                    </a:lnTo>
                    <a:lnTo>
                      <a:pt x="2" y="8"/>
                    </a:lnTo>
                    <a:lnTo>
                      <a:pt x="8"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4" name="Freeform 1526"/>
              <p:cNvSpPr>
                <a:spLocks/>
              </p:cNvSpPr>
              <p:nvPr/>
            </p:nvSpPr>
            <p:spPr bwMode="auto">
              <a:xfrm>
                <a:off x="3613150" y="2025650"/>
                <a:ext cx="15875" cy="3175"/>
              </a:xfrm>
              <a:custGeom>
                <a:avLst/>
                <a:gdLst>
                  <a:gd name="T0" fmla="*/ 10 w 10"/>
                  <a:gd name="T1" fmla="*/ 2 h 2"/>
                  <a:gd name="T2" fmla="*/ 10 w 10"/>
                  <a:gd name="T3" fmla="*/ 0 h 2"/>
                  <a:gd name="T4" fmla="*/ 8 w 10"/>
                  <a:gd name="T5" fmla="*/ 0 h 2"/>
                  <a:gd name="T6" fmla="*/ 0 w 10"/>
                  <a:gd name="T7" fmla="*/ 0 h 2"/>
                  <a:gd name="T8" fmla="*/ 2 w 10"/>
                  <a:gd name="T9" fmla="*/ 2 h 2"/>
                  <a:gd name="T10" fmla="*/ 10 w 10"/>
                  <a:gd name="T11" fmla="*/ 2 h 2"/>
                </a:gdLst>
                <a:ahLst/>
                <a:cxnLst>
                  <a:cxn ang="0">
                    <a:pos x="T0" y="T1"/>
                  </a:cxn>
                  <a:cxn ang="0">
                    <a:pos x="T2" y="T3"/>
                  </a:cxn>
                  <a:cxn ang="0">
                    <a:pos x="T4" y="T5"/>
                  </a:cxn>
                  <a:cxn ang="0">
                    <a:pos x="T6" y="T7"/>
                  </a:cxn>
                  <a:cxn ang="0">
                    <a:pos x="T8" y="T9"/>
                  </a:cxn>
                  <a:cxn ang="0">
                    <a:pos x="T10" y="T11"/>
                  </a:cxn>
                </a:cxnLst>
                <a:rect l="0" t="0" r="r" b="b"/>
                <a:pathLst>
                  <a:path w="10" h="2">
                    <a:moveTo>
                      <a:pt x="10" y="2"/>
                    </a:moveTo>
                    <a:lnTo>
                      <a:pt x="10" y="0"/>
                    </a:lnTo>
                    <a:lnTo>
                      <a:pt x="8" y="0"/>
                    </a:lnTo>
                    <a:lnTo>
                      <a:pt x="0" y="0"/>
                    </a:lnTo>
                    <a:lnTo>
                      <a:pt x="2" y="2"/>
                    </a:lnTo>
                    <a:lnTo>
                      <a:pt x="1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5" name="Freeform 1527"/>
              <p:cNvSpPr>
                <a:spLocks/>
              </p:cNvSpPr>
              <p:nvPr/>
            </p:nvSpPr>
            <p:spPr bwMode="auto">
              <a:xfrm>
                <a:off x="3581400" y="2025650"/>
                <a:ext cx="6350" cy="15875"/>
              </a:xfrm>
              <a:custGeom>
                <a:avLst/>
                <a:gdLst>
                  <a:gd name="T0" fmla="*/ 4 w 4"/>
                  <a:gd name="T1" fmla="*/ 0 h 10"/>
                  <a:gd name="T2" fmla="*/ 2 w 4"/>
                  <a:gd name="T3" fmla="*/ 0 h 10"/>
                  <a:gd name="T4" fmla="*/ 0 w 4"/>
                  <a:gd name="T5" fmla="*/ 8 h 10"/>
                  <a:gd name="T6" fmla="*/ 0 w 4"/>
                  <a:gd name="T7" fmla="*/ 10 h 10"/>
                  <a:gd name="T8" fmla="*/ 4 w 4"/>
                  <a:gd name="T9" fmla="*/ 2 h 10"/>
                  <a:gd name="T10" fmla="*/ 4 w 4"/>
                  <a:gd name="T11" fmla="*/ 0 h 10"/>
                </a:gdLst>
                <a:ahLst/>
                <a:cxnLst>
                  <a:cxn ang="0">
                    <a:pos x="T0" y="T1"/>
                  </a:cxn>
                  <a:cxn ang="0">
                    <a:pos x="T2" y="T3"/>
                  </a:cxn>
                  <a:cxn ang="0">
                    <a:pos x="T4" y="T5"/>
                  </a:cxn>
                  <a:cxn ang="0">
                    <a:pos x="T6" y="T7"/>
                  </a:cxn>
                  <a:cxn ang="0">
                    <a:pos x="T8" y="T9"/>
                  </a:cxn>
                  <a:cxn ang="0">
                    <a:pos x="T10" y="T11"/>
                  </a:cxn>
                </a:cxnLst>
                <a:rect l="0" t="0" r="r" b="b"/>
                <a:pathLst>
                  <a:path w="4" h="10">
                    <a:moveTo>
                      <a:pt x="4" y="0"/>
                    </a:moveTo>
                    <a:lnTo>
                      <a:pt x="2" y="0"/>
                    </a:lnTo>
                    <a:lnTo>
                      <a:pt x="0" y="8"/>
                    </a:lnTo>
                    <a:lnTo>
                      <a:pt x="0" y="10"/>
                    </a:lnTo>
                    <a:lnTo>
                      <a:pt x="4" y="2"/>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6" name="Freeform 1528"/>
              <p:cNvSpPr>
                <a:spLocks/>
              </p:cNvSpPr>
              <p:nvPr/>
            </p:nvSpPr>
            <p:spPr bwMode="auto">
              <a:xfrm>
                <a:off x="3549650" y="2022475"/>
                <a:ext cx="9525" cy="9525"/>
              </a:xfrm>
              <a:custGeom>
                <a:avLst/>
                <a:gdLst>
                  <a:gd name="T0" fmla="*/ 2 w 6"/>
                  <a:gd name="T1" fmla="*/ 0 h 6"/>
                  <a:gd name="T2" fmla="*/ 0 w 6"/>
                  <a:gd name="T3" fmla="*/ 6 h 6"/>
                  <a:gd name="T4" fmla="*/ 4 w 6"/>
                  <a:gd name="T5" fmla="*/ 6 h 6"/>
                  <a:gd name="T6" fmla="*/ 6 w 6"/>
                  <a:gd name="T7" fmla="*/ 4 h 6"/>
                  <a:gd name="T8" fmla="*/ 4 w 6"/>
                  <a:gd name="T9" fmla="*/ 2 h 6"/>
                  <a:gd name="T10" fmla="*/ 4 w 6"/>
                  <a:gd name="T11" fmla="*/ 0 h 6"/>
                  <a:gd name="T12" fmla="*/ 2 w 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2" y="0"/>
                    </a:moveTo>
                    <a:lnTo>
                      <a:pt x="0" y="6"/>
                    </a:lnTo>
                    <a:lnTo>
                      <a:pt x="4" y="6"/>
                    </a:lnTo>
                    <a:lnTo>
                      <a:pt x="6" y="4"/>
                    </a:lnTo>
                    <a:lnTo>
                      <a:pt x="4" y="2"/>
                    </a:lnTo>
                    <a:lnTo>
                      <a:pt x="4"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7" name="Freeform 1529"/>
              <p:cNvSpPr>
                <a:spLocks/>
              </p:cNvSpPr>
              <p:nvPr/>
            </p:nvSpPr>
            <p:spPr bwMode="auto">
              <a:xfrm>
                <a:off x="3600450" y="2016125"/>
                <a:ext cx="9525" cy="9525"/>
              </a:xfrm>
              <a:custGeom>
                <a:avLst/>
                <a:gdLst>
                  <a:gd name="T0" fmla="*/ 6 w 6"/>
                  <a:gd name="T1" fmla="*/ 0 h 6"/>
                  <a:gd name="T2" fmla="*/ 4 w 6"/>
                  <a:gd name="T3" fmla="*/ 0 h 6"/>
                  <a:gd name="T4" fmla="*/ 0 w 6"/>
                  <a:gd name="T5" fmla="*/ 4 h 6"/>
                  <a:gd name="T6" fmla="*/ 0 w 6"/>
                  <a:gd name="T7" fmla="*/ 6 h 6"/>
                  <a:gd name="T8" fmla="*/ 4 w 6"/>
                  <a:gd name="T9" fmla="*/ 6 h 6"/>
                  <a:gd name="T10" fmla="*/ 6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6" y="0"/>
                    </a:moveTo>
                    <a:lnTo>
                      <a:pt x="4" y="0"/>
                    </a:lnTo>
                    <a:lnTo>
                      <a:pt x="0" y="4"/>
                    </a:lnTo>
                    <a:lnTo>
                      <a:pt x="0" y="6"/>
                    </a:lnTo>
                    <a:lnTo>
                      <a:pt x="4" y="6"/>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8" name="Freeform 1530"/>
              <p:cNvSpPr>
                <a:spLocks/>
              </p:cNvSpPr>
              <p:nvPr/>
            </p:nvSpPr>
            <p:spPr bwMode="auto">
              <a:xfrm>
                <a:off x="3622675" y="2038350"/>
                <a:ext cx="6350" cy="15875"/>
              </a:xfrm>
              <a:custGeom>
                <a:avLst/>
                <a:gdLst>
                  <a:gd name="T0" fmla="*/ 4 w 4"/>
                  <a:gd name="T1" fmla="*/ 10 h 10"/>
                  <a:gd name="T2" fmla="*/ 4 w 4"/>
                  <a:gd name="T3" fmla="*/ 8 h 10"/>
                  <a:gd name="T4" fmla="*/ 4 w 4"/>
                  <a:gd name="T5" fmla="*/ 2 h 10"/>
                  <a:gd name="T6" fmla="*/ 0 w 4"/>
                  <a:gd name="T7" fmla="*/ 0 h 10"/>
                  <a:gd name="T8" fmla="*/ 0 w 4"/>
                  <a:gd name="T9" fmla="*/ 10 h 10"/>
                  <a:gd name="T10" fmla="*/ 4 w 4"/>
                  <a:gd name="T11" fmla="*/ 10 h 10"/>
                </a:gdLst>
                <a:ahLst/>
                <a:cxnLst>
                  <a:cxn ang="0">
                    <a:pos x="T0" y="T1"/>
                  </a:cxn>
                  <a:cxn ang="0">
                    <a:pos x="T2" y="T3"/>
                  </a:cxn>
                  <a:cxn ang="0">
                    <a:pos x="T4" y="T5"/>
                  </a:cxn>
                  <a:cxn ang="0">
                    <a:pos x="T6" y="T7"/>
                  </a:cxn>
                  <a:cxn ang="0">
                    <a:pos x="T8" y="T9"/>
                  </a:cxn>
                  <a:cxn ang="0">
                    <a:pos x="T10" y="T11"/>
                  </a:cxn>
                </a:cxnLst>
                <a:rect l="0" t="0" r="r" b="b"/>
                <a:pathLst>
                  <a:path w="4" h="10">
                    <a:moveTo>
                      <a:pt x="4" y="10"/>
                    </a:moveTo>
                    <a:lnTo>
                      <a:pt x="4" y="8"/>
                    </a:lnTo>
                    <a:lnTo>
                      <a:pt x="4" y="2"/>
                    </a:lnTo>
                    <a:lnTo>
                      <a:pt x="0" y="0"/>
                    </a:lnTo>
                    <a:lnTo>
                      <a:pt x="0" y="10"/>
                    </a:lnTo>
                    <a:lnTo>
                      <a:pt x="4"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99" name="Freeform 1531"/>
              <p:cNvSpPr>
                <a:spLocks/>
              </p:cNvSpPr>
              <p:nvPr/>
            </p:nvSpPr>
            <p:spPr bwMode="auto">
              <a:xfrm>
                <a:off x="4822825" y="2320925"/>
                <a:ext cx="0" cy="6350"/>
              </a:xfrm>
              <a:custGeom>
                <a:avLst/>
                <a:gdLst>
                  <a:gd name="T0" fmla="*/ 4 h 4"/>
                  <a:gd name="T1" fmla="*/ 2 h 4"/>
                  <a:gd name="T2" fmla="*/ 0 h 4"/>
                  <a:gd name="T3" fmla="*/ 4 h 4"/>
                </a:gdLst>
                <a:ahLst/>
                <a:cxnLst>
                  <a:cxn ang="0">
                    <a:pos x="0" y="T0"/>
                  </a:cxn>
                  <a:cxn ang="0">
                    <a:pos x="0" y="T1"/>
                  </a:cxn>
                  <a:cxn ang="0">
                    <a:pos x="0" y="T2"/>
                  </a:cxn>
                  <a:cxn ang="0">
                    <a:pos x="0" y="T3"/>
                  </a:cxn>
                </a:cxnLst>
                <a:rect l="0" t="0" r="r" b="b"/>
                <a:pathLst>
                  <a:path h="4">
                    <a:moveTo>
                      <a:pt x="0" y="4"/>
                    </a:moveTo>
                    <a:lnTo>
                      <a:pt x="0" y="2"/>
                    </a:lnTo>
                    <a:lnTo>
                      <a:pt x="0" y="0"/>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0" name="Freeform 1532"/>
              <p:cNvSpPr>
                <a:spLocks/>
              </p:cNvSpPr>
              <p:nvPr/>
            </p:nvSpPr>
            <p:spPr bwMode="auto">
              <a:xfrm>
                <a:off x="4784725" y="2089150"/>
                <a:ext cx="79375" cy="34925"/>
              </a:xfrm>
              <a:custGeom>
                <a:avLst/>
                <a:gdLst>
                  <a:gd name="T0" fmla="*/ 18 w 50"/>
                  <a:gd name="T1" fmla="*/ 22 h 22"/>
                  <a:gd name="T2" fmla="*/ 20 w 50"/>
                  <a:gd name="T3" fmla="*/ 18 h 22"/>
                  <a:gd name="T4" fmla="*/ 26 w 50"/>
                  <a:gd name="T5" fmla="*/ 16 h 22"/>
                  <a:gd name="T6" fmla="*/ 46 w 50"/>
                  <a:gd name="T7" fmla="*/ 22 h 22"/>
                  <a:gd name="T8" fmla="*/ 50 w 50"/>
                  <a:gd name="T9" fmla="*/ 14 h 22"/>
                  <a:gd name="T10" fmla="*/ 34 w 50"/>
                  <a:gd name="T11" fmla="*/ 6 h 22"/>
                  <a:gd name="T12" fmla="*/ 24 w 50"/>
                  <a:gd name="T13" fmla="*/ 0 h 22"/>
                  <a:gd name="T14" fmla="*/ 16 w 50"/>
                  <a:gd name="T15" fmla="*/ 0 h 22"/>
                  <a:gd name="T16" fmla="*/ 8 w 50"/>
                  <a:gd name="T17" fmla="*/ 10 h 22"/>
                  <a:gd name="T18" fmla="*/ 0 w 50"/>
                  <a:gd name="T19" fmla="*/ 18 h 22"/>
                  <a:gd name="T20" fmla="*/ 10 w 50"/>
                  <a:gd name="T21" fmla="*/ 22 h 22"/>
                  <a:gd name="T22" fmla="*/ 18 w 5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22">
                    <a:moveTo>
                      <a:pt x="18" y="22"/>
                    </a:moveTo>
                    <a:lnTo>
                      <a:pt x="20" y="18"/>
                    </a:lnTo>
                    <a:lnTo>
                      <a:pt x="26" y="16"/>
                    </a:lnTo>
                    <a:lnTo>
                      <a:pt x="46" y="22"/>
                    </a:lnTo>
                    <a:lnTo>
                      <a:pt x="50" y="14"/>
                    </a:lnTo>
                    <a:lnTo>
                      <a:pt x="34" y="6"/>
                    </a:lnTo>
                    <a:lnTo>
                      <a:pt x="24" y="0"/>
                    </a:lnTo>
                    <a:lnTo>
                      <a:pt x="16" y="0"/>
                    </a:lnTo>
                    <a:lnTo>
                      <a:pt x="8" y="10"/>
                    </a:lnTo>
                    <a:lnTo>
                      <a:pt x="0" y="18"/>
                    </a:lnTo>
                    <a:lnTo>
                      <a:pt x="10" y="22"/>
                    </a:lnTo>
                    <a:lnTo>
                      <a:pt x="18" y="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1" name="Freeform 1533"/>
              <p:cNvSpPr>
                <a:spLocks/>
              </p:cNvSpPr>
              <p:nvPr/>
            </p:nvSpPr>
            <p:spPr bwMode="auto">
              <a:xfrm>
                <a:off x="4238625" y="2895600"/>
                <a:ext cx="19050" cy="15875"/>
              </a:xfrm>
              <a:custGeom>
                <a:avLst/>
                <a:gdLst>
                  <a:gd name="T0" fmla="*/ 0 w 12"/>
                  <a:gd name="T1" fmla="*/ 6 h 10"/>
                  <a:gd name="T2" fmla="*/ 0 w 12"/>
                  <a:gd name="T3" fmla="*/ 10 h 10"/>
                  <a:gd name="T4" fmla="*/ 6 w 12"/>
                  <a:gd name="T5" fmla="*/ 10 h 10"/>
                  <a:gd name="T6" fmla="*/ 8 w 12"/>
                  <a:gd name="T7" fmla="*/ 2 h 10"/>
                  <a:gd name="T8" fmla="*/ 12 w 12"/>
                  <a:gd name="T9" fmla="*/ 0 h 10"/>
                  <a:gd name="T10" fmla="*/ 8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lnTo>
                      <a:pt x="0" y="10"/>
                    </a:lnTo>
                    <a:lnTo>
                      <a:pt x="6" y="10"/>
                    </a:lnTo>
                    <a:lnTo>
                      <a:pt x="8" y="2"/>
                    </a:lnTo>
                    <a:lnTo>
                      <a:pt x="12" y="0"/>
                    </a:lnTo>
                    <a:lnTo>
                      <a:pt x="8" y="0"/>
                    </a:lnTo>
                    <a:lnTo>
                      <a:pt x="0"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2" name="Freeform 1534"/>
              <p:cNvSpPr>
                <a:spLocks/>
              </p:cNvSpPr>
              <p:nvPr/>
            </p:nvSpPr>
            <p:spPr bwMode="auto">
              <a:xfrm>
                <a:off x="3568700" y="2038350"/>
                <a:ext cx="3175" cy="12700"/>
              </a:xfrm>
              <a:custGeom>
                <a:avLst/>
                <a:gdLst>
                  <a:gd name="T0" fmla="*/ 2 w 2"/>
                  <a:gd name="T1" fmla="*/ 0 h 8"/>
                  <a:gd name="T2" fmla="*/ 0 w 2"/>
                  <a:gd name="T3" fmla="*/ 0 h 8"/>
                  <a:gd name="T4" fmla="*/ 2 w 2"/>
                  <a:gd name="T5" fmla="*/ 8 h 8"/>
                  <a:gd name="T6" fmla="*/ 2 w 2"/>
                  <a:gd name="T7" fmla="*/ 2 h 8"/>
                  <a:gd name="T8" fmla="*/ 2 w 2"/>
                  <a:gd name="T9" fmla="*/ 0 h 8"/>
                </a:gdLst>
                <a:ahLst/>
                <a:cxnLst>
                  <a:cxn ang="0">
                    <a:pos x="T0" y="T1"/>
                  </a:cxn>
                  <a:cxn ang="0">
                    <a:pos x="T2" y="T3"/>
                  </a:cxn>
                  <a:cxn ang="0">
                    <a:pos x="T4" y="T5"/>
                  </a:cxn>
                  <a:cxn ang="0">
                    <a:pos x="T6" y="T7"/>
                  </a:cxn>
                  <a:cxn ang="0">
                    <a:pos x="T8" y="T9"/>
                  </a:cxn>
                </a:cxnLst>
                <a:rect l="0" t="0" r="r" b="b"/>
                <a:pathLst>
                  <a:path w="2" h="8">
                    <a:moveTo>
                      <a:pt x="2" y="0"/>
                    </a:moveTo>
                    <a:lnTo>
                      <a:pt x="0" y="0"/>
                    </a:lnTo>
                    <a:lnTo>
                      <a:pt x="2" y="8"/>
                    </a:lnTo>
                    <a:lnTo>
                      <a:pt x="2" y="2"/>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3" name="Freeform 1535"/>
              <p:cNvSpPr>
                <a:spLocks/>
              </p:cNvSpPr>
              <p:nvPr/>
            </p:nvSpPr>
            <p:spPr bwMode="auto">
              <a:xfrm>
                <a:off x="4422775" y="2587625"/>
                <a:ext cx="22225" cy="28575"/>
              </a:xfrm>
              <a:custGeom>
                <a:avLst/>
                <a:gdLst>
                  <a:gd name="T0" fmla="*/ 8 w 14"/>
                  <a:gd name="T1" fmla="*/ 0 h 18"/>
                  <a:gd name="T2" fmla="*/ 0 w 14"/>
                  <a:gd name="T3" fmla="*/ 6 h 18"/>
                  <a:gd name="T4" fmla="*/ 0 w 14"/>
                  <a:gd name="T5" fmla="*/ 12 h 18"/>
                  <a:gd name="T6" fmla="*/ 0 w 14"/>
                  <a:gd name="T7" fmla="*/ 18 h 18"/>
                  <a:gd name="T8" fmla="*/ 2 w 14"/>
                  <a:gd name="T9" fmla="*/ 18 h 18"/>
                  <a:gd name="T10" fmla="*/ 8 w 14"/>
                  <a:gd name="T11" fmla="*/ 12 h 18"/>
                  <a:gd name="T12" fmla="*/ 14 w 14"/>
                  <a:gd name="T13" fmla="*/ 6 h 18"/>
                  <a:gd name="T14" fmla="*/ 10 w 14"/>
                  <a:gd name="T15" fmla="*/ 4 h 18"/>
                  <a:gd name="T16" fmla="*/ 8 w 14"/>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8" y="0"/>
                    </a:moveTo>
                    <a:lnTo>
                      <a:pt x="0" y="6"/>
                    </a:lnTo>
                    <a:lnTo>
                      <a:pt x="0" y="12"/>
                    </a:lnTo>
                    <a:lnTo>
                      <a:pt x="0" y="18"/>
                    </a:lnTo>
                    <a:lnTo>
                      <a:pt x="2" y="18"/>
                    </a:lnTo>
                    <a:lnTo>
                      <a:pt x="8" y="12"/>
                    </a:lnTo>
                    <a:lnTo>
                      <a:pt x="14" y="6"/>
                    </a:lnTo>
                    <a:lnTo>
                      <a:pt x="10" y="4"/>
                    </a:lnTo>
                    <a:lnTo>
                      <a:pt x="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4" name="Freeform 1536"/>
              <p:cNvSpPr>
                <a:spLocks noEditPoints="1"/>
              </p:cNvSpPr>
              <p:nvPr/>
            </p:nvSpPr>
            <p:spPr bwMode="auto">
              <a:xfrm>
                <a:off x="1289051" y="1803400"/>
                <a:ext cx="3740150" cy="1428751"/>
              </a:xfrm>
              <a:custGeom>
                <a:avLst/>
                <a:gdLst>
                  <a:gd name="T0" fmla="*/ 2218 w 2356"/>
                  <a:gd name="T1" fmla="*/ 258 h 900"/>
                  <a:gd name="T2" fmla="*/ 2056 w 2356"/>
                  <a:gd name="T3" fmla="*/ 258 h 900"/>
                  <a:gd name="T4" fmla="*/ 1934 w 2356"/>
                  <a:gd name="T5" fmla="*/ 216 h 900"/>
                  <a:gd name="T6" fmla="*/ 1766 w 2356"/>
                  <a:gd name="T7" fmla="*/ 180 h 900"/>
                  <a:gd name="T8" fmla="*/ 1694 w 2356"/>
                  <a:gd name="T9" fmla="*/ 152 h 900"/>
                  <a:gd name="T10" fmla="*/ 1608 w 2356"/>
                  <a:gd name="T11" fmla="*/ 194 h 900"/>
                  <a:gd name="T12" fmla="*/ 1498 w 2356"/>
                  <a:gd name="T13" fmla="*/ 194 h 900"/>
                  <a:gd name="T14" fmla="*/ 1418 w 2356"/>
                  <a:gd name="T15" fmla="*/ 158 h 900"/>
                  <a:gd name="T16" fmla="*/ 1402 w 2356"/>
                  <a:gd name="T17" fmla="*/ 144 h 900"/>
                  <a:gd name="T18" fmla="*/ 1244 w 2356"/>
                  <a:gd name="T19" fmla="*/ 130 h 900"/>
                  <a:gd name="T20" fmla="*/ 1174 w 2356"/>
                  <a:gd name="T21" fmla="*/ 132 h 900"/>
                  <a:gd name="T22" fmla="*/ 1164 w 2356"/>
                  <a:gd name="T23" fmla="*/ 40 h 900"/>
                  <a:gd name="T24" fmla="*/ 1008 w 2356"/>
                  <a:gd name="T25" fmla="*/ 60 h 900"/>
                  <a:gd name="T26" fmla="*/ 874 w 2356"/>
                  <a:gd name="T27" fmla="*/ 90 h 900"/>
                  <a:gd name="T28" fmla="*/ 824 w 2356"/>
                  <a:gd name="T29" fmla="*/ 214 h 900"/>
                  <a:gd name="T30" fmla="*/ 772 w 2356"/>
                  <a:gd name="T31" fmla="*/ 160 h 900"/>
                  <a:gd name="T32" fmla="*/ 690 w 2356"/>
                  <a:gd name="T33" fmla="*/ 142 h 900"/>
                  <a:gd name="T34" fmla="*/ 742 w 2356"/>
                  <a:gd name="T35" fmla="*/ 288 h 900"/>
                  <a:gd name="T36" fmla="*/ 650 w 2356"/>
                  <a:gd name="T37" fmla="*/ 322 h 900"/>
                  <a:gd name="T38" fmla="*/ 662 w 2356"/>
                  <a:gd name="T39" fmla="*/ 178 h 900"/>
                  <a:gd name="T40" fmla="*/ 562 w 2356"/>
                  <a:gd name="T41" fmla="*/ 250 h 900"/>
                  <a:gd name="T42" fmla="*/ 450 w 2356"/>
                  <a:gd name="T43" fmla="*/ 262 h 900"/>
                  <a:gd name="T44" fmla="*/ 364 w 2356"/>
                  <a:gd name="T45" fmla="*/ 266 h 900"/>
                  <a:gd name="T46" fmla="*/ 248 w 2356"/>
                  <a:gd name="T47" fmla="*/ 278 h 900"/>
                  <a:gd name="T48" fmla="*/ 172 w 2356"/>
                  <a:gd name="T49" fmla="*/ 356 h 900"/>
                  <a:gd name="T50" fmla="*/ 108 w 2356"/>
                  <a:gd name="T51" fmla="*/ 308 h 900"/>
                  <a:gd name="T52" fmla="*/ 84 w 2356"/>
                  <a:gd name="T53" fmla="*/ 226 h 900"/>
                  <a:gd name="T54" fmla="*/ 44 w 2356"/>
                  <a:gd name="T55" fmla="*/ 340 h 900"/>
                  <a:gd name="T56" fmla="*/ 48 w 2356"/>
                  <a:gd name="T57" fmla="*/ 476 h 900"/>
                  <a:gd name="T58" fmla="*/ 28 w 2356"/>
                  <a:gd name="T59" fmla="*/ 574 h 900"/>
                  <a:gd name="T60" fmla="*/ 80 w 2356"/>
                  <a:gd name="T61" fmla="*/ 658 h 900"/>
                  <a:gd name="T62" fmla="*/ 174 w 2356"/>
                  <a:gd name="T63" fmla="*/ 714 h 900"/>
                  <a:gd name="T64" fmla="*/ 154 w 2356"/>
                  <a:gd name="T65" fmla="*/ 810 h 900"/>
                  <a:gd name="T66" fmla="*/ 262 w 2356"/>
                  <a:gd name="T67" fmla="*/ 854 h 900"/>
                  <a:gd name="T68" fmla="*/ 282 w 2356"/>
                  <a:gd name="T69" fmla="*/ 836 h 900"/>
                  <a:gd name="T70" fmla="*/ 296 w 2356"/>
                  <a:gd name="T71" fmla="*/ 718 h 900"/>
                  <a:gd name="T72" fmla="*/ 374 w 2356"/>
                  <a:gd name="T73" fmla="*/ 658 h 900"/>
                  <a:gd name="T74" fmla="*/ 466 w 2356"/>
                  <a:gd name="T75" fmla="*/ 688 h 900"/>
                  <a:gd name="T76" fmla="*/ 608 w 2356"/>
                  <a:gd name="T77" fmla="*/ 602 h 900"/>
                  <a:gd name="T78" fmla="*/ 802 w 2356"/>
                  <a:gd name="T79" fmla="*/ 714 h 900"/>
                  <a:gd name="T80" fmla="*/ 1032 w 2356"/>
                  <a:gd name="T81" fmla="*/ 692 h 900"/>
                  <a:gd name="T82" fmla="*/ 1228 w 2356"/>
                  <a:gd name="T83" fmla="*/ 724 h 900"/>
                  <a:gd name="T84" fmla="*/ 1390 w 2356"/>
                  <a:gd name="T85" fmla="*/ 632 h 900"/>
                  <a:gd name="T86" fmla="*/ 1548 w 2356"/>
                  <a:gd name="T87" fmla="*/ 742 h 900"/>
                  <a:gd name="T88" fmla="*/ 1502 w 2356"/>
                  <a:gd name="T89" fmla="*/ 862 h 900"/>
                  <a:gd name="T90" fmla="*/ 1636 w 2356"/>
                  <a:gd name="T91" fmla="*/ 726 h 900"/>
                  <a:gd name="T92" fmla="*/ 1602 w 2356"/>
                  <a:gd name="T93" fmla="*/ 642 h 900"/>
                  <a:gd name="T94" fmla="*/ 1648 w 2356"/>
                  <a:gd name="T95" fmla="*/ 516 h 900"/>
                  <a:gd name="T96" fmla="*/ 1816 w 2356"/>
                  <a:gd name="T97" fmla="*/ 496 h 900"/>
                  <a:gd name="T98" fmla="*/ 1874 w 2356"/>
                  <a:gd name="T99" fmla="*/ 448 h 900"/>
                  <a:gd name="T100" fmla="*/ 1974 w 2356"/>
                  <a:gd name="T101" fmla="*/ 424 h 900"/>
                  <a:gd name="T102" fmla="*/ 1898 w 2356"/>
                  <a:gd name="T103" fmla="*/ 524 h 900"/>
                  <a:gd name="T104" fmla="*/ 1958 w 2356"/>
                  <a:gd name="T105" fmla="*/ 604 h 900"/>
                  <a:gd name="T106" fmla="*/ 1980 w 2356"/>
                  <a:gd name="T107" fmla="*/ 476 h 900"/>
                  <a:gd name="T108" fmla="*/ 2122 w 2356"/>
                  <a:gd name="T109" fmla="*/ 434 h 900"/>
                  <a:gd name="T110" fmla="*/ 2182 w 2356"/>
                  <a:gd name="T111" fmla="*/ 366 h 900"/>
                  <a:gd name="T112" fmla="*/ 2316 w 2356"/>
                  <a:gd name="T113" fmla="*/ 378 h 900"/>
                  <a:gd name="T114" fmla="*/ 744 w 2356"/>
                  <a:gd name="T115" fmla="*/ 204 h 900"/>
                  <a:gd name="T116" fmla="*/ 130 w 2356"/>
                  <a:gd name="T117" fmla="*/ 456 h 900"/>
                  <a:gd name="T118" fmla="*/ 152 w 2356"/>
                  <a:gd name="T119" fmla="*/ 466 h 900"/>
                  <a:gd name="T120" fmla="*/ 1080 w 2356"/>
                  <a:gd name="T121" fmla="*/ 62 h 900"/>
                  <a:gd name="T122" fmla="*/ 1178 w 2356"/>
                  <a:gd name="T123" fmla="*/ 648 h 900"/>
                  <a:gd name="T124" fmla="*/ 1200 w 2356"/>
                  <a:gd name="T125" fmla="*/ 582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56" h="900">
                    <a:moveTo>
                      <a:pt x="2338" y="326"/>
                    </a:moveTo>
                    <a:lnTo>
                      <a:pt x="2334" y="322"/>
                    </a:lnTo>
                    <a:lnTo>
                      <a:pt x="2330" y="316"/>
                    </a:lnTo>
                    <a:lnTo>
                      <a:pt x="2326" y="308"/>
                    </a:lnTo>
                    <a:lnTo>
                      <a:pt x="2318" y="306"/>
                    </a:lnTo>
                    <a:lnTo>
                      <a:pt x="2308" y="306"/>
                    </a:lnTo>
                    <a:lnTo>
                      <a:pt x="2294" y="306"/>
                    </a:lnTo>
                    <a:lnTo>
                      <a:pt x="2292" y="308"/>
                    </a:lnTo>
                    <a:lnTo>
                      <a:pt x="2290" y="312"/>
                    </a:lnTo>
                    <a:lnTo>
                      <a:pt x="2292" y="312"/>
                    </a:lnTo>
                    <a:lnTo>
                      <a:pt x="2292" y="314"/>
                    </a:lnTo>
                    <a:lnTo>
                      <a:pt x="2292" y="316"/>
                    </a:lnTo>
                    <a:lnTo>
                      <a:pt x="2286" y="316"/>
                    </a:lnTo>
                    <a:lnTo>
                      <a:pt x="2290" y="314"/>
                    </a:lnTo>
                    <a:lnTo>
                      <a:pt x="2286" y="304"/>
                    </a:lnTo>
                    <a:lnTo>
                      <a:pt x="2280" y="290"/>
                    </a:lnTo>
                    <a:lnTo>
                      <a:pt x="2276" y="294"/>
                    </a:lnTo>
                    <a:lnTo>
                      <a:pt x="2274" y="294"/>
                    </a:lnTo>
                    <a:lnTo>
                      <a:pt x="2268" y="286"/>
                    </a:lnTo>
                    <a:lnTo>
                      <a:pt x="2264" y="286"/>
                    </a:lnTo>
                    <a:lnTo>
                      <a:pt x="2256" y="286"/>
                    </a:lnTo>
                    <a:lnTo>
                      <a:pt x="2256" y="280"/>
                    </a:lnTo>
                    <a:lnTo>
                      <a:pt x="2254" y="278"/>
                    </a:lnTo>
                    <a:lnTo>
                      <a:pt x="2248" y="278"/>
                    </a:lnTo>
                    <a:lnTo>
                      <a:pt x="2248" y="272"/>
                    </a:lnTo>
                    <a:lnTo>
                      <a:pt x="2244" y="272"/>
                    </a:lnTo>
                    <a:lnTo>
                      <a:pt x="2238" y="270"/>
                    </a:lnTo>
                    <a:lnTo>
                      <a:pt x="2234" y="262"/>
                    </a:lnTo>
                    <a:lnTo>
                      <a:pt x="2230" y="260"/>
                    </a:lnTo>
                    <a:lnTo>
                      <a:pt x="2228" y="258"/>
                    </a:lnTo>
                    <a:lnTo>
                      <a:pt x="2222" y="258"/>
                    </a:lnTo>
                    <a:lnTo>
                      <a:pt x="2218" y="258"/>
                    </a:lnTo>
                    <a:lnTo>
                      <a:pt x="2202" y="244"/>
                    </a:lnTo>
                    <a:lnTo>
                      <a:pt x="2202" y="240"/>
                    </a:lnTo>
                    <a:lnTo>
                      <a:pt x="2200" y="238"/>
                    </a:lnTo>
                    <a:lnTo>
                      <a:pt x="2192" y="234"/>
                    </a:lnTo>
                    <a:lnTo>
                      <a:pt x="2186" y="234"/>
                    </a:lnTo>
                    <a:lnTo>
                      <a:pt x="2176" y="238"/>
                    </a:lnTo>
                    <a:lnTo>
                      <a:pt x="2174" y="234"/>
                    </a:lnTo>
                    <a:lnTo>
                      <a:pt x="2172" y="232"/>
                    </a:lnTo>
                    <a:lnTo>
                      <a:pt x="2166" y="226"/>
                    </a:lnTo>
                    <a:lnTo>
                      <a:pt x="2162" y="224"/>
                    </a:lnTo>
                    <a:lnTo>
                      <a:pt x="2154" y="224"/>
                    </a:lnTo>
                    <a:lnTo>
                      <a:pt x="2148" y="216"/>
                    </a:lnTo>
                    <a:lnTo>
                      <a:pt x="2140" y="216"/>
                    </a:lnTo>
                    <a:lnTo>
                      <a:pt x="2130" y="216"/>
                    </a:lnTo>
                    <a:lnTo>
                      <a:pt x="2110" y="220"/>
                    </a:lnTo>
                    <a:lnTo>
                      <a:pt x="2108" y="214"/>
                    </a:lnTo>
                    <a:lnTo>
                      <a:pt x="2100" y="216"/>
                    </a:lnTo>
                    <a:lnTo>
                      <a:pt x="2094" y="216"/>
                    </a:lnTo>
                    <a:lnTo>
                      <a:pt x="2090" y="216"/>
                    </a:lnTo>
                    <a:lnTo>
                      <a:pt x="2084" y="214"/>
                    </a:lnTo>
                    <a:lnTo>
                      <a:pt x="2082" y="212"/>
                    </a:lnTo>
                    <a:lnTo>
                      <a:pt x="2080" y="226"/>
                    </a:lnTo>
                    <a:lnTo>
                      <a:pt x="2084" y="230"/>
                    </a:lnTo>
                    <a:lnTo>
                      <a:pt x="2090" y="232"/>
                    </a:lnTo>
                    <a:lnTo>
                      <a:pt x="2088" y="234"/>
                    </a:lnTo>
                    <a:lnTo>
                      <a:pt x="2088" y="238"/>
                    </a:lnTo>
                    <a:lnTo>
                      <a:pt x="2090" y="244"/>
                    </a:lnTo>
                    <a:lnTo>
                      <a:pt x="2084" y="244"/>
                    </a:lnTo>
                    <a:lnTo>
                      <a:pt x="2076" y="256"/>
                    </a:lnTo>
                    <a:lnTo>
                      <a:pt x="2072" y="252"/>
                    </a:lnTo>
                    <a:lnTo>
                      <a:pt x="2070" y="258"/>
                    </a:lnTo>
                    <a:lnTo>
                      <a:pt x="2056" y="258"/>
                    </a:lnTo>
                    <a:lnTo>
                      <a:pt x="2056" y="250"/>
                    </a:lnTo>
                    <a:lnTo>
                      <a:pt x="2056" y="242"/>
                    </a:lnTo>
                    <a:lnTo>
                      <a:pt x="2048" y="240"/>
                    </a:lnTo>
                    <a:lnTo>
                      <a:pt x="2048" y="238"/>
                    </a:lnTo>
                    <a:lnTo>
                      <a:pt x="2048" y="234"/>
                    </a:lnTo>
                    <a:lnTo>
                      <a:pt x="2048" y="226"/>
                    </a:lnTo>
                    <a:lnTo>
                      <a:pt x="2040" y="234"/>
                    </a:lnTo>
                    <a:lnTo>
                      <a:pt x="2030" y="238"/>
                    </a:lnTo>
                    <a:lnTo>
                      <a:pt x="2026" y="238"/>
                    </a:lnTo>
                    <a:lnTo>
                      <a:pt x="2026" y="234"/>
                    </a:lnTo>
                    <a:lnTo>
                      <a:pt x="2026" y="232"/>
                    </a:lnTo>
                    <a:lnTo>
                      <a:pt x="2016" y="230"/>
                    </a:lnTo>
                    <a:lnTo>
                      <a:pt x="2010" y="230"/>
                    </a:lnTo>
                    <a:lnTo>
                      <a:pt x="2002" y="230"/>
                    </a:lnTo>
                    <a:lnTo>
                      <a:pt x="2000" y="232"/>
                    </a:lnTo>
                    <a:lnTo>
                      <a:pt x="1998" y="234"/>
                    </a:lnTo>
                    <a:lnTo>
                      <a:pt x="1994" y="232"/>
                    </a:lnTo>
                    <a:lnTo>
                      <a:pt x="1994" y="226"/>
                    </a:lnTo>
                    <a:lnTo>
                      <a:pt x="1974" y="230"/>
                    </a:lnTo>
                    <a:lnTo>
                      <a:pt x="1958" y="230"/>
                    </a:lnTo>
                    <a:lnTo>
                      <a:pt x="1954" y="232"/>
                    </a:lnTo>
                    <a:lnTo>
                      <a:pt x="1948" y="238"/>
                    </a:lnTo>
                    <a:lnTo>
                      <a:pt x="1946" y="244"/>
                    </a:lnTo>
                    <a:lnTo>
                      <a:pt x="1944" y="252"/>
                    </a:lnTo>
                    <a:lnTo>
                      <a:pt x="1936" y="232"/>
                    </a:lnTo>
                    <a:lnTo>
                      <a:pt x="1930" y="232"/>
                    </a:lnTo>
                    <a:lnTo>
                      <a:pt x="1928" y="230"/>
                    </a:lnTo>
                    <a:lnTo>
                      <a:pt x="1928" y="224"/>
                    </a:lnTo>
                    <a:lnTo>
                      <a:pt x="1930" y="222"/>
                    </a:lnTo>
                    <a:lnTo>
                      <a:pt x="1928" y="220"/>
                    </a:lnTo>
                    <a:lnTo>
                      <a:pt x="1930" y="220"/>
                    </a:lnTo>
                    <a:lnTo>
                      <a:pt x="1934" y="216"/>
                    </a:lnTo>
                    <a:lnTo>
                      <a:pt x="1918" y="208"/>
                    </a:lnTo>
                    <a:lnTo>
                      <a:pt x="1916" y="202"/>
                    </a:lnTo>
                    <a:lnTo>
                      <a:pt x="1910" y="198"/>
                    </a:lnTo>
                    <a:lnTo>
                      <a:pt x="1902" y="198"/>
                    </a:lnTo>
                    <a:lnTo>
                      <a:pt x="1898" y="194"/>
                    </a:lnTo>
                    <a:lnTo>
                      <a:pt x="1876" y="202"/>
                    </a:lnTo>
                    <a:lnTo>
                      <a:pt x="1874" y="198"/>
                    </a:lnTo>
                    <a:lnTo>
                      <a:pt x="1872" y="196"/>
                    </a:lnTo>
                    <a:lnTo>
                      <a:pt x="1852" y="196"/>
                    </a:lnTo>
                    <a:lnTo>
                      <a:pt x="1846" y="202"/>
                    </a:lnTo>
                    <a:lnTo>
                      <a:pt x="1838" y="202"/>
                    </a:lnTo>
                    <a:lnTo>
                      <a:pt x="1836" y="202"/>
                    </a:lnTo>
                    <a:lnTo>
                      <a:pt x="1826" y="198"/>
                    </a:lnTo>
                    <a:lnTo>
                      <a:pt x="1820" y="204"/>
                    </a:lnTo>
                    <a:lnTo>
                      <a:pt x="1806" y="206"/>
                    </a:lnTo>
                    <a:lnTo>
                      <a:pt x="1788" y="206"/>
                    </a:lnTo>
                    <a:lnTo>
                      <a:pt x="1762" y="204"/>
                    </a:lnTo>
                    <a:lnTo>
                      <a:pt x="1764" y="202"/>
                    </a:lnTo>
                    <a:lnTo>
                      <a:pt x="1766" y="198"/>
                    </a:lnTo>
                    <a:lnTo>
                      <a:pt x="1770" y="202"/>
                    </a:lnTo>
                    <a:lnTo>
                      <a:pt x="1772" y="202"/>
                    </a:lnTo>
                    <a:lnTo>
                      <a:pt x="1776" y="202"/>
                    </a:lnTo>
                    <a:lnTo>
                      <a:pt x="1792" y="186"/>
                    </a:lnTo>
                    <a:lnTo>
                      <a:pt x="1794" y="178"/>
                    </a:lnTo>
                    <a:lnTo>
                      <a:pt x="1790" y="180"/>
                    </a:lnTo>
                    <a:lnTo>
                      <a:pt x="1782" y="188"/>
                    </a:lnTo>
                    <a:lnTo>
                      <a:pt x="1782" y="190"/>
                    </a:lnTo>
                    <a:lnTo>
                      <a:pt x="1780" y="190"/>
                    </a:lnTo>
                    <a:lnTo>
                      <a:pt x="1776" y="190"/>
                    </a:lnTo>
                    <a:lnTo>
                      <a:pt x="1766" y="186"/>
                    </a:lnTo>
                    <a:lnTo>
                      <a:pt x="1766" y="184"/>
                    </a:lnTo>
                    <a:lnTo>
                      <a:pt x="1766" y="180"/>
                    </a:lnTo>
                    <a:lnTo>
                      <a:pt x="1770" y="180"/>
                    </a:lnTo>
                    <a:lnTo>
                      <a:pt x="1772" y="180"/>
                    </a:lnTo>
                    <a:lnTo>
                      <a:pt x="1776" y="184"/>
                    </a:lnTo>
                    <a:lnTo>
                      <a:pt x="1782" y="174"/>
                    </a:lnTo>
                    <a:lnTo>
                      <a:pt x="1770" y="166"/>
                    </a:lnTo>
                    <a:lnTo>
                      <a:pt x="1756" y="160"/>
                    </a:lnTo>
                    <a:lnTo>
                      <a:pt x="1752" y="162"/>
                    </a:lnTo>
                    <a:lnTo>
                      <a:pt x="1740" y="162"/>
                    </a:lnTo>
                    <a:lnTo>
                      <a:pt x="1738" y="162"/>
                    </a:lnTo>
                    <a:lnTo>
                      <a:pt x="1734" y="166"/>
                    </a:lnTo>
                    <a:lnTo>
                      <a:pt x="1734" y="174"/>
                    </a:lnTo>
                    <a:lnTo>
                      <a:pt x="1728" y="184"/>
                    </a:lnTo>
                    <a:lnTo>
                      <a:pt x="1724" y="188"/>
                    </a:lnTo>
                    <a:lnTo>
                      <a:pt x="1718" y="190"/>
                    </a:lnTo>
                    <a:lnTo>
                      <a:pt x="1710" y="190"/>
                    </a:lnTo>
                    <a:lnTo>
                      <a:pt x="1708" y="190"/>
                    </a:lnTo>
                    <a:lnTo>
                      <a:pt x="1708" y="188"/>
                    </a:lnTo>
                    <a:lnTo>
                      <a:pt x="1716" y="184"/>
                    </a:lnTo>
                    <a:lnTo>
                      <a:pt x="1712" y="180"/>
                    </a:lnTo>
                    <a:lnTo>
                      <a:pt x="1710" y="178"/>
                    </a:lnTo>
                    <a:lnTo>
                      <a:pt x="1724" y="170"/>
                    </a:lnTo>
                    <a:lnTo>
                      <a:pt x="1724" y="174"/>
                    </a:lnTo>
                    <a:lnTo>
                      <a:pt x="1728" y="176"/>
                    </a:lnTo>
                    <a:lnTo>
                      <a:pt x="1728" y="174"/>
                    </a:lnTo>
                    <a:lnTo>
                      <a:pt x="1728" y="170"/>
                    </a:lnTo>
                    <a:lnTo>
                      <a:pt x="1730" y="166"/>
                    </a:lnTo>
                    <a:lnTo>
                      <a:pt x="1700" y="168"/>
                    </a:lnTo>
                    <a:lnTo>
                      <a:pt x="1698" y="158"/>
                    </a:lnTo>
                    <a:lnTo>
                      <a:pt x="1712" y="158"/>
                    </a:lnTo>
                    <a:lnTo>
                      <a:pt x="1716" y="158"/>
                    </a:lnTo>
                    <a:lnTo>
                      <a:pt x="1708" y="156"/>
                    </a:lnTo>
                    <a:lnTo>
                      <a:pt x="1694" y="152"/>
                    </a:lnTo>
                    <a:lnTo>
                      <a:pt x="1680" y="152"/>
                    </a:lnTo>
                    <a:lnTo>
                      <a:pt x="1666" y="150"/>
                    </a:lnTo>
                    <a:lnTo>
                      <a:pt x="1654" y="148"/>
                    </a:lnTo>
                    <a:lnTo>
                      <a:pt x="1652" y="140"/>
                    </a:lnTo>
                    <a:lnTo>
                      <a:pt x="1646" y="140"/>
                    </a:lnTo>
                    <a:lnTo>
                      <a:pt x="1642" y="140"/>
                    </a:lnTo>
                    <a:lnTo>
                      <a:pt x="1642" y="144"/>
                    </a:lnTo>
                    <a:lnTo>
                      <a:pt x="1646" y="144"/>
                    </a:lnTo>
                    <a:lnTo>
                      <a:pt x="1646" y="148"/>
                    </a:lnTo>
                    <a:lnTo>
                      <a:pt x="1646" y="150"/>
                    </a:lnTo>
                    <a:lnTo>
                      <a:pt x="1648" y="152"/>
                    </a:lnTo>
                    <a:lnTo>
                      <a:pt x="1634" y="152"/>
                    </a:lnTo>
                    <a:lnTo>
                      <a:pt x="1630" y="158"/>
                    </a:lnTo>
                    <a:lnTo>
                      <a:pt x="1634" y="160"/>
                    </a:lnTo>
                    <a:lnTo>
                      <a:pt x="1636" y="160"/>
                    </a:lnTo>
                    <a:lnTo>
                      <a:pt x="1636" y="162"/>
                    </a:lnTo>
                    <a:lnTo>
                      <a:pt x="1630" y="162"/>
                    </a:lnTo>
                    <a:lnTo>
                      <a:pt x="1628" y="168"/>
                    </a:lnTo>
                    <a:lnTo>
                      <a:pt x="1628" y="174"/>
                    </a:lnTo>
                    <a:lnTo>
                      <a:pt x="1630" y="174"/>
                    </a:lnTo>
                    <a:lnTo>
                      <a:pt x="1634" y="178"/>
                    </a:lnTo>
                    <a:lnTo>
                      <a:pt x="1636" y="180"/>
                    </a:lnTo>
                    <a:lnTo>
                      <a:pt x="1636" y="184"/>
                    </a:lnTo>
                    <a:lnTo>
                      <a:pt x="1634" y="186"/>
                    </a:lnTo>
                    <a:lnTo>
                      <a:pt x="1626" y="188"/>
                    </a:lnTo>
                    <a:lnTo>
                      <a:pt x="1624" y="188"/>
                    </a:lnTo>
                    <a:lnTo>
                      <a:pt x="1620" y="188"/>
                    </a:lnTo>
                    <a:lnTo>
                      <a:pt x="1620" y="178"/>
                    </a:lnTo>
                    <a:lnTo>
                      <a:pt x="1612" y="178"/>
                    </a:lnTo>
                    <a:lnTo>
                      <a:pt x="1610" y="180"/>
                    </a:lnTo>
                    <a:lnTo>
                      <a:pt x="1610" y="186"/>
                    </a:lnTo>
                    <a:lnTo>
                      <a:pt x="1608" y="194"/>
                    </a:lnTo>
                    <a:lnTo>
                      <a:pt x="1606" y="194"/>
                    </a:lnTo>
                    <a:lnTo>
                      <a:pt x="1600" y="194"/>
                    </a:lnTo>
                    <a:lnTo>
                      <a:pt x="1594" y="194"/>
                    </a:lnTo>
                    <a:lnTo>
                      <a:pt x="1590" y="188"/>
                    </a:lnTo>
                    <a:lnTo>
                      <a:pt x="1584" y="184"/>
                    </a:lnTo>
                    <a:lnTo>
                      <a:pt x="1576" y="180"/>
                    </a:lnTo>
                    <a:lnTo>
                      <a:pt x="1566" y="178"/>
                    </a:lnTo>
                    <a:lnTo>
                      <a:pt x="1566" y="176"/>
                    </a:lnTo>
                    <a:lnTo>
                      <a:pt x="1560" y="176"/>
                    </a:lnTo>
                    <a:lnTo>
                      <a:pt x="1548" y="184"/>
                    </a:lnTo>
                    <a:lnTo>
                      <a:pt x="1542" y="186"/>
                    </a:lnTo>
                    <a:lnTo>
                      <a:pt x="1534" y="188"/>
                    </a:lnTo>
                    <a:lnTo>
                      <a:pt x="1534" y="184"/>
                    </a:lnTo>
                    <a:lnTo>
                      <a:pt x="1536" y="184"/>
                    </a:lnTo>
                    <a:lnTo>
                      <a:pt x="1536" y="180"/>
                    </a:lnTo>
                    <a:lnTo>
                      <a:pt x="1536" y="176"/>
                    </a:lnTo>
                    <a:lnTo>
                      <a:pt x="1534" y="176"/>
                    </a:lnTo>
                    <a:lnTo>
                      <a:pt x="1528" y="168"/>
                    </a:lnTo>
                    <a:lnTo>
                      <a:pt x="1524" y="190"/>
                    </a:lnTo>
                    <a:lnTo>
                      <a:pt x="1518" y="204"/>
                    </a:lnTo>
                    <a:lnTo>
                      <a:pt x="1516" y="208"/>
                    </a:lnTo>
                    <a:lnTo>
                      <a:pt x="1512" y="212"/>
                    </a:lnTo>
                    <a:lnTo>
                      <a:pt x="1508" y="212"/>
                    </a:lnTo>
                    <a:lnTo>
                      <a:pt x="1506" y="206"/>
                    </a:lnTo>
                    <a:lnTo>
                      <a:pt x="1508" y="202"/>
                    </a:lnTo>
                    <a:lnTo>
                      <a:pt x="1510" y="202"/>
                    </a:lnTo>
                    <a:lnTo>
                      <a:pt x="1510" y="196"/>
                    </a:lnTo>
                    <a:lnTo>
                      <a:pt x="1508" y="196"/>
                    </a:lnTo>
                    <a:lnTo>
                      <a:pt x="1508" y="198"/>
                    </a:lnTo>
                    <a:lnTo>
                      <a:pt x="1506" y="198"/>
                    </a:lnTo>
                    <a:lnTo>
                      <a:pt x="1502" y="198"/>
                    </a:lnTo>
                    <a:lnTo>
                      <a:pt x="1498" y="194"/>
                    </a:lnTo>
                    <a:lnTo>
                      <a:pt x="1488" y="194"/>
                    </a:lnTo>
                    <a:lnTo>
                      <a:pt x="1480" y="184"/>
                    </a:lnTo>
                    <a:lnTo>
                      <a:pt x="1474" y="186"/>
                    </a:lnTo>
                    <a:lnTo>
                      <a:pt x="1472" y="186"/>
                    </a:lnTo>
                    <a:lnTo>
                      <a:pt x="1472" y="178"/>
                    </a:lnTo>
                    <a:lnTo>
                      <a:pt x="1480" y="178"/>
                    </a:lnTo>
                    <a:lnTo>
                      <a:pt x="1480" y="176"/>
                    </a:lnTo>
                    <a:lnTo>
                      <a:pt x="1476" y="176"/>
                    </a:lnTo>
                    <a:lnTo>
                      <a:pt x="1474" y="176"/>
                    </a:lnTo>
                    <a:lnTo>
                      <a:pt x="1466" y="176"/>
                    </a:lnTo>
                    <a:lnTo>
                      <a:pt x="1464" y="168"/>
                    </a:lnTo>
                    <a:lnTo>
                      <a:pt x="1456" y="162"/>
                    </a:lnTo>
                    <a:lnTo>
                      <a:pt x="1446" y="158"/>
                    </a:lnTo>
                    <a:lnTo>
                      <a:pt x="1444" y="170"/>
                    </a:lnTo>
                    <a:lnTo>
                      <a:pt x="1446" y="170"/>
                    </a:lnTo>
                    <a:lnTo>
                      <a:pt x="1448" y="170"/>
                    </a:lnTo>
                    <a:lnTo>
                      <a:pt x="1446" y="174"/>
                    </a:lnTo>
                    <a:lnTo>
                      <a:pt x="1444" y="176"/>
                    </a:lnTo>
                    <a:lnTo>
                      <a:pt x="1444" y="170"/>
                    </a:lnTo>
                    <a:lnTo>
                      <a:pt x="1442" y="168"/>
                    </a:lnTo>
                    <a:lnTo>
                      <a:pt x="1442" y="166"/>
                    </a:lnTo>
                    <a:lnTo>
                      <a:pt x="1444" y="158"/>
                    </a:lnTo>
                    <a:lnTo>
                      <a:pt x="1444" y="156"/>
                    </a:lnTo>
                    <a:lnTo>
                      <a:pt x="1442" y="156"/>
                    </a:lnTo>
                    <a:lnTo>
                      <a:pt x="1438" y="156"/>
                    </a:lnTo>
                    <a:lnTo>
                      <a:pt x="1438" y="160"/>
                    </a:lnTo>
                    <a:lnTo>
                      <a:pt x="1434" y="160"/>
                    </a:lnTo>
                    <a:lnTo>
                      <a:pt x="1434" y="156"/>
                    </a:lnTo>
                    <a:lnTo>
                      <a:pt x="1434" y="152"/>
                    </a:lnTo>
                    <a:lnTo>
                      <a:pt x="1428" y="152"/>
                    </a:lnTo>
                    <a:lnTo>
                      <a:pt x="1424" y="152"/>
                    </a:lnTo>
                    <a:lnTo>
                      <a:pt x="1418" y="158"/>
                    </a:lnTo>
                    <a:lnTo>
                      <a:pt x="1416" y="152"/>
                    </a:lnTo>
                    <a:lnTo>
                      <a:pt x="1412" y="150"/>
                    </a:lnTo>
                    <a:lnTo>
                      <a:pt x="1416" y="150"/>
                    </a:lnTo>
                    <a:lnTo>
                      <a:pt x="1412" y="148"/>
                    </a:lnTo>
                    <a:lnTo>
                      <a:pt x="1410" y="144"/>
                    </a:lnTo>
                    <a:lnTo>
                      <a:pt x="1412" y="142"/>
                    </a:lnTo>
                    <a:lnTo>
                      <a:pt x="1412" y="140"/>
                    </a:lnTo>
                    <a:lnTo>
                      <a:pt x="1420" y="138"/>
                    </a:lnTo>
                    <a:lnTo>
                      <a:pt x="1428" y="134"/>
                    </a:lnTo>
                    <a:lnTo>
                      <a:pt x="1434" y="126"/>
                    </a:lnTo>
                    <a:lnTo>
                      <a:pt x="1438" y="122"/>
                    </a:lnTo>
                    <a:lnTo>
                      <a:pt x="1428" y="120"/>
                    </a:lnTo>
                    <a:lnTo>
                      <a:pt x="1424" y="116"/>
                    </a:lnTo>
                    <a:lnTo>
                      <a:pt x="1418" y="112"/>
                    </a:lnTo>
                    <a:lnTo>
                      <a:pt x="1410" y="106"/>
                    </a:lnTo>
                    <a:lnTo>
                      <a:pt x="1406" y="106"/>
                    </a:lnTo>
                    <a:lnTo>
                      <a:pt x="1400" y="110"/>
                    </a:lnTo>
                    <a:lnTo>
                      <a:pt x="1392" y="112"/>
                    </a:lnTo>
                    <a:lnTo>
                      <a:pt x="1390" y="112"/>
                    </a:lnTo>
                    <a:lnTo>
                      <a:pt x="1388" y="112"/>
                    </a:lnTo>
                    <a:lnTo>
                      <a:pt x="1384" y="122"/>
                    </a:lnTo>
                    <a:lnTo>
                      <a:pt x="1388" y="124"/>
                    </a:lnTo>
                    <a:lnTo>
                      <a:pt x="1392" y="126"/>
                    </a:lnTo>
                    <a:lnTo>
                      <a:pt x="1392" y="132"/>
                    </a:lnTo>
                    <a:lnTo>
                      <a:pt x="1400" y="134"/>
                    </a:lnTo>
                    <a:lnTo>
                      <a:pt x="1408" y="134"/>
                    </a:lnTo>
                    <a:lnTo>
                      <a:pt x="1406" y="138"/>
                    </a:lnTo>
                    <a:lnTo>
                      <a:pt x="1406" y="140"/>
                    </a:lnTo>
                    <a:lnTo>
                      <a:pt x="1402" y="140"/>
                    </a:lnTo>
                    <a:lnTo>
                      <a:pt x="1406" y="142"/>
                    </a:lnTo>
                    <a:lnTo>
                      <a:pt x="1406" y="144"/>
                    </a:lnTo>
                    <a:lnTo>
                      <a:pt x="1402" y="144"/>
                    </a:lnTo>
                    <a:lnTo>
                      <a:pt x="1394" y="142"/>
                    </a:lnTo>
                    <a:lnTo>
                      <a:pt x="1398" y="150"/>
                    </a:lnTo>
                    <a:lnTo>
                      <a:pt x="1390" y="150"/>
                    </a:lnTo>
                    <a:lnTo>
                      <a:pt x="1382" y="148"/>
                    </a:lnTo>
                    <a:lnTo>
                      <a:pt x="1374" y="142"/>
                    </a:lnTo>
                    <a:lnTo>
                      <a:pt x="1366" y="140"/>
                    </a:lnTo>
                    <a:lnTo>
                      <a:pt x="1360" y="140"/>
                    </a:lnTo>
                    <a:lnTo>
                      <a:pt x="1354" y="142"/>
                    </a:lnTo>
                    <a:lnTo>
                      <a:pt x="1346" y="142"/>
                    </a:lnTo>
                    <a:lnTo>
                      <a:pt x="1342" y="142"/>
                    </a:lnTo>
                    <a:lnTo>
                      <a:pt x="1338" y="140"/>
                    </a:lnTo>
                    <a:lnTo>
                      <a:pt x="1324" y="138"/>
                    </a:lnTo>
                    <a:lnTo>
                      <a:pt x="1320" y="134"/>
                    </a:lnTo>
                    <a:lnTo>
                      <a:pt x="1318" y="132"/>
                    </a:lnTo>
                    <a:lnTo>
                      <a:pt x="1318" y="130"/>
                    </a:lnTo>
                    <a:lnTo>
                      <a:pt x="1320" y="124"/>
                    </a:lnTo>
                    <a:lnTo>
                      <a:pt x="1320" y="122"/>
                    </a:lnTo>
                    <a:lnTo>
                      <a:pt x="1318" y="116"/>
                    </a:lnTo>
                    <a:lnTo>
                      <a:pt x="1308" y="116"/>
                    </a:lnTo>
                    <a:lnTo>
                      <a:pt x="1296" y="120"/>
                    </a:lnTo>
                    <a:lnTo>
                      <a:pt x="1292" y="114"/>
                    </a:lnTo>
                    <a:lnTo>
                      <a:pt x="1290" y="114"/>
                    </a:lnTo>
                    <a:lnTo>
                      <a:pt x="1284" y="116"/>
                    </a:lnTo>
                    <a:lnTo>
                      <a:pt x="1278" y="112"/>
                    </a:lnTo>
                    <a:lnTo>
                      <a:pt x="1270" y="114"/>
                    </a:lnTo>
                    <a:lnTo>
                      <a:pt x="1260" y="120"/>
                    </a:lnTo>
                    <a:lnTo>
                      <a:pt x="1252" y="124"/>
                    </a:lnTo>
                    <a:lnTo>
                      <a:pt x="1246" y="130"/>
                    </a:lnTo>
                    <a:lnTo>
                      <a:pt x="1246" y="138"/>
                    </a:lnTo>
                    <a:lnTo>
                      <a:pt x="1244" y="138"/>
                    </a:lnTo>
                    <a:lnTo>
                      <a:pt x="1244" y="134"/>
                    </a:lnTo>
                    <a:lnTo>
                      <a:pt x="1244" y="130"/>
                    </a:lnTo>
                    <a:lnTo>
                      <a:pt x="1244" y="120"/>
                    </a:lnTo>
                    <a:lnTo>
                      <a:pt x="1242" y="120"/>
                    </a:lnTo>
                    <a:lnTo>
                      <a:pt x="1238" y="116"/>
                    </a:lnTo>
                    <a:lnTo>
                      <a:pt x="1236" y="116"/>
                    </a:lnTo>
                    <a:lnTo>
                      <a:pt x="1236" y="124"/>
                    </a:lnTo>
                    <a:lnTo>
                      <a:pt x="1220" y="122"/>
                    </a:lnTo>
                    <a:lnTo>
                      <a:pt x="1216" y="120"/>
                    </a:lnTo>
                    <a:lnTo>
                      <a:pt x="1212" y="112"/>
                    </a:lnTo>
                    <a:lnTo>
                      <a:pt x="1212" y="114"/>
                    </a:lnTo>
                    <a:lnTo>
                      <a:pt x="1210" y="120"/>
                    </a:lnTo>
                    <a:lnTo>
                      <a:pt x="1200" y="114"/>
                    </a:lnTo>
                    <a:lnTo>
                      <a:pt x="1196" y="124"/>
                    </a:lnTo>
                    <a:lnTo>
                      <a:pt x="1196" y="130"/>
                    </a:lnTo>
                    <a:lnTo>
                      <a:pt x="1200" y="132"/>
                    </a:lnTo>
                    <a:lnTo>
                      <a:pt x="1200" y="134"/>
                    </a:lnTo>
                    <a:lnTo>
                      <a:pt x="1200" y="138"/>
                    </a:lnTo>
                    <a:lnTo>
                      <a:pt x="1188" y="132"/>
                    </a:lnTo>
                    <a:lnTo>
                      <a:pt x="1190" y="138"/>
                    </a:lnTo>
                    <a:lnTo>
                      <a:pt x="1190" y="140"/>
                    </a:lnTo>
                    <a:lnTo>
                      <a:pt x="1188" y="140"/>
                    </a:lnTo>
                    <a:lnTo>
                      <a:pt x="1180" y="144"/>
                    </a:lnTo>
                    <a:lnTo>
                      <a:pt x="1172" y="144"/>
                    </a:lnTo>
                    <a:lnTo>
                      <a:pt x="1164" y="144"/>
                    </a:lnTo>
                    <a:lnTo>
                      <a:pt x="1154" y="144"/>
                    </a:lnTo>
                    <a:lnTo>
                      <a:pt x="1152" y="152"/>
                    </a:lnTo>
                    <a:lnTo>
                      <a:pt x="1126" y="154"/>
                    </a:lnTo>
                    <a:lnTo>
                      <a:pt x="1138" y="152"/>
                    </a:lnTo>
                    <a:lnTo>
                      <a:pt x="1150" y="148"/>
                    </a:lnTo>
                    <a:lnTo>
                      <a:pt x="1152" y="140"/>
                    </a:lnTo>
                    <a:lnTo>
                      <a:pt x="1160" y="136"/>
                    </a:lnTo>
                    <a:lnTo>
                      <a:pt x="1168" y="136"/>
                    </a:lnTo>
                    <a:lnTo>
                      <a:pt x="1174" y="132"/>
                    </a:lnTo>
                    <a:lnTo>
                      <a:pt x="1182" y="124"/>
                    </a:lnTo>
                    <a:lnTo>
                      <a:pt x="1188" y="114"/>
                    </a:lnTo>
                    <a:lnTo>
                      <a:pt x="1192" y="104"/>
                    </a:lnTo>
                    <a:lnTo>
                      <a:pt x="1226" y="96"/>
                    </a:lnTo>
                    <a:lnTo>
                      <a:pt x="1256" y="86"/>
                    </a:lnTo>
                    <a:lnTo>
                      <a:pt x="1256" y="78"/>
                    </a:lnTo>
                    <a:lnTo>
                      <a:pt x="1254" y="72"/>
                    </a:lnTo>
                    <a:lnTo>
                      <a:pt x="1246" y="68"/>
                    </a:lnTo>
                    <a:lnTo>
                      <a:pt x="1246" y="66"/>
                    </a:lnTo>
                    <a:lnTo>
                      <a:pt x="1254" y="68"/>
                    </a:lnTo>
                    <a:lnTo>
                      <a:pt x="1256" y="66"/>
                    </a:lnTo>
                    <a:lnTo>
                      <a:pt x="1256" y="58"/>
                    </a:lnTo>
                    <a:lnTo>
                      <a:pt x="1250" y="52"/>
                    </a:lnTo>
                    <a:lnTo>
                      <a:pt x="1250" y="48"/>
                    </a:lnTo>
                    <a:lnTo>
                      <a:pt x="1250" y="42"/>
                    </a:lnTo>
                    <a:lnTo>
                      <a:pt x="1246" y="42"/>
                    </a:lnTo>
                    <a:lnTo>
                      <a:pt x="1242" y="42"/>
                    </a:lnTo>
                    <a:lnTo>
                      <a:pt x="1238" y="42"/>
                    </a:lnTo>
                    <a:lnTo>
                      <a:pt x="1236" y="40"/>
                    </a:lnTo>
                    <a:lnTo>
                      <a:pt x="1232" y="32"/>
                    </a:lnTo>
                    <a:lnTo>
                      <a:pt x="1228" y="24"/>
                    </a:lnTo>
                    <a:lnTo>
                      <a:pt x="1224" y="24"/>
                    </a:lnTo>
                    <a:lnTo>
                      <a:pt x="1222" y="22"/>
                    </a:lnTo>
                    <a:lnTo>
                      <a:pt x="1214" y="26"/>
                    </a:lnTo>
                    <a:lnTo>
                      <a:pt x="1206" y="30"/>
                    </a:lnTo>
                    <a:lnTo>
                      <a:pt x="1204" y="24"/>
                    </a:lnTo>
                    <a:lnTo>
                      <a:pt x="1196" y="24"/>
                    </a:lnTo>
                    <a:lnTo>
                      <a:pt x="1186" y="26"/>
                    </a:lnTo>
                    <a:lnTo>
                      <a:pt x="1180" y="30"/>
                    </a:lnTo>
                    <a:lnTo>
                      <a:pt x="1174" y="34"/>
                    </a:lnTo>
                    <a:lnTo>
                      <a:pt x="1170" y="40"/>
                    </a:lnTo>
                    <a:lnTo>
                      <a:pt x="1164" y="40"/>
                    </a:lnTo>
                    <a:lnTo>
                      <a:pt x="1160" y="40"/>
                    </a:lnTo>
                    <a:lnTo>
                      <a:pt x="1168" y="24"/>
                    </a:lnTo>
                    <a:lnTo>
                      <a:pt x="1152" y="22"/>
                    </a:lnTo>
                    <a:lnTo>
                      <a:pt x="1136" y="18"/>
                    </a:lnTo>
                    <a:lnTo>
                      <a:pt x="1138" y="14"/>
                    </a:lnTo>
                    <a:lnTo>
                      <a:pt x="1144" y="8"/>
                    </a:lnTo>
                    <a:lnTo>
                      <a:pt x="1132" y="4"/>
                    </a:lnTo>
                    <a:lnTo>
                      <a:pt x="1124" y="0"/>
                    </a:lnTo>
                    <a:lnTo>
                      <a:pt x="1114" y="0"/>
                    </a:lnTo>
                    <a:lnTo>
                      <a:pt x="1114" y="6"/>
                    </a:lnTo>
                    <a:lnTo>
                      <a:pt x="1098" y="6"/>
                    </a:lnTo>
                    <a:lnTo>
                      <a:pt x="1092" y="8"/>
                    </a:lnTo>
                    <a:lnTo>
                      <a:pt x="1088" y="12"/>
                    </a:lnTo>
                    <a:lnTo>
                      <a:pt x="1080" y="18"/>
                    </a:lnTo>
                    <a:lnTo>
                      <a:pt x="1080" y="22"/>
                    </a:lnTo>
                    <a:lnTo>
                      <a:pt x="1074" y="24"/>
                    </a:lnTo>
                    <a:lnTo>
                      <a:pt x="1072" y="24"/>
                    </a:lnTo>
                    <a:lnTo>
                      <a:pt x="1072" y="26"/>
                    </a:lnTo>
                    <a:lnTo>
                      <a:pt x="1072" y="32"/>
                    </a:lnTo>
                    <a:lnTo>
                      <a:pt x="1080" y="40"/>
                    </a:lnTo>
                    <a:lnTo>
                      <a:pt x="1064" y="36"/>
                    </a:lnTo>
                    <a:lnTo>
                      <a:pt x="1044" y="34"/>
                    </a:lnTo>
                    <a:lnTo>
                      <a:pt x="1046" y="42"/>
                    </a:lnTo>
                    <a:lnTo>
                      <a:pt x="1050" y="44"/>
                    </a:lnTo>
                    <a:lnTo>
                      <a:pt x="1042" y="44"/>
                    </a:lnTo>
                    <a:lnTo>
                      <a:pt x="1036" y="48"/>
                    </a:lnTo>
                    <a:lnTo>
                      <a:pt x="1036" y="52"/>
                    </a:lnTo>
                    <a:lnTo>
                      <a:pt x="1024" y="60"/>
                    </a:lnTo>
                    <a:lnTo>
                      <a:pt x="1020" y="60"/>
                    </a:lnTo>
                    <a:lnTo>
                      <a:pt x="1020" y="54"/>
                    </a:lnTo>
                    <a:lnTo>
                      <a:pt x="1016" y="58"/>
                    </a:lnTo>
                    <a:lnTo>
                      <a:pt x="1008" y="60"/>
                    </a:lnTo>
                    <a:lnTo>
                      <a:pt x="1006" y="66"/>
                    </a:lnTo>
                    <a:lnTo>
                      <a:pt x="1004" y="66"/>
                    </a:lnTo>
                    <a:lnTo>
                      <a:pt x="1004" y="62"/>
                    </a:lnTo>
                    <a:lnTo>
                      <a:pt x="1006" y="58"/>
                    </a:lnTo>
                    <a:lnTo>
                      <a:pt x="1014" y="52"/>
                    </a:lnTo>
                    <a:lnTo>
                      <a:pt x="1014" y="50"/>
                    </a:lnTo>
                    <a:lnTo>
                      <a:pt x="1008" y="44"/>
                    </a:lnTo>
                    <a:lnTo>
                      <a:pt x="1006" y="48"/>
                    </a:lnTo>
                    <a:lnTo>
                      <a:pt x="1006" y="50"/>
                    </a:lnTo>
                    <a:lnTo>
                      <a:pt x="974" y="50"/>
                    </a:lnTo>
                    <a:lnTo>
                      <a:pt x="972" y="48"/>
                    </a:lnTo>
                    <a:lnTo>
                      <a:pt x="968" y="48"/>
                    </a:lnTo>
                    <a:lnTo>
                      <a:pt x="968" y="52"/>
                    </a:lnTo>
                    <a:lnTo>
                      <a:pt x="950" y="58"/>
                    </a:lnTo>
                    <a:lnTo>
                      <a:pt x="932" y="60"/>
                    </a:lnTo>
                    <a:lnTo>
                      <a:pt x="920" y="60"/>
                    </a:lnTo>
                    <a:lnTo>
                      <a:pt x="914" y="58"/>
                    </a:lnTo>
                    <a:lnTo>
                      <a:pt x="908" y="62"/>
                    </a:lnTo>
                    <a:lnTo>
                      <a:pt x="902" y="66"/>
                    </a:lnTo>
                    <a:lnTo>
                      <a:pt x="892" y="66"/>
                    </a:lnTo>
                    <a:lnTo>
                      <a:pt x="882" y="66"/>
                    </a:lnTo>
                    <a:lnTo>
                      <a:pt x="886" y="68"/>
                    </a:lnTo>
                    <a:lnTo>
                      <a:pt x="888" y="70"/>
                    </a:lnTo>
                    <a:lnTo>
                      <a:pt x="888" y="72"/>
                    </a:lnTo>
                    <a:lnTo>
                      <a:pt x="882" y="76"/>
                    </a:lnTo>
                    <a:lnTo>
                      <a:pt x="880" y="88"/>
                    </a:lnTo>
                    <a:lnTo>
                      <a:pt x="874" y="80"/>
                    </a:lnTo>
                    <a:lnTo>
                      <a:pt x="868" y="80"/>
                    </a:lnTo>
                    <a:lnTo>
                      <a:pt x="864" y="84"/>
                    </a:lnTo>
                    <a:lnTo>
                      <a:pt x="868" y="86"/>
                    </a:lnTo>
                    <a:lnTo>
                      <a:pt x="872" y="88"/>
                    </a:lnTo>
                    <a:lnTo>
                      <a:pt x="874" y="90"/>
                    </a:lnTo>
                    <a:lnTo>
                      <a:pt x="868" y="94"/>
                    </a:lnTo>
                    <a:lnTo>
                      <a:pt x="874" y="106"/>
                    </a:lnTo>
                    <a:lnTo>
                      <a:pt x="882" y="122"/>
                    </a:lnTo>
                    <a:lnTo>
                      <a:pt x="870" y="122"/>
                    </a:lnTo>
                    <a:lnTo>
                      <a:pt x="872" y="116"/>
                    </a:lnTo>
                    <a:lnTo>
                      <a:pt x="872" y="114"/>
                    </a:lnTo>
                    <a:lnTo>
                      <a:pt x="870" y="112"/>
                    </a:lnTo>
                    <a:lnTo>
                      <a:pt x="870" y="108"/>
                    </a:lnTo>
                    <a:lnTo>
                      <a:pt x="864" y="108"/>
                    </a:lnTo>
                    <a:lnTo>
                      <a:pt x="856" y="112"/>
                    </a:lnTo>
                    <a:lnTo>
                      <a:pt x="850" y="114"/>
                    </a:lnTo>
                    <a:lnTo>
                      <a:pt x="842" y="112"/>
                    </a:lnTo>
                    <a:lnTo>
                      <a:pt x="836" y="108"/>
                    </a:lnTo>
                    <a:lnTo>
                      <a:pt x="798" y="116"/>
                    </a:lnTo>
                    <a:lnTo>
                      <a:pt x="790" y="122"/>
                    </a:lnTo>
                    <a:lnTo>
                      <a:pt x="786" y="132"/>
                    </a:lnTo>
                    <a:lnTo>
                      <a:pt x="786" y="144"/>
                    </a:lnTo>
                    <a:lnTo>
                      <a:pt x="790" y="158"/>
                    </a:lnTo>
                    <a:lnTo>
                      <a:pt x="796" y="160"/>
                    </a:lnTo>
                    <a:lnTo>
                      <a:pt x="800" y="162"/>
                    </a:lnTo>
                    <a:lnTo>
                      <a:pt x="806" y="162"/>
                    </a:lnTo>
                    <a:lnTo>
                      <a:pt x="808" y="160"/>
                    </a:lnTo>
                    <a:lnTo>
                      <a:pt x="810" y="166"/>
                    </a:lnTo>
                    <a:lnTo>
                      <a:pt x="816" y="170"/>
                    </a:lnTo>
                    <a:lnTo>
                      <a:pt x="826" y="176"/>
                    </a:lnTo>
                    <a:lnTo>
                      <a:pt x="824" y="186"/>
                    </a:lnTo>
                    <a:lnTo>
                      <a:pt x="820" y="202"/>
                    </a:lnTo>
                    <a:lnTo>
                      <a:pt x="824" y="204"/>
                    </a:lnTo>
                    <a:lnTo>
                      <a:pt x="824" y="208"/>
                    </a:lnTo>
                    <a:lnTo>
                      <a:pt x="826" y="208"/>
                    </a:lnTo>
                    <a:lnTo>
                      <a:pt x="826" y="212"/>
                    </a:lnTo>
                    <a:lnTo>
                      <a:pt x="824" y="214"/>
                    </a:lnTo>
                    <a:lnTo>
                      <a:pt x="818" y="214"/>
                    </a:lnTo>
                    <a:lnTo>
                      <a:pt x="816" y="214"/>
                    </a:lnTo>
                    <a:lnTo>
                      <a:pt x="816" y="222"/>
                    </a:lnTo>
                    <a:lnTo>
                      <a:pt x="828" y="230"/>
                    </a:lnTo>
                    <a:lnTo>
                      <a:pt x="832" y="230"/>
                    </a:lnTo>
                    <a:lnTo>
                      <a:pt x="834" y="230"/>
                    </a:lnTo>
                    <a:lnTo>
                      <a:pt x="836" y="226"/>
                    </a:lnTo>
                    <a:lnTo>
                      <a:pt x="842" y="226"/>
                    </a:lnTo>
                    <a:lnTo>
                      <a:pt x="846" y="226"/>
                    </a:lnTo>
                    <a:lnTo>
                      <a:pt x="852" y="230"/>
                    </a:lnTo>
                    <a:lnTo>
                      <a:pt x="854" y="242"/>
                    </a:lnTo>
                    <a:lnTo>
                      <a:pt x="852" y="242"/>
                    </a:lnTo>
                    <a:lnTo>
                      <a:pt x="850" y="232"/>
                    </a:lnTo>
                    <a:lnTo>
                      <a:pt x="816" y="232"/>
                    </a:lnTo>
                    <a:lnTo>
                      <a:pt x="816" y="224"/>
                    </a:lnTo>
                    <a:lnTo>
                      <a:pt x="808" y="220"/>
                    </a:lnTo>
                    <a:lnTo>
                      <a:pt x="806" y="216"/>
                    </a:lnTo>
                    <a:lnTo>
                      <a:pt x="806" y="220"/>
                    </a:lnTo>
                    <a:lnTo>
                      <a:pt x="802" y="220"/>
                    </a:lnTo>
                    <a:lnTo>
                      <a:pt x="802" y="222"/>
                    </a:lnTo>
                    <a:lnTo>
                      <a:pt x="800" y="224"/>
                    </a:lnTo>
                    <a:lnTo>
                      <a:pt x="798" y="224"/>
                    </a:lnTo>
                    <a:lnTo>
                      <a:pt x="802" y="198"/>
                    </a:lnTo>
                    <a:lnTo>
                      <a:pt x="808" y="188"/>
                    </a:lnTo>
                    <a:lnTo>
                      <a:pt x="816" y="176"/>
                    </a:lnTo>
                    <a:lnTo>
                      <a:pt x="790" y="172"/>
                    </a:lnTo>
                    <a:lnTo>
                      <a:pt x="792" y="176"/>
                    </a:lnTo>
                    <a:lnTo>
                      <a:pt x="788" y="176"/>
                    </a:lnTo>
                    <a:lnTo>
                      <a:pt x="782" y="162"/>
                    </a:lnTo>
                    <a:lnTo>
                      <a:pt x="780" y="162"/>
                    </a:lnTo>
                    <a:lnTo>
                      <a:pt x="778" y="166"/>
                    </a:lnTo>
                    <a:lnTo>
                      <a:pt x="772" y="160"/>
                    </a:lnTo>
                    <a:lnTo>
                      <a:pt x="760" y="158"/>
                    </a:lnTo>
                    <a:lnTo>
                      <a:pt x="752" y="158"/>
                    </a:lnTo>
                    <a:lnTo>
                      <a:pt x="746" y="160"/>
                    </a:lnTo>
                    <a:lnTo>
                      <a:pt x="738" y="166"/>
                    </a:lnTo>
                    <a:lnTo>
                      <a:pt x="742" y="168"/>
                    </a:lnTo>
                    <a:lnTo>
                      <a:pt x="746" y="168"/>
                    </a:lnTo>
                    <a:lnTo>
                      <a:pt x="750" y="172"/>
                    </a:lnTo>
                    <a:lnTo>
                      <a:pt x="746" y="176"/>
                    </a:lnTo>
                    <a:lnTo>
                      <a:pt x="746" y="178"/>
                    </a:lnTo>
                    <a:lnTo>
                      <a:pt x="742" y="178"/>
                    </a:lnTo>
                    <a:lnTo>
                      <a:pt x="738" y="178"/>
                    </a:lnTo>
                    <a:lnTo>
                      <a:pt x="738" y="176"/>
                    </a:lnTo>
                    <a:lnTo>
                      <a:pt x="732" y="172"/>
                    </a:lnTo>
                    <a:lnTo>
                      <a:pt x="724" y="172"/>
                    </a:lnTo>
                    <a:lnTo>
                      <a:pt x="716" y="184"/>
                    </a:lnTo>
                    <a:lnTo>
                      <a:pt x="724" y="184"/>
                    </a:lnTo>
                    <a:lnTo>
                      <a:pt x="736" y="194"/>
                    </a:lnTo>
                    <a:lnTo>
                      <a:pt x="742" y="198"/>
                    </a:lnTo>
                    <a:lnTo>
                      <a:pt x="736" y="202"/>
                    </a:lnTo>
                    <a:lnTo>
                      <a:pt x="724" y="202"/>
                    </a:lnTo>
                    <a:lnTo>
                      <a:pt x="720" y="198"/>
                    </a:lnTo>
                    <a:lnTo>
                      <a:pt x="718" y="196"/>
                    </a:lnTo>
                    <a:lnTo>
                      <a:pt x="714" y="198"/>
                    </a:lnTo>
                    <a:lnTo>
                      <a:pt x="708" y="202"/>
                    </a:lnTo>
                    <a:lnTo>
                      <a:pt x="700" y="194"/>
                    </a:lnTo>
                    <a:lnTo>
                      <a:pt x="700" y="184"/>
                    </a:lnTo>
                    <a:lnTo>
                      <a:pt x="696" y="178"/>
                    </a:lnTo>
                    <a:lnTo>
                      <a:pt x="696" y="172"/>
                    </a:lnTo>
                    <a:lnTo>
                      <a:pt x="698" y="166"/>
                    </a:lnTo>
                    <a:lnTo>
                      <a:pt x="698" y="158"/>
                    </a:lnTo>
                    <a:lnTo>
                      <a:pt x="698" y="150"/>
                    </a:lnTo>
                    <a:lnTo>
                      <a:pt x="690" y="142"/>
                    </a:lnTo>
                    <a:lnTo>
                      <a:pt x="692" y="158"/>
                    </a:lnTo>
                    <a:lnTo>
                      <a:pt x="692" y="166"/>
                    </a:lnTo>
                    <a:lnTo>
                      <a:pt x="692" y="172"/>
                    </a:lnTo>
                    <a:lnTo>
                      <a:pt x="690" y="176"/>
                    </a:lnTo>
                    <a:lnTo>
                      <a:pt x="688" y="178"/>
                    </a:lnTo>
                    <a:lnTo>
                      <a:pt x="680" y="184"/>
                    </a:lnTo>
                    <a:lnTo>
                      <a:pt x="680" y="188"/>
                    </a:lnTo>
                    <a:lnTo>
                      <a:pt x="678" y="194"/>
                    </a:lnTo>
                    <a:lnTo>
                      <a:pt x="678" y="196"/>
                    </a:lnTo>
                    <a:lnTo>
                      <a:pt x="674" y="198"/>
                    </a:lnTo>
                    <a:lnTo>
                      <a:pt x="684" y="212"/>
                    </a:lnTo>
                    <a:lnTo>
                      <a:pt x="684" y="216"/>
                    </a:lnTo>
                    <a:lnTo>
                      <a:pt x="682" y="222"/>
                    </a:lnTo>
                    <a:lnTo>
                      <a:pt x="680" y="226"/>
                    </a:lnTo>
                    <a:lnTo>
                      <a:pt x="682" y="238"/>
                    </a:lnTo>
                    <a:lnTo>
                      <a:pt x="684" y="248"/>
                    </a:lnTo>
                    <a:lnTo>
                      <a:pt x="700" y="244"/>
                    </a:lnTo>
                    <a:lnTo>
                      <a:pt x="706" y="242"/>
                    </a:lnTo>
                    <a:lnTo>
                      <a:pt x="710" y="240"/>
                    </a:lnTo>
                    <a:lnTo>
                      <a:pt x="714" y="242"/>
                    </a:lnTo>
                    <a:lnTo>
                      <a:pt x="718" y="244"/>
                    </a:lnTo>
                    <a:lnTo>
                      <a:pt x="720" y="244"/>
                    </a:lnTo>
                    <a:lnTo>
                      <a:pt x="720" y="242"/>
                    </a:lnTo>
                    <a:lnTo>
                      <a:pt x="724" y="242"/>
                    </a:lnTo>
                    <a:lnTo>
                      <a:pt x="728" y="242"/>
                    </a:lnTo>
                    <a:lnTo>
                      <a:pt x="732" y="244"/>
                    </a:lnTo>
                    <a:lnTo>
                      <a:pt x="738" y="252"/>
                    </a:lnTo>
                    <a:lnTo>
                      <a:pt x="746" y="270"/>
                    </a:lnTo>
                    <a:lnTo>
                      <a:pt x="738" y="278"/>
                    </a:lnTo>
                    <a:lnTo>
                      <a:pt x="738" y="280"/>
                    </a:lnTo>
                    <a:lnTo>
                      <a:pt x="738" y="286"/>
                    </a:lnTo>
                    <a:lnTo>
                      <a:pt x="742" y="288"/>
                    </a:lnTo>
                    <a:lnTo>
                      <a:pt x="744" y="290"/>
                    </a:lnTo>
                    <a:lnTo>
                      <a:pt x="764" y="296"/>
                    </a:lnTo>
                    <a:lnTo>
                      <a:pt x="768" y="298"/>
                    </a:lnTo>
                    <a:lnTo>
                      <a:pt x="754" y="298"/>
                    </a:lnTo>
                    <a:lnTo>
                      <a:pt x="742" y="296"/>
                    </a:lnTo>
                    <a:lnTo>
                      <a:pt x="742" y="302"/>
                    </a:lnTo>
                    <a:lnTo>
                      <a:pt x="738" y="302"/>
                    </a:lnTo>
                    <a:lnTo>
                      <a:pt x="736" y="298"/>
                    </a:lnTo>
                    <a:lnTo>
                      <a:pt x="728" y="296"/>
                    </a:lnTo>
                    <a:lnTo>
                      <a:pt x="732" y="280"/>
                    </a:lnTo>
                    <a:lnTo>
                      <a:pt x="732" y="270"/>
                    </a:lnTo>
                    <a:lnTo>
                      <a:pt x="724" y="248"/>
                    </a:lnTo>
                    <a:lnTo>
                      <a:pt x="702" y="256"/>
                    </a:lnTo>
                    <a:lnTo>
                      <a:pt x="696" y="260"/>
                    </a:lnTo>
                    <a:lnTo>
                      <a:pt x="690" y="262"/>
                    </a:lnTo>
                    <a:lnTo>
                      <a:pt x="690" y="266"/>
                    </a:lnTo>
                    <a:lnTo>
                      <a:pt x="690" y="270"/>
                    </a:lnTo>
                    <a:lnTo>
                      <a:pt x="692" y="270"/>
                    </a:lnTo>
                    <a:lnTo>
                      <a:pt x="692" y="274"/>
                    </a:lnTo>
                    <a:lnTo>
                      <a:pt x="692" y="276"/>
                    </a:lnTo>
                    <a:lnTo>
                      <a:pt x="692" y="280"/>
                    </a:lnTo>
                    <a:lnTo>
                      <a:pt x="688" y="298"/>
                    </a:lnTo>
                    <a:lnTo>
                      <a:pt x="682" y="306"/>
                    </a:lnTo>
                    <a:lnTo>
                      <a:pt x="672" y="312"/>
                    </a:lnTo>
                    <a:lnTo>
                      <a:pt x="660" y="316"/>
                    </a:lnTo>
                    <a:lnTo>
                      <a:pt x="662" y="320"/>
                    </a:lnTo>
                    <a:lnTo>
                      <a:pt x="664" y="322"/>
                    </a:lnTo>
                    <a:lnTo>
                      <a:pt x="668" y="338"/>
                    </a:lnTo>
                    <a:lnTo>
                      <a:pt x="664" y="338"/>
                    </a:lnTo>
                    <a:lnTo>
                      <a:pt x="660" y="338"/>
                    </a:lnTo>
                    <a:lnTo>
                      <a:pt x="654" y="324"/>
                    </a:lnTo>
                    <a:lnTo>
                      <a:pt x="650" y="322"/>
                    </a:lnTo>
                    <a:lnTo>
                      <a:pt x="642" y="324"/>
                    </a:lnTo>
                    <a:lnTo>
                      <a:pt x="636" y="324"/>
                    </a:lnTo>
                    <a:lnTo>
                      <a:pt x="632" y="324"/>
                    </a:lnTo>
                    <a:lnTo>
                      <a:pt x="626" y="322"/>
                    </a:lnTo>
                    <a:lnTo>
                      <a:pt x="624" y="320"/>
                    </a:lnTo>
                    <a:lnTo>
                      <a:pt x="616" y="314"/>
                    </a:lnTo>
                    <a:lnTo>
                      <a:pt x="642" y="314"/>
                    </a:lnTo>
                    <a:lnTo>
                      <a:pt x="646" y="308"/>
                    </a:lnTo>
                    <a:lnTo>
                      <a:pt x="652" y="304"/>
                    </a:lnTo>
                    <a:lnTo>
                      <a:pt x="654" y="304"/>
                    </a:lnTo>
                    <a:lnTo>
                      <a:pt x="656" y="306"/>
                    </a:lnTo>
                    <a:lnTo>
                      <a:pt x="660" y="308"/>
                    </a:lnTo>
                    <a:lnTo>
                      <a:pt x="662" y="306"/>
                    </a:lnTo>
                    <a:lnTo>
                      <a:pt x="664" y="306"/>
                    </a:lnTo>
                    <a:lnTo>
                      <a:pt x="664" y="302"/>
                    </a:lnTo>
                    <a:lnTo>
                      <a:pt x="662" y="298"/>
                    </a:lnTo>
                    <a:lnTo>
                      <a:pt x="674" y="290"/>
                    </a:lnTo>
                    <a:lnTo>
                      <a:pt x="674" y="266"/>
                    </a:lnTo>
                    <a:lnTo>
                      <a:pt x="668" y="258"/>
                    </a:lnTo>
                    <a:lnTo>
                      <a:pt x="662" y="256"/>
                    </a:lnTo>
                    <a:lnTo>
                      <a:pt x="660" y="250"/>
                    </a:lnTo>
                    <a:lnTo>
                      <a:pt x="660" y="240"/>
                    </a:lnTo>
                    <a:lnTo>
                      <a:pt x="662" y="232"/>
                    </a:lnTo>
                    <a:lnTo>
                      <a:pt x="668" y="222"/>
                    </a:lnTo>
                    <a:lnTo>
                      <a:pt x="668" y="214"/>
                    </a:lnTo>
                    <a:lnTo>
                      <a:pt x="662" y="208"/>
                    </a:lnTo>
                    <a:lnTo>
                      <a:pt x="656" y="202"/>
                    </a:lnTo>
                    <a:lnTo>
                      <a:pt x="656" y="196"/>
                    </a:lnTo>
                    <a:lnTo>
                      <a:pt x="654" y="194"/>
                    </a:lnTo>
                    <a:lnTo>
                      <a:pt x="654" y="190"/>
                    </a:lnTo>
                    <a:lnTo>
                      <a:pt x="656" y="186"/>
                    </a:lnTo>
                    <a:lnTo>
                      <a:pt x="662" y="178"/>
                    </a:lnTo>
                    <a:lnTo>
                      <a:pt x="664" y="160"/>
                    </a:lnTo>
                    <a:lnTo>
                      <a:pt x="664" y="150"/>
                    </a:lnTo>
                    <a:lnTo>
                      <a:pt x="662" y="140"/>
                    </a:lnTo>
                    <a:lnTo>
                      <a:pt x="660" y="136"/>
                    </a:lnTo>
                    <a:lnTo>
                      <a:pt x="654" y="136"/>
                    </a:lnTo>
                    <a:lnTo>
                      <a:pt x="642" y="134"/>
                    </a:lnTo>
                    <a:lnTo>
                      <a:pt x="626" y="136"/>
                    </a:lnTo>
                    <a:lnTo>
                      <a:pt x="618" y="140"/>
                    </a:lnTo>
                    <a:lnTo>
                      <a:pt x="616" y="142"/>
                    </a:lnTo>
                    <a:lnTo>
                      <a:pt x="614" y="148"/>
                    </a:lnTo>
                    <a:lnTo>
                      <a:pt x="608" y="158"/>
                    </a:lnTo>
                    <a:lnTo>
                      <a:pt x="602" y="162"/>
                    </a:lnTo>
                    <a:lnTo>
                      <a:pt x="598" y="170"/>
                    </a:lnTo>
                    <a:lnTo>
                      <a:pt x="596" y="176"/>
                    </a:lnTo>
                    <a:lnTo>
                      <a:pt x="590" y="180"/>
                    </a:lnTo>
                    <a:lnTo>
                      <a:pt x="588" y="184"/>
                    </a:lnTo>
                    <a:lnTo>
                      <a:pt x="582" y="184"/>
                    </a:lnTo>
                    <a:lnTo>
                      <a:pt x="584" y="202"/>
                    </a:lnTo>
                    <a:lnTo>
                      <a:pt x="588" y="212"/>
                    </a:lnTo>
                    <a:lnTo>
                      <a:pt x="588" y="216"/>
                    </a:lnTo>
                    <a:lnTo>
                      <a:pt x="580" y="220"/>
                    </a:lnTo>
                    <a:lnTo>
                      <a:pt x="580" y="226"/>
                    </a:lnTo>
                    <a:lnTo>
                      <a:pt x="580" y="232"/>
                    </a:lnTo>
                    <a:lnTo>
                      <a:pt x="596" y="234"/>
                    </a:lnTo>
                    <a:lnTo>
                      <a:pt x="596" y="258"/>
                    </a:lnTo>
                    <a:lnTo>
                      <a:pt x="602" y="256"/>
                    </a:lnTo>
                    <a:lnTo>
                      <a:pt x="598" y="268"/>
                    </a:lnTo>
                    <a:lnTo>
                      <a:pt x="590" y="278"/>
                    </a:lnTo>
                    <a:lnTo>
                      <a:pt x="572" y="252"/>
                    </a:lnTo>
                    <a:lnTo>
                      <a:pt x="570" y="252"/>
                    </a:lnTo>
                    <a:lnTo>
                      <a:pt x="564" y="252"/>
                    </a:lnTo>
                    <a:lnTo>
                      <a:pt x="562" y="250"/>
                    </a:lnTo>
                    <a:lnTo>
                      <a:pt x="562" y="248"/>
                    </a:lnTo>
                    <a:lnTo>
                      <a:pt x="564" y="244"/>
                    </a:lnTo>
                    <a:lnTo>
                      <a:pt x="560" y="244"/>
                    </a:lnTo>
                    <a:lnTo>
                      <a:pt x="554" y="244"/>
                    </a:lnTo>
                    <a:lnTo>
                      <a:pt x="552" y="242"/>
                    </a:lnTo>
                    <a:lnTo>
                      <a:pt x="550" y="248"/>
                    </a:lnTo>
                    <a:lnTo>
                      <a:pt x="550" y="250"/>
                    </a:lnTo>
                    <a:lnTo>
                      <a:pt x="546" y="250"/>
                    </a:lnTo>
                    <a:lnTo>
                      <a:pt x="546" y="248"/>
                    </a:lnTo>
                    <a:lnTo>
                      <a:pt x="546" y="244"/>
                    </a:lnTo>
                    <a:lnTo>
                      <a:pt x="550" y="238"/>
                    </a:lnTo>
                    <a:lnTo>
                      <a:pt x="534" y="234"/>
                    </a:lnTo>
                    <a:lnTo>
                      <a:pt x="520" y="234"/>
                    </a:lnTo>
                    <a:lnTo>
                      <a:pt x="516" y="232"/>
                    </a:lnTo>
                    <a:lnTo>
                      <a:pt x="514" y="230"/>
                    </a:lnTo>
                    <a:lnTo>
                      <a:pt x="510" y="232"/>
                    </a:lnTo>
                    <a:lnTo>
                      <a:pt x="510" y="238"/>
                    </a:lnTo>
                    <a:lnTo>
                      <a:pt x="488" y="234"/>
                    </a:lnTo>
                    <a:lnTo>
                      <a:pt x="488" y="238"/>
                    </a:lnTo>
                    <a:lnTo>
                      <a:pt x="484" y="240"/>
                    </a:lnTo>
                    <a:lnTo>
                      <a:pt x="490" y="250"/>
                    </a:lnTo>
                    <a:lnTo>
                      <a:pt x="490" y="262"/>
                    </a:lnTo>
                    <a:lnTo>
                      <a:pt x="484" y="266"/>
                    </a:lnTo>
                    <a:lnTo>
                      <a:pt x="482" y="262"/>
                    </a:lnTo>
                    <a:lnTo>
                      <a:pt x="480" y="262"/>
                    </a:lnTo>
                    <a:lnTo>
                      <a:pt x="474" y="262"/>
                    </a:lnTo>
                    <a:lnTo>
                      <a:pt x="474" y="276"/>
                    </a:lnTo>
                    <a:lnTo>
                      <a:pt x="466" y="266"/>
                    </a:lnTo>
                    <a:lnTo>
                      <a:pt x="464" y="260"/>
                    </a:lnTo>
                    <a:lnTo>
                      <a:pt x="464" y="258"/>
                    </a:lnTo>
                    <a:lnTo>
                      <a:pt x="466" y="256"/>
                    </a:lnTo>
                    <a:lnTo>
                      <a:pt x="450" y="262"/>
                    </a:lnTo>
                    <a:lnTo>
                      <a:pt x="446" y="260"/>
                    </a:lnTo>
                    <a:lnTo>
                      <a:pt x="444" y="260"/>
                    </a:lnTo>
                    <a:lnTo>
                      <a:pt x="446" y="262"/>
                    </a:lnTo>
                    <a:lnTo>
                      <a:pt x="446" y="266"/>
                    </a:lnTo>
                    <a:lnTo>
                      <a:pt x="438" y="266"/>
                    </a:lnTo>
                    <a:lnTo>
                      <a:pt x="434" y="262"/>
                    </a:lnTo>
                    <a:lnTo>
                      <a:pt x="428" y="260"/>
                    </a:lnTo>
                    <a:lnTo>
                      <a:pt x="420" y="260"/>
                    </a:lnTo>
                    <a:lnTo>
                      <a:pt x="408" y="268"/>
                    </a:lnTo>
                    <a:lnTo>
                      <a:pt x="408" y="276"/>
                    </a:lnTo>
                    <a:lnTo>
                      <a:pt x="406" y="276"/>
                    </a:lnTo>
                    <a:lnTo>
                      <a:pt x="402" y="274"/>
                    </a:lnTo>
                    <a:lnTo>
                      <a:pt x="400" y="268"/>
                    </a:lnTo>
                    <a:lnTo>
                      <a:pt x="398" y="270"/>
                    </a:lnTo>
                    <a:lnTo>
                      <a:pt x="398" y="274"/>
                    </a:lnTo>
                    <a:lnTo>
                      <a:pt x="390" y="274"/>
                    </a:lnTo>
                    <a:lnTo>
                      <a:pt x="380" y="274"/>
                    </a:lnTo>
                    <a:lnTo>
                      <a:pt x="380" y="268"/>
                    </a:lnTo>
                    <a:lnTo>
                      <a:pt x="390" y="268"/>
                    </a:lnTo>
                    <a:lnTo>
                      <a:pt x="392" y="268"/>
                    </a:lnTo>
                    <a:lnTo>
                      <a:pt x="390" y="266"/>
                    </a:lnTo>
                    <a:lnTo>
                      <a:pt x="388" y="266"/>
                    </a:lnTo>
                    <a:lnTo>
                      <a:pt x="388" y="262"/>
                    </a:lnTo>
                    <a:lnTo>
                      <a:pt x="388" y="260"/>
                    </a:lnTo>
                    <a:lnTo>
                      <a:pt x="380" y="258"/>
                    </a:lnTo>
                    <a:lnTo>
                      <a:pt x="382" y="256"/>
                    </a:lnTo>
                    <a:lnTo>
                      <a:pt x="382" y="252"/>
                    </a:lnTo>
                    <a:lnTo>
                      <a:pt x="374" y="258"/>
                    </a:lnTo>
                    <a:lnTo>
                      <a:pt x="370" y="260"/>
                    </a:lnTo>
                    <a:lnTo>
                      <a:pt x="366" y="262"/>
                    </a:lnTo>
                    <a:lnTo>
                      <a:pt x="366" y="268"/>
                    </a:lnTo>
                    <a:lnTo>
                      <a:pt x="364" y="266"/>
                    </a:lnTo>
                    <a:lnTo>
                      <a:pt x="356" y="262"/>
                    </a:lnTo>
                    <a:lnTo>
                      <a:pt x="354" y="268"/>
                    </a:lnTo>
                    <a:lnTo>
                      <a:pt x="346" y="268"/>
                    </a:lnTo>
                    <a:lnTo>
                      <a:pt x="334" y="276"/>
                    </a:lnTo>
                    <a:lnTo>
                      <a:pt x="324" y="280"/>
                    </a:lnTo>
                    <a:lnTo>
                      <a:pt x="318" y="280"/>
                    </a:lnTo>
                    <a:lnTo>
                      <a:pt x="314" y="280"/>
                    </a:lnTo>
                    <a:lnTo>
                      <a:pt x="314" y="286"/>
                    </a:lnTo>
                    <a:lnTo>
                      <a:pt x="308" y="288"/>
                    </a:lnTo>
                    <a:lnTo>
                      <a:pt x="302" y="288"/>
                    </a:lnTo>
                    <a:lnTo>
                      <a:pt x="298" y="312"/>
                    </a:lnTo>
                    <a:lnTo>
                      <a:pt x="296" y="312"/>
                    </a:lnTo>
                    <a:lnTo>
                      <a:pt x="292" y="308"/>
                    </a:lnTo>
                    <a:lnTo>
                      <a:pt x="290" y="316"/>
                    </a:lnTo>
                    <a:lnTo>
                      <a:pt x="280" y="320"/>
                    </a:lnTo>
                    <a:lnTo>
                      <a:pt x="272" y="320"/>
                    </a:lnTo>
                    <a:lnTo>
                      <a:pt x="266" y="308"/>
                    </a:lnTo>
                    <a:lnTo>
                      <a:pt x="264" y="304"/>
                    </a:lnTo>
                    <a:lnTo>
                      <a:pt x="264" y="298"/>
                    </a:lnTo>
                    <a:lnTo>
                      <a:pt x="266" y="296"/>
                    </a:lnTo>
                    <a:lnTo>
                      <a:pt x="270" y="290"/>
                    </a:lnTo>
                    <a:lnTo>
                      <a:pt x="280" y="288"/>
                    </a:lnTo>
                    <a:lnTo>
                      <a:pt x="288" y="288"/>
                    </a:lnTo>
                    <a:lnTo>
                      <a:pt x="280" y="274"/>
                    </a:lnTo>
                    <a:lnTo>
                      <a:pt x="274" y="266"/>
                    </a:lnTo>
                    <a:lnTo>
                      <a:pt x="270" y="262"/>
                    </a:lnTo>
                    <a:lnTo>
                      <a:pt x="262" y="260"/>
                    </a:lnTo>
                    <a:lnTo>
                      <a:pt x="256" y="262"/>
                    </a:lnTo>
                    <a:lnTo>
                      <a:pt x="242" y="256"/>
                    </a:lnTo>
                    <a:lnTo>
                      <a:pt x="246" y="262"/>
                    </a:lnTo>
                    <a:lnTo>
                      <a:pt x="248" y="270"/>
                    </a:lnTo>
                    <a:lnTo>
                      <a:pt x="248" y="278"/>
                    </a:lnTo>
                    <a:lnTo>
                      <a:pt x="242" y="290"/>
                    </a:lnTo>
                    <a:lnTo>
                      <a:pt x="238" y="294"/>
                    </a:lnTo>
                    <a:lnTo>
                      <a:pt x="242" y="296"/>
                    </a:lnTo>
                    <a:lnTo>
                      <a:pt x="244" y="296"/>
                    </a:lnTo>
                    <a:lnTo>
                      <a:pt x="246" y="298"/>
                    </a:lnTo>
                    <a:lnTo>
                      <a:pt x="246" y="304"/>
                    </a:lnTo>
                    <a:lnTo>
                      <a:pt x="242" y="316"/>
                    </a:lnTo>
                    <a:lnTo>
                      <a:pt x="236" y="324"/>
                    </a:lnTo>
                    <a:lnTo>
                      <a:pt x="236" y="326"/>
                    </a:lnTo>
                    <a:lnTo>
                      <a:pt x="236" y="330"/>
                    </a:lnTo>
                    <a:lnTo>
                      <a:pt x="234" y="332"/>
                    </a:lnTo>
                    <a:lnTo>
                      <a:pt x="232" y="324"/>
                    </a:lnTo>
                    <a:lnTo>
                      <a:pt x="226" y="320"/>
                    </a:lnTo>
                    <a:lnTo>
                      <a:pt x="224" y="320"/>
                    </a:lnTo>
                    <a:lnTo>
                      <a:pt x="220" y="320"/>
                    </a:lnTo>
                    <a:lnTo>
                      <a:pt x="218" y="316"/>
                    </a:lnTo>
                    <a:lnTo>
                      <a:pt x="216" y="316"/>
                    </a:lnTo>
                    <a:lnTo>
                      <a:pt x="214" y="316"/>
                    </a:lnTo>
                    <a:lnTo>
                      <a:pt x="188" y="334"/>
                    </a:lnTo>
                    <a:lnTo>
                      <a:pt x="188" y="342"/>
                    </a:lnTo>
                    <a:lnTo>
                      <a:pt x="188" y="350"/>
                    </a:lnTo>
                    <a:lnTo>
                      <a:pt x="198" y="358"/>
                    </a:lnTo>
                    <a:lnTo>
                      <a:pt x="200" y="360"/>
                    </a:lnTo>
                    <a:lnTo>
                      <a:pt x="198" y="362"/>
                    </a:lnTo>
                    <a:lnTo>
                      <a:pt x="192" y="362"/>
                    </a:lnTo>
                    <a:lnTo>
                      <a:pt x="184" y="360"/>
                    </a:lnTo>
                    <a:lnTo>
                      <a:pt x="172" y="356"/>
                    </a:lnTo>
                    <a:lnTo>
                      <a:pt x="172" y="358"/>
                    </a:lnTo>
                    <a:lnTo>
                      <a:pt x="170" y="360"/>
                    </a:lnTo>
                    <a:lnTo>
                      <a:pt x="170" y="358"/>
                    </a:lnTo>
                    <a:lnTo>
                      <a:pt x="170" y="356"/>
                    </a:lnTo>
                    <a:lnTo>
                      <a:pt x="172" y="356"/>
                    </a:lnTo>
                    <a:lnTo>
                      <a:pt x="154" y="342"/>
                    </a:lnTo>
                    <a:lnTo>
                      <a:pt x="152" y="358"/>
                    </a:lnTo>
                    <a:lnTo>
                      <a:pt x="152" y="362"/>
                    </a:lnTo>
                    <a:lnTo>
                      <a:pt x="156" y="368"/>
                    </a:lnTo>
                    <a:lnTo>
                      <a:pt x="162" y="366"/>
                    </a:lnTo>
                    <a:lnTo>
                      <a:pt x="164" y="368"/>
                    </a:lnTo>
                    <a:lnTo>
                      <a:pt x="164" y="376"/>
                    </a:lnTo>
                    <a:lnTo>
                      <a:pt x="164" y="384"/>
                    </a:lnTo>
                    <a:lnTo>
                      <a:pt x="162" y="384"/>
                    </a:lnTo>
                    <a:lnTo>
                      <a:pt x="160" y="386"/>
                    </a:lnTo>
                    <a:lnTo>
                      <a:pt x="156" y="386"/>
                    </a:lnTo>
                    <a:lnTo>
                      <a:pt x="154" y="386"/>
                    </a:lnTo>
                    <a:lnTo>
                      <a:pt x="136" y="384"/>
                    </a:lnTo>
                    <a:lnTo>
                      <a:pt x="136" y="374"/>
                    </a:lnTo>
                    <a:lnTo>
                      <a:pt x="130" y="374"/>
                    </a:lnTo>
                    <a:lnTo>
                      <a:pt x="126" y="374"/>
                    </a:lnTo>
                    <a:lnTo>
                      <a:pt x="120" y="356"/>
                    </a:lnTo>
                    <a:lnTo>
                      <a:pt x="118" y="332"/>
                    </a:lnTo>
                    <a:lnTo>
                      <a:pt x="108" y="326"/>
                    </a:lnTo>
                    <a:lnTo>
                      <a:pt x="92" y="324"/>
                    </a:lnTo>
                    <a:lnTo>
                      <a:pt x="96" y="316"/>
                    </a:lnTo>
                    <a:lnTo>
                      <a:pt x="84" y="316"/>
                    </a:lnTo>
                    <a:lnTo>
                      <a:pt x="84" y="312"/>
                    </a:lnTo>
                    <a:lnTo>
                      <a:pt x="82" y="306"/>
                    </a:lnTo>
                    <a:lnTo>
                      <a:pt x="74" y="294"/>
                    </a:lnTo>
                    <a:lnTo>
                      <a:pt x="92" y="304"/>
                    </a:lnTo>
                    <a:lnTo>
                      <a:pt x="96" y="304"/>
                    </a:lnTo>
                    <a:lnTo>
                      <a:pt x="96" y="302"/>
                    </a:lnTo>
                    <a:lnTo>
                      <a:pt x="98" y="302"/>
                    </a:lnTo>
                    <a:lnTo>
                      <a:pt x="102" y="306"/>
                    </a:lnTo>
                    <a:lnTo>
                      <a:pt x="106" y="314"/>
                    </a:lnTo>
                    <a:lnTo>
                      <a:pt x="108" y="308"/>
                    </a:lnTo>
                    <a:lnTo>
                      <a:pt x="110" y="306"/>
                    </a:lnTo>
                    <a:lnTo>
                      <a:pt x="114" y="306"/>
                    </a:lnTo>
                    <a:lnTo>
                      <a:pt x="114" y="314"/>
                    </a:lnTo>
                    <a:lnTo>
                      <a:pt x="142" y="322"/>
                    </a:lnTo>
                    <a:lnTo>
                      <a:pt x="160" y="326"/>
                    </a:lnTo>
                    <a:lnTo>
                      <a:pt x="172" y="326"/>
                    </a:lnTo>
                    <a:lnTo>
                      <a:pt x="188" y="316"/>
                    </a:lnTo>
                    <a:lnTo>
                      <a:pt x="192" y="312"/>
                    </a:lnTo>
                    <a:lnTo>
                      <a:pt x="200" y="306"/>
                    </a:lnTo>
                    <a:lnTo>
                      <a:pt x="202" y="296"/>
                    </a:lnTo>
                    <a:lnTo>
                      <a:pt x="202" y="290"/>
                    </a:lnTo>
                    <a:lnTo>
                      <a:pt x="200" y="286"/>
                    </a:lnTo>
                    <a:lnTo>
                      <a:pt x="196" y="286"/>
                    </a:lnTo>
                    <a:lnTo>
                      <a:pt x="196" y="280"/>
                    </a:lnTo>
                    <a:lnTo>
                      <a:pt x="188" y="278"/>
                    </a:lnTo>
                    <a:lnTo>
                      <a:pt x="180" y="276"/>
                    </a:lnTo>
                    <a:lnTo>
                      <a:pt x="180" y="270"/>
                    </a:lnTo>
                    <a:lnTo>
                      <a:pt x="178" y="270"/>
                    </a:lnTo>
                    <a:lnTo>
                      <a:pt x="172" y="270"/>
                    </a:lnTo>
                    <a:lnTo>
                      <a:pt x="172" y="266"/>
                    </a:lnTo>
                    <a:lnTo>
                      <a:pt x="154" y="256"/>
                    </a:lnTo>
                    <a:lnTo>
                      <a:pt x="136" y="248"/>
                    </a:lnTo>
                    <a:lnTo>
                      <a:pt x="130" y="248"/>
                    </a:lnTo>
                    <a:lnTo>
                      <a:pt x="126" y="248"/>
                    </a:lnTo>
                    <a:lnTo>
                      <a:pt x="120" y="242"/>
                    </a:lnTo>
                    <a:lnTo>
                      <a:pt x="118" y="242"/>
                    </a:lnTo>
                    <a:lnTo>
                      <a:pt x="114" y="242"/>
                    </a:lnTo>
                    <a:lnTo>
                      <a:pt x="110" y="238"/>
                    </a:lnTo>
                    <a:lnTo>
                      <a:pt x="92" y="234"/>
                    </a:lnTo>
                    <a:lnTo>
                      <a:pt x="78" y="232"/>
                    </a:lnTo>
                    <a:lnTo>
                      <a:pt x="78" y="226"/>
                    </a:lnTo>
                    <a:lnTo>
                      <a:pt x="84" y="226"/>
                    </a:lnTo>
                    <a:lnTo>
                      <a:pt x="84" y="224"/>
                    </a:lnTo>
                    <a:lnTo>
                      <a:pt x="74" y="222"/>
                    </a:lnTo>
                    <a:lnTo>
                      <a:pt x="72" y="222"/>
                    </a:lnTo>
                    <a:lnTo>
                      <a:pt x="64" y="222"/>
                    </a:lnTo>
                    <a:lnTo>
                      <a:pt x="60" y="220"/>
                    </a:lnTo>
                    <a:lnTo>
                      <a:pt x="56" y="222"/>
                    </a:lnTo>
                    <a:lnTo>
                      <a:pt x="54" y="226"/>
                    </a:lnTo>
                    <a:lnTo>
                      <a:pt x="48" y="230"/>
                    </a:lnTo>
                    <a:lnTo>
                      <a:pt x="46" y="230"/>
                    </a:lnTo>
                    <a:lnTo>
                      <a:pt x="46" y="232"/>
                    </a:lnTo>
                    <a:lnTo>
                      <a:pt x="46" y="240"/>
                    </a:lnTo>
                    <a:lnTo>
                      <a:pt x="44" y="244"/>
                    </a:lnTo>
                    <a:lnTo>
                      <a:pt x="42" y="244"/>
                    </a:lnTo>
                    <a:lnTo>
                      <a:pt x="42" y="242"/>
                    </a:lnTo>
                    <a:lnTo>
                      <a:pt x="42" y="240"/>
                    </a:lnTo>
                    <a:lnTo>
                      <a:pt x="36" y="244"/>
                    </a:lnTo>
                    <a:lnTo>
                      <a:pt x="34" y="252"/>
                    </a:lnTo>
                    <a:lnTo>
                      <a:pt x="34" y="260"/>
                    </a:lnTo>
                    <a:lnTo>
                      <a:pt x="36" y="262"/>
                    </a:lnTo>
                    <a:lnTo>
                      <a:pt x="38" y="266"/>
                    </a:lnTo>
                    <a:lnTo>
                      <a:pt x="42" y="266"/>
                    </a:lnTo>
                    <a:lnTo>
                      <a:pt x="44" y="270"/>
                    </a:lnTo>
                    <a:lnTo>
                      <a:pt x="44" y="274"/>
                    </a:lnTo>
                    <a:lnTo>
                      <a:pt x="44" y="276"/>
                    </a:lnTo>
                    <a:lnTo>
                      <a:pt x="38" y="284"/>
                    </a:lnTo>
                    <a:lnTo>
                      <a:pt x="36" y="290"/>
                    </a:lnTo>
                    <a:lnTo>
                      <a:pt x="44" y="320"/>
                    </a:lnTo>
                    <a:lnTo>
                      <a:pt x="44" y="322"/>
                    </a:lnTo>
                    <a:lnTo>
                      <a:pt x="44" y="330"/>
                    </a:lnTo>
                    <a:lnTo>
                      <a:pt x="46" y="332"/>
                    </a:lnTo>
                    <a:lnTo>
                      <a:pt x="46" y="338"/>
                    </a:lnTo>
                    <a:lnTo>
                      <a:pt x="44" y="340"/>
                    </a:lnTo>
                    <a:lnTo>
                      <a:pt x="44" y="344"/>
                    </a:lnTo>
                    <a:lnTo>
                      <a:pt x="46" y="356"/>
                    </a:lnTo>
                    <a:lnTo>
                      <a:pt x="46" y="358"/>
                    </a:lnTo>
                    <a:lnTo>
                      <a:pt x="52" y="362"/>
                    </a:lnTo>
                    <a:lnTo>
                      <a:pt x="54" y="366"/>
                    </a:lnTo>
                    <a:lnTo>
                      <a:pt x="54" y="370"/>
                    </a:lnTo>
                    <a:lnTo>
                      <a:pt x="56" y="376"/>
                    </a:lnTo>
                    <a:lnTo>
                      <a:pt x="60" y="378"/>
                    </a:lnTo>
                    <a:lnTo>
                      <a:pt x="56" y="380"/>
                    </a:lnTo>
                    <a:lnTo>
                      <a:pt x="54" y="384"/>
                    </a:lnTo>
                    <a:lnTo>
                      <a:pt x="54" y="388"/>
                    </a:lnTo>
                    <a:lnTo>
                      <a:pt x="54" y="394"/>
                    </a:lnTo>
                    <a:lnTo>
                      <a:pt x="56" y="398"/>
                    </a:lnTo>
                    <a:lnTo>
                      <a:pt x="62" y="402"/>
                    </a:lnTo>
                    <a:lnTo>
                      <a:pt x="64" y="402"/>
                    </a:lnTo>
                    <a:lnTo>
                      <a:pt x="64" y="404"/>
                    </a:lnTo>
                    <a:lnTo>
                      <a:pt x="66" y="410"/>
                    </a:lnTo>
                    <a:lnTo>
                      <a:pt x="66" y="414"/>
                    </a:lnTo>
                    <a:lnTo>
                      <a:pt x="60" y="422"/>
                    </a:lnTo>
                    <a:lnTo>
                      <a:pt x="42" y="432"/>
                    </a:lnTo>
                    <a:lnTo>
                      <a:pt x="18" y="448"/>
                    </a:lnTo>
                    <a:lnTo>
                      <a:pt x="6" y="458"/>
                    </a:lnTo>
                    <a:lnTo>
                      <a:pt x="8" y="458"/>
                    </a:lnTo>
                    <a:lnTo>
                      <a:pt x="18" y="456"/>
                    </a:lnTo>
                    <a:lnTo>
                      <a:pt x="18" y="458"/>
                    </a:lnTo>
                    <a:lnTo>
                      <a:pt x="16" y="460"/>
                    </a:lnTo>
                    <a:lnTo>
                      <a:pt x="24" y="468"/>
                    </a:lnTo>
                    <a:lnTo>
                      <a:pt x="30" y="474"/>
                    </a:lnTo>
                    <a:lnTo>
                      <a:pt x="34" y="470"/>
                    </a:lnTo>
                    <a:lnTo>
                      <a:pt x="42" y="470"/>
                    </a:lnTo>
                    <a:lnTo>
                      <a:pt x="46" y="476"/>
                    </a:lnTo>
                    <a:lnTo>
                      <a:pt x="48" y="476"/>
                    </a:lnTo>
                    <a:lnTo>
                      <a:pt x="52" y="476"/>
                    </a:lnTo>
                    <a:lnTo>
                      <a:pt x="34" y="478"/>
                    </a:lnTo>
                    <a:lnTo>
                      <a:pt x="30" y="484"/>
                    </a:lnTo>
                    <a:lnTo>
                      <a:pt x="24" y="484"/>
                    </a:lnTo>
                    <a:lnTo>
                      <a:pt x="16" y="480"/>
                    </a:lnTo>
                    <a:lnTo>
                      <a:pt x="16" y="488"/>
                    </a:lnTo>
                    <a:lnTo>
                      <a:pt x="18" y="488"/>
                    </a:lnTo>
                    <a:lnTo>
                      <a:pt x="18" y="494"/>
                    </a:lnTo>
                    <a:lnTo>
                      <a:pt x="18" y="498"/>
                    </a:lnTo>
                    <a:lnTo>
                      <a:pt x="16" y="498"/>
                    </a:lnTo>
                    <a:lnTo>
                      <a:pt x="14" y="504"/>
                    </a:lnTo>
                    <a:lnTo>
                      <a:pt x="14" y="516"/>
                    </a:lnTo>
                    <a:lnTo>
                      <a:pt x="10" y="520"/>
                    </a:lnTo>
                    <a:lnTo>
                      <a:pt x="10" y="524"/>
                    </a:lnTo>
                    <a:lnTo>
                      <a:pt x="8" y="522"/>
                    </a:lnTo>
                    <a:lnTo>
                      <a:pt x="6" y="524"/>
                    </a:lnTo>
                    <a:lnTo>
                      <a:pt x="2" y="528"/>
                    </a:lnTo>
                    <a:lnTo>
                      <a:pt x="0" y="532"/>
                    </a:lnTo>
                    <a:lnTo>
                      <a:pt x="0" y="534"/>
                    </a:lnTo>
                    <a:lnTo>
                      <a:pt x="2" y="540"/>
                    </a:lnTo>
                    <a:lnTo>
                      <a:pt x="2" y="542"/>
                    </a:lnTo>
                    <a:lnTo>
                      <a:pt x="6" y="542"/>
                    </a:lnTo>
                    <a:lnTo>
                      <a:pt x="10" y="540"/>
                    </a:lnTo>
                    <a:lnTo>
                      <a:pt x="10" y="552"/>
                    </a:lnTo>
                    <a:lnTo>
                      <a:pt x="14" y="552"/>
                    </a:lnTo>
                    <a:lnTo>
                      <a:pt x="16" y="556"/>
                    </a:lnTo>
                    <a:lnTo>
                      <a:pt x="18" y="556"/>
                    </a:lnTo>
                    <a:lnTo>
                      <a:pt x="20" y="564"/>
                    </a:lnTo>
                    <a:lnTo>
                      <a:pt x="24" y="568"/>
                    </a:lnTo>
                    <a:lnTo>
                      <a:pt x="26" y="570"/>
                    </a:lnTo>
                    <a:lnTo>
                      <a:pt x="26" y="574"/>
                    </a:lnTo>
                    <a:lnTo>
                      <a:pt x="28" y="574"/>
                    </a:lnTo>
                    <a:lnTo>
                      <a:pt x="30" y="570"/>
                    </a:lnTo>
                    <a:lnTo>
                      <a:pt x="34" y="570"/>
                    </a:lnTo>
                    <a:lnTo>
                      <a:pt x="42" y="574"/>
                    </a:lnTo>
                    <a:lnTo>
                      <a:pt x="46" y="574"/>
                    </a:lnTo>
                    <a:lnTo>
                      <a:pt x="48" y="578"/>
                    </a:lnTo>
                    <a:lnTo>
                      <a:pt x="48" y="582"/>
                    </a:lnTo>
                    <a:lnTo>
                      <a:pt x="52" y="582"/>
                    </a:lnTo>
                    <a:lnTo>
                      <a:pt x="54" y="584"/>
                    </a:lnTo>
                    <a:lnTo>
                      <a:pt x="54" y="586"/>
                    </a:lnTo>
                    <a:lnTo>
                      <a:pt x="56" y="592"/>
                    </a:lnTo>
                    <a:lnTo>
                      <a:pt x="56" y="600"/>
                    </a:lnTo>
                    <a:lnTo>
                      <a:pt x="56" y="604"/>
                    </a:lnTo>
                    <a:lnTo>
                      <a:pt x="60" y="610"/>
                    </a:lnTo>
                    <a:lnTo>
                      <a:pt x="64" y="614"/>
                    </a:lnTo>
                    <a:lnTo>
                      <a:pt x="70" y="616"/>
                    </a:lnTo>
                    <a:lnTo>
                      <a:pt x="72" y="624"/>
                    </a:lnTo>
                    <a:lnTo>
                      <a:pt x="72" y="628"/>
                    </a:lnTo>
                    <a:lnTo>
                      <a:pt x="70" y="630"/>
                    </a:lnTo>
                    <a:lnTo>
                      <a:pt x="66" y="630"/>
                    </a:lnTo>
                    <a:lnTo>
                      <a:pt x="64" y="628"/>
                    </a:lnTo>
                    <a:lnTo>
                      <a:pt x="62" y="628"/>
                    </a:lnTo>
                    <a:lnTo>
                      <a:pt x="60" y="630"/>
                    </a:lnTo>
                    <a:lnTo>
                      <a:pt x="60" y="632"/>
                    </a:lnTo>
                    <a:lnTo>
                      <a:pt x="62" y="634"/>
                    </a:lnTo>
                    <a:lnTo>
                      <a:pt x="64" y="638"/>
                    </a:lnTo>
                    <a:lnTo>
                      <a:pt x="64" y="656"/>
                    </a:lnTo>
                    <a:lnTo>
                      <a:pt x="66" y="660"/>
                    </a:lnTo>
                    <a:lnTo>
                      <a:pt x="70" y="660"/>
                    </a:lnTo>
                    <a:lnTo>
                      <a:pt x="74" y="658"/>
                    </a:lnTo>
                    <a:lnTo>
                      <a:pt x="74" y="656"/>
                    </a:lnTo>
                    <a:lnTo>
                      <a:pt x="78" y="656"/>
                    </a:lnTo>
                    <a:lnTo>
                      <a:pt x="80" y="658"/>
                    </a:lnTo>
                    <a:lnTo>
                      <a:pt x="84" y="658"/>
                    </a:lnTo>
                    <a:lnTo>
                      <a:pt x="88" y="658"/>
                    </a:lnTo>
                    <a:lnTo>
                      <a:pt x="88" y="660"/>
                    </a:lnTo>
                    <a:lnTo>
                      <a:pt x="88" y="664"/>
                    </a:lnTo>
                    <a:lnTo>
                      <a:pt x="90" y="666"/>
                    </a:lnTo>
                    <a:lnTo>
                      <a:pt x="90" y="670"/>
                    </a:lnTo>
                    <a:lnTo>
                      <a:pt x="92" y="674"/>
                    </a:lnTo>
                    <a:lnTo>
                      <a:pt x="92" y="676"/>
                    </a:lnTo>
                    <a:lnTo>
                      <a:pt x="96" y="678"/>
                    </a:lnTo>
                    <a:lnTo>
                      <a:pt x="96" y="682"/>
                    </a:lnTo>
                    <a:lnTo>
                      <a:pt x="102" y="678"/>
                    </a:lnTo>
                    <a:lnTo>
                      <a:pt x="106" y="682"/>
                    </a:lnTo>
                    <a:lnTo>
                      <a:pt x="110" y="684"/>
                    </a:lnTo>
                    <a:lnTo>
                      <a:pt x="116" y="682"/>
                    </a:lnTo>
                    <a:lnTo>
                      <a:pt x="118" y="684"/>
                    </a:lnTo>
                    <a:lnTo>
                      <a:pt x="120" y="688"/>
                    </a:lnTo>
                    <a:lnTo>
                      <a:pt x="126" y="692"/>
                    </a:lnTo>
                    <a:lnTo>
                      <a:pt x="128" y="692"/>
                    </a:lnTo>
                    <a:lnTo>
                      <a:pt x="128" y="694"/>
                    </a:lnTo>
                    <a:lnTo>
                      <a:pt x="130" y="696"/>
                    </a:lnTo>
                    <a:lnTo>
                      <a:pt x="130" y="702"/>
                    </a:lnTo>
                    <a:lnTo>
                      <a:pt x="138" y="700"/>
                    </a:lnTo>
                    <a:lnTo>
                      <a:pt x="146" y="696"/>
                    </a:lnTo>
                    <a:lnTo>
                      <a:pt x="148" y="696"/>
                    </a:lnTo>
                    <a:lnTo>
                      <a:pt x="154" y="696"/>
                    </a:lnTo>
                    <a:lnTo>
                      <a:pt x="154" y="700"/>
                    </a:lnTo>
                    <a:lnTo>
                      <a:pt x="156" y="702"/>
                    </a:lnTo>
                    <a:lnTo>
                      <a:pt x="162" y="702"/>
                    </a:lnTo>
                    <a:lnTo>
                      <a:pt x="164" y="704"/>
                    </a:lnTo>
                    <a:lnTo>
                      <a:pt x="172" y="710"/>
                    </a:lnTo>
                    <a:lnTo>
                      <a:pt x="174" y="712"/>
                    </a:lnTo>
                    <a:lnTo>
                      <a:pt x="174" y="714"/>
                    </a:lnTo>
                    <a:lnTo>
                      <a:pt x="172" y="718"/>
                    </a:lnTo>
                    <a:lnTo>
                      <a:pt x="178" y="720"/>
                    </a:lnTo>
                    <a:lnTo>
                      <a:pt x="178" y="722"/>
                    </a:lnTo>
                    <a:lnTo>
                      <a:pt x="172" y="724"/>
                    </a:lnTo>
                    <a:lnTo>
                      <a:pt x="172" y="728"/>
                    </a:lnTo>
                    <a:lnTo>
                      <a:pt x="174" y="730"/>
                    </a:lnTo>
                    <a:lnTo>
                      <a:pt x="174" y="732"/>
                    </a:lnTo>
                    <a:lnTo>
                      <a:pt x="174" y="736"/>
                    </a:lnTo>
                    <a:lnTo>
                      <a:pt x="178" y="738"/>
                    </a:lnTo>
                    <a:lnTo>
                      <a:pt x="178" y="740"/>
                    </a:lnTo>
                    <a:lnTo>
                      <a:pt x="174" y="746"/>
                    </a:lnTo>
                    <a:lnTo>
                      <a:pt x="178" y="750"/>
                    </a:lnTo>
                    <a:lnTo>
                      <a:pt x="180" y="756"/>
                    </a:lnTo>
                    <a:lnTo>
                      <a:pt x="180" y="758"/>
                    </a:lnTo>
                    <a:lnTo>
                      <a:pt x="178" y="760"/>
                    </a:lnTo>
                    <a:lnTo>
                      <a:pt x="174" y="760"/>
                    </a:lnTo>
                    <a:lnTo>
                      <a:pt x="166" y="760"/>
                    </a:lnTo>
                    <a:lnTo>
                      <a:pt x="162" y="766"/>
                    </a:lnTo>
                    <a:lnTo>
                      <a:pt x="160" y="776"/>
                    </a:lnTo>
                    <a:lnTo>
                      <a:pt x="162" y="776"/>
                    </a:lnTo>
                    <a:lnTo>
                      <a:pt x="178" y="772"/>
                    </a:lnTo>
                    <a:lnTo>
                      <a:pt x="178" y="776"/>
                    </a:lnTo>
                    <a:lnTo>
                      <a:pt x="162" y="784"/>
                    </a:lnTo>
                    <a:lnTo>
                      <a:pt x="162" y="788"/>
                    </a:lnTo>
                    <a:lnTo>
                      <a:pt x="156" y="788"/>
                    </a:lnTo>
                    <a:lnTo>
                      <a:pt x="152" y="788"/>
                    </a:lnTo>
                    <a:lnTo>
                      <a:pt x="152" y="794"/>
                    </a:lnTo>
                    <a:lnTo>
                      <a:pt x="160" y="796"/>
                    </a:lnTo>
                    <a:lnTo>
                      <a:pt x="156" y="802"/>
                    </a:lnTo>
                    <a:lnTo>
                      <a:pt x="156" y="804"/>
                    </a:lnTo>
                    <a:lnTo>
                      <a:pt x="154" y="804"/>
                    </a:lnTo>
                    <a:lnTo>
                      <a:pt x="154" y="810"/>
                    </a:lnTo>
                    <a:lnTo>
                      <a:pt x="136" y="812"/>
                    </a:lnTo>
                    <a:lnTo>
                      <a:pt x="142" y="814"/>
                    </a:lnTo>
                    <a:lnTo>
                      <a:pt x="148" y="818"/>
                    </a:lnTo>
                    <a:lnTo>
                      <a:pt x="148" y="822"/>
                    </a:lnTo>
                    <a:lnTo>
                      <a:pt x="152" y="824"/>
                    </a:lnTo>
                    <a:lnTo>
                      <a:pt x="154" y="824"/>
                    </a:lnTo>
                    <a:lnTo>
                      <a:pt x="156" y="824"/>
                    </a:lnTo>
                    <a:lnTo>
                      <a:pt x="156" y="830"/>
                    </a:lnTo>
                    <a:lnTo>
                      <a:pt x="160" y="832"/>
                    </a:lnTo>
                    <a:lnTo>
                      <a:pt x="164" y="832"/>
                    </a:lnTo>
                    <a:lnTo>
                      <a:pt x="170" y="840"/>
                    </a:lnTo>
                    <a:lnTo>
                      <a:pt x="178" y="850"/>
                    </a:lnTo>
                    <a:lnTo>
                      <a:pt x="184" y="854"/>
                    </a:lnTo>
                    <a:lnTo>
                      <a:pt x="188" y="848"/>
                    </a:lnTo>
                    <a:lnTo>
                      <a:pt x="190" y="842"/>
                    </a:lnTo>
                    <a:lnTo>
                      <a:pt x="196" y="840"/>
                    </a:lnTo>
                    <a:lnTo>
                      <a:pt x="198" y="840"/>
                    </a:lnTo>
                    <a:lnTo>
                      <a:pt x="200" y="840"/>
                    </a:lnTo>
                    <a:lnTo>
                      <a:pt x="202" y="842"/>
                    </a:lnTo>
                    <a:lnTo>
                      <a:pt x="210" y="846"/>
                    </a:lnTo>
                    <a:lnTo>
                      <a:pt x="220" y="846"/>
                    </a:lnTo>
                    <a:lnTo>
                      <a:pt x="226" y="846"/>
                    </a:lnTo>
                    <a:lnTo>
                      <a:pt x="228" y="850"/>
                    </a:lnTo>
                    <a:lnTo>
                      <a:pt x="234" y="856"/>
                    </a:lnTo>
                    <a:lnTo>
                      <a:pt x="236" y="858"/>
                    </a:lnTo>
                    <a:lnTo>
                      <a:pt x="242" y="858"/>
                    </a:lnTo>
                    <a:lnTo>
                      <a:pt x="246" y="856"/>
                    </a:lnTo>
                    <a:lnTo>
                      <a:pt x="248" y="856"/>
                    </a:lnTo>
                    <a:lnTo>
                      <a:pt x="252" y="858"/>
                    </a:lnTo>
                    <a:lnTo>
                      <a:pt x="254" y="858"/>
                    </a:lnTo>
                    <a:lnTo>
                      <a:pt x="260" y="856"/>
                    </a:lnTo>
                    <a:lnTo>
                      <a:pt x="262" y="854"/>
                    </a:lnTo>
                    <a:lnTo>
                      <a:pt x="264" y="856"/>
                    </a:lnTo>
                    <a:lnTo>
                      <a:pt x="266" y="860"/>
                    </a:lnTo>
                    <a:lnTo>
                      <a:pt x="272" y="864"/>
                    </a:lnTo>
                    <a:lnTo>
                      <a:pt x="278" y="866"/>
                    </a:lnTo>
                    <a:lnTo>
                      <a:pt x="278" y="868"/>
                    </a:lnTo>
                    <a:lnTo>
                      <a:pt x="278" y="872"/>
                    </a:lnTo>
                    <a:lnTo>
                      <a:pt x="278" y="874"/>
                    </a:lnTo>
                    <a:lnTo>
                      <a:pt x="282" y="874"/>
                    </a:lnTo>
                    <a:lnTo>
                      <a:pt x="284" y="874"/>
                    </a:lnTo>
                    <a:lnTo>
                      <a:pt x="290" y="878"/>
                    </a:lnTo>
                    <a:lnTo>
                      <a:pt x="298" y="886"/>
                    </a:lnTo>
                    <a:lnTo>
                      <a:pt x="300" y="890"/>
                    </a:lnTo>
                    <a:lnTo>
                      <a:pt x="302" y="892"/>
                    </a:lnTo>
                    <a:lnTo>
                      <a:pt x="306" y="896"/>
                    </a:lnTo>
                    <a:lnTo>
                      <a:pt x="308" y="900"/>
                    </a:lnTo>
                    <a:lnTo>
                      <a:pt x="314" y="894"/>
                    </a:lnTo>
                    <a:lnTo>
                      <a:pt x="318" y="890"/>
                    </a:lnTo>
                    <a:lnTo>
                      <a:pt x="314" y="884"/>
                    </a:lnTo>
                    <a:lnTo>
                      <a:pt x="308" y="878"/>
                    </a:lnTo>
                    <a:lnTo>
                      <a:pt x="306" y="872"/>
                    </a:lnTo>
                    <a:lnTo>
                      <a:pt x="298" y="866"/>
                    </a:lnTo>
                    <a:lnTo>
                      <a:pt x="298" y="860"/>
                    </a:lnTo>
                    <a:lnTo>
                      <a:pt x="298" y="856"/>
                    </a:lnTo>
                    <a:lnTo>
                      <a:pt x="298" y="848"/>
                    </a:lnTo>
                    <a:lnTo>
                      <a:pt x="292" y="848"/>
                    </a:lnTo>
                    <a:lnTo>
                      <a:pt x="292" y="846"/>
                    </a:lnTo>
                    <a:lnTo>
                      <a:pt x="296" y="840"/>
                    </a:lnTo>
                    <a:lnTo>
                      <a:pt x="298" y="838"/>
                    </a:lnTo>
                    <a:lnTo>
                      <a:pt x="296" y="836"/>
                    </a:lnTo>
                    <a:lnTo>
                      <a:pt x="292" y="832"/>
                    </a:lnTo>
                    <a:lnTo>
                      <a:pt x="290" y="836"/>
                    </a:lnTo>
                    <a:lnTo>
                      <a:pt x="282" y="836"/>
                    </a:lnTo>
                    <a:lnTo>
                      <a:pt x="292" y="794"/>
                    </a:lnTo>
                    <a:lnTo>
                      <a:pt x="298" y="794"/>
                    </a:lnTo>
                    <a:lnTo>
                      <a:pt x="300" y="788"/>
                    </a:lnTo>
                    <a:lnTo>
                      <a:pt x="302" y="794"/>
                    </a:lnTo>
                    <a:lnTo>
                      <a:pt x="308" y="796"/>
                    </a:lnTo>
                    <a:lnTo>
                      <a:pt x="306" y="796"/>
                    </a:lnTo>
                    <a:lnTo>
                      <a:pt x="308" y="800"/>
                    </a:lnTo>
                    <a:lnTo>
                      <a:pt x="310" y="796"/>
                    </a:lnTo>
                    <a:lnTo>
                      <a:pt x="310" y="794"/>
                    </a:lnTo>
                    <a:lnTo>
                      <a:pt x="310" y="792"/>
                    </a:lnTo>
                    <a:lnTo>
                      <a:pt x="314" y="788"/>
                    </a:lnTo>
                    <a:lnTo>
                      <a:pt x="314" y="786"/>
                    </a:lnTo>
                    <a:lnTo>
                      <a:pt x="310" y="782"/>
                    </a:lnTo>
                    <a:lnTo>
                      <a:pt x="310" y="778"/>
                    </a:lnTo>
                    <a:lnTo>
                      <a:pt x="310" y="776"/>
                    </a:lnTo>
                    <a:lnTo>
                      <a:pt x="310" y="772"/>
                    </a:lnTo>
                    <a:lnTo>
                      <a:pt x="310" y="768"/>
                    </a:lnTo>
                    <a:lnTo>
                      <a:pt x="306" y="756"/>
                    </a:lnTo>
                    <a:lnTo>
                      <a:pt x="300" y="758"/>
                    </a:lnTo>
                    <a:lnTo>
                      <a:pt x="298" y="758"/>
                    </a:lnTo>
                    <a:lnTo>
                      <a:pt x="298" y="756"/>
                    </a:lnTo>
                    <a:lnTo>
                      <a:pt x="298" y="750"/>
                    </a:lnTo>
                    <a:lnTo>
                      <a:pt x="298" y="746"/>
                    </a:lnTo>
                    <a:lnTo>
                      <a:pt x="296" y="746"/>
                    </a:lnTo>
                    <a:lnTo>
                      <a:pt x="290" y="740"/>
                    </a:lnTo>
                    <a:lnTo>
                      <a:pt x="288" y="740"/>
                    </a:lnTo>
                    <a:lnTo>
                      <a:pt x="290" y="738"/>
                    </a:lnTo>
                    <a:lnTo>
                      <a:pt x="296" y="728"/>
                    </a:lnTo>
                    <a:lnTo>
                      <a:pt x="298" y="724"/>
                    </a:lnTo>
                    <a:lnTo>
                      <a:pt x="298" y="722"/>
                    </a:lnTo>
                    <a:lnTo>
                      <a:pt x="296" y="720"/>
                    </a:lnTo>
                    <a:lnTo>
                      <a:pt x="296" y="718"/>
                    </a:lnTo>
                    <a:lnTo>
                      <a:pt x="298" y="714"/>
                    </a:lnTo>
                    <a:lnTo>
                      <a:pt x="300" y="710"/>
                    </a:lnTo>
                    <a:lnTo>
                      <a:pt x="298" y="704"/>
                    </a:lnTo>
                    <a:lnTo>
                      <a:pt x="300" y="704"/>
                    </a:lnTo>
                    <a:lnTo>
                      <a:pt x="300" y="702"/>
                    </a:lnTo>
                    <a:lnTo>
                      <a:pt x="302" y="702"/>
                    </a:lnTo>
                    <a:lnTo>
                      <a:pt x="306" y="700"/>
                    </a:lnTo>
                    <a:lnTo>
                      <a:pt x="308" y="696"/>
                    </a:lnTo>
                    <a:lnTo>
                      <a:pt x="310" y="694"/>
                    </a:lnTo>
                    <a:lnTo>
                      <a:pt x="314" y="694"/>
                    </a:lnTo>
                    <a:lnTo>
                      <a:pt x="318" y="706"/>
                    </a:lnTo>
                    <a:lnTo>
                      <a:pt x="328" y="700"/>
                    </a:lnTo>
                    <a:lnTo>
                      <a:pt x="324" y="696"/>
                    </a:lnTo>
                    <a:lnTo>
                      <a:pt x="320" y="694"/>
                    </a:lnTo>
                    <a:lnTo>
                      <a:pt x="320" y="692"/>
                    </a:lnTo>
                    <a:lnTo>
                      <a:pt x="320" y="686"/>
                    </a:lnTo>
                    <a:lnTo>
                      <a:pt x="324" y="684"/>
                    </a:lnTo>
                    <a:lnTo>
                      <a:pt x="324" y="682"/>
                    </a:lnTo>
                    <a:lnTo>
                      <a:pt x="328" y="678"/>
                    </a:lnTo>
                    <a:lnTo>
                      <a:pt x="328" y="676"/>
                    </a:lnTo>
                    <a:lnTo>
                      <a:pt x="332" y="676"/>
                    </a:lnTo>
                    <a:lnTo>
                      <a:pt x="338" y="678"/>
                    </a:lnTo>
                    <a:lnTo>
                      <a:pt x="342" y="676"/>
                    </a:lnTo>
                    <a:lnTo>
                      <a:pt x="354" y="666"/>
                    </a:lnTo>
                    <a:lnTo>
                      <a:pt x="354" y="664"/>
                    </a:lnTo>
                    <a:lnTo>
                      <a:pt x="352" y="660"/>
                    </a:lnTo>
                    <a:lnTo>
                      <a:pt x="364" y="658"/>
                    </a:lnTo>
                    <a:lnTo>
                      <a:pt x="364" y="664"/>
                    </a:lnTo>
                    <a:lnTo>
                      <a:pt x="372" y="660"/>
                    </a:lnTo>
                    <a:lnTo>
                      <a:pt x="370" y="660"/>
                    </a:lnTo>
                    <a:lnTo>
                      <a:pt x="372" y="658"/>
                    </a:lnTo>
                    <a:lnTo>
                      <a:pt x="374" y="658"/>
                    </a:lnTo>
                    <a:lnTo>
                      <a:pt x="380" y="664"/>
                    </a:lnTo>
                    <a:lnTo>
                      <a:pt x="380" y="666"/>
                    </a:lnTo>
                    <a:lnTo>
                      <a:pt x="380" y="668"/>
                    </a:lnTo>
                    <a:lnTo>
                      <a:pt x="382" y="668"/>
                    </a:lnTo>
                    <a:lnTo>
                      <a:pt x="388" y="670"/>
                    </a:lnTo>
                    <a:lnTo>
                      <a:pt x="392" y="674"/>
                    </a:lnTo>
                    <a:lnTo>
                      <a:pt x="396" y="676"/>
                    </a:lnTo>
                    <a:lnTo>
                      <a:pt x="398" y="682"/>
                    </a:lnTo>
                    <a:lnTo>
                      <a:pt x="402" y="684"/>
                    </a:lnTo>
                    <a:lnTo>
                      <a:pt x="408" y="684"/>
                    </a:lnTo>
                    <a:lnTo>
                      <a:pt x="410" y="684"/>
                    </a:lnTo>
                    <a:lnTo>
                      <a:pt x="410" y="686"/>
                    </a:lnTo>
                    <a:lnTo>
                      <a:pt x="410" y="692"/>
                    </a:lnTo>
                    <a:lnTo>
                      <a:pt x="408" y="694"/>
                    </a:lnTo>
                    <a:lnTo>
                      <a:pt x="416" y="694"/>
                    </a:lnTo>
                    <a:lnTo>
                      <a:pt x="416" y="692"/>
                    </a:lnTo>
                    <a:lnTo>
                      <a:pt x="416" y="686"/>
                    </a:lnTo>
                    <a:lnTo>
                      <a:pt x="418" y="686"/>
                    </a:lnTo>
                    <a:lnTo>
                      <a:pt x="418" y="684"/>
                    </a:lnTo>
                    <a:lnTo>
                      <a:pt x="420" y="684"/>
                    </a:lnTo>
                    <a:lnTo>
                      <a:pt x="424" y="684"/>
                    </a:lnTo>
                    <a:lnTo>
                      <a:pt x="432" y="688"/>
                    </a:lnTo>
                    <a:lnTo>
                      <a:pt x="436" y="688"/>
                    </a:lnTo>
                    <a:lnTo>
                      <a:pt x="442" y="684"/>
                    </a:lnTo>
                    <a:lnTo>
                      <a:pt x="450" y="682"/>
                    </a:lnTo>
                    <a:lnTo>
                      <a:pt x="452" y="682"/>
                    </a:lnTo>
                    <a:lnTo>
                      <a:pt x="454" y="682"/>
                    </a:lnTo>
                    <a:lnTo>
                      <a:pt x="454" y="684"/>
                    </a:lnTo>
                    <a:lnTo>
                      <a:pt x="456" y="684"/>
                    </a:lnTo>
                    <a:lnTo>
                      <a:pt x="460" y="684"/>
                    </a:lnTo>
                    <a:lnTo>
                      <a:pt x="462" y="684"/>
                    </a:lnTo>
                    <a:lnTo>
                      <a:pt x="466" y="688"/>
                    </a:lnTo>
                    <a:lnTo>
                      <a:pt x="470" y="694"/>
                    </a:lnTo>
                    <a:lnTo>
                      <a:pt x="480" y="696"/>
                    </a:lnTo>
                    <a:lnTo>
                      <a:pt x="484" y="696"/>
                    </a:lnTo>
                    <a:lnTo>
                      <a:pt x="490" y="694"/>
                    </a:lnTo>
                    <a:lnTo>
                      <a:pt x="490" y="692"/>
                    </a:lnTo>
                    <a:lnTo>
                      <a:pt x="492" y="686"/>
                    </a:lnTo>
                    <a:lnTo>
                      <a:pt x="488" y="684"/>
                    </a:lnTo>
                    <a:lnTo>
                      <a:pt x="482" y="682"/>
                    </a:lnTo>
                    <a:lnTo>
                      <a:pt x="478" y="676"/>
                    </a:lnTo>
                    <a:lnTo>
                      <a:pt x="482" y="666"/>
                    </a:lnTo>
                    <a:lnTo>
                      <a:pt x="482" y="664"/>
                    </a:lnTo>
                    <a:lnTo>
                      <a:pt x="474" y="652"/>
                    </a:lnTo>
                    <a:lnTo>
                      <a:pt x="474" y="646"/>
                    </a:lnTo>
                    <a:lnTo>
                      <a:pt x="478" y="640"/>
                    </a:lnTo>
                    <a:lnTo>
                      <a:pt x="478" y="632"/>
                    </a:lnTo>
                    <a:lnTo>
                      <a:pt x="484" y="624"/>
                    </a:lnTo>
                    <a:lnTo>
                      <a:pt x="484" y="616"/>
                    </a:lnTo>
                    <a:lnTo>
                      <a:pt x="484" y="612"/>
                    </a:lnTo>
                    <a:lnTo>
                      <a:pt x="490" y="610"/>
                    </a:lnTo>
                    <a:lnTo>
                      <a:pt x="498" y="612"/>
                    </a:lnTo>
                    <a:lnTo>
                      <a:pt x="508" y="614"/>
                    </a:lnTo>
                    <a:lnTo>
                      <a:pt x="514" y="616"/>
                    </a:lnTo>
                    <a:lnTo>
                      <a:pt x="526" y="614"/>
                    </a:lnTo>
                    <a:lnTo>
                      <a:pt x="536" y="612"/>
                    </a:lnTo>
                    <a:lnTo>
                      <a:pt x="552" y="612"/>
                    </a:lnTo>
                    <a:lnTo>
                      <a:pt x="564" y="606"/>
                    </a:lnTo>
                    <a:lnTo>
                      <a:pt x="570" y="606"/>
                    </a:lnTo>
                    <a:lnTo>
                      <a:pt x="584" y="600"/>
                    </a:lnTo>
                    <a:lnTo>
                      <a:pt x="596" y="596"/>
                    </a:lnTo>
                    <a:lnTo>
                      <a:pt x="600" y="596"/>
                    </a:lnTo>
                    <a:lnTo>
                      <a:pt x="602" y="600"/>
                    </a:lnTo>
                    <a:lnTo>
                      <a:pt x="608" y="602"/>
                    </a:lnTo>
                    <a:lnTo>
                      <a:pt x="608" y="604"/>
                    </a:lnTo>
                    <a:lnTo>
                      <a:pt x="608" y="612"/>
                    </a:lnTo>
                    <a:lnTo>
                      <a:pt x="614" y="614"/>
                    </a:lnTo>
                    <a:lnTo>
                      <a:pt x="618" y="622"/>
                    </a:lnTo>
                    <a:lnTo>
                      <a:pt x="624" y="616"/>
                    </a:lnTo>
                    <a:lnTo>
                      <a:pt x="632" y="612"/>
                    </a:lnTo>
                    <a:lnTo>
                      <a:pt x="642" y="616"/>
                    </a:lnTo>
                    <a:lnTo>
                      <a:pt x="642" y="620"/>
                    </a:lnTo>
                    <a:lnTo>
                      <a:pt x="646" y="616"/>
                    </a:lnTo>
                    <a:lnTo>
                      <a:pt x="650" y="616"/>
                    </a:lnTo>
                    <a:lnTo>
                      <a:pt x="652" y="620"/>
                    </a:lnTo>
                    <a:lnTo>
                      <a:pt x="654" y="624"/>
                    </a:lnTo>
                    <a:lnTo>
                      <a:pt x="664" y="624"/>
                    </a:lnTo>
                    <a:lnTo>
                      <a:pt x="678" y="620"/>
                    </a:lnTo>
                    <a:lnTo>
                      <a:pt x="692" y="614"/>
                    </a:lnTo>
                    <a:lnTo>
                      <a:pt x="702" y="610"/>
                    </a:lnTo>
                    <a:lnTo>
                      <a:pt x="716" y="606"/>
                    </a:lnTo>
                    <a:lnTo>
                      <a:pt x="718" y="610"/>
                    </a:lnTo>
                    <a:lnTo>
                      <a:pt x="716" y="616"/>
                    </a:lnTo>
                    <a:lnTo>
                      <a:pt x="726" y="634"/>
                    </a:lnTo>
                    <a:lnTo>
                      <a:pt x="736" y="658"/>
                    </a:lnTo>
                    <a:lnTo>
                      <a:pt x="744" y="676"/>
                    </a:lnTo>
                    <a:lnTo>
                      <a:pt x="750" y="682"/>
                    </a:lnTo>
                    <a:lnTo>
                      <a:pt x="754" y="686"/>
                    </a:lnTo>
                    <a:lnTo>
                      <a:pt x="762" y="684"/>
                    </a:lnTo>
                    <a:lnTo>
                      <a:pt x="768" y="682"/>
                    </a:lnTo>
                    <a:lnTo>
                      <a:pt x="786" y="682"/>
                    </a:lnTo>
                    <a:lnTo>
                      <a:pt x="788" y="684"/>
                    </a:lnTo>
                    <a:lnTo>
                      <a:pt x="792" y="688"/>
                    </a:lnTo>
                    <a:lnTo>
                      <a:pt x="798" y="694"/>
                    </a:lnTo>
                    <a:lnTo>
                      <a:pt x="800" y="704"/>
                    </a:lnTo>
                    <a:lnTo>
                      <a:pt x="802" y="714"/>
                    </a:lnTo>
                    <a:lnTo>
                      <a:pt x="806" y="720"/>
                    </a:lnTo>
                    <a:lnTo>
                      <a:pt x="814" y="722"/>
                    </a:lnTo>
                    <a:lnTo>
                      <a:pt x="824" y="720"/>
                    </a:lnTo>
                    <a:lnTo>
                      <a:pt x="842" y="712"/>
                    </a:lnTo>
                    <a:lnTo>
                      <a:pt x="854" y="710"/>
                    </a:lnTo>
                    <a:lnTo>
                      <a:pt x="860" y="712"/>
                    </a:lnTo>
                    <a:lnTo>
                      <a:pt x="864" y="718"/>
                    </a:lnTo>
                    <a:lnTo>
                      <a:pt x="870" y="724"/>
                    </a:lnTo>
                    <a:lnTo>
                      <a:pt x="872" y="728"/>
                    </a:lnTo>
                    <a:lnTo>
                      <a:pt x="882" y="730"/>
                    </a:lnTo>
                    <a:lnTo>
                      <a:pt x="888" y="724"/>
                    </a:lnTo>
                    <a:lnTo>
                      <a:pt x="896" y="724"/>
                    </a:lnTo>
                    <a:lnTo>
                      <a:pt x="900" y="720"/>
                    </a:lnTo>
                    <a:lnTo>
                      <a:pt x="906" y="718"/>
                    </a:lnTo>
                    <a:lnTo>
                      <a:pt x="906" y="712"/>
                    </a:lnTo>
                    <a:lnTo>
                      <a:pt x="908" y="706"/>
                    </a:lnTo>
                    <a:lnTo>
                      <a:pt x="914" y="704"/>
                    </a:lnTo>
                    <a:lnTo>
                      <a:pt x="920" y="700"/>
                    </a:lnTo>
                    <a:lnTo>
                      <a:pt x="932" y="696"/>
                    </a:lnTo>
                    <a:lnTo>
                      <a:pt x="936" y="694"/>
                    </a:lnTo>
                    <a:lnTo>
                      <a:pt x="946" y="692"/>
                    </a:lnTo>
                    <a:lnTo>
                      <a:pt x="954" y="694"/>
                    </a:lnTo>
                    <a:lnTo>
                      <a:pt x="956" y="700"/>
                    </a:lnTo>
                    <a:lnTo>
                      <a:pt x="964" y="694"/>
                    </a:lnTo>
                    <a:lnTo>
                      <a:pt x="978" y="700"/>
                    </a:lnTo>
                    <a:lnTo>
                      <a:pt x="986" y="704"/>
                    </a:lnTo>
                    <a:lnTo>
                      <a:pt x="992" y="706"/>
                    </a:lnTo>
                    <a:lnTo>
                      <a:pt x="1004" y="706"/>
                    </a:lnTo>
                    <a:lnTo>
                      <a:pt x="1016" y="704"/>
                    </a:lnTo>
                    <a:lnTo>
                      <a:pt x="1028" y="706"/>
                    </a:lnTo>
                    <a:lnTo>
                      <a:pt x="1032" y="702"/>
                    </a:lnTo>
                    <a:lnTo>
                      <a:pt x="1032" y="692"/>
                    </a:lnTo>
                    <a:lnTo>
                      <a:pt x="1026" y="686"/>
                    </a:lnTo>
                    <a:lnTo>
                      <a:pt x="1020" y="682"/>
                    </a:lnTo>
                    <a:lnTo>
                      <a:pt x="1024" y="674"/>
                    </a:lnTo>
                    <a:lnTo>
                      <a:pt x="1026" y="668"/>
                    </a:lnTo>
                    <a:lnTo>
                      <a:pt x="1028" y="664"/>
                    </a:lnTo>
                    <a:lnTo>
                      <a:pt x="1030" y="662"/>
                    </a:lnTo>
                    <a:lnTo>
                      <a:pt x="1038" y="664"/>
                    </a:lnTo>
                    <a:lnTo>
                      <a:pt x="1046" y="664"/>
                    </a:lnTo>
                    <a:lnTo>
                      <a:pt x="1056" y="664"/>
                    </a:lnTo>
                    <a:lnTo>
                      <a:pt x="1062" y="670"/>
                    </a:lnTo>
                    <a:lnTo>
                      <a:pt x="1072" y="672"/>
                    </a:lnTo>
                    <a:lnTo>
                      <a:pt x="1084" y="682"/>
                    </a:lnTo>
                    <a:lnTo>
                      <a:pt x="1092" y="690"/>
                    </a:lnTo>
                    <a:lnTo>
                      <a:pt x="1098" y="698"/>
                    </a:lnTo>
                    <a:lnTo>
                      <a:pt x="1102" y="704"/>
                    </a:lnTo>
                    <a:lnTo>
                      <a:pt x="1114" y="712"/>
                    </a:lnTo>
                    <a:lnTo>
                      <a:pt x="1120" y="708"/>
                    </a:lnTo>
                    <a:lnTo>
                      <a:pt x="1126" y="708"/>
                    </a:lnTo>
                    <a:lnTo>
                      <a:pt x="1134" y="706"/>
                    </a:lnTo>
                    <a:lnTo>
                      <a:pt x="1138" y="700"/>
                    </a:lnTo>
                    <a:lnTo>
                      <a:pt x="1148" y="706"/>
                    </a:lnTo>
                    <a:lnTo>
                      <a:pt x="1162" y="708"/>
                    </a:lnTo>
                    <a:lnTo>
                      <a:pt x="1166" y="712"/>
                    </a:lnTo>
                    <a:lnTo>
                      <a:pt x="1166" y="716"/>
                    </a:lnTo>
                    <a:lnTo>
                      <a:pt x="1172" y="718"/>
                    </a:lnTo>
                    <a:lnTo>
                      <a:pt x="1180" y="718"/>
                    </a:lnTo>
                    <a:lnTo>
                      <a:pt x="1188" y="724"/>
                    </a:lnTo>
                    <a:lnTo>
                      <a:pt x="1192" y="724"/>
                    </a:lnTo>
                    <a:lnTo>
                      <a:pt x="1200" y="722"/>
                    </a:lnTo>
                    <a:lnTo>
                      <a:pt x="1208" y="724"/>
                    </a:lnTo>
                    <a:lnTo>
                      <a:pt x="1216" y="726"/>
                    </a:lnTo>
                    <a:lnTo>
                      <a:pt x="1228" y="724"/>
                    </a:lnTo>
                    <a:lnTo>
                      <a:pt x="1234" y="718"/>
                    </a:lnTo>
                    <a:lnTo>
                      <a:pt x="1246" y="718"/>
                    </a:lnTo>
                    <a:lnTo>
                      <a:pt x="1262" y="708"/>
                    </a:lnTo>
                    <a:lnTo>
                      <a:pt x="1264" y="706"/>
                    </a:lnTo>
                    <a:lnTo>
                      <a:pt x="1274" y="714"/>
                    </a:lnTo>
                    <a:lnTo>
                      <a:pt x="1282" y="714"/>
                    </a:lnTo>
                    <a:lnTo>
                      <a:pt x="1292" y="716"/>
                    </a:lnTo>
                    <a:lnTo>
                      <a:pt x="1300" y="714"/>
                    </a:lnTo>
                    <a:lnTo>
                      <a:pt x="1310" y="718"/>
                    </a:lnTo>
                    <a:lnTo>
                      <a:pt x="1316" y="724"/>
                    </a:lnTo>
                    <a:lnTo>
                      <a:pt x="1326" y="714"/>
                    </a:lnTo>
                    <a:lnTo>
                      <a:pt x="1330" y="714"/>
                    </a:lnTo>
                    <a:lnTo>
                      <a:pt x="1334" y="712"/>
                    </a:lnTo>
                    <a:lnTo>
                      <a:pt x="1336" y="708"/>
                    </a:lnTo>
                    <a:lnTo>
                      <a:pt x="1334" y="706"/>
                    </a:lnTo>
                    <a:lnTo>
                      <a:pt x="1336" y="704"/>
                    </a:lnTo>
                    <a:lnTo>
                      <a:pt x="1342" y="698"/>
                    </a:lnTo>
                    <a:lnTo>
                      <a:pt x="1346" y="690"/>
                    </a:lnTo>
                    <a:lnTo>
                      <a:pt x="1352" y="682"/>
                    </a:lnTo>
                    <a:lnTo>
                      <a:pt x="1348" y="676"/>
                    </a:lnTo>
                    <a:lnTo>
                      <a:pt x="1354" y="672"/>
                    </a:lnTo>
                    <a:lnTo>
                      <a:pt x="1354" y="664"/>
                    </a:lnTo>
                    <a:lnTo>
                      <a:pt x="1354" y="658"/>
                    </a:lnTo>
                    <a:lnTo>
                      <a:pt x="1348" y="660"/>
                    </a:lnTo>
                    <a:lnTo>
                      <a:pt x="1348" y="654"/>
                    </a:lnTo>
                    <a:lnTo>
                      <a:pt x="1352" y="652"/>
                    </a:lnTo>
                    <a:lnTo>
                      <a:pt x="1356" y="648"/>
                    </a:lnTo>
                    <a:lnTo>
                      <a:pt x="1364" y="642"/>
                    </a:lnTo>
                    <a:lnTo>
                      <a:pt x="1370" y="636"/>
                    </a:lnTo>
                    <a:lnTo>
                      <a:pt x="1378" y="636"/>
                    </a:lnTo>
                    <a:lnTo>
                      <a:pt x="1384" y="634"/>
                    </a:lnTo>
                    <a:lnTo>
                      <a:pt x="1390" y="632"/>
                    </a:lnTo>
                    <a:lnTo>
                      <a:pt x="1398" y="632"/>
                    </a:lnTo>
                    <a:lnTo>
                      <a:pt x="1406" y="636"/>
                    </a:lnTo>
                    <a:lnTo>
                      <a:pt x="1410" y="642"/>
                    </a:lnTo>
                    <a:lnTo>
                      <a:pt x="1416" y="648"/>
                    </a:lnTo>
                    <a:lnTo>
                      <a:pt x="1426" y="650"/>
                    </a:lnTo>
                    <a:lnTo>
                      <a:pt x="1434" y="654"/>
                    </a:lnTo>
                    <a:lnTo>
                      <a:pt x="1436" y="660"/>
                    </a:lnTo>
                    <a:lnTo>
                      <a:pt x="1444" y="668"/>
                    </a:lnTo>
                    <a:lnTo>
                      <a:pt x="1444" y="676"/>
                    </a:lnTo>
                    <a:lnTo>
                      <a:pt x="1444" y="682"/>
                    </a:lnTo>
                    <a:lnTo>
                      <a:pt x="1452" y="694"/>
                    </a:lnTo>
                    <a:lnTo>
                      <a:pt x="1456" y="704"/>
                    </a:lnTo>
                    <a:lnTo>
                      <a:pt x="1462" y="708"/>
                    </a:lnTo>
                    <a:lnTo>
                      <a:pt x="1466" y="708"/>
                    </a:lnTo>
                    <a:lnTo>
                      <a:pt x="1472" y="708"/>
                    </a:lnTo>
                    <a:lnTo>
                      <a:pt x="1482" y="712"/>
                    </a:lnTo>
                    <a:lnTo>
                      <a:pt x="1484" y="716"/>
                    </a:lnTo>
                    <a:lnTo>
                      <a:pt x="1488" y="722"/>
                    </a:lnTo>
                    <a:lnTo>
                      <a:pt x="1490" y="730"/>
                    </a:lnTo>
                    <a:lnTo>
                      <a:pt x="1498" y="736"/>
                    </a:lnTo>
                    <a:lnTo>
                      <a:pt x="1500" y="742"/>
                    </a:lnTo>
                    <a:lnTo>
                      <a:pt x="1498" y="750"/>
                    </a:lnTo>
                    <a:lnTo>
                      <a:pt x="1502" y="754"/>
                    </a:lnTo>
                    <a:lnTo>
                      <a:pt x="1508" y="758"/>
                    </a:lnTo>
                    <a:lnTo>
                      <a:pt x="1516" y="762"/>
                    </a:lnTo>
                    <a:lnTo>
                      <a:pt x="1520" y="760"/>
                    </a:lnTo>
                    <a:lnTo>
                      <a:pt x="1526" y="758"/>
                    </a:lnTo>
                    <a:lnTo>
                      <a:pt x="1530" y="752"/>
                    </a:lnTo>
                    <a:lnTo>
                      <a:pt x="1536" y="750"/>
                    </a:lnTo>
                    <a:lnTo>
                      <a:pt x="1542" y="750"/>
                    </a:lnTo>
                    <a:lnTo>
                      <a:pt x="1546" y="746"/>
                    </a:lnTo>
                    <a:lnTo>
                      <a:pt x="1548" y="742"/>
                    </a:lnTo>
                    <a:lnTo>
                      <a:pt x="1560" y="740"/>
                    </a:lnTo>
                    <a:lnTo>
                      <a:pt x="1554" y="746"/>
                    </a:lnTo>
                    <a:lnTo>
                      <a:pt x="1554" y="754"/>
                    </a:lnTo>
                    <a:lnTo>
                      <a:pt x="1556" y="758"/>
                    </a:lnTo>
                    <a:lnTo>
                      <a:pt x="1556" y="764"/>
                    </a:lnTo>
                    <a:lnTo>
                      <a:pt x="1552" y="770"/>
                    </a:lnTo>
                    <a:lnTo>
                      <a:pt x="1554" y="776"/>
                    </a:lnTo>
                    <a:lnTo>
                      <a:pt x="1552" y="786"/>
                    </a:lnTo>
                    <a:lnTo>
                      <a:pt x="1548" y="794"/>
                    </a:lnTo>
                    <a:lnTo>
                      <a:pt x="1542" y="798"/>
                    </a:lnTo>
                    <a:lnTo>
                      <a:pt x="1538" y="800"/>
                    </a:lnTo>
                    <a:lnTo>
                      <a:pt x="1536" y="806"/>
                    </a:lnTo>
                    <a:lnTo>
                      <a:pt x="1528" y="808"/>
                    </a:lnTo>
                    <a:lnTo>
                      <a:pt x="1526" y="814"/>
                    </a:lnTo>
                    <a:lnTo>
                      <a:pt x="1524" y="810"/>
                    </a:lnTo>
                    <a:lnTo>
                      <a:pt x="1524" y="816"/>
                    </a:lnTo>
                    <a:lnTo>
                      <a:pt x="1524" y="824"/>
                    </a:lnTo>
                    <a:lnTo>
                      <a:pt x="1516" y="824"/>
                    </a:lnTo>
                    <a:lnTo>
                      <a:pt x="1516" y="822"/>
                    </a:lnTo>
                    <a:lnTo>
                      <a:pt x="1516" y="818"/>
                    </a:lnTo>
                    <a:lnTo>
                      <a:pt x="1518" y="814"/>
                    </a:lnTo>
                    <a:lnTo>
                      <a:pt x="1518" y="810"/>
                    </a:lnTo>
                    <a:lnTo>
                      <a:pt x="1512" y="814"/>
                    </a:lnTo>
                    <a:lnTo>
                      <a:pt x="1508" y="816"/>
                    </a:lnTo>
                    <a:lnTo>
                      <a:pt x="1508" y="824"/>
                    </a:lnTo>
                    <a:lnTo>
                      <a:pt x="1506" y="832"/>
                    </a:lnTo>
                    <a:lnTo>
                      <a:pt x="1508" y="842"/>
                    </a:lnTo>
                    <a:lnTo>
                      <a:pt x="1508" y="846"/>
                    </a:lnTo>
                    <a:lnTo>
                      <a:pt x="1502" y="852"/>
                    </a:lnTo>
                    <a:lnTo>
                      <a:pt x="1502" y="858"/>
                    </a:lnTo>
                    <a:lnTo>
                      <a:pt x="1500" y="860"/>
                    </a:lnTo>
                    <a:lnTo>
                      <a:pt x="1502" y="862"/>
                    </a:lnTo>
                    <a:lnTo>
                      <a:pt x="1512" y="854"/>
                    </a:lnTo>
                    <a:lnTo>
                      <a:pt x="1516" y="846"/>
                    </a:lnTo>
                    <a:lnTo>
                      <a:pt x="1528" y="846"/>
                    </a:lnTo>
                    <a:lnTo>
                      <a:pt x="1526" y="858"/>
                    </a:lnTo>
                    <a:lnTo>
                      <a:pt x="1538" y="864"/>
                    </a:lnTo>
                    <a:lnTo>
                      <a:pt x="1544" y="864"/>
                    </a:lnTo>
                    <a:lnTo>
                      <a:pt x="1548" y="862"/>
                    </a:lnTo>
                    <a:lnTo>
                      <a:pt x="1548" y="858"/>
                    </a:lnTo>
                    <a:lnTo>
                      <a:pt x="1556" y="854"/>
                    </a:lnTo>
                    <a:lnTo>
                      <a:pt x="1560" y="850"/>
                    </a:lnTo>
                    <a:lnTo>
                      <a:pt x="1564" y="842"/>
                    </a:lnTo>
                    <a:lnTo>
                      <a:pt x="1566" y="842"/>
                    </a:lnTo>
                    <a:lnTo>
                      <a:pt x="1570" y="836"/>
                    </a:lnTo>
                    <a:lnTo>
                      <a:pt x="1572" y="828"/>
                    </a:lnTo>
                    <a:lnTo>
                      <a:pt x="1576" y="826"/>
                    </a:lnTo>
                    <a:lnTo>
                      <a:pt x="1584" y="822"/>
                    </a:lnTo>
                    <a:lnTo>
                      <a:pt x="1584" y="816"/>
                    </a:lnTo>
                    <a:lnTo>
                      <a:pt x="1588" y="808"/>
                    </a:lnTo>
                    <a:lnTo>
                      <a:pt x="1598" y="800"/>
                    </a:lnTo>
                    <a:lnTo>
                      <a:pt x="1606" y="794"/>
                    </a:lnTo>
                    <a:lnTo>
                      <a:pt x="1610" y="780"/>
                    </a:lnTo>
                    <a:lnTo>
                      <a:pt x="1610" y="772"/>
                    </a:lnTo>
                    <a:lnTo>
                      <a:pt x="1616" y="768"/>
                    </a:lnTo>
                    <a:lnTo>
                      <a:pt x="1620" y="764"/>
                    </a:lnTo>
                    <a:lnTo>
                      <a:pt x="1624" y="760"/>
                    </a:lnTo>
                    <a:lnTo>
                      <a:pt x="1624" y="752"/>
                    </a:lnTo>
                    <a:lnTo>
                      <a:pt x="1630" y="746"/>
                    </a:lnTo>
                    <a:lnTo>
                      <a:pt x="1636" y="742"/>
                    </a:lnTo>
                    <a:lnTo>
                      <a:pt x="1636" y="736"/>
                    </a:lnTo>
                    <a:lnTo>
                      <a:pt x="1636" y="734"/>
                    </a:lnTo>
                    <a:lnTo>
                      <a:pt x="1642" y="734"/>
                    </a:lnTo>
                    <a:lnTo>
                      <a:pt x="1636" y="726"/>
                    </a:lnTo>
                    <a:lnTo>
                      <a:pt x="1642" y="722"/>
                    </a:lnTo>
                    <a:lnTo>
                      <a:pt x="1644" y="716"/>
                    </a:lnTo>
                    <a:lnTo>
                      <a:pt x="1642" y="706"/>
                    </a:lnTo>
                    <a:lnTo>
                      <a:pt x="1638" y="698"/>
                    </a:lnTo>
                    <a:lnTo>
                      <a:pt x="1642" y="696"/>
                    </a:lnTo>
                    <a:lnTo>
                      <a:pt x="1644" y="690"/>
                    </a:lnTo>
                    <a:lnTo>
                      <a:pt x="1642" y="688"/>
                    </a:lnTo>
                    <a:lnTo>
                      <a:pt x="1642" y="682"/>
                    </a:lnTo>
                    <a:lnTo>
                      <a:pt x="1648" y="680"/>
                    </a:lnTo>
                    <a:lnTo>
                      <a:pt x="1652" y="672"/>
                    </a:lnTo>
                    <a:lnTo>
                      <a:pt x="1652" y="668"/>
                    </a:lnTo>
                    <a:lnTo>
                      <a:pt x="1648" y="652"/>
                    </a:lnTo>
                    <a:lnTo>
                      <a:pt x="1658" y="652"/>
                    </a:lnTo>
                    <a:lnTo>
                      <a:pt x="1658" y="650"/>
                    </a:lnTo>
                    <a:lnTo>
                      <a:pt x="1652" y="648"/>
                    </a:lnTo>
                    <a:lnTo>
                      <a:pt x="1652" y="644"/>
                    </a:lnTo>
                    <a:lnTo>
                      <a:pt x="1648" y="644"/>
                    </a:lnTo>
                    <a:lnTo>
                      <a:pt x="1648" y="648"/>
                    </a:lnTo>
                    <a:lnTo>
                      <a:pt x="1646" y="648"/>
                    </a:lnTo>
                    <a:lnTo>
                      <a:pt x="1642" y="642"/>
                    </a:lnTo>
                    <a:lnTo>
                      <a:pt x="1638" y="634"/>
                    </a:lnTo>
                    <a:lnTo>
                      <a:pt x="1634" y="630"/>
                    </a:lnTo>
                    <a:lnTo>
                      <a:pt x="1628" y="626"/>
                    </a:lnTo>
                    <a:lnTo>
                      <a:pt x="1616" y="624"/>
                    </a:lnTo>
                    <a:lnTo>
                      <a:pt x="1612" y="626"/>
                    </a:lnTo>
                    <a:lnTo>
                      <a:pt x="1616" y="634"/>
                    </a:lnTo>
                    <a:lnTo>
                      <a:pt x="1612" y="634"/>
                    </a:lnTo>
                    <a:lnTo>
                      <a:pt x="1610" y="632"/>
                    </a:lnTo>
                    <a:lnTo>
                      <a:pt x="1608" y="632"/>
                    </a:lnTo>
                    <a:lnTo>
                      <a:pt x="1606" y="636"/>
                    </a:lnTo>
                    <a:lnTo>
                      <a:pt x="1602" y="640"/>
                    </a:lnTo>
                    <a:lnTo>
                      <a:pt x="1602" y="642"/>
                    </a:lnTo>
                    <a:lnTo>
                      <a:pt x="1598" y="640"/>
                    </a:lnTo>
                    <a:lnTo>
                      <a:pt x="1600" y="636"/>
                    </a:lnTo>
                    <a:lnTo>
                      <a:pt x="1602" y="630"/>
                    </a:lnTo>
                    <a:lnTo>
                      <a:pt x="1600" y="630"/>
                    </a:lnTo>
                    <a:lnTo>
                      <a:pt x="1598" y="630"/>
                    </a:lnTo>
                    <a:lnTo>
                      <a:pt x="1598" y="626"/>
                    </a:lnTo>
                    <a:lnTo>
                      <a:pt x="1594" y="626"/>
                    </a:lnTo>
                    <a:lnTo>
                      <a:pt x="1594" y="630"/>
                    </a:lnTo>
                    <a:lnTo>
                      <a:pt x="1592" y="630"/>
                    </a:lnTo>
                    <a:lnTo>
                      <a:pt x="1592" y="632"/>
                    </a:lnTo>
                    <a:lnTo>
                      <a:pt x="1592" y="634"/>
                    </a:lnTo>
                    <a:lnTo>
                      <a:pt x="1588" y="634"/>
                    </a:lnTo>
                    <a:lnTo>
                      <a:pt x="1588" y="612"/>
                    </a:lnTo>
                    <a:lnTo>
                      <a:pt x="1566" y="612"/>
                    </a:lnTo>
                    <a:lnTo>
                      <a:pt x="1566" y="606"/>
                    </a:lnTo>
                    <a:lnTo>
                      <a:pt x="1570" y="600"/>
                    </a:lnTo>
                    <a:lnTo>
                      <a:pt x="1598" y="578"/>
                    </a:lnTo>
                    <a:lnTo>
                      <a:pt x="1602" y="578"/>
                    </a:lnTo>
                    <a:lnTo>
                      <a:pt x="1602" y="572"/>
                    </a:lnTo>
                    <a:lnTo>
                      <a:pt x="1602" y="570"/>
                    </a:lnTo>
                    <a:lnTo>
                      <a:pt x="1608" y="568"/>
                    </a:lnTo>
                    <a:lnTo>
                      <a:pt x="1610" y="558"/>
                    </a:lnTo>
                    <a:lnTo>
                      <a:pt x="1612" y="550"/>
                    </a:lnTo>
                    <a:lnTo>
                      <a:pt x="1616" y="552"/>
                    </a:lnTo>
                    <a:lnTo>
                      <a:pt x="1618" y="552"/>
                    </a:lnTo>
                    <a:lnTo>
                      <a:pt x="1624" y="542"/>
                    </a:lnTo>
                    <a:lnTo>
                      <a:pt x="1636" y="536"/>
                    </a:lnTo>
                    <a:lnTo>
                      <a:pt x="1636" y="530"/>
                    </a:lnTo>
                    <a:lnTo>
                      <a:pt x="1642" y="530"/>
                    </a:lnTo>
                    <a:lnTo>
                      <a:pt x="1646" y="530"/>
                    </a:lnTo>
                    <a:lnTo>
                      <a:pt x="1648" y="524"/>
                    </a:lnTo>
                    <a:lnTo>
                      <a:pt x="1648" y="516"/>
                    </a:lnTo>
                    <a:lnTo>
                      <a:pt x="1658" y="504"/>
                    </a:lnTo>
                    <a:lnTo>
                      <a:pt x="1672" y="494"/>
                    </a:lnTo>
                    <a:lnTo>
                      <a:pt x="1672" y="490"/>
                    </a:lnTo>
                    <a:lnTo>
                      <a:pt x="1676" y="490"/>
                    </a:lnTo>
                    <a:lnTo>
                      <a:pt x="1676" y="488"/>
                    </a:lnTo>
                    <a:lnTo>
                      <a:pt x="1676" y="486"/>
                    </a:lnTo>
                    <a:lnTo>
                      <a:pt x="1682" y="486"/>
                    </a:lnTo>
                    <a:lnTo>
                      <a:pt x="1684" y="488"/>
                    </a:lnTo>
                    <a:lnTo>
                      <a:pt x="1688" y="490"/>
                    </a:lnTo>
                    <a:lnTo>
                      <a:pt x="1706" y="490"/>
                    </a:lnTo>
                    <a:lnTo>
                      <a:pt x="1724" y="490"/>
                    </a:lnTo>
                    <a:lnTo>
                      <a:pt x="1724" y="494"/>
                    </a:lnTo>
                    <a:lnTo>
                      <a:pt x="1724" y="496"/>
                    </a:lnTo>
                    <a:lnTo>
                      <a:pt x="1724" y="500"/>
                    </a:lnTo>
                    <a:lnTo>
                      <a:pt x="1730" y="498"/>
                    </a:lnTo>
                    <a:lnTo>
                      <a:pt x="1734" y="490"/>
                    </a:lnTo>
                    <a:lnTo>
                      <a:pt x="1740" y="498"/>
                    </a:lnTo>
                    <a:lnTo>
                      <a:pt x="1746" y="498"/>
                    </a:lnTo>
                    <a:lnTo>
                      <a:pt x="1752" y="498"/>
                    </a:lnTo>
                    <a:lnTo>
                      <a:pt x="1758" y="496"/>
                    </a:lnTo>
                    <a:lnTo>
                      <a:pt x="1762" y="498"/>
                    </a:lnTo>
                    <a:lnTo>
                      <a:pt x="1764" y="500"/>
                    </a:lnTo>
                    <a:lnTo>
                      <a:pt x="1770" y="500"/>
                    </a:lnTo>
                    <a:lnTo>
                      <a:pt x="1770" y="486"/>
                    </a:lnTo>
                    <a:lnTo>
                      <a:pt x="1782" y="486"/>
                    </a:lnTo>
                    <a:lnTo>
                      <a:pt x="1794" y="488"/>
                    </a:lnTo>
                    <a:lnTo>
                      <a:pt x="1794" y="490"/>
                    </a:lnTo>
                    <a:lnTo>
                      <a:pt x="1798" y="490"/>
                    </a:lnTo>
                    <a:lnTo>
                      <a:pt x="1798" y="488"/>
                    </a:lnTo>
                    <a:lnTo>
                      <a:pt x="1808" y="486"/>
                    </a:lnTo>
                    <a:lnTo>
                      <a:pt x="1810" y="496"/>
                    </a:lnTo>
                    <a:lnTo>
                      <a:pt x="1816" y="496"/>
                    </a:lnTo>
                    <a:lnTo>
                      <a:pt x="1816" y="498"/>
                    </a:lnTo>
                    <a:lnTo>
                      <a:pt x="1816" y="500"/>
                    </a:lnTo>
                    <a:lnTo>
                      <a:pt x="1800" y="500"/>
                    </a:lnTo>
                    <a:lnTo>
                      <a:pt x="1802" y="512"/>
                    </a:lnTo>
                    <a:lnTo>
                      <a:pt x="1818" y="512"/>
                    </a:lnTo>
                    <a:lnTo>
                      <a:pt x="1818" y="508"/>
                    </a:lnTo>
                    <a:lnTo>
                      <a:pt x="1820" y="506"/>
                    </a:lnTo>
                    <a:lnTo>
                      <a:pt x="1824" y="508"/>
                    </a:lnTo>
                    <a:lnTo>
                      <a:pt x="1828" y="508"/>
                    </a:lnTo>
                    <a:lnTo>
                      <a:pt x="1828" y="506"/>
                    </a:lnTo>
                    <a:lnTo>
                      <a:pt x="1828" y="504"/>
                    </a:lnTo>
                    <a:lnTo>
                      <a:pt x="1830" y="504"/>
                    </a:lnTo>
                    <a:lnTo>
                      <a:pt x="1834" y="496"/>
                    </a:lnTo>
                    <a:lnTo>
                      <a:pt x="1844" y="496"/>
                    </a:lnTo>
                    <a:lnTo>
                      <a:pt x="1854" y="496"/>
                    </a:lnTo>
                    <a:lnTo>
                      <a:pt x="1854" y="494"/>
                    </a:lnTo>
                    <a:lnTo>
                      <a:pt x="1858" y="494"/>
                    </a:lnTo>
                    <a:lnTo>
                      <a:pt x="1856" y="488"/>
                    </a:lnTo>
                    <a:lnTo>
                      <a:pt x="1846" y="488"/>
                    </a:lnTo>
                    <a:lnTo>
                      <a:pt x="1846" y="490"/>
                    </a:lnTo>
                    <a:lnTo>
                      <a:pt x="1844" y="490"/>
                    </a:lnTo>
                    <a:lnTo>
                      <a:pt x="1844" y="472"/>
                    </a:lnTo>
                    <a:lnTo>
                      <a:pt x="1846" y="476"/>
                    </a:lnTo>
                    <a:lnTo>
                      <a:pt x="1848" y="470"/>
                    </a:lnTo>
                    <a:lnTo>
                      <a:pt x="1848" y="466"/>
                    </a:lnTo>
                    <a:lnTo>
                      <a:pt x="1854" y="462"/>
                    </a:lnTo>
                    <a:lnTo>
                      <a:pt x="1862" y="460"/>
                    </a:lnTo>
                    <a:lnTo>
                      <a:pt x="1866" y="458"/>
                    </a:lnTo>
                    <a:lnTo>
                      <a:pt x="1872" y="454"/>
                    </a:lnTo>
                    <a:lnTo>
                      <a:pt x="1872" y="450"/>
                    </a:lnTo>
                    <a:lnTo>
                      <a:pt x="1872" y="448"/>
                    </a:lnTo>
                    <a:lnTo>
                      <a:pt x="1874" y="448"/>
                    </a:lnTo>
                    <a:lnTo>
                      <a:pt x="1880" y="442"/>
                    </a:lnTo>
                    <a:lnTo>
                      <a:pt x="1882" y="436"/>
                    </a:lnTo>
                    <a:lnTo>
                      <a:pt x="1884" y="436"/>
                    </a:lnTo>
                    <a:lnTo>
                      <a:pt x="1890" y="434"/>
                    </a:lnTo>
                    <a:lnTo>
                      <a:pt x="1902" y="434"/>
                    </a:lnTo>
                    <a:lnTo>
                      <a:pt x="1910" y="432"/>
                    </a:lnTo>
                    <a:lnTo>
                      <a:pt x="1912" y="430"/>
                    </a:lnTo>
                    <a:lnTo>
                      <a:pt x="1916" y="430"/>
                    </a:lnTo>
                    <a:lnTo>
                      <a:pt x="1918" y="436"/>
                    </a:lnTo>
                    <a:lnTo>
                      <a:pt x="1926" y="436"/>
                    </a:lnTo>
                    <a:lnTo>
                      <a:pt x="1934" y="432"/>
                    </a:lnTo>
                    <a:lnTo>
                      <a:pt x="1930" y="442"/>
                    </a:lnTo>
                    <a:lnTo>
                      <a:pt x="1928" y="448"/>
                    </a:lnTo>
                    <a:lnTo>
                      <a:pt x="1926" y="450"/>
                    </a:lnTo>
                    <a:lnTo>
                      <a:pt x="1928" y="452"/>
                    </a:lnTo>
                    <a:lnTo>
                      <a:pt x="1928" y="454"/>
                    </a:lnTo>
                    <a:lnTo>
                      <a:pt x="1934" y="452"/>
                    </a:lnTo>
                    <a:lnTo>
                      <a:pt x="1934" y="458"/>
                    </a:lnTo>
                    <a:lnTo>
                      <a:pt x="1934" y="462"/>
                    </a:lnTo>
                    <a:lnTo>
                      <a:pt x="1938" y="454"/>
                    </a:lnTo>
                    <a:lnTo>
                      <a:pt x="1948" y="444"/>
                    </a:lnTo>
                    <a:lnTo>
                      <a:pt x="1958" y="436"/>
                    </a:lnTo>
                    <a:lnTo>
                      <a:pt x="1966" y="434"/>
                    </a:lnTo>
                    <a:lnTo>
                      <a:pt x="1972" y="434"/>
                    </a:lnTo>
                    <a:lnTo>
                      <a:pt x="1972" y="436"/>
                    </a:lnTo>
                    <a:lnTo>
                      <a:pt x="1974" y="436"/>
                    </a:lnTo>
                    <a:lnTo>
                      <a:pt x="1980" y="436"/>
                    </a:lnTo>
                    <a:lnTo>
                      <a:pt x="1976" y="430"/>
                    </a:lnTo>
                    <a:lnTo>
                      <a:pt x="1976" y="426"/>
                    </a:lnTo>
                    <a:lnTo>
                      <a:pt x="1976" y="424"/>
                    </a:lnTo>
                    <a:lnTo>
                      <a:pt x="1974" y="426"/>
                    </a:lnTo>
                    <a:lnTo>
                      <a:pt x="1974" y="424"/>
                    </a:lnTo>
                    <a:lnTo>
                      <a:pt x="1974" y="420"/>
                    </a:lnTo>
                    <a:lnTo>
                      <a:pt x="1984" y="412"/>
                    </a:lnTo>
                    <a:lnTo>
                      <a:pt x="1990" y="412"/>
                    </a:lnTo>
                    <a:lnTo>
                      <a:pt x="2004" y="416"/>
                    </a:lnTo>
                    <a:lnTo>
                      <a:pt x="2004" y="420"/>
                    </a:lnTo>
                    <a:lnTo>
                      <a:pt x="2000" y="420"/>
                    </a:lnTo>
                    <a:lnTo>
                      <a:pt x="2000" y="416"/>
                    </a:lnTo>
                    <a:lnTo>
                      <a:pt x="1998" y="416"/>
                    </a:lnTo>
                    <a:lnTo>
                      <a:pt x="1992" y="416"/>
                    </a:lnTo>
                    <a:lnTo>
                      <a:pt x="1990" y="420"/>
                    </a:lnTo>
                    <a:lnTo>
                      <a:pt x="1988" y="420"/>
                    </a:lnTo>
                    <a:lnTo>
                      <a:pt x="1984" y="442"/>
                    </a:lnTo>
                    <a:lnTo>
                      <a:pt x="1982" y="454"/>
                    </a:lnTo>
                    <a:lnTo>
                      <a:pt x="1980" y="458"/>
                    </a:lnTo>
                    <a:lnTo>
                      <a:pt x="1976" y="458"/>
                    </a:lnTo>
                    <a:lnTo>
                      <a:pt x="1966" y="458"/>
                    </a:lnTo>
                    <a:lnTo>
                      <a:pt x="1954" y="460"/>
                    </a:lnTo>
                    <a:lnTo>
                      <a:pt x="1954" y="466"/>
                    </a:lnTo>
                    <a:lnTo>
                      <a:pt x="1954" y="472"/>
                    </a:lnTo>
                    <a:lnTo>
                      <a:pt x="1952" y="472"/>
                    </a:lnTo>
                    <a:lnTo>
                      <a:pt x="1948" y="472"/>
                    </a:lnTo>
                    <a:lnTo>
                      <a:pt x="1948" y="478"/>
                    </a:lnTo>
                    <a:lnTo>
                      <a:pt x="1948" y="480"/>
                    </a:lnTo>
                    <a:lnTo>
                      <a:pt x="1938" y="488"/>
                    </a:lnTo>
                    <a:lnTo>
                      <a:pt x="1928" y="496"/>
                    </a:lnTo>
                    <a:lnTo>
                      <a:pt x="1918" y="512"/>
                    </a:lnTo>
                    <a:lnTo>
                      <a:pt x="1912" y="518"/>
                    </a:lnTo>
                    <a:lnTo>
                      <a:pt x="1906" y="524"/>
                    </a:lnTo>
                    <a:lnTo>
                      <a:pt x="1902" y="526"/>
                    </a:lnTo>
                    <a:lnTo>
                      <a:pt x="1902" y="524"/>
                    </a:lnTo>
                    <a:lnTo>
                      <a:pt x="1900" y="524"/>
                    </a:lnTo>
                    <a:lnTo>
                      <a:pt x="1898" y="524"/>
                    </a:lnTo>
                    <a:lnTo>
                      <a:pt x="1898" y="526"/>
                    </a:lnTo>
                    <a:lnTo>
                      <a:pt x="1894" y="530"/>
                    </a:lnTo>
                    <a:lnTo>
                      <a:pt x="1888" y="530"/>
                    </a:lnTo>
                    <a:lnTo>
                      <a:pt x="1882" y="530"/>
                    </a:lnTo>
                    <a:lnTo>
                      <a:pt x="1882" y="534"/>
                    </a:lnTo>
                    <a:lnTo>
                      <a:pt x="1884" y="534"/>
                    </a:lnTo>
                    <a:lnTo>
                      <a:pt x="1882" y="544"/>
                    </a:lnTo>
                    <a:lnTo>
                      <a:pt x="1882" y="550"/>
                    </a:lnTo>
                    <a:lnTo>
                      <a:pt x="1876" y="552"/>
                    </a:lnTo>
                    <a:lnTo>
                      <a:pt x="1872" y="552"/>
                    </a:lnTo>
                    <a:lnTo>
                      <a:pt x="1870" y="554"/>
                    </a:lnTo>
                    <a:lnTo>
                      <a:pt x="1866" y="566"/>
                    </a:lnTo>
                    <a:lnTo>
                      <a:pt x="1864" y="580"/>
                    </a:lnTo>
                    <a:lnTo>
                      <a:pt x="1864" y="598"/>
                    </a:lnTo>
                    <a:lnTo>
                      <a:pt x="1866" y="618"/>
                    </a:lnTo>
                    <a:lnTo>
                      <a:pt x="1882" y="688"/>
                    </a:lnTo>
                    <a:lnTo>
                      <a:pt x="1894" y="678"/>
                    </a:lnTo>
                    <a:lnTo>
                      <a:pt x="1906" y="668"/>
                    </a:lnTo>
                    <a:lnTo>
                      <a:pt x="1908" y="654"/>
                    </a:lnTo>
                    <a:lnTo>
                      <a:pt x="1908" y="650"/>
                    </a:lnTo>
                    <a:lnTo>
                      <a:pt x="1910" y="648"/>
                    </a:lnTo>
                    <a:lnTo>
                      <a:pt x="1922" y="644"/>
                    </a:lnTo>
                    <a:lnTo>
                      <a:pt x="1922" y="630"/>
                    </a:lnTo>
                    <a:lnTo>
                      <a:pt x="1922" y="624"/>
                    </a:lnTo>
                    <a:lnTo>
                      <a:pt x="1928" y="618"/>
                    </a:lnTo>
                    <a:lnTo>
                      <a:pt x="1934" y="616"/>
                    </a:lnTo>
                    <a:lnTo>
                      <a:pt x="1934" y="612"/>
                    </a:lnTo>
                    <a:lnTo>
                      <a:pt x="1938" y="608"/>
                    </a:lnTo>
                    <a:lnTo>
                      <a:pt x="1944" y="612"/>
                    </a:lnTo>
                    <a:lnTo>
                      <a:pt x="1946" y="612"/>
                    </a:lnTo>
                    <a:lnTo>
                      <a:pt x="1952" y="612"/>
                    </a:lnTo>
                    <a:lnTo>
                      <a:pt x="1958" y="604"/>
                    </a:lnTo>
                    <a:lnTo>
                      <a:pt x="1952" y="590"/>
                    </a:lnTo>
                    <a:lnTo>
                      <a:pt x="1952" y="582"/>
                    </a:lnTo>
                    <a:lnTo>
                      <a:pt x="1952" y="578"/>
                    </a:lnTo>
                    <a:lnTo>
                      <a:pt x="1954" y="576"/>
                    </a:lnTo>
                    <a:lnTo>
                      <a:pt x="1958" y="570"/>
                    </a:lnTo>
                    <a:lnTo>
                      <a:pt x="1966" y="568"/>
                    </a:lnTo>
                    <a:lnTo>
                      <a:pt x="1974" y="568"/>
                    </a:lnTo>
                    <a:lnTo>
                      <a:pt x="1974" y="560"/>
                    </a:lnTo>
                    <a:lnTo>
                      <a:pt x="1970" y="560"/>
                    </a:lnTo>
                    <a:lnTo>
                      <a:pt x="1966" y="560"/>
                    </a:lnTo>
                    <a:lnTo>
                      <a:pt x="1962" y="552"/>
                    </a:lnTo>
                    <a:lnTo>
                      <a:pt x="1962" y="544"/>
                    </a:lnTo>
                    <a:lnTo>
                      <a:pt x="1964" y="544"/>
                    </a:lnTo>
                    <a:lnTo>
                      <a:pt x="1966" y="540"/>
                    </a:lnTo>
                    <a:lnTo>
                      <a:pt x="1970" y="540"/>
                    </a:lnTo>
                    <a:lnTo>
                      <a:pt x="1970" y="534"/>
                    </a:lnTo>
                    <a:lnTo>
                      <a:pt x="1970" y="532"/>
                    </a:lnTo>
                    <a:lnTo>
                      <a:pt x="1972" y="532"/>
                    </a:lnTo>
                    <a:lnTo>
                      <a:pt x="1972" y="526"/>
                    </a:lnTo>
                    <a:lnTo>
                      <a:pt x="1966" y="526"/>
                    </a:lnTo>
                    <a:lnTo>
                      <a:pt x="1956" y="524"/>
                    </a:lnTo>
                    <a:lnTo>
                      <a:pt x="1956" y="516"/>
                    </a:lnTo>
                    <a:lnTo>
                      <a:pt x="1956" y="508"/>
                    </a:lnTo>
                    <a:lnTo>
                      <a:pt x="1972" y="496"/>
                    </a:lnTo>
                    <a:lnTo>
                      <a:pt x="1972" y="494"/>
                    </a:lnTo>
                    <a:lnTo>
                      <a:pt x="1972" y="490"/>
                    </a:lnTo>
                    <a:lnTo>
                      <a:pt x="1976" y="490"/>
                    </a:lnTo>
                    <a:lnTo>
                      <a:pt x="1976" y="486"/>
                    </a:lnTo>
                    <a:lnTo>
                      <a:pt x="1974" y="486"/>
                    </a:lnTo>
                    <a:lnTo>
                      <a:pt x="1974" y="484"/>
                    </a:lnTo>
                    <a:lnTo>
                      <a:pt x="1976" y="480"/>
                    </a:lnTo>
                    <a:lnTo>
                      <a:pt x="1980" y="476"/>
                    </a:lnTo>
                    <a:lnTo>
                      <a:pt x="2002" y="478"/>
                    </a:lnTo>
                    <a:lnTo>
                      <a:pt x="2002" y="472"/>
                    </a:lnTo>
                    <a:lnTo>
                      <a:pt x="2018" y="462"/>
                    </a:lnTo>
                    <a:lnTo>
                      <a:pt x="2016" y="472"/>
                    </a:lnTo>
                    <a:lnTo>
                      <a:pt x="2016" y="478"/>
                    </a:lnTo>
                    <a:lnTo>
                      <a:pt x="2018" y="480"/>
                    </a:lnTo>
                    <a:lnTo>
                      <a:pt x="2020" y="480"/>
                    </a:lnTo>
                    <a:lnTo>
                      <a:pt x="2020" y="478"/>
                    </a:lnTo>
                    <a:lnTo>
                      <a:pt x="2022" y="478"/>
                    </a:lnTo>
                    <a:lnTo>
                      <a:pt x="2028" y="470"/>
                    </a:lnTo>
                    <a:lnTo>
                      <a:pt x="2034" y="462"/>
                    </a:lnTo>
                    <a:lnTo>
                      <a:pt x="2040" y="458"/>
                    </a:lnTo>
                    <a:lnTo>
                      <a:pt x="2048" y="458"/>
                    </a:lnTo>
                    <a:lnTo>
                      <a:pt x="2056" y="460"/>
                    </a:lnTo>
                    <a:lnTo>
                      <a:pt x="2064" y="466"/>
                    </a:lnTo>
                    <a:lnTo>
                      <a:pt x="2064" y="472"/>
                    </a:lnTo>
                    <a:lnTo>
                      <a:pt x="2072" y="476"/>
                    </a:lnTo>
                    <a:lnTo>
                      <a:pt x="2076" y="478"/>
                    </a:lnTo>
                    <a:lnTo>
                      <a:pt x="2082" y="468"/>
                    </a:lnTo>
                    <a:lnTo>
                      <a:pt x="2090" y="458"/>
                    </a:lnTo>
                    <a:lnTo>
                      <a:pt x="2098" y="452"/>
                    </a:lnTo>
                    <a:lnTo>
                      <a:pt x="2108" y="448"/>
                    </a:lnTo>
                    <a:lnTo>
                      <a:pt x="2108" y="444"/>
                    </a:lnTo>
                    <a:lnTo>
                      <a:pt x="2108" y="442"/>
                    </a:lnTo>
                    <a:lnTo>
                      <a:pt x="2108" y="440"/>
                    </a:lnTo>
                    <a:lnTo>
                      <a:pt x="2110" y="440"/>
                    </a:lnTo>
                    <a:lnTo>
                      <a:pt x="2112" y="442"/>
                    </a:lnTo>
                    <a:lnTo>
                      <a:pt x="2116" y="442"/>
                    </a:lnTo>
                    <a:lnTo>
                      <a:pt x="2118" y="442"/>
                    </a:lnTo>
                    <a:lnTo>
                      <a:pt x="2120" y="436"/>
                    </a:lnTo>
                    <a:lnTo>
                      <a:pt x="2120" y="434"/>
                    </a:lnTo>
                    <a:lnTo>
                      <a:pt x="2122" y="434"/>
                    </a:lnTo>
                    <a:lnTo>
                      <a:pt x="2122" y="436"/>
                    </a:lnTo>
                    <a:lnTo>
                      <a:pt x="2126" y="436"/>
                    </a:lnTo>
                    <a:lnTo>
                      <a:pt x="2130" y="430"/>
                    </a:lnTo>
                    <a:lnTo>
                      <a:pt x="2138" y="426"/>
                    </a:lnTo>
                    <a:lnTo>
                      <a:pt x="2144" y="426"/>
                    </a:lnTo>
                    <a:lnTo>
                      <a:pt x="2154" y="422"/>
                    </a:lnTo>
                    <a:lnTo>
                      <a:pt x="2164" y="416"/>
                    </a:lnTo>
                    <a:lnTo>
                      <a:pt x="2174" y="416"/>
                    </a:lnTo>
                    <a:lnTo>
                      <a:pt x="2184" y="420"/>
                    </a:lnTo>
                    <a:lnTo>
                      <a:pt x="2192" y="420"/>
                    </a:lnTo>
                    <a:lnTo>
                      <a:pt x="2198" y="420"/>
                    </a:lnTo>
                    <a:lnTo>
                      <a:pt x="2204" y="414"/>
                    </a:lnTo>
                    <a:lnTo>
                      <a:pt x="2202" y="408"/>
                    </a:lnTo>
                    <a:lnTo>
                      <a:pt x="2202" y="406"/>
                    </a:lnTo>
                    <a:lnTo>
                      <a:pt x="2204" y="404"/>
                    </a:lnTo>
                    <a:lnTo>
                      <a:pt x="2202" y="404"/>
                    </a:lnTo>
                    <a:lnTo>
                      <a:pt x="2198" y="404"/>
                    </a:lnTo>
                    <a:lnTo>
                      <a:pt x="2190" y="378"/>
                    </a:lnTo>
                    <a:lnTo>
                      <a:pt x="2186" y="378"/>
                    </a:lnTo>
                    <a:lnTo>
                      <a:pt x="2186" y="372"/>
                    </a:lnTo>
                    <a:lnTo>
                      <a:pt x="2180" y="376"/>
                    </a:lnTo>
                    <a:lnTo>
                      <a:pt x="2182" y="376"/>
                    </a:lnTo>
                    <a:lnTo>
                      <a:pt x="2180" y="378"/>
                    </a:lnTo>
                    <a:lnTo>
                      <a:pt x="2176" y="378"/>
                    </a:lnTo>
                    <a:lnTo>
                      <a:pt x="2176" y="372"/>
                    </a:lnTo>
                    <a:lnTo>
                      <a:pt x="2176" y="370"/>
                    </a:lnTo>
                    <a:lnTo>
                      <a:pt x="2180" y="368"/>
                    </a:lnTo>
                    <a:lnTo>
                      <a:pt x="2170" y="368"/>
                    </a:lnTo>
                    <a:lnTo>
                      <a:pt x="2162" y="368"/>
                    </a:lnTo>
                    <a:lnTo>
                      <a:pt x="2162" y="362"/>
                    </a:lnTo>
                    <a:lnTo>
                      <a:pt x="2176" y="360"/>
                    </a:lnTo>
                    <a:lnTo>
                      <a:pt x="2182" y="366"/>
                    </a:lnTo>
                    <a:lnTo>
                      <a:pt x="2198" y="366"/>
                    </a:lnTo>
                    <a:lnTo>
                      <a:pt x="2210" y="368"/>
                    </a:lnTo>
                    <a:lnTo>
                      <a:pt x="2218" y="360"/>
                    </a:lnTo>
                    <a:lnTo>
                      <a:pt x="2222" y="350"/>
                    </a:lnTo>
                    <a:lnTo>
                      <a:pt x="2222" y="342"/>
                    </a:lnTo>
                    <a:lnTo>
                      <a:pt x="2216" y="340"/>
                    </a:lnTo>
                    <a:lnTo>
                      <a:pt x="2216" y="334"/>
                    </a:lnTo>
                    <a:lnTo>
                      <a:pt x="2218" y="332"/>
                    </a:lnTo>
                    <a:lnTo>
                      <a:pt x="2218" y="324"/>
                    </a:lnTo>
                    <a:lnTo>
                      <a:pt x="2228" y="322"/>
                    </a:lnTo>
                    <a:lnTo>
                      <a:pt x="2226" y="328"/>
                    </a:lnTo>
                    <a:lnTo>
                      <a:pt x="2228" y="330"/>
                    </a:lnTo>
                    <a:lnTo>
                      <a:pt x="2230" y="332"/>
                    </a:lnTo>
                    <a:lnTo>
                      <a:pt x="2226" y="332"/>
                    </a:lnTo>
                    <a:lnTo>
                      <a:pt x="2226" y="334"/>
                    </a:lnTo>
                    <a:lnTo>
                      <a:pt x="2228" y="342"/>
                    </a:lnTo>
                    <a:lnTo>
                      <a:pt x="2238" y="350"/>
                    </a:lnTo>
                    <a:lnTo>
                      <a:pt x="2240" y="350"/>
                    </a:lnTo>
                    <a:lnTo>
                      <a:pt x="2238" y="348"/>
                    </a:lnTo>
                    <a:lnTo>
                      <a:pt x="2248" y="342"/>
                    </a:lnTo>
                    <a:lnTo>
                      <a:pt x="2254" y="340"/>
                    </a:lnTo>
                    <a:lnTo>
                      <a:pt x="2262" y="342"/>
                    </a:lnTo>
                    <a:lnTo>
                      <a:pt x="2266" y="350"/>
                    </a:lnTo>
                    <a:lnTo>
                      <a:pt x="2274" y="352"/>
                    </a:lnTo>
                    <a:lnTo>
                      <a:pt x="2274" y="360"/>
                    </a:lnTo>
                    <a:lnTo>
                      <a:pt x="2272" y="362"/>
                    </a:lnTo>
                    <a:lnTo>
                      <a:pt x="2276" y="366"/>
                    </a:lnTo>
                    <a:lnTo>
                      <a:pt x="2284" y="368"/>
                    </a:lnTo>
                    <a:lnTo>
                      <a:pt x="2302" y="372"/>
                    </a:lnTo>
                    <a:lnTo>
                      <a:pt x="2302" y="378"/>
                    </a:lnTo>
                    <a:lnTo>
                      <a:pt x="2316" y="372"/>
                    </a:lnTo>
                    <a:lnTo>
                      <a:pt x="2316" y="378"/>
                    </a:lnTo>
                    <a:lnTo>
                      <a:pt x="2328" y="378"/>
                    </a:lnTo>
                    <a:lnTo>
                      <a:pt x="2328" y="376"/>
                    </a:lnTo>
                    <a:lnTo>
                      <a:pt x="2320" y="368"/>
                    </a:lnTo>
                    <a:lnTo>
                      <a:pt x="2320" y="362"/>
                    </a:lnTo>
                    <a:lnTo>
                      <a:pt x="2330" y="362"/>
                    </a:lnTo>
                    <a:lnTo>
                      <a:pt x="2330" y="352"/>
                    </a:lnTo>
                    <a:lnTo>
                      <a:pt x="2322" y="354"/>
                    </a:lnTo>
                    <a:lnTo>
                      <a:pt x="2322" y="350"/>
                    </a:lnTo>
                    <a:lnTo>
                      <a:pt x="2320" y="348"/>
                    </a:lnTo>
                    <a:lnTo>
                      <a:pt x="2330" y="348"/>
                    </a:lnTo>
                    <a:lnTo>
                      <a:pt x="2330" y="350"/>
                    </a:lnTo>
                    <a:lnTo>
                      <a:pt x="2334" y="350"/>
                    </a:lnTo>
                    <a:lnTo>
                      <a:pt x="2336" y="350"/>
                    </a:lnTo>
                    <a:lnTo>
                      <a:pt x="2346" y="350"/>
                    </a:lnTo>
                    <a:lnTo>
                      <a:pt x="2346" y="352"/>
                    </a:lnTo>
                    <a:lnTo>
                      <a:pt x="2348" y="352"/>
                    </a:lnTo>
                    <a:lnTo>
                      <a:pt x="2348" y="350"/>
                    </a:lnTo>
                    <a:lnTo>
                      <a:pt x="2346" y="344"/>
                    </a:lnTo>
                    <a:lnTo>
                      <a:pt x="2352" y="344"/>
                    </a:lnTo>
                    <a:lnTo>
                      <a:pt x="2352" y="334"/>
                    </a:lnTo>
                    <a:lnTo>
                      <a:pt x="2356" y="334"/>
                    </a:lnTo>
                    <a:lnTo>
                      <a:pt x="2338" y="326"/>
                    </a:lnTo>
                    <a:close/>
                    <a:moveTo>
                      <a:pt x="1770" y="196"/>
                    </a:moveTo>
                    <a:lnTo>
                      <a:pt x="1774" y="194"/>
                    </a:lnTo>
                    <a:lnTo>
                      <a:pt x="1772" y="198"/>
                    </a:lnTo>
                    <a:lnTo>
                      <a:pt x="1770" y="198"/>
                    </a:lnTo>
                    <a:lnTo>
                      <a:pt x="1770" y="196"/>
                    </a:lnTo>
                    <a:close/>
                    <a:moveTo>
                      <a:pt x="744" y="204"/>
                    </a:moveTo>
                    <a:lnTo>
                      <a:pt x="742" y="206"/>
                    </a:lnTo>
                    <a:lnTo>
                      <a:pt x="742" y="202"/>
                    </a:lnTo>
                    <a:lnTo>
                      <a:pt x="744" y="202"/>
                    </a:lnTo>
                    <a:lnTo>
                      <a:pt x="744" y="204"/>
                    </a:lnTo>
                    <a:close/>
                    <a:moveTo>
                      <a:pt x="84" y="458"/>
                    </a:moveTo>
                    <a:lnTo>
                      <a:pt x="84" y="466"/>
                    </a:lnTo>
                    <a:lnTo>
                      <a:pt x="82" y="466"/>
                    </a:lnTo>
                    <a:lnTo>
                      <a:pt x="82" y="470"/>
                    </a:lnTo>
                    <a:lnTo>
                      <a:pt x="62" y="474"/>
                    </a:lnTo>
                    <a:lnTo>
                      <a:pt x="62" y="468"/>
                    </a:lnTo>
                    <a:lnTo>
                      <a:pt x="52" y="458"/>
                    </a:lnTo>
                    <a:lnTo>
                      <a:pt x="52" y="452"/>
                    </a:lnTo>
                    <a:lnTo>
                      <a:pt x="48" y="448"/>
                    </a:lnTo>
                    <a:lnTo>
                      <a:pt x="44" y="440"/>
                    </a:lnTo>
                    <a:lnTo>
                      <a:pt x="52" y="438"/>
                    </a:lnTo>
                    <a:lnTo>
                      <a:pt x="56" y="432"/>
                    </a:lnTo>
                    <a:lnTo>
                      <a:pt x="64" y="440"/>
                    </a:lnTo>
                    <a:lnTo>
                      <a:pt x="72" y="444"/>
                    </a:lnTo>
                    <a:lnTo>
                      <a:pt x="74" y="444"/>
                    </a:lnTo>
                    <a:lnTo>
                      <a:pt x="80" y="444"/>
                    </a:lnTo>
                    <a:lnTo>
                      <a:pt x="82" y="450"/>
                    </a:lnTo>
                    <a:lnTo>
                      <a:pt x="82" y="456"/>
                    </a:lnTo>
                    <a:lnTo>
                      <a:pt x="84" y="456"/>
                    </a:lnTo>
                    <a:lnTo>
                      <a:pt x="84" y="458"/>
                    </a:lnTo>
                    <a:close/>
                    <a:moveTo>
                      <a:pt x="108" y="398"/>
                    </a:moveTo>
                    <a:lnTo>
                      <a:pt x="106" y="386"/>
                    </a:lnTo>
                    <a:lnTo>
                      <a:pt x="114" y="386"/>
                    </a:lnTo>
                    <a:lnTo>
                      <a:pt x="116" y="388"/>
                    </a:lnTo>
                    <a:lnTo>
                      <a:pt x="116" y="392"/>
                    </a:lnTo>
                    <a:lnTo>
                      <a:pt x="118" y="394"/>
                    </a:lnTo>
                    <a:lnTo>
                      <a:pt x="120" y="396"/>
                    </a:lnTo>
                    <a:lnTo>
                      <a:pt x="118" y="398"/>
                    </a:lnTo>
                    <a:lnTo>
                      <a:pt x="108" y="398"/>
                    </a:lnTo>
                    <a:close/>
                    <a:moveTo>
                      <a:pt x="136" y="444"/>
                    </a:moveTo>
                    <a:lnTo>
                      <a:pt x="136" y="450"/>
                    </a:lnTo>
                    <a:lnTo>
                      <a:pt x="130" y="456"/>
                    </a:lnTo>
                    <a:lnTo>
                      <a:pt x="120" y="444"/>
                    </a:lnTo>
                    <a:lnTo>
                      <a:pt x="110" y="438"/>
                    </a:lnTo>
                    <a:lnTo>
                      <a:pt x="110" y="432"/>
                    </a:lnTo>
                    <a:lnTo>
                      <a:pt x="118" y="434"/>
                    </a:lnTo>
                    <a:lnTo>
                      <a:pt x="116" y="430"/>
                    </a:lnTo>
                    <a:lnTo>
                      <a:pt x="116" y="428"/>
                    </a:lnTo>
                    <a:lnTo>
                      <a:pt x="118" y="428"/>
                    </a:lnTo>
                    <a:lnTo>
                      <a:pt x="118" y="430"/>
                    </a:lnTo>
                    <a:lnTo>
                      <a:pt x="120" y="430"/>
                    </a:lnTo>
                    <a:lnTo>
                      <a:pt x="124" y="422"/>
                    </a:lnTo>
                    <a:lnTo>
                      <a:pt x="124" y="420"/>
                    </a:lnTo>
                    <a:lnTo>
                      <a:pt x="120" y="416"/>
                    </a:lnTo>
                    <a:lnTo>
                      <a:pt x="118" y="420"/>
                    </a:lnTo>
                    <a:lnTo>
                      <a:pt x="116" y="420"/>
                    </a:lnTo>
                    <a:lnTo>
                      <a:pt x="114" y="416"/>
                    </a:lnTo>
                    <a:lnTo>
                      <a:pt x="114" y="412"/>
                    </a:lnTo>
                    <a:lnTo>
                      <a:pt x="116" y="412"/>
                    </a:lnTo>
                    <a:lnTo>
                      <a:pt x="128" y="416"/>
                    </a:lnTo>
                    <a:lnTo>
                      <a:pt x="128" y="424"/>
                    </a:lnTo>
                    <a:lnTo>
                      <a:pt x="130" y="434"/>
                    </a:lnTo>
                    <a:lnTo>
                      <a:pt x="136" y="440"/>
                    </a:lnTo>
                    <a:lnTo>
                      <a:pt x="136" y="444"/>
                    </a:lnTo>
                    <a:close/>
                    <a:moveTo>
                      <a:pt x="156" y="496"/>
                    </a:moveTo>
                    <a:lnTo>
                      <a:pt x="156" y="498"/>
                    </a:lnTo>
                    <a:lnTo>
                      <a:pt x="154" y="498"/>
                    </a:lnTo>
                    <a:lnTo>
                      <a:pt x="154" y="494"/>
                    </a:lnTo>
                    <a:lnTo>
                      <a:pt x="154" y="492"/>
                    </a:lnTo>
                    <a:lnTo>
                      <a:pt x="156" y="496"/>
                    </a:lnTo>
                    <a:close/>
                    <a:moveTo>
                      <a:pt x="144" y="468"/>
                    </a:moveTo>
                    <a:lnTo>
                      <a:pt x="144" y="466"/>
                    </a:lnTo>
                    <a:lnTo>
                      <a:pt x="146" y="466"/>
                    </a:lnTo>
                    <a:lnTo>
                      <a:pt x="152" y="466"/>
                    </a:lnTo>
                    <a:lnTo>
                      <a:pt x="154" y="468"/>
                    </a:lnTo>
                    <a:lnTo>
                      <a:pt x="152" y="470"/>
                    </a:lnTo>
                    <a:lnTo>
                      <a:pt x="146" y="470"/>
                    </a:lnTo>
                    <a:lnTo>
                      <a:pt x="144" y="468"/>
                    </a:lnTo>
                    <a:close/>
                    <a:moveTo>
                      <a:pt x="172" y="512"/>
                    </a:moveTo>
                    <a:lnTo>
                      <a:pt x="172" y="516"/>
                    </a:lnTo>
                    <a:lnTo>
                      <a:pt x="164" y="520"/>
                    </a:lnTo>
                    <a:lnTo>
                      <a:pt x="160" y="522"/>
                    </a:lnTo>
                    <a:lnTo>
                      <a:pt x="152" y="514"/>
                    </a:lnTo>
                    <a:lnTo>
                      <a:pt x="146" y="506"/>
                    </a:lnTo>
                    <a:lnTo>
                      <a:pt x="152" y="506"/>
                    </a:lnTo>
                    <a:lnTo>
                      <a:pt x="160" y="510"/>
                    </a:lnTo>
                    <a:lnTo>
                      <a:pt x="160" y="504"/>
                    </a:lnTo>
                    <a:lnTo>
                      <a:pt x="160" y="502"/>
                    </a:lnTo>
                    <a:lnTo>
                      <a:pt x="162" y="502"/>
                    </a:lnTo>
                    <a:lnTo>
                      <a:pt x="170" y="510"/>
                    </a:lnTo>
                    <a:lnTo>
                      <a:pt x="172" y="510"/>
                    </a:lnTo>
                    <a:lnTo>
                      <a:pt x="172" y="512"/>
                    </a:lnTo>
                    <a:close/>
                    <a:moveTo>
                      <a:pt x="308" y="786"/>
                    </a:moveTo>
                    <a:lnTo>
                      <a:pt x="308" y="784"/>
                    </a:lnTo>
                    <a:lnTo>
                      <a:pt x="310" y="786"/>
                    </a:lnTo>
                    <a:lnTo>
                      <a:pt x="310" y="788"/>
                    </a:lnTo>
                    <a:lnTo>
                      <a:pt x="308" y="788"/>
                    </a:lnTo>
                    <a:lnTo>
                      <a:pt x="308" y="786"/>
                    </a:lnTo>
                    <a:close/>
                    <a:moveTo>
                      <a:pt x="856" y="130"/>
                    </a:moveTo>
                    <a:lnTo>
                      <a:pt x="854" y="134"/>
                    </a:lnTo>
                    <a:lnTo>
                      <a:pt x="852" y="134"/>
                    </a:lnTo>
                    <a:lnTo>
                      <a:pt x="852" y="132"/>
                    </a:lnTo>
                    <a:lnTo>
                      <a:pt x="860" y="122"/>
                    </a:lnTo>
                    <a:lnTo>
                      <a:pt x="856" y="130"/>
                    </a:lnTo>
                    <a:close/>
                    <a:moveTo>
                      <a:pt x="1078" y="68"/>
                    </a:moveTo>
                    <a:lnTo>
                      <a:pt x="1080" y="62"/>
                    </a:lnTo>
                    <a:lnTo>
                      <a:pt x="1080" y="60"/>
                    </a:lnTo>
                    <a:lnTo>
                      <a:pt x="1082" y="62"/>
                    </a:lnTo>
                    <a:lnTo>
                      <a:pt x="1082" y="66"/>
                    </a:lnTo>
                    <a:lnTo>
                      <a:pt x="1090" y="66"/>
                    </a:lnTo>
                    <a:lnTo>
                      <a:pt x="1098" y="62"/>
                    </a:lnTo>
                    <a:lnTo>
                      <a:pt x="1114" y="58"/>
                    </a:lnTo>
                    <a:lnTo>
                      <a:pt x="1110" y="54"/>
                    </a:lnTo>
                    <a:lnTo>
                      <a:pt x="1114" y="52"/>
                    </a:lnTo>
                    <a:lnTo>
                      <a:pt x="1118" y="58"/>
                    </a:lnTo>
                    <a:lnTo>
                      <a:pt x="1116" y="60"/>
                    </a:lnTo>
                    <a:lnTo>
                      <a:pt x="1100" y="68"/>
                    </a:lnTo>
                    <a:lnTo>
                      <a:pt x="1086" y="80"/>
                    </a:lnTo>
                    <a:lnTo>
                      <a:pt x="1086" y="76"/>
                    </a:lnTo>
                    <a:lnTo>
                      <a:pt x="1078" y="72"/>
                    </a:lnTo>
                    <a:lnTo>
                      <a:pt x="1078" y="68"/>
                    </a:lnTo>
                    <a:close/>
                    <a:moveTo>
                      <a:pt x="1050" y="50"/>
                    </a:moveTo>
                    <a:lnTo>
                      <a:pt x="1052" y="44"/>
                    </a:lnTo>
                    <a:lnTo>
                      <a:pt x="1054" y="54"/>
                    </a:lnTo>
                    <a:lnTo>
                      <a:pt x="1046" y="54"/>
                    </a:lnTo>
                    <a:lnTo>
                      <a:pt x="1050" y="50"/>
                    </a:lnTo>
                    <a:close/>
                    <a:moveTo>
                      <a:pt x="1196" y="596"/>
                    </a:moveTo>
                    <a:lnTo>
                      <a:pt x="1198" y="606"/>
                    </a:lnTo>
                    <a:lnTo>
                      <a:pt x="1198" y="616"/>
                    </a:lnTo>
                    <a:lnTo>
                      <a:pt x="1190" y="626"/>
                    </a:lnTo>
                    <a:lnTo>
                      <a:pt x="1190" y="624"/>
                    </a:lnTo>
                    <a:lnTo>
                      <a:pt x="1184" y="624"/>
                    </a:lnTo>
                    <a:lnTo>
                      <a:pt x="1184" y="626"/>
                    </a:lnTo>
                    <a:lnTo>
                      <a:pt x="1182" y="630"/>
                    </a:lnTo>
                    <a:lnTo>
                      <a:pt x="1184" y="632"/>
                    </a:lnTo>
                    <a:lnTo>
                      <a:pt x="1188" y="634"/>
                    </a:lnTo>
                    <a:lnTo>
                      <a:pt x="1178" y="644"/>
                    </a:lnTo>
                    <a:lnTo>
                      <a:pt x="1178" y="648"/>
                    </a:lnTo>
                    <a:lnTo>
                      <a:pt x="1172" y="648"/>
                    </a:lnTo>
                    <a:lnTo>
                      <a:pt x="1166" y="648"/>
                    </a:lnTo>
                    <a:lnTo>
                      <a:pt x="1166" y="650"/>
                    </a:lnTo>
                    <a:lnTo>
                      <a:pt x="1164" y="652"/>
                    </a:lnTo>
                    <a:lnTo>
                      <a:pt x="1162" y="654"/>
                    </a:lnTo>
                    <a:lnTo>
                      <a:pt x="1162" y="658"/>
                    </a:lnTo>
                    <a:lnTo>
                      <a:pt x="1156" y="658"/>
                    </a:lnTo>
                    <a:lnTo>
                      <a:pt x="1152" y="658"/>
                    </a:lnTo>
                    <a:lnTo>
                      <a:pt x="1146" y="664"/>
                    </a:lnTo>
                    <a:lnTo>
                      <a:pt x="1142" y="672"/>
                    </a:lnTo>
                    <a:lnTo>
                      <a:pt x="1134" y="682"/>
                    </a:lnTo>
                    <a:lnTo>
                      <a:pt x="1130" y="686"/>
                    </a:lnTo>
                    <a:lnTo>
                      <a:pt x="1126" y="686"/>
                    </a:lnTo>
                    <a:lnTo>
                      <a:pt x="1120" y="686"/>
                    </a:lnTo>
                    <a:lnTo>
                      <a:pt x="1116" y="682"/>
                    </a:lnTo>
                    <a:lnTo>
                      <a:pt x="1110" y="680"/>
                    </a:lnTo>
                    <a:lnTo>
                      <a:pt x="1126" y="672"/>
                    </a:lnTo>
                    <a:lnTo>
                      <a:pt x="1130" y="668"/>
                    </a:lnTo>
                    <a:lnTo>
                      <a:pt x="1136" y="662"/>
                    </a:lnTo>
                    <a:lnTo>
                      <a:pt x="1138" y="654"/>
                    </a:lnTo>
                    <a:lnTo>
                      <a:pt x="1142" y="650"/>
                    </a:lnTo>
                    <a:lnTo>
                      <a:pt x="1146" y="650"/>
                    </a:lnTo>
                    <a:lnTo>
                      <a:pt x="1148" y="648"/>
                    </a:lnTo>
                    <a:lnTo>
                      <a:pt x="1152" y="644"/>
                    </a:lnTo>
                    <a:lnTo>
                      <a:pt x="1154" y="640"/>
                    </a:lnTo>
                    <a:lnTo>
                      <a:pt x="1156" y="636"/>
                    </a:lnTo>
                    <a:lnTo>
                      <a:pt x="1162" y="636"/>
                    </a:lnTo>
                    <a:lnTo>
                      <a:pt x="1170" y="626"/>
                    </a:lnTo>
                    <a:lnTo>
                      <a:pt x="1180" y="614"/>
                    </a:lnTo>
                    <a:lnTo>
                      <a:pt x="1196" y="582"/>
                    </a:lnTo>
                    <a:lnTo>
                      <a:pt x="1198" y="582"/>
                    </a:lnTo>
                    <a:lnTo>
                      <a:pt x="1200" y="582"/>
                    </a:lnTo>
                    <a:lnTo>
                      <a:pt x="1196" y="596"/>
                    </a:lnTo>
                    <a:close/>
                    <a:moveTo>
                      <a:pt x="1248" y="142"/>
                    </a:moveTo>
                    <a:lnTo>
                      <a:pt x="1246" y="150"/>
                    </a:lnTo>
                    <a:lnTo>
                      <a:pt x="1244" y="150"/>
                    </a:lnTo>
                    <a:lnTo>
                      <a:pt x="1242" y="158"/>
                    </a:lnTo>
                    <a:lnTo>
                      <a:pt x="1238" y="158"/>
                    </a:lnTo>
                    <a:lnTo>
                      <a:pt x="1242" y="156"/>
                    </a:lnTo>
                    <a:lnTo>
                      <a:pt x="1244" y="150"/>
                    </a:lnTo>
                    <a:lnTo>
                      <a:pt x="1242" y="144"/>
                    </a:lnTo>
                    <a:lnTo>
                      <a:pt x="1244" y="140"/>
                    </a:lnTo>
                    <a:lnTo>
                      <a:pt x="1248" y="138"/>
                    </a:lnTo>
                    <a:lnTo>
                      <a:pt x="1252" y="138"/>
                    </a:lnTo>
                    <a:lnTo>
                      <a:pt x="1248" y="142"/>
                    </a:lnTo>
                    <a:close/>
                    <a:moveTo>
                      <a:pt x="1642" y="160"/>
                    </a:moveTo>
                    <a:lnTo>
                      <a:pt x="1638" y="160"/>
                    </a:lnTo>
                    <a:lnTo>
                      <a:pt x="1642" y="158"/>
                    </a:lnTo>
                    <a:lnTo>
                      <a:pt x="1644" y="160"/>
                    </a:lnTo>
                    <a:lnTo>
                      <a:pt x="1646" y="162"/>
                    </a:lnTo>
                    <a:lnTo>
                      <a:pt x="1642" y="16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5" name="Freeform 1537"/>
              <p:cNvSpPr>
                <a:spLocks/>
              </p:cNvSpPr>
              <p:nvPr/>
            </p:nvSpPr>
            <p:spPr bwMode="auto">
              <a:xfrm>
                <a:off x="3241675" y="1958975"/>
                <a:ext cx="19050" cy="22225"/>
              </a:xfrm>
              <a:custGeom>
                <a:avLst/>
                <a:gdLst>
                  <a:gd name="T0" fmla="*/ 0 w 12"/>
                  <a:gd name="T1" fmla="*/ 8 h 14"/>
                  <a:gd name="T2" fmla="*/ 0 w 12"/>
                  <a:gd name="T3" fmla="*/ 14 h 14"/>
                  <a:gd name="T4" fmla="*/ 6 w 12"/>
                  <a:gd name="T5" fmla="*/ 12 h 14"/>
                  <a:gd name="T6" fmla="*/ 12 w 12"/>
                  <a:gd name="T7" fmla="*/ 6 h 14"/>
                  <a:gd name="T8" fmla="*/ 12 w 12"/>
                  <a:gd name="T9" fmla="*/ 0 h 14"/>
                  <a:gd name="T10" fmla="*/ 8 w 12"/>
                  <a:gd name="T11" fmla="*/ 0 h 14"/>
                  <a:gd name="T12" fmla="*/ 4 w 12"/>
                  <a:gd name="T13" fmla="*/ 4 h 14"/>
                  <a:gd name="T14" fmla="*/ 0 w 12"/>
                  <a:gd name="T15" fmla="*/ 8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4">
                    <a:moveTo>
                      <a:pt x="0" y="8"/>
                    </a:moveTo>
                    <a:lnTo>
                      <a:pt x="0" y="14"/>
                    </a:lnTo>
                    <a:lnTo>
                      <a:pt x="6" y="12"/>
                    </a:lnTo>
                    <a:lnTo>
                      <a:pt x="12" y="6"/>
                    </a:lnTo>
                    <a:lnTo>
                      <a:pt x="12" y="0"/>
                    </a:lnTo>
                    <a:lnTo>
                      <a:pt x="8" y="0"/>
                    </a:lnTo>
                    <a:lnTo>
                      <a:pt x="4" y="4"/>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6" name="Freeform 1538"/>
              <p:cNvSpPr>
                <a:spLocks/>
              </p:cNvSpPr>
              <p:nvPr/>
            </p:nvSpPr>
            <p:spPr bwMode="auto">
              <a:xfrm>
                <a:off x="3819525" y="2752725"/>
                <a:ext cx="22225" cy="22225"/>
              </a:xfrm>
              <a:custGeom>
                <a:avLst/>
                <a:gdLst>
                  <a:gd name="T0" fmla="*/ 6 w 14"/>
                  <a:gd name="T1" fmla="*/ 14 h 14"/>
                  <a:gd name="T2" fmla="*/ 8 w 14"/>
                  <a:gd name="T3" fmla="*/ 14 h 14"/>
                  <a:gd name="T4" fmla="*/ 14 w 14"/>
                  <a:gd name="T5" fmla="*/ 6 h 14"/>
                  <a:gd name="T6" fmla="*/ 6 w 14"/>
                  <a:gd name="T7" fmla="*/ 0 h 14"/>
                  <a:gd name="T8" fmla="*/ 4 w 14"/>
                  <a:gd name="T9" fmla="*/ 2 h 14"/>
                  <a:gd name="T10" fmla="*/ 0 w 14"/>
                  <a:gd name="T11" fmla="*/ 6 h 14"/>
                  <a:gd name="T12" fmla="*/ 0 w 14"/>
                  <a:gd name="T13" fmla="*/ 10 h 14"/>
                  <a:gd name="T14" fmla="*/ 4 w 14"/>
                  <a:gd name="T15" fmla="*/ 10 h 14"/>
                  <a:gd name="T16" fmla="*/ 4 w 14"/>
                  <a:gd name="T17" fmla="*/ 14 h 14"/>
                  <a:gd name="T18" fmla="*/ 6 w 14"/>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6" y="14"/>
                    </a:moveTo>
                    <a:lnTo>
                      <a:pt x="8" y="14"/>
                    </a:lnTo>
                    <a:lnTo>
                      <a:pt x="14" y="6"/>
                    </a:lnTo>
                    <a:lnTo>
                      <a:pt x="6" y="0"/>
                    </a:lnTo>
                    <a:lnTo>
                      <a:pt x="4" y="2"/>
                    </a:lnTo>
                    <a:lnTo>
                      <a:pt x="0" y="6"/>
                    </a:lnTo>
                    <a:lnTo>
                      <a:pt x="0" y="10"/>
                    </a:lnTo>
                    <a:lnTo>
                      <a:pt x="4" y="10"/>
                    </a:lnTo>
                    <a:lnTo>
                      <a:pt x="4" y="14"/>
                    </a:lnTo>
                    <a:lnTo>
                      <a:pt x="6" y="1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7" name="Freeform 1539"/>
              <p:cNvSpPr>
                <a:spLocks/>
              </p:cNvSpPr>
              <p:nvPr/>
            </p:nvSpPr>
            <p:spPr bwMode="auto">
              <a:xfrm>
                <a:off x="4137025" y="2098675"/>
                <a:ext cx="34925" cy="25400"/>
              </a:xfrm>
              <a:custGeom>
                <a:avLst/>
                <a:gdLst>
                  <a:gd name="T0" fmla="*/ 12 w 22"/>
                  <a:gd name="T1" fmla="*/ 16 h 16"/>
                  <a:gd name="T2" fmla="*/ 18 w 22"/>
                  <a:gd name="T3" fmla="*/ 16 h 16"/>
                  <a:gd name="T4" fmla="*/ 22 w 22"/>
                  <a:gd name="T5" fmla="*/ 12 h 16"/>
                  <a:gd name="T6" fmla="*/ 22 w 22"/>
                  <a:gd name="T7" fmla="*/ 10 h 16"/>
                  <a:gd name="T8" fmla="*/ 18 w 22"/>
                  <a:gd name="T9" fmla="*/ 10 h 16"/>
                  <a:gd name="T10" fmla="*/ 18 w 22"/>
                  <a:gd name="T11" fmla="*/ 8 h 16"/>
                  <a:gd name="T12" fmla="*/ 18 w 22"/>
                  <a:gd name="T13" fmla="*/ 4 h 16"/>
                  <a:gd name="T14" fmla="*/ 16 w 22"/>
                  <a:gd name="T15" fmla="*/ 8 h 16"/>
                  <a:gd name="T16" fmla="*/ 14 w 22"/>
                  <a:gd name="T17" fmla="*/ 0 h 16"/>
                  <a:gd name="T18" fmla="*/ 8 w 22"/>
                  <a:gd name="T19" fmla="*/ 0 h 16"/>
                  <a:gd name="T20" fmla="*/ 6 w 22"/>
                  <a:gd name="T21" fmla="*/ 0 h 16"/>
                  <a:gd name="T22" fmla="*/ 0 w 22"/>
                  <a:gd name="T23" fmla="*/ 16 h 16"/>
                  <a:gd name="T24" fmla="*/ 12 w 22"/>
                  <a:gd name="T2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6">
                    <a:moveTo>
                      <a:pt x="12" y="16"/>
                    </a:moveTo>
                    <a:lnTo>
                      <a:pt x="18" y="16"/>
                    </a:lnTo>
                    <a:lnTo>
                      <a:pt x="22" y="12"/>
                    </a:lnTo>
                    <a:lnTo>
                      <a:pt x="22" y="10"/>
                    </a:lnTo>
                    <a:lnTo>
                      <a:pt x="18" y="10"/>
                    </a:lnTo>
                    <a:lnTo>
                      <a:pt x="18" y="8"/>
                    </a:lnTo>
                    <a:lnTo>
                      <a:pt x="18" y="4"/>
                    </a:lnTo>
                    <a:lnTo>
                      <a:pt x="16" y="8"/>
                    </a:lnTo>
                    <a:lnTo>
                      <a:pt x="14" y="0"/>
                    </a:lnTo>
                    <a:lnTo>
                      <a:pt x="8" y="0"/>
                    </a:lnTo>
                    <a:lnTo>
                      <a:pt x="6" y="0"/>
                    </a:lnTo>
                    <a:lnTo>
                      <a:pt x="0" y="16"/>
                    </a:lnTo>
                    <a:lnTo>
                      <a:pt x="12"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8" name="Freeform 1540"/>
              <p:cNvSpPr>
                <a:spLocks/>
              </p:cNvSpPr>
              <p:nvPr/>
            </p:nvSpPr>
            <p:spPr bwMode="auto">
              <a:xfrm>
                <a:off x="4149725" y="3025775"/>
                <a:ext cx="9525" cy="15875"/>
              </a:xfrm>
              <a:custGeom>
                <a:avLst/>
                <a:gdLst>
                  <a:gd name="T0" fmla="*/ 0 w 6"/>
                  <a:gd name="T1" fmla="*/ 8 h 10"/>
                  <a:gd name="T2" fmla="*/ 0 w 6"/>
                  <a:gd name="T3" fmla="*/ 10 h 10"/>
                  <a:gd name="T4" fmla="*/ 6 w 6"/>
                  <a:gd name="T5" fmla="*/ 2 h 10"/>
                  <a:gd name="T6" fmla="*/ 6 w 6"/>
                  <a:gd name="T7" fmla="*/ 0 h 10"/>
                  <a:gd name="T8" fmla="*/ 4 w 6"/>
                  <a:gd name="T9" fmla="*/ 0 h 10"/>
                  <a:gd name="T10" fmla="*/ 0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0" y="8"/>
                    </a:moveTo>
                    <a:lnTo>
                      <a:pt x="0" y="10"/>
                    </a:lnTo>
                    <a:lnTo>
                      <a:pt x="6" y="2"/>
                    </a:lnTo>
                    <a:lnTo>
                      <a:pt x="6" y="0"/>
                    </a:lnTo>
                    <a:lnTo>
                      <a:pt x="4" y="0"/>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09" name="Freeform 1541"/>
              <p:cNvSpPr>
                <a:spLocks/>
              </p:cNvSpPr>
              <p:nvPr/>
            </p:nvSpPr>
            <p:spPr bwMode="auto">
              <a:xfrm>
                <a:off x="4540250" y="2139950"/>
                <a:ext cx="25400" cy="22225"/>
              </a:xfrm>
              <a:custGeom>
                <a:avLst/>
                <a:gdLst>
                  <a:gd name="T0" fmla="*/ 8 w 16"/>
                  <a:gd name="T1" fmla="*/ 14 h 14"/>
                  <a:gd name="T2" fmla="*/ 8 w 16"/>
                  <a:gd name="T3" fmla="*/ 12 h 14"/>
                  <a:gd name="T4" fmla="*/ 10 w 16"/>
                  <a:gd name="T5" fmla="*/ 12 h 14"/>
                  <a:gd name="T6" fmla="*/ 14 w 16"/>
                  <a:gd name="T7" fmla="*/ 12 h 14"/>
                  <a:gd name="T8" fmla="*/ 16 w 16"/>
                  <a:gd name="T9" fmla="*/ 10 h 14"/>
                  <a:gd name="T10" fmla="*/ 16 w 16"/>
                  <a:gd name="T11" fmla="*/ 8 h 14"/>
                  <a:gd name="T12" fmla="*/ 6 w 16"/>
                  <a:gd name="T13" fmla="*/ 0 h 14"/>
                  <a:gd name="T14" fmla="*/ 0 w 16"/>
                  <a:gd name="T15" fmla="*/ 10 h 14"/>
                  <a:gd name="T16" fmla="*/ 6 w 16"/>
                  <a:gd name="T17" fmla="*/ 12 h 14"/>
                  <a:gd name="T18" fmla="*/ 8 w 16"/>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4">
                    <a:moveTo>
                      <a:pt x="8" y="14"/>
                    </a:moveTo>
                    <a:lnTo>
                      <a:pt x="8" y="12"/>
                    </a:lnTo>
                    <a:lnTo>
                      <a:pt x="10" y="12"/>
                    </a:lnTo>
                    <a:lnTo>
                      <a:pt x="14" y="12"/>
                    </a:lnTo>
                    <a:lnTo>
                      <a:pt x="16" y="10"/>
                    </a:lnTo>
                    <a:lnTo>
                      <a:pt x="16" y="8"/>
                    </a:lnTo>
                    <a:lnTo>
                      <a:pt x="6" y="0"/>
                    </a:lnTo>
                    <a:lnTo>
                      <a:pt x="0" y="10"/>
                    </a:lnTo>
                    <a:lnTo>
                      <a:pt x="6" y="12"/>
                    </a:lnTo>
                    <a:lnTo>
                      <a:pt x="8" y="1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0" name="Freeform 1542"/>
              <p:cNvSpPr>
                <a:spLocks/>
              </p:cNvSpPr>
              <p:nvPr/>
            </p:nvSpPr>
            <p:spPr bwMode="auto">
              <a:xfrm>
                <a:off x="4013200" y="3117850"/>
                <a:ext cx="15875" cy="28575"/>
              </a:xfrm>
              <a:custGeom>
                <a:avLst/>
                <a:gdLst>
                  <a:gd name="T0" fmla="*/ 2 w 10"/>
                  <a:gd name="T1" fmla="*/ 12 h 18"/>
                  <a:gd name="T2" fmla="*/ 0 w 10"/>
                  <a:gd name="T3" fmla="*/ 16 h 18"/>
                  <a:gd name="T4" fmla="*/ 0 w 10"/>
                  <a:gd name="T5" fmla="*/ 18 h 18"/>
                  <a:gd name="T6" fmla="*/ 2 w 10"/>
                  <a:gd name="T7" fmla="*/ 16 h 18"/>
                  <a:gd name="T8" fmla="*/ 8 w 10"/>
                  <a:gd name="T9" fmla="*/ 8 h 18"/>
                  <a:gd name="T10" fmla="*/ 10 w 10"/>
                  <a:gd name="T11" fmla="*/ 4 h 18"/>
                  <a:gd name="T12" fmla="*/ 10 w 10"/>
                  <a:gd name="T13" fmla="*/ 0 h 18"/>
                  <a:gd name="T14" fmla="*/ 8 w 10"/>
                  <a:gd name="T15" fmla="*/ 0 h 18"/>
                  <a:gd name="T16" fmla="*/ 2 w 10"/>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8">
                    <a:moveTo>
                      <a:pt x="2" y="12"/>
                    </a:moveTo>
                    <a:lnTo>
                      <a:pt x="0" y="16"/>
                    </a:lnTo>
                    <a:lnTo>
                      <a:pt x="0" y="18"/>
                    </a:lnTo>
                    <a:lnTo>
                      <a:pt x="2" y="16"/>
                    </a:lnTo>
                    <a:lnTo>
                      <a:pt x="8" y="8"/>
                    </a:lnTo>
                    <a:lnTo>
                      <a:pt x="10" y="4"/>
                    </a:lnTo>
                    <a:lnTo>
                      <a:pt x="10" y="0"/>
                    </a:lnTo>
                    <a:lnTo>
                      <a:pt x="8" y="0"/>
                    </a:lnTo>
                    <a:lnTo>
                      <a:pt x="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1" name="Freeform 1543"/>
              <p:cNvSpPr>
                <a:spLocks/>
              </p:cNvSpPr>
              <p:nvPr/>
            </p:nvSpPr>
            <p:spPr bwMode="auto">
              <a:xfrm>
                <a:off x="3921125" y="2781300"/>
                <a:ext cx="66675" cy="288925"/>
              </a:xfrm>
              <a:custGeom>
                <a:avLst/>
                <a:gdLst>
                  <a:gd name="T0" fmla="*/ 32 w 42"/>
                  <a:gd name="T1" fmla="*/ 98 h 182"/>
                  <a:gd name="T2" fmla="*/ 30 w 42"/>
                  <a:gd name="T3" fmla="*/ 92 h 182"/>
                  <a:gd name="T4" fmla="*/ 26 w 42"/>
                  <a:gd name="T5" fmla="*/ 92 h 182"/>
                  <a:gd name="T6" fmla="*/ 26 w 42"/>
                  <a:gd name="T7" fmla="*/ 82 h 182"/>
                  <a:gd name="T8" fmla="*/ 26 w 42"/>
                  <a:gd name="T9" fmla="*/ 70 h 182"/>
                  <a:gd name="T10" fmla="*/ 26 w 42"/>
                  <a:gd name="T11" fmla="*/ 56 h 182"/>
                  <a:gd name="T12" fmla="*/ 24 w 42"/>
                  <a:gd name="T13" fmla="*/ 48 h 182"/>
                  <a:gd name="T14" fmla="*/ 26 w 42"/>
                  <a:gd name="T15" fmla="*/ 44 h 182"/>
                  <a:gd name="T16" fmla="*/ 30 w 42"/>
                  <a:gd name="T17" fmla="*/ 38 h 182"/>
                  <a:gd name="T18" fmla="*/ 24 w 42"/>
                  <a:gd name="T19" fmla="*/ 32 h 182"/>
                  <a:gd name="T20" fmla="*/ 18 w 42"/>
                  <a:gd name="T21" fmla="*/ 24 h 182"/>
                  <a:gd name="T22" fmla="*/ 22 w 42"/>
                  <a:gd name="T23" fmla="*/ 16 h 182"/>
                  <a:gd name="T24" fmla="*/ 24 w 42"/>
                  <a:gd name="T25" fmla="*/ 10 h 182"/>
                  <a:gd name="T26" fmla="*/ 22 w 42"/>
                  <a:gd name="T27" fmla="*/ 6 h 182"/>
                  <a:gd name="T28" fmla="*/ 16 w 42"/>
                  <a:gd name="T29" fmla="*/ 0 h 182"/>
                  <a:gd name="T30" fmla="*/ 14 w 42"/>
                  <a:gd name="T31" fmla="*/ 6 h 182"/>
                  <a:gd name="T32" fmla="*/ 12 w 42"/>
                  <a:gd name="T33" fmla="*/ 8 h 182"/>
                  <a:gd name="T34" fmla="*/ 14 w 42"/>
                  <a:gd name="T35" fmla="*/ 16 h 182"/>
                  <a:gd name="T36" fmla="*/ 16 w 42"/>
                  <a:gd name="T37" fmla="*/ 20 h 182"/>
                  <a:gd name="T38" fmla="*/ 14 w 42"/>
                  <a:gd name="T39" fmla="*/ 26 h 182"/>
                  <a:gd name="T40" fmla="*/ 8 w 42"/>
                  <a:gd name="T41" fmla="*/ 28 h 182"/>
                  <a:gd name="T42" fmla="*/ 6 w 42"/>
                  <a:gd name="T43" fmla="*/ 34 h 182"/>
                  <a:gd name="T44" fmla="*/ 4 w 42"/>
                  <a:gd name="T45" fmla="*/ 36 h 182"/>
                  <a:gd name="T46" fmla="*/ 0 w 42"/>
                  <a:gd name="T47" fmla="*/ 46 h 182"/>
                  <a:gd name="T48" fmla="*/ 4 w 42"/>
                  <a:gd name="T49" fmla="*/ 54 h 182"/>
                  <a:gd name="T50" fmla="*/ 6 w 42"/>
                  <a:gd name="T51" fmla="*/ 66 h 182"/>
                  <a:gd name="T52" fmla="*/ 6 w 42"/>
                  <a:gd name="T53" fmla="*/ 92 h 182"/>
                  <a:gd name="T54" fmla="*/ 4 w 42"/>
                  <a:gd name="T55" fmla="*/ 116 h 182"/>
                  <a:gd name="T56" fmla="*/ 6 w 42"/>
                  <a:gd name="T57" fmla="*/ 116 h 182"/>
                  <a:gd name="T58" fmla="*/ 6 w 42"/>
                  <a:gd name="T59" fmla="*/ 118 h 182"/>
                  <a:gd name="T60" fmla="*/ 6 w 42"/>
                  <a:gd name="T61" fmla="*/ 124 h 182"/>
                  <a:gd name="T62" fmla="*/ 4 w 42"/>
                  <a:gd name="T63" fmla="*/ 126 h 182"/>
                  <a:gd name="T64" fmla="*/ 4 w 42"/>
                  <a:gd name="T65" fmla="*/ 128 h 182"/>
                  <a:gd name="T66" fmla="*/ 8 w 42"/>
                  <a:gd name="T67" fmla="*/ 136 h 182"/>
                  <a:gd name="T68" fmla="*/ 6 w 42"/>
                  <a:gd name="T69" fmla="*/ 156 h 182"/>
                  <a:gd name="T70" fmla="*/ 0 w 42"/>
                  <a:gd name="T71" fmla="*/ 180 h 182"/>
                  <a:gd name="T72" fmla="*/ 6 w 42"/>
                  <a:gd name="T73" fmla="*/ 172 h 182"/>
                  <a:gd name="T74" fmla="*/ 8 w 42"/>
                  <a:gd name="T75" fmla="*/ 166 h 182"/>
                  <a:gd name="T76" fmla="*/ 14 w 42"/>
                  <a:gd name="T77" fmla="*/ 170 h 182"/>
                  <a:gd name="T78" fmla="*/ 18 w 42"/>
                  <a:gd name="T79" fmla="*/ 174 h 182"/>
                  <a:gd name="T80" fmla="*/ 24 w 42"/>
                  <a:gd name="T81" fmla="*/ 182 h 182"/>
                  <a:gd name="T82" fmla="*/ 24 w 42"/>
                  <a:gd name="T83" fmla="*/ 178 h 182"/>
                  <a:gd name="T84" fmla="*/ 24 w 42"/>
                  <a:gd name="T85" fmla="*/ 172 h 182"/>
                  <a:gd name="T86" fmla="*/ 18 w 42"/>
                  <a:gd name="T87" fmla="*/ 162 h 182"/>
                  <a:gd name="T88" fmla="*/ 14 w 42"/>
                  <a:gd name="T89" fmla="*/ 152 h 182"/>
                  <a:gd name="T90" fmla="*/ 14 w 42"/>
                  <a:gd name="T91" fmla="*/ 142 h 182"/>
                  <a:gd name="T92" fmla="*/ 14 w 42"/>
                  <a:gd name="T93" fmla="*/ 130 h 182"/>
                  <a:gd name="T94" fmla="*/ 18 w 42"/>
                  <a:gd name="T95" fmla="*/ 110 h 182"/>
                  <a:gd name="T96" fmla="*/ 22 w 42"/>
                  <a:gd name="T97" fmla="*/ 110 h 182"/>
                  <a:gd name="T98" fmla="*/ 22 w 42"/>
                  <a:gd name="T99" fmla="*/ 106 h 182"/>
                  <a:gd name="T100" fmla="*/ 26 w 42"/>
                  <a:gd name="T101" fmla="*/ 106 h 182"/>
                  <a:gd name="T102" fmla="*/ 32 w 42"/>
                  <a:gd name="T103" fmla="*/ 106 h 182"/>
                  <a:gd name="T104" fmla="*/ 42 w 42"/>
                  <a:gd name="T105" fmla="*/ 116 h 182"/>
                  <a:gd name="T106" fmla="*/ 36 w 42"/>
                  <a:gd name="T107" fmla="*/ 102 h 182"/>
                  <a:gd name="T108" fmla="*/ 32 w 42"/>
                  <a:gd name="T109" fmla="*/ 9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 h="182">
                    <a:moveTo>
                      <a:pt x="32" y="98"/>
                    </a:moveTo>
                    <a:lnTo>
                      <a:pt x="30" y="92"/>
                    </a:lnTo>
                    <a:lnTo>
                      <a:pt x="26" y="92"/>
                    </a:lnTo>
                    <a:lnTo>
                      <a:pt x="26" y="82"/>
                    </a:lnTo>
                    <a:lnTo>
                      <a:pt x="26" y="70"/>
                    </a:lnTo>
                    <a:lnTo>
                      <a:pt x="26" y="56"/>
                    </a:lnTo>
                    <a:lnTo>
                      <a:pt x="24" y="48"/>
                    </a:lnTo>
                    <a:lnTo>
                      <a:pt x="26" y="44"/>
                    </a:lnTo>
                    <a:lnTo>
                      <a:pt x="30" y="38"/>
                    </a:lnTo>
                    <a:lnTo>
                      <a:pt x="24" y="32"/>
                    </a:lnTo>
                    <a:lnTo>
                      <a:pt x="18" y="24"/>
                    </a:lnTo>
                    <a:lnTo>
                      <a:pt x="22" y="16"/>
                    </a:lnTo>
                    <a:lnTo>
                      <a:pt x="24" y="10"/>
                    </a:lnTo>
                    <a:lnTo>
                      <a:pt x="22" y="6"/>
                    </a:lnTo>
                    <a:lnTo>
                      <a:pt x="16" y="0"/>
                    </a:lnTo>
                    <a:lnTo>
                      <a:pt x="14" y="6"/>
                    </a:lnTo>
                    <a:lnTo>
                      <a:pt x="12" y="8"/>
                    </a:lnTo>
                    <a:lnTo>
                      <a:pt x="14" y="16"/>
                    </a:lnTo>
                    <a:lnTo>
                      <a:pt x="16" y="20"/>
                    </a:lnTo>
                    <a:lnTo>
                      <a:pt x="14" y="26"/>
                    </a:lnTo>
                    <a:lnTo>
                      <a:pt x="8" y="28"/>
                    </a:lnTo>
                    <a:lnTo>
                      <a:pt x="6" y="34"/>
                    </a:lnTo>
                    <a:lnTo>
                      <a:pt x="4" y="36"/>
                    </a:lnTo>
                    <a:lnTo>
                      <a:pt x="0" y="46"/>
                    </a:lnTo>
                    <a:lnTo>
                      <a:pt x="4" y="54"/>
                    </a:lnTo>
                    <a:lnTo>
                      <a:pt x="6" y="66"/>
                    </a:lnTo>
                    <a:lnTo>
                      <a:pt x="6" y="92"/>
                    </a:lnTo>
                    <a:lnTo>
                      <a:pt x="4" y="116"/>
                    </a:lnTo>
                    <a:lnTo>
                      <a:pt x="6" y="116"/>
                    </a:lnTo>
                    <a:lnTo>
                      <a:pt x="6" y="118"/>
                    </a:lnTo>
                    <a:lnTo>
                      <a:pt x="6" y="124"/>
                    </a:lnTo>
                    <a:lnTo>
                      <a:pt x="4" y="126"/>
                    </a:lnTo>
                    <a:lnTo>
                      <a:pt x="4" y="128"/>
                    </a:lnTo>
                    <a:lnTo>
                      <a:pt x="8" y="136"/>
                    </a:lnTo>
                    <a:lnTo>
                      <a:pt x="6" y="156"/>
                    </a:lnTo>
                    <a:lnTo>
                      <a:pt x="0" y="180"/>
                    </a:lnTo>
                    <a:lnTo>
                      <a:pt x="6" y="172"/>
                    </a:lnTo>
                    <a:lnTo>
                      <a:pt x="8" y="166"/>
                    </a:lnTo>
                    <a:lnTo>
                      <a:pt x="14" y="170"/>
                    </a:lnTo>
                    <a:lnTo>
                      <a:pt x="18" y="174"/>
                    </a:lnTo>
                    <a:lnTo>
                      <a:pt x="24" y="182"/>
                    </a:lnTo>
                    <a:lnTo>
                      <a:pt x="24" y="178"/>
                    </a:lnTo>
                    <a:lnTo>
                      <a:pt x="24" y="172"/>
                    </a:lnTo>
                    <a:lnTo>
                      <a:pt x="18" y="162"/>
                    </a:lnTo>
                    <a:lnTo>
                      <a:pt x="14" y="152"/>
                    </a:lnTo>
                    <a:lnTo>
                      <a:pt x="14" y="142"/>
                    </a:lnTo>
                    <a:lnTo>
                      <a:pt x="14" y="130"/>
                    </a:lnTo>
                    <a:lnTo>
                      <a:pt x="18" y="110"/>
                    </a:lnTo>
                    <a:lnTo>
                      <a:pt x="22" y="110"/>
                    </a:lnTo>
                    <a:lnTo>
                      <a:pt x="22" y="106"/>
                    </a:lnTo>
                    <a:lnTo>
                      <a:pt x="26" y="106"/>
                    </a:lnTo>
                    <a:lnTo>
                      <a:pt x="32" y="106"/>
                    </a:lnTo>
                    <a:lnTo>
                      <a:pt x="42" y="116"/>
                    </a:lnTo>
                    <a:lnTo>
                      <a:pt x="36" y="102"/>
                    </a:lnTo>
                    <a:lnTo>
                      <a:pt x="32" y="9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2" name="Freeform 1544"/>
              <p:cNvSpPr>
                <a:spLocks/>
              </p:cNvSpPr>
              <p:nvPr/>
            </p:nvSpPr>
            <p:spPr bwMode="auto">
              <a:xfrm>
                <a:off x="4102100" y="3054350"/>
                <a:ext cx="15875" cy="25400"/>
              </a:xfrm>
              <a:custGeom>
                <a:avLst/>
                <a:gdLst>
                  <a:gd name="T0" fmla="*/ 4 w 10"/>
                  <a:gd name="T1" fmla="*/ 6 h 16"/>
                  <a:gd name="T2" fmla="*/ 2 w 10"/>
                  <a:gd name="T3" fmla="*/ 12 h 16"/>
                  <a:gd name="T4" fmla="*/ 0 w 10"/>
                  <a:gd name="T5" fmla="*/ 16 h 16"/>
                  <a:gd name="T6" fmla="*/ 2 w 10"/>
                  <a:gd name="T7" fmla="*/ 16 h 16"/>
                  <a:gd name="T8" fmla="*/ 8 w 10"/>
                  <a:gd name="T9" fmla="*/ 12 h 16"/>
                  <a:gd name="T10" fmla="*/ 10 w 10"/>
                  <a:gd name="T11" fmla="*/ 6 h 16"/>
                  <a:gd name="T12" fmla="*/ 10 w 10"/>
                  <a:gd name="T13" fmla="*/ 2 h 16"/>
                  <a:gd name="T14" fmla="*/ 8 w 10"/>
                  <a:gd name="T15" fmla="*/ 0 h 16"/>
                  <a:gd name="T16" fmla="*/ 4 w 10"/>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4" y="6"/>
                    </a:moveTo>
                    <a:lnTo>
                      <a:pt x="2" y="12"/>
                    </a:lnTo>
                    <a:lnTo>
                      <a:pt x="0" y="16"/>
                    </a:lnTo>
                    <a:lnTo>
                      <a:pt x="2" y="16"/>
                    </a:lnTo>
                    <a:lnTo>
                      <a:pt x="8" y="12"/>
                    </a:lnTo>
                    <a:lnTo>
                      <a:pt x="10" y="6"/>
                    </a:lnTo>
                    <a:lnTo>
                      <a:pt x="10" y="2"/>
                    </a:lnTo>
                    <a:lnTo>
                      <a:pt x="8" y="0"/>
                    </a:lnTo>
                    <a:lnTo>
                      <a:pt x="4"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3" name="Freeform 1545"/>
              <p:cNvSpPr>
                <a:spLocks/>
              </p:cNvSpPr>
              <p:nvPr/>
            </p:nvSpPr>
            <p:spPr bwMode="auto">
              <a:xfrm>
                <a:off x="4041775" y="3089275"/>
                <a:ext cx="28575" cy="25400"/>
              </a:xfrm>
              <a:custGeom>
                <a:avLst/>
                <a:gdLst>
                  <a:gd name="T0" fmla="*/ 14 w 18"/>
                  <a:gd name="T1" fmla="*/ 0 h 16"/>
                  <a:gd name="T2" fmla="*/ 12 w 18"/>
                  <a:gd name="T3" fmla="*/ 0 h 16"/>
                  <a:gd name="T4" fmla="*/ 6 w 18"/>
                  <a:gd name="T5" fmla="*/ 12 h 16"/>
                  <a:gd name="T6" fmla="*/ 2 w 18"/>
                  <a:gd name="T7" fmla="*/ 12 h 16"/>
                  <a:gd name="T8" fmla="*/ 0 w 18"/>
                  <a:gd name="T9" fmla="*/ 16 h 16"/>
                  <a:gd name="T10" fmla="*/ 4 w 18"/>
                  <a:gd name="T11" fmla="*/ 16 h 16"/>
                  <a:gd name="T12" fmla="*/ 18 w 18"/>
                  <a:gd name="T13" fmla="*/ 8 h 16"/>
                  <a:gd name="T14" fmla="*/ 18 w 18"/>
                  <a:gd name="T15" fmla="*/ 4 h 16"/>
                  <a:gd name="T16" fmla="*/ 14 w 18"/>
                  <a:gd name="T17" fmla="*/ 4 h 16"/>
                  <a:gd name="T18" fmla="*/ 14 w 18"/>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6">
                    <a:moveTo>
                      <a:pt x="14" y="0"/>
                    </a:moveTo>
                    <a:lnTo>
                      <a:pt x="12" y="0"/>
                    </a:lnTo>
                    <a:lnTo>
                      <a:pt x="6" y="12"/>
                    </a:lnTo>
                    <a:lnTo>
                      <a:pt x="2" y="12"/>
                    </a:lnTo>
                    <a:lnTo>
                      <a:pt x="0" y="16"/>
                    </a:lnTo>
                    <a:lnTo>
                      <a:pt x="4" y="16"/>
                    </a:lnTo>
                    <a:lnTo>
                      <a:pt x="18" y="8"/>
                    </a:lnTo>
                    <a:lnTo>
                      <a:pt x="18" y="4"/>
                    </a:lnTo>
                    <a:lnTo>
                      <a:pt x="14" y="4"/>
                    </a:lnTo>
                    <a:lnTo>
                      <a:pt x="1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4" name="Freeform 1546"/>
              <p:cNvSpPr>
                <a:spLocks/>
              </p:cNvSpPr>
              <p:nvPr/>
            </p:nvSpPr>
            <p:spPr bwMode="auto">
              <a:xfrm>
                <a:off x="4073525" y="3079750"/>
                <a:ext cx="6350" cy="19050"/>
              </a:xfrm>
              <a:custGeom>
                <a:avLst/>
                <a:gdLst>
                  <a:gd name="T0" fmla="*/ 0 w 4"/>
                  <a:gd name="T1" fmla="*/ 12 h 12"/>
                  <a:gd name="T2" fmla="*/ 2 w 4"/>
                  <a:gd name="T3" fmla="*/ 12 h 12"/>
                  <a:gd name="T4" fmla="*/ 4 w 4"/>
                  <a:gd name="T5" fmla="*/ 12 h 12"/>
                  <a:gd name="T6" fmla="*/ 4 w 4"/>
                  <a:gd name="T7" fmla="*/ 4 h 12"/>
                  <a:gd name="T8" fmla="*/ 4 w 4"/>
                  <a:gd name="T9" fmla="*/ 0 h 12"/>
                  <a:gd name="T10" fmla="*/ 0 w 4"/>
                  <a:gd name="T11" fmla="*/ 6 h 12"/>
                  <a:gd name="T12" fmla="*/ 0 w 4"/>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 h="12">
                    <a:moveTo>
                      <a:pt x="0" y="12"/>
                    </a:moveTo>
                    <a:lnTo>
                      <a:pt x="2" y="12"/>
                    </a:lnTo>
                    <a:lnTo>
                      <a:pt x="4" y="12"/>
                    </a:lnTo>
                    <a:lnTo>
                      <a:pt x="4" y="4"/>
                    </a:lnTo>
                    <a:lnTo>
                      <a:pt x="4" y="0"/>
                    </a:lnTo>
                    <a:lnTo>
                      <a:pt x="0" y="6"/>
                    </a:lnTo>
                    <a:lnTo>
                      <a:pt x="0"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5" name="Freeform 1547"/>
              <p:cNvSpPr>
                <a:spLocks/>
              </p:cNvSpPr>
              <p:nvPr/>
            </p:nvSpPr>
            <p:spPr bwMode="auto">
              <a:xfrm>
                <a:off x="2755900" y="1638300"/>
                <a:ext cx="28575" cy="12700"/>
              </a:xfrm>
              <a:custGeom>
                <a:avLst/>
                <a:gdLst>
                  <a:gd name="T0" fmla="*/ 18 w 18"/>
                  <a:gd name="T1" fmla="*/ 2 h 8"/>
                  <a:gd name="T2" fmla="*/ 8 w 18"/>
                  <a:gd name="T3" fmla="*/ 0 h 8"/>
                  <a:gd name="T4" fmla="*/ 0 w 18"/>
                  <a:gd name="T5" fmla="*/ 0 h 8"/>
                  <a:gd name="T6" fmla="*/ 4 w 18"/>
                  <a:gd name="T7" fmla="*/ 8 h 8"/>
                  <a:gd name="T8" fmla="*/ 18 w 18"/>
                  <a:gd name="T9" fmla="*/ 2 h 8"/>
                </a:gdLst>
                <a:ahLst/>
                <a:cxnLst>
                  <a:cxn ang="0">
                    <a:pos x="T0" y="T1"/>
                  </a:cxn>
                  <a:cxn ang="0">
                    <a:pos x="T2" y="T3"/>
                  </a:cxn>
                  <a:cxn ang="0">
                    <a:pos x="T4" y="T5"/>
                  </a:cxn>
                  <a:cxn ang="0">
                    <a:pos x="T6" y="T7"/>
                  </a:cxn>
                  <a:cxn ang="0">
                    <a:pos x="T8" y="T9"/>
                  </a:cxn>
                </a:cxnLst>
                <a:rect l="0" t="0" r="r" b="b"/>
                <a:pathLst>
                  <a:path w="18" h="8">
                    <a:moveTo>
                      <a:pt x="18" y="2"/>
                    </a:moveTo>
                    <a:lnTo>
                      <a:pt x="8" y="0"/>
                    </a:lnTo>
                    <a:lnTo>
                      <a:pt x="0" y="0"/>
                    </a:lnTo>
                    <a:lnTo>
                      <a:pt x="4" y="8"/>
                    </a:lnTo>
                    <a:lnTo>
                      <a:pt x="18"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6" name="Freeform 1548"/>
              <p:cNvSpPr>
                <a:spLocks/>
              </p:cNvSpPr>
              <p:nvPr/>
            </p:nvSpPr>
            <p:spPr bwMode="auto">
              <a:xfrm>
                <a:off x="2482850" y="2000250"/>
                <a:ext cx="19050" cy="25400"/>
              </a:xfrm>
              <a:custGeom>
                <a:avLst/>
                <a:gdLst>
                  <a:gd name="T0" fmla="*/ 8 w 12"/>
                  <a:gd name="T1" fmla="*/ 16 h 16"/>
                  <a:gd name="T2" fmla="*/ 12 w 12"/>
                  <a:gd name="T3" fmla="*/ 16 h 16"/>
                  <a:gd name="T4" fmla="*/ 12 w 12"/>
                  <a:gd name="T5" fmla="*/ 6 h 16"/>
                  <a:gd name="T6" fmla="*/ 8 w 12"/>
                  <a:gd name="T7" fmla="*/ 0 h 16"/>
                  <a:gd name="T8" fmla="*/ 0 w 12"/>
                  <a:gd name="T9" fmla="*/ 8 h 16"/>
                  <a:gd name="T10" fmla="*/ 4 w 12"/>
                  <a:gd name="T11" fmla="*/ 16 h 16"/>
                  <a:gd name="T12" fmla="*/ 8 w 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2" h="16">
                    <a:moveTo>
                      <a:pt x="8" y="16"/>
                    </a:moveTo>
                    <a:lnTo>
                      <a:pt x="12" y="16"/>
                    </a:lnTo>
                    <a:lnTo>
                      <a:pt x="12" y="6"/>
                    </a:lnTo>
                    <a:lnTo>
                      <a:pt x="8" y="0"/>
                    </a:lnTo>
                    <a:lnTo>
                      <a:pt x="0" y="8"/>
                    </a:lnTo>
                    <a:lnTo>
                      <a:pt x="4" y="16"/>
                    </a:lnTo>
                    <a:lnTo>
                      <a:pt x="8"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7" name="Freeform 1549"/>
              <p:cNvSpPr>
                <a:spLocks/>
              </p:cNvSpPr>
              <p:nvPr/>
            </p:nvSpPr>
            <p:spPr bwMode="auto">
              <a:xfrm>
                <a:off x="2451100" y="2028825"/>
                <a:ext cx="31750" cy="19050"/>
              </a:xfrm>
              <a:custGeom>
                <a:avLst/>
                <a:gdLst>
                  <a:gd name="T0" fmla="*/ 20 w 20"/>
                  <a:gd name="T1" fmla="*/ 10 h 12"/>
                  <a:gd name="T2" fmla="*/ 20 w 20"/>
                  <a:gd name="T3" fmla="*/ 2 h 12"/>
                  <a:gd name="T4" fmla="*/ 14 w 20"/>
                  <a:gd name="T5" fmla="*/ 2 h 12"/>
                  <a:gd name="T6" fmla="*/ 10 w 20"/>
                  <a:gd name="T7" fmla="*/ 0 h 12"/>
                  <a:gd name="T8" fmla="*/ 4 w 20"/>
                  <a:gd name="T9" fmla="*/ 8 h 12"/>
                  <a:gd name="T10" fmla="*/ 4 w 20"/>
                  <a:gd name="T11" fmla="*/ 10 h 12"/>
                  <a:gd name="T12" fmla="*/ 0 w 20"/>
                  <a:gd name="T13" fmla="*/ 12 h 12"/>
                  <a:gd name="T14" fmla="*/ 6 w 20"/>
                  <a:gd name="T15" fmla="*/ 12 h 12"/>
                  <a:gd name="T16" fmla="*/ 20 w 20"/>
                  <a:gd name="T1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2">
                    <a:moveTo>
                      <a:pt x="20" y="10"/>
                    </a:moveTo>
                    <a:lnTo>
                      <a:pt x="20" y="2"/>
                    </a:lnTo>
                    <a:lnTo>
                      <a:pt x="14" y="2"/>
                    </a:lnTo>
                    <a:lnTo>
                      <a:pt x="10" y="0"/>
                    </a:lnTo>
                    <a:lnTo>
                      <a:pt x="4" y="8"/>
                    </a:lnTo>
                    <a:lnTo>
                      <a:pt x="4" y="10"/>
                    </a:lnTo>
                    <a:lnTo>
                      <a:pt x="0" y="12"/>
                    </a:lnTo>
                    <a:lnTo>
                      <a:pt x="6" y="12"/>
                    </a:lnTo>
                    <a:lnTo>
                      <a:pt x="20"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8" name="Freeform 1550"/>
              <p:cNvSpPr>
                <a:spLocks/>
              </p:cNvSpPr>
              <p:nvPr/>
            </p:nvSpPr>
            <p:spPr bwMode="auto">
              <a:xfrm>
                <a:off x="2286000" y="1984375"/>
                <a:ext cx="22225" cy="19050"/>
              </a:xfrm>
              <a:custGeom>
                <a:avLst/>
                <a:gdLst>
                  <a:gd name="T0" fmla="*/ 14 w 14"/>
                  <a:gd name="T1" fmla="*/ 12 h 12"/>
                  <a:gd name="T2" fmla="*/ 10 w 14"/>
                  <a:gd name="T3" fmla="*/ 8 h 12"/>
                  <a:gd name="T4" fmla="*/ 10 w 14"/>
                  <a:gd name="T5" fmla="*/ 4 h 12"/>
                  <a:gd name="T6" fmla="*/ 14 w 14"/>
                  <a:gd name="T7" fmla="*/ 2 h 12"/>
                  <a:gd name="T8" fmla="*/ 4 w 14"/>
                  <a:gd name="T9" fmla="*/ 0 h 12"/>
                  <a:gd name="T10" fmla="*/ 0 w 14"/>
                  <a:gd name="T11" fmla="*/ 10 h 12"/>
                  <a:gd name="T12" fmla="*/ 0 w 14"/>
                  <a:gd name="T13" fmla="*/ 12 h 12"/>
                  <a:gd name="T14" fmla="*/ 4 w 14"/>
                  <a:gd name="T15" fmla="*/ 12 h 12"/>
                  <a:gd name="T16" fmla="*/ 14 w 14"/>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14" y="12"/>
                    </a:moveTo>
                    <a:lnTo>
                      <a:pt x="10" y="8"/>
                    </a:lnTo>
                    <a:lnTo>
                      <a:pt x="10" y="4"/>
                    </a:lnTo>
                    <a:lnTo>
                      <a:pt x="14" y="2"/>
                    </a:lnTo>
                    <a:lnTo>
                      <a:pt x="4" y="0"/>
                    </a:lnTo>
                    <a:lnTo>
                      <a:pt x="0" y="10"/>
                    </a:lnTo>
                    <a:lnTo>
                      <a:pt x="0" y="12"/>
                    </a:lnTo>
                    <a:lnTo>
                      <a:pt x="4" y="12"/>
                    </a:lnTo>
                    <a:lnTo>
                      <a:pt x="14"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19" name="Freeform 1551"/>
              <p:cNvSpPr>
                <a:spLocks/>
              </p:cNvSpPr>
              <p:nvPr/>
            </p:nvSpPr>
            <p:spPr bwMode="auto">
              <a:xfrm>
                <a:off x="2114550" y="1638300"/>
                <a:ext cx="57150" cy="31750"/>
              </a:xfrm>
              <a:custGeom>
                <a:avLst/>
                <a:gdLst>
                  <a:gd name="T0" fmla="*/ 8 w 36"/>
                  <a:gd name="T1" fmla="*/ 20 h 20"/>
                  <a:gd name="T2" fmla="*/ 16 w 36"/>
                  <a:gd name="T3" fmla="*/ 20 h 20"/>
                  <a:gd name="T4" fmla="*/ 16 w 36"/>
                  <a:gd name="T5" fmla="*/ 16 h 20"/>
                  <a:gd name="T6" fmla="*/ 32 w 36"/>
                  <a:gd name="T7" fmla="*/ 8 h 20"/>
                  <a:gd name="T8" fmla="*/ 36 w 36"/>
                  <a:gd name="T9" fmla="*/ 4 h 20"/>
                  <a:gd name="T10" fmla="*/ 36 w 36"/>
                  <a:gd name="T11" fmla="*/ 2 h 20"/>
                  <a:gd name="T12" fmla="*/ 34 w 36"/>
                  <a:gd name="T13" fmla="*/ 0 h 20"/>
                  <a:gd name="T14" fmla="*/ 26 w 36"/>
                  <a:gd name="T15" fmla="*/ 0 h 20"/>
                  <a:gd name="T16" fmla="*/ 18 w 36"/>
                  <a:gd name="T17" fmla="*/ 0 h 20"/>
                  <a:gd name="T18" fmla="*/ 14 w 36"/>
                  <a:gd name="T19" fmla="*/ 4 h 20"/>
                  <a:gd name="T20" fmla="*/ 4 w 36"/>
                  <a:gd name="T21" fmla="*/ 4 h 20"/>
                  <a:gd name="T22" fmla="*/ 6 w 36"/>
                  <a:gd name="T23" fmla="*/ 10 h 20"/>
                  <a:gd name="T24" fmla="*/ 4 w 36"/>
                  <a:gd name="T25" fmla="*/ 8 h 20"/>
                  <a:gd name="T26" fmla="*/ 4 w 36"/>
                  <a:gd name="T27" fmla="*/ 10 h 20"/>
                  <a:gd name="T28" fmla="*/ 0 w 36"/>
                  <a:gd name="T29" fmla="*/ 16 h 20"/>
                  <a:gd name="T30" fmla="*/ 6 w 36"/>
                  <a:gd name="T31" fmla="*/ 16 h 20"/>
                  <a:gd name="T32" fmla="*/ 8 w 36"/>
                  <a:gd name="T3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0">
                    <a:moveTo>
                      <a:pt x="8" y="20"/>
                    </a:moveTo>
                    <a:lnTo>
                      <a:pt x="16" y="20"/>
                    </a:lnTo>
                    <a:lnTo>
                      <a:pt x="16" y="16"/>
                    </a:lnTo>
                    <a:lnTo>
                      <a:pt x="32" y="8"/>
                    </a:lnTo>
                    <a:lnTo>
                      <a:pt x="36" y="4"/>
                    </a:lnTo>
                    <a:lnTo>
                      <a:pt x="36" y="2"/>
                    </a:lnTo>
                    <a:lnTo>
                      <a:pt x="34" y="0"/>
                    </a:lnTo>
                    <a:lnTo>
                      <a:pt x="26" y="0"/>
                    </a:lnTo>
                    <a:lnTo>
                      <a:pt x="18" y="0"/>
                    </a:lnTo>
                    <a:lnTo>
                      <a:pt x="14" y="4"/>
                    </a:lnTo>
                    <a:lnTo>
                      <a:pt x="4" y="4"/>
                    </a:lnTo>
                    <a:lnTo>
                      <a:pt x="6" y="10"/>
                    </a:lnTo>
                    <a:lnTo>
                      <a:pt x="4" y="8"/>
                    </a:lnTo>
                    <a:lnTo>
                      <a:pt x="4" y="10"/>
                    </a:lnTo>
                    <a:lnTo>
                      <a:pt x="0" y="16"/>
                    </a:lnTo>
                    <a:lnTo>
                      <a:pt x="6" y="16"/>
                    </a:lnTo>
                    <a:lnTo>
                      <a:pt x="8" y="2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0" name="Freeform 1552"/>
              <p:cNvSpPr>
                <a:spLocks/>
              </p:cNvSpPr>
              <p:nvPr/>
            </p:nvSpPr>
            <p:spPr bwMode="auto">
              <a:xfrm>
                <a:off x="2959100" y="1714500"/>
                <a:ext cx="114300" cy="73025"/>
              </a:xfrm>
              <a:custGeom>
                <a:avLst/>
                <a:gdLst>
                  <a:gd name="T0" fmla="*/ 0 w 72"/>
                  <a:gd name="T1" fmla="*/ 46 h 46"/>
                  <a:gd name="T2" fmla="*/ 10 w 72"/>
                  <a:gd name="T3" fmla="*/ 46 h 46"/>
                  <a:gd name="T4" fmla="*/ 12 w 72"/>
                  <a:gd name="T5" fmla="*/ 46 h 46"/>
                  <a:gd name="T6" fmla="*/ 18 w 72"/>
                  <a:gd name="T7" fmla="*/ 44 h 46"/>
                  <a:gd name="T8" fmla="*/ 20 w 72"/>
                  <a:gd name="T9" fmla="*/ 38 h 46"/>
                  <a:gd name="T10" fmla="*/ 26 w 72"/>
                  <a:gd name="T11" fmla="*/ 36 h 46"/>
                  <a:gd name="T12" fmla="*/ 36 w 72"/>
                  <a:gd name="T13" fmla="*/ 38 h 46"/>
                  <a:gd name="T14" fmla="*/ 44 w 72"/>
                  <a:gd name="T15" fmla="*/ 38 h 46"/>
                  <a:gd name="T16" fmla="*/ 52 w 72"/>
                  <a:gd name="T17" fmla="*/ 38 h 46"/>
                  <a:gd name="T18" fmla="*/ 62 w 72"/>
                  <a:gd name="T19" fmla="*/ 34 h 46"/>
                  <a:gd name="T20" fmla="*/ 64 w 72"/>
                  <a:gd name="T21" fmla="*/ 34 h 46"/>
                  <a:gd name="T22" fmla="*/ 68 w 72"/>
                  <a:gd name="T23" fmla="*/ 34 h 46"/>
                  <a:gd name="T24" fmla="*/ 72 w 72"/>
                  <a:gd name="T25" fmla="*/ 28 h 46"/>
                  <a:gd name="T26" fmla="*/ 72 w 72"/>
                  <a:gd name="T27" fmla="*/ 24 h 46"/>
                  <a:gd name="T28" fmla="*/ 44 w 72"/>
                  <a:gd name="T29" fmla="*/ 6 h 46"/>
                  <a:gd name="T30" fmla="*/ 38 w 72"/>
                  <a:gd name="T31" fmla="*/ 8 h 46"/>
                  <a:gd name="T32" fmla="*/ 36 w 72"/>
                  <a:gd name="T33" fmla="*/ 10 h 46"/>
                  <a:gd name="T34" fmla="*/ 36 w 72"/>
                  <a:gd name="T35" fmla="*/ 8 h 46"/>
                  <a:gd name="T36" fmla="*/ 36 w 72"/>
                  <a:gd name="T37" fmla="*/ 6 h 46"/>
                  <a:gd name="T38" fmla="*/ 38 w 72"/>
                  <a:gd name="T39" fmla="*/ 2 h 46"/>
                  <a:gd name="T40" fmla="*/ 34 w 72"/>
                  <a:gd name="T41" fmla="*/ 0 h 46"/>
                  <a:gd name="T42" fmla="*/ 30 w 72"/>
                  <a:gd name="T43" fmla="*/ 0 h 46"/>
                  <a:gd name="T44" fmla="*/ 30 w 72"/>
                  <a:gd name="T45" fmla="*/ 2 h 46"/>
                  <a:gd name="T46" fmla="*/ 28 w 72"/>
                  <a:gd name="T47" fmla="*/ 2 h 46"/>
                  <a:gd name="T48" fmla="*/ 26 w 72"/>
                  <a:gd name="T49" fmla="*/ 2 h 46"/>
                  <a:gd name="T50" fmla="*/ 26 w 72"/>
                  <a:gd name="T51" fmla="*/ 6 h 46"/>
                  <a:gd name="T52" fmla="*/ 28 w 72"/>
                  <a:gd name="T53" fmla="*/ 6 h 46"/>
                  <a:gd name="T54" fmla="*/ 12 w 72"/>
                  <a:gd name="T55" fmla="*/ 26 h 46"/>
                  <a:gd name="T56" fmla="*/ 12 w 72"/>
                  <a:gd name="T57" fmla="*/ 32 h 46"/>
                  <a:gd name="T58" fmla="*/ 12 w 72"/>
                  <a:gd name="T59" fmla="*/ 36 h 46"/>
                  <a:gd name="T60" fmla="*/ 8 w 72"/>
                  <a:gd name="T61" fmla="*/ 42 h 46"/>
                  <a:gd name="T62" fmla="*/ 0 w 72"/>
                  <a:gd name="T6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 h="46">
                    <a:moveTo>
                      <a:pt x="0" y="46"/>
                    </a:moveTo>
                    <a:lnTo>
                      <a:pt x="10" y="46"/>
                    </a:lnTo>
                    <a:lnTo>
                      <a:pt x="12" y="46"/>
                    </a:lnTo>
                    <a:lnTo>
                      <a:pt x="18" y="44"/>
                    </a:lnTo>
                    <a:lnTo>
                      <a:pt x="20" y="38"/>
                    </a:lnTo>
                    <a:lnTo>
                      <a:pt x="26" y="36"/>
                    </a:lnTo>
                    <a:lnTo>
                      <a:pt x="36" y="38"/>
                    </a:lnTo>
                    <a:lnTo>
                      <a:pt x="44" y="38"/>
                    </a:lnTo>
                    <a:lnTo>
                      <a:pt x="52" y="38"/>
                    </a:lnTo>
                    <a:lnTo>
                      <a:pt x="62" y="34"/>
                    </a:lnTo>
                    <a:lnTo>
                      <a:pt x="64" y="34"/>
                    </a:lnTo>
                    <a:lnTo>
                      <a:pt x="68" y="34"/>
                    </a:lnTo>
                    <a:lnTo>
                      <a:pt x="72" y="28"/>
                    </a:lnTo>
                    <a:lnTo>
                      <a:pt x="72" y="24"/>
                    </a:lnTo>
                    <a:lnTo>
                      <a:pt x="44" y="6"/>
                    </a:lnTo>
                    <a:lnTo>
                      <a:pt x="38" y="8"/>
                    </a:lnTo>
                    <a:lnTo>
                      <a:pt x="36" y="10"/>
                    </a:lnTo>
                    <a:lnTo>
                      <a:pt x="36" y="8"/>
                    </a:lnTo>
                    <a:lnTo>
                      <a:pt x="36" y="6"/>
                    </a:lnTo>
                    <a:lnTo>
                      <a:pt x="38" y="2"/>
                    </a:lnTo>
                    <a:lnTo>
                      <a:pt x="34" y="0"/>
                    </a:lnTo>
                    <a:lnTo>
                      <a:pt x="30" y="0"/>
                    </a:lnTo>
                    <a:lnTo>
                      <a:pt x="30" y="2"/>
                    </a:lnTo>
                    <a:lnTo>
                      <a:pt x="28" y="2"/>
                    </a:lnTo>
                    <a:lnTo>
                      <a:pt x="26" y="2"/>
                    </a:lnTo>
                    <a:lnTo>
                      <a:pt x="26" y="6"/>
                    </a:lnTo>
                    <a:lnTo>
                      <a:pt x="28" y="6"/>
                    </a:lnTo>
                    <a:lnTo>
                      <a:pt x="12" y="26"/>
                    </a:lnTo>
                    <a:lnTo>
                      <a:pt x="12" y="32"/>
                    </a:lnTo>
                    <a:lnTo>
                      <a:pt x="12" y="36"/>
                    </a:lnTo>
                    <a:lnTo>
                      <a:pt x="8" y="42"/>
                    </a:lnTo>
                    <a:lnTo>
                      <a:pt x="0" y="4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1" name="Freeform 1553"/>
              <p:cNvSpPr>
                <a:spLocks/>
              </p:cNvSpPr>
              <p:nvPr/>
            </p:nvSpPr>
            <p:spPr bwMode="auto">
              <a:xfrm>
                <a:off x="2806700" y="1638300"/>
                <a:ext cx="168275" cy="114300"/>
              </a:xfrm>
              <a:custGeom>
                <a:avLst/>
                <a:gdLst>
                  <a:gd name="T0" fmla="*/ 16 w 106"/>
                  <a:gd name="T1" fmla="*/ 34 h 72"/>
                  <a:gd name="T2" fmla="*/ 18 w 106"/>
                  <a:gd name="T3" fmla="*/ 38 h 72"/>
                  <a:gd name="T4" fmla="*/ 26 w 106"/>
                  <a:gd name="T5" fmla="*/ 40 h 72"/>
                  <a:gd name="T6" fmla="*/ 36 w 106"/>
                  <a:gd name="T7" fmla="*/ 40 h 72"/>
                  <a:gd name="T8" fmla="*/ 52 w 106"/>
                  <a:gd name="T9" fmla="*/ 36 h 72"/>
                  <a:gd name="T10" fmla="*/ 52 w 106"/>
                  <a:gd name="T11" fmla="*/ 40 h 72"/>
                  <a:gd name="T12" fmla="*/ 44 w 106"/>
                  <a:gd name="T13" fmla="*/ 40 h 72"/>
                  <a:gd name="T14" fmla="*/ 40 w 106"/>
                  <a:gd name="T15" fmla="*/ 44 h 72"/>
                  <a:gd name="T16" fmla="*/ 34 w 106"/>
                  <a:gd name="T17" fmla="*/ 46 h 72"/>
                  <a:gd name="T18" fmla="*/ 34 w 106"/>
                  <a:gd name="T19" fmla="*/ 50 h 72"/>
                  <a:gd name="T20" fmla="*/ 18 w 106"/>
                  <a:gd name="T21" fmla="*/ 56 h 72"/>
                  <a:gd name="T22" fmla="*/ 18 w 106"/>
                  <a:gd name="T23" fmla="*/ 62 h 72"/>
                  <a:gd name="T24" fmla="*/ 34 w 106"/>
                  <a:gd name="T25" fmla="*/ 64 h 72"/>
                  <a:gd name="T26" fmla="*/ 44 w 106"/>
                  <a:gd name="T27" fmla="*/ 64 h 72"/>
                  <a:gd name="T28" fmla="*/ 48 w 106"/>
                  <a:gd name="T29" fmla="*/ 68 h 72"/>
                  <a:gd name="T30" fmla="*/ 62 w 106"/>
                  <a:gd name="T31" fmla="*/ 68 h 72"/>
                  <a:gd name="T32" fmla="*/ 70 w 106"/>
                  <a:gd name="T33" fmla="*/ 72 h 72"/>
                  <a:gd name="T34" fmla="*/ 76 w 106"/>
                  <a:gd name="T35" fmla="*/ 68 h 72"/>
                  <a:gd name="T36" fmla="*/ 88 w 106"/>
                  <a:gd name="T37" fmla="*/ 66 h 72"/>
                  <a:gd name="T38" fmla="*/ 90 w 106"/>
                  <a:gd name="T39" fmla="*/ 66 h 72"/>
                  <a:gd name="T40" fmla="*/ 96 w 106"/>
                  <a:gd name="T41" fmla="*/ 66 h 72"/>
                  <a:gd name="T42" fmla="*/ 98 w 106"/>
                  <a:gd name="T43" fmla="*/ 64 h 72"/>
                  <a:gd name="T44" fmla="*/ 98 w 106"/>
                  <a:gd name="T45" fmla="*/ 58 h 72"/>
                  <a:gd name="T46" fmla="*/ 106 w 106"/>
                  <a:gd name="T47" fmla="*/ 54 h 72"/>
                  <a:gd name="T48" fmla="*/ 104 w 106"/>
                  <a:gd name="T49" fmla="*/ 46 h 72"/>
                  <a:gd name="T50" fmla="*/ 98 w 106"/>
                  <a:gd name="T51" fmla="*/ 44 h 72"/>
                  <a:gd name="T52" fmla="*/ 96 w 106"/>
                  <a:gd name="T53" fmla="*/ 40 h 72"/>
                  <a:gd name="T54" fmla="*/ 90 w 106"/>
                  <a:gd name="T55" fmla="*/ 50 h 72"/>
                  <a:gd name="T56" fmla="*/ 88 w 106"/>
                  <a:gd name="T57" fmla="*/ 50 h 72"/>
                  <a:gd name="T58" fmla="*/ 86 w 106"/>
                  <a:gd name="T59" fmla="*/ 50 h 72"/>
                  <a:gd name="T60" fmla="*/ 88 w 106"/>
                  <a:gd name="T61" fmla="*/ 38 h 72"/>
                  <a:gd name="T62" fmla="*/ 80 w 106"/>
                  <a:gd name="T63" fmla="*/ 34 h 72"/>
                  <a:gd name="T64" fmla="*/ 80 w 106"/>
                  <a:gd name="T65" fmla="*/ 38 h 72"/>
                  <a:gd name="T66" fmla="*/ 64 w 106"/>
                  <a:gd name="T67" fmla="*/ 40 h 72"/>
                  <a:gd name="T68" fmla="*/ 76 w 106"/>
                  <a:gd name="T69" fmla="*/ 36 h 72"/>
                  <a:gd name="T70" fmla="*/ 76 w 106"/>
                  <a:gd name="T71" fmla="*/ 26 h 72"/>
                  <a:gd name="T72" fmla="*/ 78 w 106"/>
                  <a:gd name="T73" fmla="*/ 26 h 72"/>
                  <a:gd name="T74" fmla="*/ 78 w 106"/>
                  <a:gd name="T75" fmla="*/ 22 h 72"/>
                  <a:gd name="T76" fmla="*/ 48 w 106"/>
                  <a:gd name="T77" fmla="*/ 0 h 72"/>
                  <a:gd name="T78" fmla="*/ 42 w 106"/>
                  <a:gd name="T79" fmla="*/ 8 h 72"/>
                  <a:gd name="T80" fmla="*/ 40 w 106"/>
                  <a:gd name="T81" fmla="*/ 10 h 72"/>
                  <a:gd name="T82" fmla="*/ 34 w 106"/>
                  <a:gd name="T83" fmla="*/ 12 h 72"/>
                  <a:gd name="T84" fmla="*/ 32 w 106"/>
                  <a:gd name="T85" fmla="*/ 12 h 72"/>
                  <a:gd name="T86" fmla="*/ 26 w 106"/>
                  <a:gd name="T87" fmla="*/ 12 h 72"/>
                  <a:gd name="T88" fmla="*/ 22 w 106"/>
                  <a:gd name="T89" fmla="*/ 28 h 72"/>
                  <a:gd name="T90" fmla="*/ 16 w 106"/>
                  <a:gd name="T91" fmla="*/ 28 h 72"/>
                  <a:gd name="T92" fmla="*/ 8 w 106"/>
                  <a:gd name="T93" fmla="*/ 28 h 72"/>
                  <a:gd name="T94" fmla="*/ 0 w 106"/>
                  <a:gd name="T95" fmla="*/ 34 h 72"/>
                  <a:gd name="T96" fmla="*/ 8 w 106"/>
                  <a:gd name="T97" fmla="*/ 34 h 72"/>
                  <a:gd name="T98" fmla="*/ 16 w 106"/>
                  <a:gd name="T99"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6" h="72">
                    <a:moveTo>
                      <a:pt x="16" y="34"/>
                    </a:moveTo>
                    <a:lnTo>
                      <a:pt x="18" y="38"/>
                    </a:lnTo>
                    <a:lnTo>
                      <a:pt x="26" y="40"/>
                    </a:lnTo>
                    <a:lnTo>
                      <a:pt x="36" y="40"/>
                    </a:lnTo>
                    <a:lnTo>
                      <a:pt x="52" y="36"/>
                    </a:lnTo>
                    <a:lnTo>
                      <a:pt x="52" y="40"/>
                    </a:lnTo>
                    <a:lnTo>
                      <a:pt x="44" y="40"/>
                    </a:lnTo>
                    <a:lnTo>
                      <a:pt x="40" y="44"/>
                    </a:lnTo>
                    <a:lnTo>
                      <a:pt x="34" y="46"/>
                    </a:lnTo>
                    <a:lnTo>
                      <a:pt x="34" y="50"/>
                    </a:lnTo>
                    <a:lnTo>
                      <a:pt x="18" y="56"/>
                    </a:lnTo>
                    <a:lnTo>
                      <a:pt x="18" y="62"/>
                    </a:lnTo>
                    <a:lnTo>
                      <a:pt x="34" y="64"/>
                    </a:lnTo>
                    <a:lnTo>
                      <a:pt x="44" y="64"/>
                    </a:lnTo>
                    <a:lnTo>
                      <a:pt x="48" y="68"/>
                    </a:lnTo>
                    <a:lnTo>
                      <a:pt x="62" y="68"/>
                    </a:lnTo>
                    <a:lnTo>
                      <a:pt x="70" y="72"/>
                    </a:lnTo>
                    <a:lnTo>
                      <a:pt x="76" y="68"/>
                    </a:lnTo>
                    <a:lnTo>
                      <a:pt x="88" y="66"/>
                    </a:lnTo>
                    <a:lnTo>
                      <a:pt x="90" y="66"/>
                    </a:lnTo>
                    <a:lnTo>
                      <a:pt x="96" y="66"/>
                    </a:lnTo>
                    <a:lnTo>
                      <a:pt x="98" y="64"/>
                    </a:lnTo>
                    <a:lnTo>
                      <a:pt x="98" y="58"/>
                    </a:lnTo>
                    <a:lnTo>
                      <a:pt x="106" y="54"/>
                    </a:lnTo>
                    <a:lnTo>
                      <a:pt x="104" y="46"/>
                    </a:lnTo>
                    <a:lnTo>
                      <a:pt x="98" y="44"/>
                    </a:lnTo>
                    <a:lnTo>
                      <a:pt x="96" y="40"/>
                    </a:lnTo>
                    <a:lnTo>
                      <a:pt x="90" y="50"/>
                    </a:lnTo>
                    <a:lnTo>
                      <a:pt x="88" y="50"/>
                    </a:lnTo>
                    <a:lnTo>
                      <a:pt x="86" y="50"/>
                    </a:lnTo>
                    <a:lnTo>
                      <a:pt x="88" y="38"/>
                    </a:lnTo>
                    <a:lnTo>
                      <a:pt x="80" y="34"/>
                    </a:lnTo>
                    <a:lnTo>
                      <a:pt x="80" y="38"/>
                    </a:lnTo>
                    <a:lnTo>
                      <a:pt x="64" y="40"/>
                    </a:lnTo>
                    <a:lnTo>
                      <a:pt x="76" y="36"/>
                    </a:lnTo>
                    <a:lnTo>
                      <a:pt x="76" y="26"/>
                    </a:lnTo>
                    <a:lnTo>
                      <a:pt x="78" y="26"/>
                    </a:lnTo>
                    <a:lnTo>
                      <a:pt x="78" y="22"/>
                    </a:lnTo>
                    <a:lnTo>
                      <a:pt x="48" y="0"/>
                    </a:lnTo>
                    <a:lnTo>
                      <a:pt x="42" y="8"/>
                    </a:lnTo>
                    <a:lnTo>
                      <a:pt x="40" y="10"/>
                    </a:lnTo>
                    <a:lnTo>
                      <a:pt x="34" y="12"/>
                    </a:lnTo>
                    <a:lnTo>
                      <a:pt x="32" y="12"/>
                    </a:lnTo>
                    <a:lnTo>
                      <a:pt x="26" y="12"/>
                    </a:lnTo>
                    <a:lnTo>
                      <a:pt x="22" y="28"/>
                    </a:lnTo>
                    <a:lnTo>
                      <a:pt x="16" y="28"/>
                    </a:lnTo>
                    <a:lnTo>
                      <a:pt x="8" y="28"/>
                    </a:lnTo>
                    <a:lnTo>
                      <a:pt x="0" y="34"/>
                    </a:lnTo>
                    <a:lnTo>
                      <a:pt x="8" y="34"/>
                    </a:lnTo>
                    <a:lnTo>
                      <a:pt x="16" y="3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2" name="Freeform 1554"/>
              <p:cNvSpPr>
                <a:spLocks/>
              </p:cNvSpPr>
              <p:nvPr/>
            </p:nvSpPr>
            <p:spPr bwMode="auto">
              <a:xfrm>
                <a:off x="2784475" y="1698625"/>
                <a:ext cx="47625" cy="31750"/>
              </a:xfrm>
              <a:custGeom>
                <a:avLst/>
                <a:gdLst>
                  <a:gd name="T0" fmla="*/ 0 w 30"/>
                  <a:gd name="T1" fmla="*/ 20 h 20"/>
                  <a:gd name="T2" fmla="*/ 30 w 30"/>
                  <a:gd name="T3" fmla="*/ 18 h 20"/>
                  <a:gd name="T4" fmla="*/ 30 w 30"/>
                  <a:gd name="T5" fmla="*/ 16 h 20"/>
                  <a:gd name="T6" fmla="*/ 30 w 30"/>
                  <a:gd name="T7" fmla="*/ 12 h 20"/>
                  <a:gd name="T8" fmla="*/ 30 w 30"/>
                  <a:gd name="T9" fmla="*/ 10 h 20"/>
                  <a:gd name="T10" fmla="*/ 22 w 30"/>
                  <a:gd name="T11" fmla="*/ 6 h 20"/>
                  <a:gd name="T12" fmla="*/ 18 w 30"/>
                  <a:gd name="T13" fmla="*/ 2 h 20"/>
                  <a:gd name="T14" fmla="*/ 2 w 30"/>
                  <a:gd name="T15" fmla="*/ 0 h 20"/>
                  <a:gd name="T16" fmla="*/ 0 w 30"/>
                  <a:gd name="T17" fmla="*/ 12 h 20"/>
                  <a:gd name="T18" fmla="*/ 0 w 30"/>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0">
                    <a:moveTo>
                      <a:pt x="0" y="20"/>
                    </a:moveTo>
                    <a:lnTo>
                      <a:pt x="30" y="18"/>
                    </a:lnTo>
                    <a:lnTo>
                      <a:pt x="30" y="16"/>
                    </a:lnTo>
                    <a:lnTo>
                      <a:pt x="30" y="12"/>
                    </a:lnTo>
                    <a:lnTo>
                      <a:pt x="30" y="10"/>
                    </a:lnTo>
                    <a:lnTo>
                      <a:pt x="22" y="6"/>
                    </a:lnTo>
                    <a:lnTo>
                      <a:pt x="18" y="2"/>
                    </a:lnTo>
                    <a:lnTo>
                      <a:pt x="2" y="0"/>
                    </a:lnTo>
                    <a:lnTo>
                      <a:pt x="0" y="12"/>
                    </a:lnTo>
                    <a:lnTo>
                      <a:pt x="0" y="2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3" name="Freeform 1555"/>
              <p:cNvSpPr>
                <a:spLocks/>
              </p:cNvSpPr>
              <p:nvPr/>
            </p:nvSpPr>
            <p:spPr bwMode="auto">
              <a:xfrm>
                <a:off x="1936750" y="1679575"/>
                <a:ext cx="9525" cy="6350"/>
              </a:xfrm>
              <a:custGeom>
                <a:avLst/>
                <a:gdLst>
                  <a:gd name="T0" fmla="*/ 0 w 6"/>
                  <a:gd name="T1" fmla="*/ 0 h 4"/>
                  <a:gd name="T2" fmla="*/ 0 w 6"/>
                  <a:gd name="T3" fmla="*/ 4 h 4"/>
                  <a:gd name="T4" fmla="*/ 6 w 6"/>
                  <a:gd name="T5" fmla="*/ 4 h 4"/>
                  <a:gd name="T6" fmla="*/ 2 w 6"/>
                  <a:gd name="T7" fmla="*/ 2 h 4"/>
                  <a:gd name="T8" fmla="*/ 2 w 6"/>
                  <a:gd name="T9" fmla="*/ 0 h 4"/>
                  <a:gd name="T10" fmla="*/ 0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0" y="0"/>
                    </a:moveTo>
                    <a:lnTo>
                      <a:pt x="0" y="4"/>
                    </a:lnTo>
                    <a:lnTo>
                      <a:pt x="6" y="4"/>
                    </a:lnTo>
                    <a:lnTo>
                      <a:pt x="2" y="2"/>
                    </a:lnTo>
                    <a:lnTo>
                      <a:pt x="2"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4" name="Freeform 1556"/>
              <p:cNvSpPr>
                <a:spLocks/>
              </p:cNvSpPr>
              <p:nvPr/>
            </p:nvSpPr>
            <p:spPr bwMode="auto">
              <a:xfrm>
                <a:off x="1847850" y="1695450"/>
                <a:ext cx="15875" cy="15875"/>
              </a:xfrm>
              <a:custGeom>
                <a:avLst/>
                <a:gdLst>
                  <a:gd name="T0" fmla="*/ 2 w 10"/>
                  <a:gd name="T1" fmla="*/ 0 h 10"/>
                  <a:gd name="T2" fmla="*/ 0 w 10"/>
                  <a:gd name="T3" fmla="*/ 2 h 10"/>
                  <a:gd name="T4" fmla="*/ 0 w 10"/>
                  <a:gd name="T5" fmla="*/ 8 h 10"/>
                  <a:gd name="T6" fmla="*/ 10 w 10"/>
                  <a:gd name="T7" fmla="*/ 10 h 10"/>
                  <a:gd name="T8" fmla="*/ 8 w 10"/>
                  <a:gd name="T9" fmla="*/ 2 h 10"/>
                  <a:gd name="T10" fmla="*/ 4 w 10"/>
                  <a:gd name="T11" fmla="*/ 2 h 10"/>
                  <a:gd name="T12" fmla="*/ 2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0"/>
                    </a:moveTo>
                    <a:lnTo>
                      <a:pt x="0" y="2"/>
                    </a:lnTo>
                    <a:lnTo>
                      <a:pt x="0" y="8"/>
                    </a:lnTo>
                    <a:lnTo>
                      <a:pt x="10" y="10"/>
                    </a:lnTo>
                    <a:lnTo>
                      <a:pt x="8" y="2"/>
                    </a:lnTo>
                    <a:lnTo>
                      <a:pt x="4" y="2"/>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5" name="Freeform 1557"/>
              <p:cNvSpPr>
                <a:spLocks noEditPoints="1"/>
              </p:cNvSpPr>
              <p:nvPr/>
            </p:nvSpPr>
            <p:spPr bwMode="auto">
              <a:xfrm>
                <a:off x="1851025" y="1844675"/>
                <a:ext cx="371475" cy="295275"/>
              </a:xfrm>
              <a:custGeom>
                <a:avLst/>
                <a:gdLst>
                  <a:gd name="T0" fmla="*/ 12 w 234"/>
                  <a:gd name="T1" fmla="*/ 134 h 186"/>
                  <a:gd name="T2" fmla="*/ 0 w 234"/>
                  <a:gd name="T3" fmla="*/ 146 h 186"/>
                  <a:gd name="T4" fmla="*/ 10 w 234"/>
                  <a:gd name="T5" fmla="*/ 150 h 186"/>
                  <a:gd name="T6" fmla="*/ 18 w 234"/>
                  <a:gd name="T7" fmla="*/ 154 h 186"/>
                  <a:gd name="T8" fmla="*/ 28 w 234"/>
                  <a:gd name="T9" fmla="*/ 150 h 186"/>
                  <a:gd name="T10" fmla="*/ 34 w 234"/>
                  <a:gd name="T11" fmla="*/ 162 h 186"/>
                  <a:gd name="T12" fmla="*/ 42 w 234"/>
                  <a:gd name="T13" fmla="*/ 168 h 186"/>
                  <a:gd name="T14" fmla="*/ 28 w 234"/>
                  <a:gd name="T15" fmla="*/ 172 h 186"/>
                  <a:gd name="T16" fmla="*/ 26 w 234"/>
                  <a:gd name="T17" fmla="*/ 180 h 186"/>
                  <a:gd name="T18" fmla="*/ 56 w 234"/>
                  <a:gd name="T19" fmla="*/ 178 h 186"/>
                  <a:gd name="T20" fmla="*/ 78 w 234"/>
                  <a:gd name="T21" fmla="*/ 182 h 186"/>
                  <a:gd name="T22" fmla="*/ 80 w 234"/>
                  <a:gd name="T23" fmla="*/ 172 h 186"/>
                  <a:gd name="T24" fmla="*/ 84 w 234"/>
                  <a:gd name="T25" fmla="*/ 178 h 186"/>
                  <a:gd name="T26" fmla="*/ 88 w 234"/>
                  <a:gd name="T27" fmla="*/ 170 h 186"/>
                  <a:gd name="T28" fmla="*/ 72 w 234"/>
                  <a:gd name="T29" fmla="*/ 164 h 186"/>
                  <a:gd name="T30" fmla="*/ 60 w 234"/>
                  <a:gd name="T31" fmla="*/ 134 h 186"/>
                  <a:gd name="T32" fmla="*/ 62 w 234"/>
                  <a:gd name="T33" fmla="*/ 124 h 186"/>
                  <a:gd name="T34" fmla="*/ 62 w 234"/>
                  <a:gd name="T35" fmla="*/ 100 h 186"/>
                  <a:gd name="T36" fmla="*/ 60 w 234"/>
                  <a:gd name="T37" fmla="*/ 96 h 186"/>
                  <a:gd name="T38" fmla="*/ 70 w 234"/>
                  <a:gd name="T39" fmla="*/ 100 h 186"/>
                  <a:gd name="T40" fmla="*/ 74 w 234"/>
                  <a:gd name="T41" fmla="*/ 92 h 186"/>
                  <a:gd name="T42" fmla="*/ 78 w 234"/>
                  <a:gd name="T43" fmla="*/ 88 h 186"/>
                  <a:gd name="T44" fmla="*/ 82 w 234"/>
                  <a:gd name="T45" fmla="*/ 88 h 186"/>
                  <a:gd name="T46" fmla="*/ 84 w 234"/>
                  <a:gd name="T47" fmla="*/ 78 h 186"/>
                  <a:gd name="T48" fmla="*/ 96 w 234"/>
                  <a:gd name="T49" fmla="*/ 78 h 186"/>
                  <a:gd name="T50" fmla="*/ 106 w 234"/>
                  <a:gd name="T51" fmla="*/ 62 h 186"/>
                  <a:gd name="T52" fmla="*/ 128 w 234"/>
                  <a:gd name="T53" fmla="*/ 52 h 186"/>
                  <a:gd name="T54" fmla="*/ 146 w 234"/>
                  <a:gd name="T55" fmla="*/ 44 h 186"/>
                  <a:gd name="T56" fmla="*/ 172 w 234"/>
                  <a:gd name="T57" fmla="*/ 40 h 186"/>
                  <a:gd name="T58" fmla="*/ 210 w 234"/>
                  <a:gd name="T59" fmla="*/ 26 h 186"/>
                  <a:gd name="T60" fmla="*/ 218 w 234"/>
                  <a:gd name="T61" fmla="*/ 0 h 186"/>
                  <a:gd name="T62" fmla="*/ 202 w 234"/>
                  <a:gd name="T63" fmla="*/ 10 h 186"/>
                  <a:gd name="T64" fmla="*/ 180 w 234"/>
                  <a:gd name="T65" fmla="*/ 22 h 186"/>
                  <a:gd name="T66" fmla="*/ 162 w 234"/>
                  <a:gd name="T67" fmla="*/ 24 h 186"/>
                  <a:gd name="T68" fmla="*/ 156 w 234"/>
                  <a:gd name="T69" fmla="*/ 22 h 186"/>
                  <a:gd name="T70" fmla="*/ 146 w 234"/>
                  <a:gd name="T71" fmla="*/ 22 h 186"/>
                  <a:gd name="T72" fmla="*/ 138 w 234"/>
                  <a:gd name="T73" fmla="*/ 26 h 186"/>
                  <a:gd name="T74" fmla="*/ 112 w 234"/>
                  <a:gd name="T75" fmla="*/ 32 h 186"/>
                  <a:gd name="T76" fmla="*/ 98 w 234"/>
                  <a:gd name="T77" fmla="*/ 36 h 186"/>
                  <a:gd name="T78" fmla="*/ 74 w 234"/>
                  <a:gd name="T79" fmla="*/ 42 h 186"/>
                  <a:gd name="T80" fmla="*/ 66 w 234"/>
                  <a:gd name="T81" fmla="*/ 46 h 186"/>
                  <a:gd name="T82" fmla="*/ 60 w 234"/>
                  <a:gd name="T83" fmla="*/ 50 h 186"/>
                  <a:gd name="T84" fmla="*/ 56 w 234"/>
                  <a:gd name="T85" fmla="*/ 54 h 186"/>
                  <a:gd name="T86" fmla="*/ 56 w 234"/>
                  <a:gd name="T87" fmla="*/ 60 h 186"/>
                  <a:gd name="T88" fmla="*/ 46 w 234"/>
                  <a:gd name="T89" fmla="*/ 64 h 186"/>
                  <a:gd name="T90" fmla="*/ 44 w 234"/>
                  <a:gd name="T91" fmla="*/ 70 h 186"/>
                  <a:gd name="T92" fmla="*/ 30 w 234"/>
                  <a:gd name="T93" fmla="*/ 76 h 186"/>
                  <a:gd name="T94" fmla="*/ 20 w 234"/>
                  <a:gd name="T95" fmla="*/ 80 h 186"/>
                  <a:gd name="T96" fmla="*/ 30 w 234"/>
                  <a:gd name="T97" fmla="*/ 90 h 186"/>
                  <a:gd name="T98" fmla="*/ 34 w 234"/>
                  <a:gd name="T99" fmla="*/ 98 h 186"/>
                  <a:gd name="T100" fmla="*/ 12 w 234"/>
                  <a:gd name="T101" fmla="*/ 108 h 186"/>
                  <a:gd name="T102" fmla="*/ 12 w 234"/>
                  <a:gd name="T103" fmla="*/ 122 h 186"/>
                  <a:gd name="T104" fmla="*/ 16 w 234"/>
                  <a:gd name="T105" fmla="*/ 126 h 186"/>
                  <a:gd name="T106" fmla="*/ 46 w 234"/>
                  <a:gd name="T107" fmla="*/ 96 h 186"/>
                  <a:gd name="T108" fmla="*/ 44 w 234"/>
                  <a:gd name="T109" fmla="*/ 9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186">
                    <a:moveTo>
                      <a:pt x="10" y="128"/>
                    </a:moveTo>
                    <a:lnTo>
                      <a:pt x="12" y="132"/>
                    </a:lnTo>
                    <a:lnTo>
                      <a:pt x="12" y="134"/>
                    </a:lnTo>
                    <a:lnTo>
                      <a:pt x="6" y="136"/>
                    </a:lnTo>
                    <a:lnTo>
                      <a:pt x="0" y="140"/>
                    </a:lnTo>
                    <a:lnTo>
                      <a:pt x="0" y="146"/>
                    </a:lnTo>
                    <a:lnTo>
                      <a:pt x="2" y="158"/>
                    </a:lnTo>
                    <a:lnTo>
                      <a:pt x="8" y="158"/>
                    </a:lnTo>
                    <a:lnTo>
                      <a:pt x="10" y="150"/>
                    </a:lnTo>
                    <a:lnTo>
                      <a:pt x="12" y="150"/>
                    </a:lnTo>
                    <a:lnTo>
                      <a:pt x="16" y="152"/>
                    </a:lnTo>
                    <a:lnTo>
                      <a:pt x="18" y="154"/>
                    </a:lnTo>
                    <a:lnTo>
                      <a:pt x="20" y="152"/>
                    </a:lnTo>
                    <a:lnTo>
                      <a:pt x="20" y="150"/>
                    </a:lnTo>
                    <a:lnTo>
                      <a:pt x="28" y="150"/>
                    </a:lnTo>
                    <a:lnTo>
                      <a:pt x="28" y="154"/>
                    </a:lnTo>
                    <a:lnTo>
                      <a:pt x="28" y="162"/>
                    </a:lnTo>
                    <a:lnTo>
                      <a:pt x="34" y="162"/>
                    </a:lnTo>
                    <a:lnTo>
                      <a:pt x="36" y="162"/>
                    </a:lnTo>
                    <a:lnTo>
                      <a:pt x="42" y="160"/>
                    </a:lnTo>
                    <a:lnTo>
                      <a:pt x="42" y="168"/>
                    </a:lnTo>
                    <a:lnTo>
                      <a:pt x="36" y="168"/>
                    </a:lnTo>
                    <a:lnTo>
                      <a:pt x="28" y="168"/>
                    </a:lnTo>
                    <a:lnTo>
                      <a:pt x="28" y="172"/>
                    </a:lnTo>
                    <a:lnTo>
                      <a:pt x="34" y="172"/>
                    </a:lnTo>
                    <a:lnTo>
                      <a:pt x="34" y="176"/>
                    </a:lnTo>
                    <a:lnTo>
                      <a:pt x="26" y="180"/>
                    </a:lnTo>
                    <a:lnTo>
                      <a:pt x="44" y="180"/>
                    </a:lnTo>
                    <a:lnTo>
                      <a:pt x="52" y="186"/>
                    </a:lnTo>
                    <a:lnTo>
                      <a:pt x="56" y="178"/>
                    </a:lnTo>
                    <a:lnTo>
                      <a:pt x="60" y="180"/>
                    </a:lnTo>
                    <a:lnTo>
                      <a:pt x="62" y="182"/>
                    </a:lnTo>
                    <a:lnTo>
                      <a:pt x="78" y="182"/>
                    </a:lnTo>
                    <a:lnTo>
                      <a:pt x="74" y="178"/>
                    </a:lnTo>
                    <a:lnTo>
                      <a:pt x="72" y="172"/>
                    </a:lnTo>
                    <a:lnTo>
                      <a:pt x="80" y="172"/>
                    </a:lnTo>
                    <a:lnTo>
                      <a:pt x="82" y="176"/>
                    </a:lnTo>
                    <a:lnTo>
                      <a:pt x="82" y="178"/>
                    </a:lnTo>
                    <a:lnTo>
                      <a:pt x="84" y="178"/>
                    </a:lnTo>
                    <a:lnTo>
                      <a:pt x="96" y="176"/>
                    </a:lnTo>
                    <a:lnTo>
                      <a:pt x="96" y="170"/>
                    </a:lnTo>
                    <a:lnTo>
                      <a:pt x="88" y="170"/>
                    </a:lnTo>
                    <a:lnTo>
                      <a:pt x="82" y="170"/>
                    </a:lnTo>
                    <a:lnTo>
                      <a:pt x="78" y="168"/>
                    </a:lnTo>
                    <a:lnTo>
                      <a:pt x="72" y="164"/>
                    </a:lnTo>
                    <a:lnTo>
                      <a:pt x="66" y="154"/>
                    </a:lnTo>
                    <a:lnTo>
                      <a:pt x="62" y="144"/>
                    </a:lnTo>
                    <a:lnTo>
                      <a:pt x="60" y="134"/>
                    </a:lnTo>
                    <a:lnTo>
                      <a:pt x="64" y="132"/>
                    </a:lnTo>
                    <a:lnTo>
                      <a:pt x="62" y="126"/>
                    </a:lnTo>
                    <a:lnTo>
                      <a:pt x="62" y="124"/>
                    </a:lnTo>
                    <a:lnTo>
                      <a:pt x="70" y="108"/>
                    </a:lnTo>
                    <a:lnTo>
                      <a:pt x="70" y="104"/>
                    </a:lnTo>
                    <a:lnTo>
                      <a:pt x="62" y="100"/>
                    </a:lnTo>
                    <a:lnTo>
                      <a:pt x="56" y="98"/>
                    </a:lnTo>
                    <a:lnTo>
                      <a:pt x="54" y="98"/>
                    </a:lnTo>
                    <a:lnTo>
                      <a:pt x="60" y="96"/>
                    </a:lnTo>
                    <a:lnTo>
                      <a:pt x="62" y="98"/>
                    </a:lnTo>
                    <a:lnTo>
                      <a:pt x="62" y="100"/>
                    </a:lnTo>
                    <a:lnTo>
                      <a:pt x="70" y="100"/>
                    </a:lnTo>
                    <a:lnTo>
                      <a:pt x="74" y="98"/>
                    </a:lnTo>
                    <a:lnTo>
                      <a:pt x="74" y="96"/>
                    </a:lnTo>
                    <a:lnTo>
                      <a:pt x="74" y="92"/>
                    </a:lnTo>
                    <a:lnTo>
                      <a:pt x="74" y="90"/>
                    </a:lnTo>
                    <a:lnTo>
                      <a:pt x="74" y="88"/>
                    </a:lnTo>
                    <a:lnTo>
                      <a:pt x="78" y="88"/>
                    </a:lnTo>
                    <a:lnTo>
                      <a:pt x="78" y="90"/>
                    </a:lnTo>
                    <a:lnTo>
                      <a:pt x="82" y="90"/>
                    </a:lnTo>
                    <a:lnTo>
                      <a:pt x="82" y="88"/>
                    </a:lnTo>
                    <a:lnTo>
                      <a:pt x="80" y="82"/>
                    </a:lnTo>
                    <a:lnTo>
                      <a:pt x="88" y="82"/>
                    </a:lnTo>
                    <a:lnTo>
                      <a:pt x="84" y="78"/>
                    </a:lnTo>
                    <a:lnTo>
                      <a:pt x="84" y="76"/>
                    </a:lnTo>
                    <a:lnTo>
                      <a:pt x="88" y="72"/>
                    </a:lnTo>
                    <a:lnTo>
                      <a:pt x="96" y="78"/>
                    </a:lnTo>
                    <a:lnTo>
                      <a:pt x="98" y="68"/>
                    </a:lnTo>
                    <a:lnTo>
                      <a:pt x="102" y="68"/>
                    </a:lnTo>
                    <a:lnTo>
                      <a:pt x="106" y="62"/>
                    </a:lnTo>
                    <a:lnTo>
                      <a:pt x="108" y="58"/>
                    </a:lnTo>
                    <a:lnTo>
                      <a:pt x="126" y="58"/>
                    </a:lnTo>
                    <a:lnTo>
                      <a:pt x="128" y="52"/>
                    </a:lnTo>
                    <a:lnTo>
                      <a:pt x="134" y="44"/>
                    </a:lnTo>
                    <a:lnTo>
                      <a:pt x="142" y="44"/>
                    </a:lnTo>
                    <a:lnTo>
                      <a:pt x="146" y="44"/>
                    </a:lnTo>
                    <a:lnTo>
                      <a:pt x="160" y="44"/>
                    </a:lnTo>
                    <a:lnTo>
                      <a:pt x="170" y="36"/>
                    </a:lnTo>
                    <a:lnTo>
                      <a:pt x="172" y="40"/>
                    </a:lnTo>
                    <a:lnTo>
                      <a:pt x="174" y="42"/>
                    </a:lnTo>
                    <a:lnTo>
                      <a:pt x="182" y="34"/>
                    </a:lnTo>
                    <a:lnTo>
                      <a:pt x="210" y="26"/>
                    </a:lnTo>
                    <a:lnTo>
                      <a:pt x="234" y="18"/>
                    </a:lnTo>
                    <a:lnTo>
                      <a:pt x="228" y="0"/>
                    </a:lnTo>
                    <a:lnTo>
                      <a:pt x="218" y="0"/>
                    </a:lnTo>
                    <a:lnTo>
                      <a:pt x="212" y="6"/>
                    </a:lnTo>
                    <a:lnTo>
                      <a:pt x="206" y="10"/>
                    </a:lnTo>
                    <a:lnTo>
                      <a:pt x="202" y="10"/>
                    </a:lnTo>
                    <a:lnTo>
                      <a:pt x="200" y="8"/>
                    </a:lnTo>
                    <a:lnTo>
                      <a:pt x="190" y="16"/>
                    </a:lnTo>
                    <a:lnTo>
                      <a:pt x="180" y="22"/>
                    </a:lnTo>
                    <a:lnTo>
                      <a:pt x="172" y="22"/>
                    </a:lnTo>
                    <a:lnTo>
                      <a:pt x="166" y="22"/>
                    </a:lnTo>
                    <a:lnTo>
                      <a:pt x="162" y="24"/>
                    </a:lnTo>
                    <a:lnTo>
                      <a:pt x="160" y="26"/>
                    </a:lnTo>
                    <a:lnTo>
                      <a:pt x="160" y="22"/>
                    </a:lnTo>
                    <a:lnTo>
                      <a:pt x="156" y="22"/>
                    </a:lnTo>
                    <a:lnTo>
                      <a:pt x="154" y="24"/>
                    </a:lnTo>
                    <a:lnTo>
                      <a:pt x="152" y="24"/>
                    </a:lnTo>
                    <a:lnTo>
                      <a:pt x="146" y="22"/>
                    </a:lnTo>
                    <a:lnTo>
                      <a:pt x="144" y="18"/>
                    </a:lnTo>
                    <a:lnTo>
                      <a:pt x="138" y="18"/>
                    </a:lnTo>
                    <a:lnTo>
                      <a:pt x="138" y="26"/>
                    </a:lnTo>
                    <a:lnTo>
                      <a:pt x="126" y="26"/>
                    </a:lnTo>
                    <a:lnTo>
                      <a:pt x="112" y="26"/>
                    </a:lnTo>
                    <a:lnTo>
                      <a:pt x="112" y="32"/>
                    </a:lnTo>
                    <a:lnTo>
                      <a:pt x="108" y="32"/>
                    </a:lnTo>
                    <a:lnTo>
                      <a:pt x="102" y="32"/>
                    </a:lnTo>
                    <a:lnTo>
                      <a:pt x="98" y="36"/>
                    </a:lnTo>
                    <a:lnTo>
                      <a:pt x="96" y="42"/>
                    </a:lnTo>
                    <a:lnTo>
                      <a:pt x="84" y="42"/>
                    </a:lnTo>
                    <a:lnTo>
                      <a:pt x="74" y="42"/>
                    </a:lnTo>
                    <a:lnTo>
                      <a:pt x="72" y="44"/>
                    </a:lnTo>
                    <a:lnTo>
                      <a:pt x="72" y="46"/>
                    </a:lnTo>
                    <a:lnTo>
                      <a:pt x="66" y="46"/>
                    </a:lnTo>
                    <a:lnTo>
                      <a:pt x="64" y="46"/>
                    </a:lnTo>
                    <a:lnTo>
                      <a:pt x="62" y="44"/>
                    </a:lnTo>
                    <a:lnTo>
                      <a:pt x="60" y="50"/>
                    </a:lnTo>
                    <a:lnTo>
                      <a:pt x="62" y="50"/>
                    </a:lnTo>
                    <a:lnTo>
                      <a:pt x="62" y="52"/>
                    </a:lnTo>
                    <a:lnTo>
                      <a:pt x="56" y="54"/>
                    </a:lnTo>
                    <a:lnTo>
                      <a:pt x="56" y="58"/>
                    </a:lnTo>
                    <a:lnTo>
                      <a:pt x="62" y="60"/>
                    </a:lnTo>
                    <a:lnTo>
                      <a:pt x="56" y="60"/>
                    </a:lnTo>
                    <a:lnTo>
                      <a:pt x="54" y="60"/>
                    </a:lnTo>
                    <a:lnTo>
                      <a:pt x="52" y="58"/>
                    </a:lnTo>
                    <a:lnTo>
                      <a:pt x="46" y="64"/>
                    </a:lnTo>
                    <a:lnTo>
                      <a:pt x="46" y="62"/>
                    </a:lnTo>
                    <a:lnTo>
                      <a:pt x="44" y="62"/>
                    </a:lnTo>
                    <a:lnTo>
                      <a:pt x="44" y="70"/>
                    </a:lnTo>
                    <a:lnTo>
                      <a:pt x="42" y="70"/>
                    </a:lnTo>
                    <a:lnTo>
                      <a:pt x="34" y="72"/>
                    </a:lnTo>
                    <a:lnTo>
                      <a:pt x="30" y="76"/>
                    </a:lnTo>
                    <a:lnTo>
                      <a:pt x="28" y="80"/>
                    </a:lnTo>
                    <a:lnTo>
                      <a:pt x="26" y="78"/>
                    </a:lnTo>
                    <a:lnTo>
                      <a:pt x="20" y="80"/>
                    </a:lnTo>
                    <a:lnTo>
                      <a:pt x="20" y="82"/>
                    </a:lnTo>
                    <a:lnTo>
                      <a:pt x="30" y="88"/>
                    </a:lnTo>
                    <a:lnTo>
                      <a:pt x="30" y="90"/>
                    </a:lnTo>
                    <a:lnTo>
                      <a:pt x="26" y="96"/>
                    </a:lnTo>
                    <a:lnTo>
                      <a:pt x="30" y="96"/>
                    </a:lnTo>
                    <a:lnTo>
                      <a:pt x="34" y="98"/>
                    </a:lnTo>
                    <a:lnTo>
                      <a:pt x="34" y="100"/>
                    </a:lnTo>
                    <a:lnTo>
                      <a:pt x="26" y="104"/>
                    </a:lnTo>
                    <a:lnTo>
                      <a:pt x="12" y="108"/>
                    </a:lnTo>
                    <a:lnTo>
                      <a:pt x="16" y="118"/>
                    </a:lnTo>
                    <a:lnTo>
                      <a:pt x="16" y="122"/>
                    </a:lnTo>
                    <a:lnTo>
                      <a:pt x="12" y="122"/>
                    </a:lnTo>
                    <a:lnTo>
                      <a:pt x="12" y="124"/>
                    </a:lnTo>
                    <a:lnTo>
                      <a:pt x="16" y="124"/>
                    </a:lnTo>
                    <a:lnTo>
                      <a:pt x="16" y="126"/>
                    </a:lnTo>
                    <a:lnTo>
                      <a:pt x="10" y="128"/>
                    </a:lnTo>
                    <a:close/>
                    <a:moveTo>
                      <a:pt x="44" y="96"/>
                    </a:moveTo>
                    <a:lnTo>
                      <a:pt x="46" y="96"/>
                    </a:lnTo>
                    <a:lnTo>
                      <a:pt x="48" y="98"/>
                    </a:lnTo>
                    <a:lnTo>
                      <a:pt x="44" y="98"/>
                    </a:lnTo>
                    <a:lnTo>
                      <a:pt x="44" y="9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6" name="Freeform 1558"/>
              <p:cNvSpPr>
                <a:spLocks/>
              </p:cNvSpPr>
              <p:nvPr/>
            </p:nvSpPr>
            <p:spPr bwMode="auto">
              <a:xfrm>
                <a:off x="2019300" y="2139950"/>
                <a:ext cx="38100" cy="28575"/>
              </a:xfrm>
              <a:custGeom>
                <a:avLst/>
                <a:gdLst>
                  <a:gd name="T0" fmla="*/ 18 w 24"/>
                  <a:gd name="T1" fmla="*/ 18 h 18"/>
                  <a:gd name="T2" fmla="*/ 24 w 24"/>
                  <a:gd name="T3" fmla="*/ 18 h 18"/>
                  <a:gd name="T4" fmla="*/ 24 w 24"/>
                  <a:gd name="T5" fmla="*/ 10 h 18"/>
                  <a:gd name="T6" fmla="*/ 6 w 24"/>
                  <a:gd name="T7" fmla="*/ 0 h 18"/>
                  <a:gd name="T8" fmla="*/ 4 w 24"/>
                  <a:gd name="T9" fmla="*/ 0 h 18"/>
                  <a:gd name="T10" fmla="*/ 0 w 24"/>
                  <a:gd name="T11" fmla="*/ 0 h 18"/>
                  <a:gd name="T12" fmla="*/ 0 w 24"/>
                  <a:gd name="T13" fmla="*/ 4 h 18"/>
                  <a:gd name="T14" fmla="*/ 0 w 24"/>
                  <a:gd name="T15" fmla="*/ 12 h 18"/>
                  <a:gd name="T16" fmla="*/ 6 w 24"/>
                  <a:gd name="T17" fmla="*/ 12 h 18"/>
                  <a:gd name="T18" fmla="*/ 12 w 24"/>
                  <a:gd name="T19" fmla="*/ 14 h 18"/>
                  <a:gd name="T20" fmla="*/ 12 w 24"/>
                  <a:gd name="T21" fmla="*/ 18 h 18"/>
                  <a:gd name="T22" fmla="*/ 18 w 24"/>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8">
                    <a:moveTo>
                      <a:pt x="18" y="18"/>
                    </a:moveTo>
                    <a:lnTo>
                      <a:pt x="24" y="18"/>
                    </a:lnTo>
                    <a:lnTo>
                      <a:pt x="24" y="10"/>
                    </a:lnTo>
                    <a:lnTo>
                      <a:pt x="6" y="0"/>
                    </a:lnTo>
                    <a:lnTo>
                      <a:pt x="4" y="0"/>
                    </a:lnTo>
                    <a:lnTo>
                      <a:pt x="0" y="0"/>
                    </a:lnTo>
                    <a:lnTo>
                      <a:pt x="0" y="4"/>
                    </a:lnTo>
                    <a:lnTo>
                      <a:pt x="0" y="12"/>
                    </a:lnTo>
                    <a:lnTo>
                      <a:pt x="6" y="12"/>
                    </a:lnTo>
                    <a:lnTo>
                      <a:pt x="12" y="14"/>
                    </a:lnTo>
                    <a:lnTo>
                      <a:pt x="12" y="18"/>
                    </a:lnTo>
                    <a:lnTo>
                      <a:pt x="18"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7" name="Rectangle 1559"/>
              <p:cNvSpPr>
                <a:spLocks noChangeArrowheads="1"/>
              </p:cNvSpPr>
              <p:nvPr/>
            </p:nvSpPr>
            <p:spPr bwMode="auto">
              <a:xfrm>
                <a:off x="1911350" y="1666875"/>
                <a:ext cx="6350" cy="3175"/>
              </a:xfrm>
              <a:prstGeom prst="rect">
                <a:avLst/>
              </a:pr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8" name="Freeform 1560"/>
              <p:cNvSpPr>
                <a:spLocks/>
              </p:cNvSpPr>
              <p:nvPr/>
            </p:nvSpPr>
            <p:spPr bwMode="auto">
              <a:xfrm>
                <a:off x="1876425" y="1670050"/>
                <a:ext cx="31750" cy="22225"/>
              </a:xfrm>
              <a:custGeom>
                <a:avLst/>
                <a:gdLst>
                  <a:gd name="T0" fmla="*/ 18 w 20"/>
                  <a:gd name="T1" fmla="*/ 14 h 14"/>
                  <a:gd name="T2" fmla="*/ 20 w 20"/>
                  <a:gd name="T3" fmla="*/ 6 h 14"/>
                  <a:gd name="T4" fmla="*/ 10 w 20"/>
                  <a:gd name="T5" fmla="*/ 0 h 14"/>
                  <a:gd name="T6" fmla="*/ 0 w 20"/>
                  <a:gd name="T7" fmla="*/ 6 h 14"/>
                  <a:gd name="T8" fmla="*/ 0 w 20"/>
                  <a:gd name="T9" fmla="*/ 8 h 14"/>
                  <a:gd name="T10" fmla="*/ 2 w 20"/>
                  <a:gd name="T11" fmla="*/ 8 h 14"/>
                  <a:gd name="T12" fmla="*/ 18 w 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8" y="14"/>
                    </a:moveTo>
                    <a:lnTo>
                      <a:pt x="20" y="6"/>
                    </a:lnTo>
                    <a:lnTo>
                      <a:pt x="10" y="0"/>
                    </a:lnTo>
                    <a:lnTo>
                      <a:pt x="0" y="6"/>
                    </a:lnTo>
                    <a:lnTo>
                      <a:pt x="0" y="8"/>
                    </a:lnTo>
                    <a:lnTo>
                      <a:pt x="2" y="8"/>
                    </a:lnTo>
                    <a:lnTo>
                      <a:pt x="18" y="1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29" name="Freeform 1561"/>
              <p:cNvSpPr>
                <a:spLocks/>
              </p:cNvSpPr>
              <p:nvPr/>
            </p:nvSpPr>
            <p:spPr bwMode="auto">
              <a:xfrm>
                <a:off x="2047875" y="1644650"/>
                <a:ext cx="47625" cy="41275"/>
              </a:xfrm>
              <a:custGeom>
                <a:avLst/>
                <a:gdLst>
                  <a:gd name="T0" fmla="*/ 14 w 30"/>
                  <a:gd name="T1" fmla="*/ 26 h 26"/>
                  <a:gd name="T2" fmla="*/ 12 w 30"/>
                  <a:gd name="T3" fmla="*/ 16 h 26"/>
                  <a:gd name="T4" fmla="*/ 30 w 30"/>
                  <a:gd name="T5" fmla="*/ 16 h 26"/>
                  <a:gd name="T6" fmla="*/ 24 w 30"/>
                  <a:gd name="T7" fmla="*/ 8 h 26"/>
                  <a:gd name="T8" fmla="*/ 20 w 30"/>
                  <a:gd name="T9" fmla="*/ 6 h 26"/>
                  <a:gd name="T10" fmla="*/ 20 w 30"/>
                  <a:gd name="T11" fmla="*/ 0 h 26"/>
                  <a:gd name="T12" fmla="*/ 14 w 30"/>
                  <a:gd name="T13" fmla="*/ 0 h 26"/>
                  <a:gd name="T14" fmla="*/ 10 w 30"/>
                  <a:gd name="T15" fmla="*/ 0 h 26"/>
                  <a:gd name="T16" fmla="*/ 2 w 30"/>
                  <a:gd name="T17" fmla="*/ 12 h 26"/>
                  <a:gd name="T18" fmla="*/ 0 w 30"/>
                  <a:gd name="T19" fmla="*/ 16 h 26"/>
                  <a:gd name="T20" fmla="*/ 0 w 30"/>
                  <a:gd name="T21" fmla="*/ 18 h 26"/>
                  <a:gd name="T22" fmla="*/ 0 w 30"/>
                  <a:gd name="T23" fmla="*/ 22 h 26"/>
                  <a:gd name="T24" fmla="*/ 4 w 30"/>
                  <a:gd name="T25" fmla="*/ 24 h 26"/>
                  <a:gd name="T26" fmla="*/ 14 w 30"/>
                  <a:gd name="T2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6">
                    <a:moveTo>
                      <a:pt x="14" y="26"/>
                    </a:moveTo>
                    <a:lnTo>
                      <a:pt x="12" y="16"/>
                    </a:lnTo>
                    <a:lnTo>
                      <a:pt x="30" y="16"/>
                    </a:lnTo>
                    <a:lnTo>
                      <a:pt x="24" y="8"/>
                    </a:lnTo>
                    <a:lnTo>
                      <a:pt x="20" y="6"/>
                    </a:lnTo>
                    <a:lnTo>
                      <a:pt x="20" y="0"/>
                    </a:lnTo>
                    <a:lnTo>
                      <a:pt x="14" y="0"/>
                    </a:lnTo>
                    <a:lnTo>
                      <a:pt x="10" y="0"/>
                    </a:lnTo>
                    <a:lnTo>
                      <a:pt x="2" y="12"/>
                    </a:lnTo>
                    <a:lnTo>
                      <a:pt x="0" y="16"/>
                    </a:lnTo>
                    <a:lnTo>
                      <a:pt x="0" y="18"/>
                    </a:lnTo>
                    <a:lnTo>
                      <a:pt x="0" y="22"/>
                    </a:lnTo>
                    <a:lnTo>
                      <a:pt x="4" y="24"/>
                    </a:lnTo>
                    <a:lnTo>
                      <a:pt x="14" y="2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0" name="Freeform 1562"/>
              <p:cNvSpPr>
                <a:spLocks/>
              </p:cNvSpPr>
              <p:nvPr/>
            </p:nvSpPr>
            <p:spPr bwMode="auto">
              <a:xfrm>
                <a:off x="2876550" y="1860550"/>
                <a:ext cx="28575" cy="12700"/>
              </a:xfrm>
              <a:custGeom>
                <a:avLst/>
                <a:gdLst>
                  <a:gd name="T0" fmla="*/ 18 w 18"/>
                  <a:gd name="T1" fmla="*/ 0 h 8"/>
                  <a:gd name="T2" fmla="*/ 0 w 18"/>
                  <a:gd name="T3" fmla="*/ 0 h 8"/>
                  <a:gd name="T4" fmla="*/ 0 w 18"/>
                  <a:gd name="T5" fmla="*/ 8 h 8"/>
                  <a:gd name="T6" fmla="*/ 8 w 18"/>
                  <a:gd name="T7" fmla="*/ 8 h 8"/>
                  <a:gd name="T8" fmla="*/ 16 w 18"/>
                  <a:gd name="T9" fmla="*/ 8 h 8"/>
                  <a:gd name="T10" fmla="*/ 18 w 18"/>
                  <a:gd name="T11" fmla="*/ 0 h 8"/>
                </a:gdLst>
                <a:ahLst/>
                <a:cxnLst>
                  <a:cxn ang="0">
                    <a:pos x="T0" y="T1"/>
                  </a:cxn>
                  <a:cxn ang="0">
                    <a:pos x="T2" y="T3"/>
                  </a:cxn>
                  <a:cxn ang="0">
                    <a:pos x="T4" y="T5"/>
                  </a:cxn>
                  <a:cxn ang="0">
                    <a:pos x="T6" y="T7"/>
                  </a:cxn>
                  <a:cxn ang="0">
                    <a:pos x="T8" y="T9"/>
                  </a:cxn>
                  <a:cxn ang="0">
                    <a:pos x="T10" y="T11"/>
                  </a:cxn>
                </a:cxnLst>
                <a:rect l="0" t="0" r="r" b="b"/>
                <a:pathLst>
                  <a:path w="18" h="8">
                    <a:moveTo>
                      <a:pt x="18" y="0"/>
                    </a:moveTo>
                    <a:lnTo>
                      <a:pt x="0" y="0"/>
                    </a:lnTo>
                    <a:lnTo>
                      <a:pt x="0" y="8"/>
                    </a:lnTo>
                    <a:lnTo>
                      <a:pt x="8" y="8"/>
                    </a:lnTo>
                    <a:lnTo>
                      <a:pt x="16" y="8"/>
                    </a:lnTo>
                    <a:lnTo>
                      <a:pt x="1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1" name="Freeform 1563"/>
              <p:cNvSpPr>
                <a:spLocks/>
              </p:cNvSpPr>
              <p:nvPr/>
            </p:nvSpPr>
            <p:spPr bwMode="auto">
              <a:xfrm>
                <a:off x="1114425" y="2743200"/>
                <a:ext cx="82550" cy="50800"/>
              </a:xfrm>
              <a:custGeom>
                <a:avLst/>
                <a:gdLst>
                  <a:gd name="T0" fmla="*/ 40 w 52"/>
                  <a:gd name="T1" fmla="*/ 14 h 32"/>
                  <a:gd name="T2" fmla="*/ 34 w 52"/>
                  <a:gd name="T3" fmla="*/ 14 h 32"/>
                  <a:gd name="T4" fmla="*/ 30 w 52"/>
                  <a:gd name="T5" fmla="*/ 12 h 32"/>
                  <a:gd name="T6" fmla="*/ 20 w 52"/>
                  <a:gd name="T7" fmla="*/ 2 h 32"/>
                  <a:gd name="T8" fmla="*/ 12 w 52"/>
                  <a:gd name="T9" fmla="*/ 4 h 32"/>
                  <a:gd name="T10" fmla="*/ 16 w 52"/>
                  <a:gd name="T11" fmla="*/ 0 h 32"/>
                  <a:gd name="T12" fmla="*/ 10 w 52"/>
                  <a:gd name="T13" fmla="*/ 0 h 32"/>
                  <a:gd name="T14" fmla="*/ 2 w 52"/>
                  <a:gd name="T15" fmla="*/ 4 h 32"/>
                  <a:gd name="T16" fmla="*/ 2 w 52"/>
                  <a:gd name="T17" fmla="*/ 12 h 32"/>
                  <a:gd name="T18" fmla="*/ 2 w 52"/>
                  <a:gd name="T19" fmla="*/ 18 h 32"/>
                  <a:gd name="T20" fmla="*/ 0 w 52"/>
                  <a:gd name="T21" fmla="*/ 20 h 32"/>
                  <a:gd name="T22" fmla="*/ 6 w 52"/>
                  <a:gd name="T23" fmla="*/ 24 h 32"/>
                  <a:gd name="T24" fmla="*/ 18 w 52"/>
                  <a:gd name="T25" fmla="*/ 30 h 32"/>
                  <a:gd name="T26" fmla="*/ 28 w 52"/>
                  <a:gd name="T27" fmla="*/ 30 h 32"/>
                  <a:gd name="T28" fmla="*/ 36 w 52"/>
                  <a:gd name="T29" fmla="*/ 32 h 32"/>
                  <a:gd name="T30" fmla="*/ 44 w 52"/>
                  <a:gd name="T31" fmla="*/ 32 h 32"/>
                  <a:gd name="T32" fmla="*/ 52 w 52"/>
                  <a:gd name="T33" fmla="*/ 30 h 32"/>
                  <a:gd name="T34" fmla="*/ 48 w 52"/>
                  <a:gd name="T35" fmla="*/ 14 h 32"/>
                  <a:gd name="T36" fmla="*/ 40 w 52"/>
                  <a:gd name="T37"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2">
                    <a:moveTo>
                      <a:pt x="40" y="14"/>
                    </a:moveTo>
                    <a:lnTo>
                      <a:pt x="34" y="14"/>
                    </a:lnTo>
                    <a:lnTo>
                      <a:pt x="30" y="12"/>
                    </a:lnTo>
                    <a:lnTo>
                      <a:pt x="20" y="2"/>
                    </a:lnTo>
                    <a:lnTo>
                      <a:pt x="12" y="4"/>
                    </a:lnTo>
                    <a:lnTo>
                      <a:pt x="16" y="0"/>
                    </a:lnTo>
                    <a:lnTo>
                      <a:pt x="10" y="0"/>
                    </a:lnTo>
                    <a:lnTo>
                      <a:pt x="2" y="4"/>
                    </a:lnTo>
                    <a:lnTo>
                      <a:pt x="2" y="12"/>
                    </a:lnTo>
                    <a:lnTo>
                      <a:pt x="2" y="18"/>
                    </a:lnTo>
                    <a:lnTo>
                      <a:pt x="0" y="20"/>
                    </a:lnTo>
                    <a:lnTo>
                      <a:pt x="6" y="24"/>
                    </a:lnTo>
                    <a:lnTo>
                      <a:pt x="18" y="30"/>
                    </a:lnTo>
                    <a:lnTo>
                      <a:pt x="28" y="30"/>
                    </a:lnTo>
                    <a:lnTo>
                      <a:pt x="36" y="32"/>
                    </a:lnTo>
                    <a:lnTo>
                      <a:pt x="44" y="32"/>
                    </a:lnTo>
                    <a:lnTo>
                      <a:pt x="52" y="30"/>
                    </a:lnTo>
                    <a:lnTo>
                      <a:pt x="48" y="14"/>
                    </a:lnTo>
                    <a:lnTo>
                      <a:pt x="40" y="1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2" name="Freeform 1564"/>
              <p:cNvSpPr>
                <a:spLocks/>
              </p:cNvSpPr>
              <p:nvPr/>
            </p:nvSpPr>
            <p:spPr bwMode="auto">
              <a:xfrm>
                <a:off x="1644650" y="1651000"/>
                <a:ext cx="209550" cy="47625"/>
              </a:xfrm>
              <a:custGeom>
                <a:avLst/>
                <a:gdLst>
                  <a:gd name="T0" fmla="*/ 18 w 132"/>
                  <a:gd name="T1" fmla="*/ 22 h 30"/>
                  <a:gd name="T2" fmla="*/ 38 w 132"/>
                  <a:gd name="T3" fmla="*/ 18 h 30"/>
                  <a:gd name="T4" fmla="*/ 40 w 132"/>
                  <a:gd name="T5" fmla="*/ 22 h 30"/>
                  <a:gd name="T6" fmla="*/ 48 w 132"/>
                  <a:gd name="T7" fmla="*/ 20 h 30"/>
                  <a:gd name="T8" fmla="*/ 50 w 132"/>
                  <a:gd name="T9" fmla="*/ 18 h 30"/>
                  <a:gd name="T10" fmla="*/ 56 w 132"/>
                  <a:gd name="T11" fmla="*/ 10 h 30"/>
                  <a:gd name="T12" fmla="*/ 66 w 132"/>
                  <a:gd name="T13" fmla="*/ 14 h 30"/>
                  <a:gd name="T14" fmla="*/ 74 w 132"/>
                  <a:gd name="T15" fmla="*/ 18 h 30"/>
                  <a:gd name="T16" fmla="*/ 68 w 132"/>
                  <a:gd name="T17" fmla="*/ 26 h 30"/>
                  <a:gd name="T18" fmla="*/ 76 w 132"/>
                  <a:gd name="T19" fmla="*/ 26 h 30"/>
                  <a:gd name="T20" fmla="*/ 78 w 132"/>
                  <a:gd name="T21" fmla="*/ 26 h 30"/>
                  <a:gd name="T22" fmla="*/ 82 w 132"/>
                  <a:gd name="T23" fmla="*/ 30 h 30"/>
                  <a:gd name="T24" fmla="*/ 86 w 132"/>
                  <a:gd name="T25" fmla="*/ 30 h 30"/>
                  <a:gd name="T26" fmla="*/ 90 w 132"/>
                  <a:gd name="T27" fmla="*/ 26 h 30"/>
                  <a:gd name="T28" fmla="*/ 96 w 132"/>
                  <a:gd name="T29" fmla="*/ 22 h 30"/>
                  <a:gd name="T30" fmla="*/ 102 w 132"/>
                  <a:gd name="T31" fmla="*/ 20 h 30"/>
                  <a:gd name="T32" fmla="*/ 108 w 132"/>
                  <a:gd name="T33" fmla="*/ 20 h 30"/>
                  <a:gd name="T34" fmla="*/ 114 w 132"/>
                  <a:gd name="T35" fmla="*/ 22 h 30"/>
                  <a:gd name="T36" fmla="*/ 114 w 132"/>
                  <a:gd name="T37" fmla="*/ 18 h 30"/>
                  <a:gd name="T38" fmla="*/ 132 w 132"/>
                  <a:gd name="T39" fmla="*/ 14 h 30"/>
                  <a:gd name="T40" fmla="*/ 132 w 132"/>
                  <a:gd name="T41" fmla="*/ 8 h 30"/>
                  <a:gd name="T42" fmla="*/ 124 w 132"/>
                  <a:gd name="T43" fmla="*/ 10 h 30"/>
                  <a:gd name="T44" fmla="*/ 122 w 132"/>
                  <a:gd name="T45" fmla="*/ 10 h 30"/>
                  <a:gd name="T46" fmla="*/ 124 w 132"/>
                  <a:gd name="T47" fmla="*/ 4 h 30"/>
                  <a:gd name="T48" fmla="*/ 112 w 132"/>
                  <a:gd name="T49" fmla="*/ 4 h 30"/>
                  <a:gd name="T50" fmla="*/ 112 w 132"/>
                  <a:gd name="T51" fmla="*/ 8 h 30"/>
                  <a:gd name="T52" fmla="*/ 110 w 132"/>
                  <a:gd name="T53" fmla="*/ 10 h 30"/>
                  <a:gd name="T54" fmla="*/ 100 w 132"/>
                  <a:gd name="T55" fmla="*/ 14 h 30"/>
                  <a:gd name="T56" fmla="*/ 90 w 132"/>
                  <a:gd name="T57" fmla="*/ 14 h 30"/>
                  <a:gd name="T58" fmla="*/ 68 w 132"/>
                  <a:gd name="T59" fmla="*/ 10 h 30"/>
                  <a:gd name="T60" fmla="*/ 92 w 132"/>
                  <a:gd name="T61" fmla="*/ 10 h 30"/>
                  <a:gd name="T62" fmla="*/ 100 w 132"/>
                  <a:gd name="T63" fmla="*/ 10 h 30"/>
                  <a:gd name="T64" fmla="*/ 90 w 132"/>
                  <a:gd name="T65" fmla="*/ 8 h 30"/>
                  <a:gd name="T66" fmla="*/ 82 w 132"/>
                  <a:gd name="T67" fmla="*/ 2 h 30"/>
                  <a:gd name="T68" fmla="*/ 72 w 132"/>
                  <a:gd name="T69" fmla="*/ 0 h 30"/>
                  <a:gd name="T70" fmla="*/ 68 w 132"/>
                  <a:gd name="T71" fmla="*/ 4 h 30"/>
                  <a:gd name="T72" fmla="*/ 60 w 132"/>
                  <a:gd name="T73" fmla="*/ 4 h 30"/>
                  <a:gd name="T74" fmla="*/ 54 w 132"/>
                  <a:gd name="T75" fmla="*/ 4 h 30"/>
                  <a:gd name="T76" fmla="*/ 46 w 132"/>
                  <a:gd name="T77" fmla="*/ 2 h 30"/>
                  <a:gd name="T78" fmla="*/ 38 w 132"/>
                  <a:gd name="T79" fmla="*/ 2 h 30"/>
                  <a:gd name="T80" fmla="*/ 18 w 132"/>
                  <a:gd name="T81" fmla="*/ 10 h 30"/>
                  <a:gd name="T82" fmla="*/ 14 w 132"/>
                  <a:gd name="T83" fmla="*/ 10 h 30"/>
                  <a:gd name="T84" fmla="*/ 12 w 132"/>
                  <a:gd name="T85" fmla="*/ 8 h 30"/>
                  <a:gd name="T86" fmla="*/ 10 w 132"/>
                  <a:gd name="T87" fmla="*/ 10 h 30"/>
                  <a:gd name="T88" fmla="*/ 4 w 132"/>
                  <a:gd name="T89" fmla="*/ 14 h 30"/>
                  <a:gd name="T90" fmla="*/ 0 w 132"/>
                  <a:gd name="T91" fmla="*/ 20 h 30"/>
                  <a:gd name="T92" fmla="*/ 18 w 132"/>
                  <a:gd name="T93" fmla="*/ 20 h 30"/>
                  <a:gd name="T94" fmla="*/ 18 w 132"/>
                  <a:gd name="T95"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2" h="30">
                    <a:moveTo>
                      <a:pt x="18" y="22"/>
                    </a:moveTo>
                    <a:lnTo>
                      <a:pt x="38" y="18"/>
                    </a:lnTo>
                    <a:lnTo>
                      <a:pt x="40" y="22"/>
                    </a:lnTo>
                    <a:lnTo>
                      <a:pt x="48" y="20"/>
                    </a:lnTo>
                    <a:lnTo>
                      <a:pt x="50" y="18"/>
                    </a:lnTo>
                    <a:lnTo>
                      <a:pt x="56" y="10"/>
                    </a:lnTo>
                    <a:lnTo>
                      <a:pt x="66" y="14"/>
                    </a:lnTo>
                    <a:lnTo>
                      <a:pt x="74" y="18"/>
                    </a:lnTo>
                    <a:lnTo>
                      <a:pt x="68" y="26"/>
                    </a:lnTo>
                    <a:lnTo>
                      <a:pt x="76" y="26"/>
                    </a:lnTo>
                    <a:lnTo>
                      <a:pt x="78" y="26"/>
                    </a:lnTo>
                    <a:lnTo>
                      <a:pt x="82" y="30"/>
                    </a:lnTo>
                    <a:lnTo>
                      <a:pt x="86" y="30"/>
                    </a:lnTo>
                    <a:lnTo>
                      <a:pt x="90" y="26"/>
                    </a:lnTo>
                    <a:lnTo>
                      <a:pt x="96" y="22"/>
                    </a:lnTo>
                    <a:lnTo>
                      <a:pt x="102" y="20"/>
                    </a:lnTo>
                    <a:lnTo>
                      <a:pt x="108" y="20"/>
                    </a:lnTo>
                    <a:lnTo>
                      <a:pt x="114" y="22"/>
                    </a:lnTo>
                    <a:lnTo>
                      <a:pt x="114" y="18"/>
                    </a:lnTo>
                    <a:lnTo>
                      <a:pt x="132" y="14"/>
                    </a:lnTo>
                    <a:lnTo>
                      <a:pt x="132" y="8"/>
                    </a:lnTo>
                    <a:lnTo>
                      <a:pt x="124" y="10"/>
                    </a:lnTo>
                    <a:lnTo>
                      <a:pt x="122" y="10"/>
                    </a:lnTo>
                    <a:lnTo>
                      <a:pt x="124" y="4"/>
                    </a:lnTo>
                    <a:lnTo>
                      <a:pt x="112" y="4"/>
                    </a:lnTo>
                    <a:lnTo>
                      <a:pt x="112" y="8"/>
                    </a:lnTo>
                    <a:lnTo>
                      <a:pt x="110" y="10"/>
                    </a:lnTo>
                    <a:lnTo>
                      <a:pt x="100" y="14"/>
                    </a:lnTo>
                    <a:lnTo>
                      <a:pt x="90" y="14"/>
                    </a:lnTo>
                    <a:lnTo>
                      <a:pt x="68" y="10"/>
                    </a:lnTo>
                    <a:lnTo>
                      <a:pt x="92" y="10"/>
                    </a:lnTo>
                    <a:lnTo>
                      <a:pt x="100" y="10"/>
                    </a:lnTo>
                    <a:lnTo>
                      <a:pt x="90" y="8"/>
                    </a:lnTo>
                    <a:lnTo>
                      <a:pt x="82" y="2"/>
                    </a:lnTo>
                    <a:lnTo>
                      <a:pt x="72" y="0"/>
                    </a:lnTo>
                    <a:lnTo>
                      <a:pt x="68" y="4"/>
                    </a:lnTo>
                    <a:lnTo>
                      <a:pt x="60" y="4"/>
                    </a:lnTo>
                    <a:lnTo>
                      <a:pt x="54" y="4"/>
                    </a:lnTo>
                    <a:lnTo>
                      <a:pt x="46" y="2"/>
                    </a:lnTo>
                    <a:lnTo>
                      <a:pt x="38" y="2"/>
                    </a:lnTo>
                    <a:lnTo>
                      <a:pt x="18" y="10"/>
                    </a:lnTo>
                    <a:lnTo>
                      <a:pt x="14" y="10"/>
                    </a:lnTo>
                    <a:lnTo>
                      <a:pt x="12" y="8"/>
                    </a:lnTo>
                    <a:lnTo>
                      <a:pt x="10" y="10"/>
                    </a:lnTo>
                    <a:lnTo>
                      <a:pt x="4" y="14"/>
                    </a:lnTo>
                    <a:lnTo>
                      <a:pt x="0" y="20"/>
                    </a:lnTo>
                    <a:lnTo>
                      <a:pt x="18" y="20"/>
                    </a:lnTo>
                    <a:lnTo>
                      <a:pt x="18" y="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3" name="Freeform 1565"/>
              <p:cNvSpPr>
                <a:spLocks/>
              </p:cNvSpPr>
              <p:nvPr/>
            </p:nvSpPr>
            <p:spPr bwMode="auto">
              <a:xfrm>
                <a:off x="1933575" y="1628775"/>
                <a:ext cx="19050" cy="9525"/>
              </a:xfrm>
              <a:custGeom>
                <a:avLst/>
                <a:gdLst>
                  <a:gd name="T0" fmla="*/ 12 w 12"/>
                  <a:gd name="T1" fmla="*/ 6 h 6"/>
                  <a:gd name="T2" fmla="*/ 10 w 12"/>
                  <a:gd name="T3" fmla="*/ 4 h 6"/>
                  <a:gd name="T4" fmla="*/ 10 w 12"/>
                  <a:gd name="T5" fmla="*/ 0 h 6"/>
                  <a:gd name="T6" fmla="*/ 0 w 12"/>
                  <a:gd name="T7" fmla="*/ 0 h 6"/>
                  <a:gd name="T8" fmla="*/ 4 w 12"/>
                  <a:gd name="T9" fmla="*/ 6 h 6"/>
                  <a:gd name="T10" fmla="*/ 12 w 12"/>
                  <a:gd name="T11" fmla="*/ 6 h 6"/>
                </a:gdLst>
                <a:ahLst/>
                <a:cxnLst>
                  <a:cxn ang="0">
                    <a:pos x="T0" y="T1"/>
                  </a:cxn>
                  <a:cxn ang="0">
                    <a:pos x="T2" y="T3"/>
                  </a:cxn>
                  <a:cxn ang="0">
                    <a:pos x="T4" y="T5"/>
                  </a:cxn>
                  <a:cxn ang="0">
                    <a:pos x="T6" y="T7"/>
                  </a:cxn>
                  <a:cxn ang="0">
                    <a:pos x="T8" y="T9"/>
                  </a:cxn>
                  <a:cxn ang="0">
                    <a:pos x="T10" y="T11"/>
                  </a:cxn>
                </a:cxnLst>
                <a:rect l="0" t="0" r="r" b="b"/>
                <a:pathLst>
                  <a:path w="12" h="6">
                    <a:moveTo>
                      <a:pt x="12" y="6"/>
                    </a:moveTo>
                    <a:lnTo>
                      <a:pt x="10" y="4"/>
                    </a:lnTo>
                    <a:lnTo>
                      <a:pt x="10" y="0"/>
                    </a:lnTo>
                    <a:lnTo>
                      <a:pt x="0" y="0"/>
                    </a:lnTo>
                    <a:lnTo>
                      <a:pt x="4" y="6"/>
                    </a:lnTo>
                    <a:lnTo>
                      <a:pt x="12"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4" name="Freeform 1566"/>
              <p:cNvSpPr>
                <a:spLocks/>
              </p:cNvSpPr>
              <p:nvPr/>
            </p:nvSpPr>
            <p:spPr bwMode="auto">
              <a:xfrm>
                <a:off x="1790700" y="2168525"/>
                <a:ext cx="28575" cy="31750"/>
              </a:xfrm>
              <a:custGeom>
                <a:avLst/>
                <a:gdLst>
                  <a:gd name="T0" fmla="*/ 4 w 18"/>
                  <a:gd name="T1" fmla="*/ 2 h 20"/>
                  <a:gd name="T2" fmla="*/ 0 w 18"/>
                  <a:gd name="T3" fmla="*/ 4 h 20"/>
                  <a:gd name="T4" fmla="*/ 0 w 18"/>
                  <a:gd name="T5" fmla="*/ 10 h 20"/>
                  <a:gd name="T6" fmla="*/ 0 w 18"/>
                  <a:gd name="T7" fmla="*/ 14 h 20"/>
                  <a:gd name="T8" fmla="*/ 2 w 18"/>
                  <a:gd name="T9" fmla="*/ 18 h 20"/>
                  <a:gd name="T10" fmla="*/ 4 w 18"/>
                  <a:gd name="T11" fmla="*/ 20 h 20"/>
                  <a:gd name="T12" fmla="*/ 10 w 18"/>
                  <a:gd name="T13" fmla="*/ 20 h 20"/>
                  <a:gd name="T14" fmla="*/ 12 w 18"/>
                  <a:gd name="T15" fmla="*/ 18 h 20"/>
                  <a:gd name="T16" fmla="*/ 18 w 18"/>
                  <a:gd name="T17" fmla="*/ 14 h 20"/>
                  <a:gd name="T18" fmla="*/ 18 w 18"/>
                  <a:gd name="T19" fmla="*/ 10 h 20"/>
                  <a:gd name="T20" fmla="*/ 18 w 18"/>
                  <a:gd name="T21" fmla="*/ 4 h 20"/>
                  <a:gd name="T22" fmla="*/ 8 w 18"/>
                  <a:gd name="T23" fmla="*/ 0 h 20"/>
                  <a:gd name="T24" fmla="*/ 4 w 18"/>
                  <a:gd name="T2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0">
                    <a:moveTo>
                      <a:pt x="4" y="2"/>
                    </a:moveTo>
                    <a:lnTo>
                      <a:pt x="0" y="4"/>
                    </a:lnTo>
                    <a:lnTo>
                      <a:pt x="0" y="10"/>
                    </a:lnTo>
                    <a:lnTo>
                      <a:pt x="0" y="14"/>
                    </a:lnTo>
                    <a:lnTo>
                      <a:pt x="2" y="18"/>
                    </a:lnTo>
                    <a:lnTo>
                      <a:pt x="4" y="20"/>
                    </a:lnTo>
                    <a:lnTo>
                      <a:pt x="10" y="20"/>
                    </a:lnTo>
                    <a:lnTo>
                      <a:pt x="12" y="18"/>
                    </a:lnTo>
                    <a:lnTo>
                      <a:pt x="18" y="14"/>
                    </a:lnTo>
                    <a:lnTo>
                      <a:pt x="18" y="10"/>
                    </a:lnTo>
                    <a:lnTo>
                      <a:pt x="18" y="4"/>
                    </a:lnTo>
                    <a:lnTo>
                      <a:pt x="8" y="0"/>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5" name="Freeform 1567"/>
              <p:cNvSpPr>
                <a:spLocks/>
              </p:cNvSpPr>
              <p:nvPr/>
            </p:nvSpPr>
            <p:spPr bwMode="auto">
              <a:xfrm>
                <a:off x="1819275" y="1692275"/>
                <a:ext cx="19050" cy="6350"/>
              </a:xfrm>
              <a:custGeom>
                <a:avLst/>
                <a:gdLst>
                  <a:gd name="T0" fmla="*/ 12 w 12"/>
                  <a:gd name="T1" fmla="*/ 4 h 4"/>
                  <a:gd name="T2" fmla="*/ 10 w 12"/>
                  <a:gd name="T3" fmla="*/ 0 h 4"/>
                  <a:gd name="T4" fmla="*/ 8 w 12"/>
                  <a:gd name="T5" fmla="*/ 0 h 4"/>
                  <a:gd name="T6" fmla="*/ 4 w 12"/>
                  <a:gd name="T7" fmla="*/ 0 h 4"/>
                  <a:gd name="T8" fmla="*/ 0 w 12"/>
                  <a:gd name="T9" fmla="*/ 0 h 4"/>
                  <a:gd name="T10" fmla="*/ 2 w 12"/>
                  <a:gd name="T11" fmla="*/ 2 h 4"/>
                  <a:gd name="T12" fmla="*/ 2 w 12"/>
                  <a:gd name="T13" fmla="*/ 4 h 4"/>
                  <a:gd name="T14" fmla="*/ 12 w 1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4">
                    <a:moveTo>
                      <a:pt x="12" y="4"/>
                    </a:moveTo>
                    <a:lnTo>
                      <a:pt x="10" y="0"/>
                    </a:lnTo>
                    <a:lnTo>
                      <a:pt x="8" y="0"/>
                    </a:lnTo>
                    <a:lnTo>
                      <a:pt x="4" y="0"/>
                    </a:lnTo>
                    <a:lnTo>
                      <a:pt x="0" y="0"/>
                    </a:lnTo>
                    <a:lnTo>
                      <a:pt x="2" y="2"/>
                    </a:lnTo>
                    <a:lnTo>
                      <a:pt x="2" y="4"/>
                    </a:lnTo>
                    <a:lnTo>
                      <a:pt x="12"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6" name="Freeform 1568"/>
              <p:cNvSpPr>
                <a:spLocks/>
              </p:cNvSpPr>
              <p:nvPr/>
            </p:nvSpPr>
            <p:spPr bwMode="auto">
              <a:xfrm>
                <a:off x="2012950" y="1555750"/>
                <a:ext cx="15875" cy="9525"/>
              </a:xfrm>
              <a:custGeom>
                <a:avLst/>
                <a:gdLst>
                  <a:gd name="T0" fmla="*/ 0 w 10"/>
                  <a:gd name="T1" fmla="*/ 0 h 6"/>
                  <a:gd name="T2" fmla="*/ 0 w 10"/>
                  <a:gd name="T3" fmla="*/ 6 h 6"/>
                  <a:gd name="T4" fmla="*/ 10 w 10"/>
                  <a:gd name="T5" fmla="*/ 2 h 6"/>
                  <a:gd name="T6" fmla="*/ 0 w 10"/>
                  <a:gd name="T7" fmla="*/ 0 h 6"/>
                </a:gdLst>
                <a:ahLst/>
                <a:cxnLst>
                  <a:cxn ang="0">
                    <a:pos x="T0" y="T1"/>
                  </a:cxn>
                  <a:cxn ang="0">
                    <a:pos x="T2" y="T3"/>
                  </a:cxn>
                  <a:cxn ang="0">
                    <a:pos x="T4" y="T5"/>
                  </a:cxn>
                  <a:cxn ang="0">
                    <a:pos x="T6" y="T7"/>
                  </a:cxn>
                </a:cxnLst>
                <a:rect l="0" t="0" r="r" b="b"/>
                <a:pathLst>
                  <a:path w="10" h="6">
                    <a:moveTo>
                      <a:pt x="0" y="0"/>
                    </a:moveTo>
                    <a:lnTo>
                      <a:pt x="0" y="6"/>
                    </a:lnTo>
                    <a:lnTo>
                      <a:pt x="1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7" name="Freeform 1569"/>
              <p:cNvSpPr>
                <a:spLocks/>
              </p:cNvSpPr>
              <p:nvPr/>
            </p:nvSpPr>
            <p:spPr bwMode="auto">
              <a:xfrm>
                <a:off x="2006600" y="1616075"/>
                <a:ext cx="6350" cy="12700"/>
              </a:xfrm>
              <a:custGeom>
                <a:avLst/>
                <a:gdLst>
                  <a:gd name="T0" fmla="*/ 4 w 4"/>
                  <a:gd name="T1" fmla="*/ 0 h 8"/>
                  <a:gd name="T2" fmla="*/ 2 w 4"/>
                  <a:gd name="T3" fmla="*/ 0 h 8"/>
                  <a:gd name="T4" fmla="*/ 0 w 4"/>
                  <a:gd name="T5" fmla="*/ 6 h 8"/>
                  <a:gd name="T6" fmla="*/ 0 w 4"/>
                  <a:gd name="T7" fmla="*/ 8 h 8"/>
                  <a:gd name="T8" fmla="*/ 4 w 4"/>
                  <a:gd name="T9" fmla="*/ 8 h 8"/>
                  <a:gd name="T10" fmla="*/ 4 w 4"/>
                  <a:gd name="T11" fmla="*/ 4 h 8"/>
                  <a:gd name="T12" fmla="*/ 4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4" y="0"/>
                    </a:moveTo>
                    <a:lnTo>
                      <a:pt x="2" y="0"/>
                    </a:lnTo>
                    <a:lnTo>
                      <a:pt x="0" y="6"/>
                    </a:lnTo>
                    <a:lnTo>
                      <a:pt x="0" y="8"/>
                    </a:lnTo>
                    <a:lnTo>
                      <a:pt x="4" y="8"/>
                    </a:lnTo>
                    <a:lnTo>
                      <a:pt x="4" y="4"/>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8" name="Freeform 1570"/>
              <p:cNvSpPr>
                <a:spLocks/>
              </p:cNvSpPr>
              <p:nvPr/>
            </p:nvSpPr>
            <p:spPr bwMode="auto">
              <a:xfrm>
                <a:off x="2025650" y="1692275"/>
                <a:ext cx="22225" cy="22225"/>
              </a:xfrm>
              <a:custGeom>
                <a:avLst/>
                <a:gdLst>
                  <a:gd name="T0" fmla="*/ 0 w 14"/>
                  <a:gd name="T1" fmla="*/ 6 h 14"/>
                  <a:gd name="T2" fmla="*/ 10 w 14"/>
                  <a:gd name="T3" fmla="*/ 14 h 14"/>
                  <a:gd name="T4" fmla="*/ 14 w 14"/>
                  <a:gd name="T5" fmla="*/ 2 h 14"/>
                  <a:gd name="T6" fmla="*/ 6 w 14"/>
                  <a:gd name="T7" fmla="*/ 0 h 14"/>
                  <a:gd name="T8" fmla="*/ 0 w 14"/>
                  <a:gd name="T9" fmla="*/ 4 h 14"/>
                  <a:gd name="T10" fmla="*/ 0 w 14"/>
                  <a:gd name="T11" fmla="*/ 6 h 14"/>
                </a:gdLst>
                <a:ahLst/>
                <a:cxnLst>
                  <a:cxn ang="0">
                    <a:pos x="T0" y="T1"/>
                  </a:cxn>
                  <a:cxn ang="0">
                    <a:pos x="T2" y="T3"/>
                  </a:cxn>
                  <a:cxn ang="0">
                    <a:pos x="T4" y="T5"/>
                  </a:cxn>
                  <a:cxn ang="0">
                    <a:pos x="T6" y="T7"/>
                  </a:cxn>
                  <a:cxn ang="0">
                    <a:pos x="T8" y="T9"/>
                  </a:cxn>
                  <a:cxn ang="0">
                    <a:pos x="T10" y="T11"/>
                  </a:cxn>
                </a:cxnLst>
                <a:rect l="0" t="0" r="r" b="b"/>
                <a:pathLst>
                  <a:path w="14" h="14">
                    <a:moveTo>
                      <a:pt x="0" y="6"/>
                    </a:moveTo>
                    <a:lnTo>
                      <a:pt x="10" y="14"/>
                    </a:lnTo>
                    <a:lnTo>
                      <a:pt x="14" y="2"/>
                    </a:lnTo>
                    <a:lnTo>
                      <a:pt x="6" y="0"/>
                    </a:lnTo>
                    <a:lnTo>
                      <a:pt x="0" y="4"/>
                    </a:lnTo>
                    <a:lnTo>
                      <a:pt x="0"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39" name="Freeform 1571"/>
              <p:cNvSpPr>
                <a:spLocks/>
              </p:cNvSpPr>
              <p:nvPr/>
            </p:nvSpPr>
            <p:spPr bwMode="auto">
              <a:xfrm>
                <a:off x="2003425" y="1666875"/>
                <a:ext cx="25400" cy="25400"/>
              </a:xfrm>
              <a:custGeom>
                <a:avLst/>
                <a:gdLst>
                  <a:gd name="T0" fmla="*/ 0 w 16"/>
                  <a:gd name="T1" fmla="*/ 16 h 16"/>
                  <a:gd name="T2" fmla="*/ 2 w 16"/>
                  <a:gd name="T3" fmla="*/ 16 h 16"/>
                  <a:gd name="T4" fmla="*/ 6 w 16"/>
                  <a:gd name="T5" fmla="*/ 16 h 16"/>
                  <a:gd name="T6" fmla="*/ 10 w 16"/>
                  <a:gd name="T7" fmla="*/ 12 h 16"/>
                  <a:gd name="T8" fmla="*/ 10 w 16"/>
                  <a:gd name="T9" fmla="*/ 8 h 16"/>
                  <a:gd name="T10" fmla="*/ 16 w 16"/>
                  <a:gd name="T11" fmla="*/ 4 h 16"/>
                  <a:gd name="T12" fmla="*/ 14 w 16"/>
                  <a:gd name="T13" fmla="*/ 2 h 16"/>
                  <a:gd name="T14" fmla="*/ 0 w 16"/>
                  <a:gd name="T15" fmla="*/ 0 h 16"/>
                  <a:gd name="T16" fmla="*/ 0 w 16"/>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0" y="16"/>
                    </a:moveTo>
                    <a:lnTo>
                      <a:pt x="2" y="16"/>
                    </a:lnTo>
                    <a:lnTo>
                      <a:pt x="6" y="16"/>
                    </a:lnTo>
                    <a:lnTo>
                      <a:pt x="10" y="12"/>
                    </a:lnTo>
                    <a:lnTo>
                      <a:pt x="10" y="8"/>
                    </a:lnTo>
                    <a:lnTo>
                      <a:pt x="16" y="4"/>
                    </a:lnTo>
                    <a:lnTo>
                      <a:pt x="14" y="2"/>
                    </a:lnTo>
                    <a:lnTo>
                      <a:pt x="0" y="0"/>
                    </a:lnTo>
                    <a:lnTo>
                      <a:pt x="0"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0" name="Freeform 1572"/>
              <p:cNvSpPr>
                <a:spLocks/>
              </p:cNvSpPr>
              <p:nvPr/>
            </p:nvSpPr>
            <p:spPr bwMode="auto">
              <a:xfrm>
                <a:off x="2009775" y="1584325"/>
                <a:ext cx="9525" cy="9525"/>
              </a:xfrm>
              <a:custGeom>
                <a:avLst/>
                <a:gdLst>
                  <a:gd name="T0" fmla="*/ 6 w 6"/>
                  <a:gd name="T1" fmla="*/ 2 h 6"/>
                  <a:gd name="T2" fmla="*/ 6 w 6"/>
                  <a:gd name="T3" fmla="*/ 0 h 6"/>
                  <a:gd name="T4" fmla="*/ 2 w 6"/>
                  <a:gd name="T5" fmla="*/ 0 h 6"/>
                  <a:gd name="T6" fmla="*/ 0 w 6"/>
                  <a:gd name="T7" fmla="*/ 6 h 6"/>
                  <a:gd name="T8" fmla="*/ 2 w 6"/>
                  <a:gd name="T9" fmla="*/ 6 h 6"/>
                  <a:gd name="T10" fmla="*/ 6 w 6"/>
                  <a:gd name="T11" fmla="*/ 2 h 6"/>
                </a:gdLst>
                <a:ahLst/>
                <a:cxnLst>
                  <a:cxn ang="0">
                    <a:pos x="T0" y="T1"/>
                  </a:cxn>
                  <a:cxn ang="0">
                    <a:pos x="T2" y="T3"/>
                  </a:cxn>
                  <a:cxn ang="0">
                    <a:pos x="T4" y="T5"/>
                  </a:cxn>
                  <a:cxn ang="0">
                    <a:pos x="T6" y="T7"/>
                  </a:cxn>
                  <a:cxn ang="0">
                    <a:pos x="T8" y="T9"/>
                  </a:cxn>
                  <a:cxn ang="0">
                    <a:pos x="T10" y="T11"/>
                  </a:cxn>
                </a:cxnLst>
                <a:rect l="0" t="0" r="r" b="b"/>
                <a:pathLst>
                  <a:path w="6" h="6">
                    <a:moveTo>
                      <a:pt x="6" y="2"/>
                    </a:moveTo>
                    <a:lnTo>
                      <a:pt x="6" y="0"/>
                    </a:lnTo>
                    <a:lnTo>
                      <a:pt x="2" y="0"/>
                    </a:lnTo>
                    <a:lnTo>
                      <a:pt x="0" y="6"/>
                    </a:lnTo>
                    <a:lnTo>
                      <a:pt x="2" y="6"/>
                    </a:lnTo>
                    <a:lnTo>
                      <a:pt x="6"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1" name="Freeform 1573"/>
              <p:cNvSpPr>
                <a:spLocks/>
              </p:cNvSpPr>
              <p:nvPr/>
            </p:nvSpPr>
            <p:spPr bwMode="auto">
              <a:xfrm>
                <a:off x="1952625" y="1609725"/>
                <a:ext cx="50800" cy="31750"/>
              </a:xfrm>
              <a:custGeom>
                <a:avLst/>
                <a:gdLst>
                  <a:gd name="T0" fmla="*/ 20 w 32"/>
                  <a:gd name="T1" fmla="*/ 18 h 20"/>
                  <a:gd name="T2" fmla="*/ 16 w 32"/>
                  <a:gd name="T3" fmla="*/ 16 h 20"/>
                  <a:gd name="T4" fmla="*/ 2 w 32"/>
                  <a:gd name="T5" fmla="*/ 18 h 20"/>
                  <a:gd name="T6" fmla="*/ 2 w 32"/>
                  <a:gd name="T7" fmla="*/ 20 h 20"/>
                  <a:gd name="T8" fmla="*/ 20 w 32"/>
                  <a:gd name="T9" fmla="*/ 20 h 20"/>
                  <a:gd name="T10" fmla="*/ 24 w 32"/>
                  <a:gd name="T11" fmla="*/ 18 h 20"/>
                  <a:gd name="T12" fmla="*/ 28 w 32"/>
                  <a:gd name="T13" fmla="*/ 16 h 20"/>
                  <a:gd name="T14" fmla="*/ 26 w 32"/>
                  <a:gd name="T15" fmla="*/ 12 h 20"/>
                  <a:gd name="T16" fmla="*/ 24 w 32"/>
                  <a:gd name="T17" fmla="*/ 10 h 20"/>
                  <a:gd name="T18" fmla="*/ 20 w 32"/>
                  <a:gd name="T19" fmla="*/ 10 h 20"/>
                  <a:gd name="T20" fmla="*/ 16 w 32"/>
                  <a:gd name="T21" fmla="*/ 10 h 20"/>
                  <a:gd name="T22" fmla="*/ 16 w 32"/>
                  <a:gd name="T23" fmla="*/ 8 h 20"/>
                  <a:gd name="T24" fmla="*/ 14 w 32"/>
                  <a:gd name="T25" fmla="*/ 4 h 20"/>
                  <a:gd name="T26" fmla="*/ 16 w 32"/>
                  <a:gd name="T27" fmla="*/ 4 h 20"/>
                  <a:gd name="T28" fmla="*/ 20 w 32"/>
                  <a:gd name="T29" fmla="*/ 8 h 20"/>
                  <a:gd name="T30" fmla="*/ 24 w 32"/>
                  <a:gd name="T31" fmla="*/ 10 h 20"/>
                  <a:gd name="T32" fmla="*/ 32 w 32"/>
                  <a:gd name="T33" fmla="*/ 8 h 20"/>
                  <a:gd name="T34" fmla="*/ 32 w 32"/>
                  <a:gd name="T35" fmla="*/ 2 h 20"/>
                  <a:gd name="T36" fmla="*/ 24 w 32"/>
                  <a:gd name="T37" fmla="*/ 0 h 20"/>
                  <a:gd name="T38" fmla="*/ 16 w 32"/>
                  <a:gd name="T39" fmla="*/ 2 h 20"/>
                  <a:gd name="T40" fmla="*/ 14 w 32"/>
                  <a:gd name="T41" fmla="*/ 2 h 20"/>
                  <a:gd name="T42" fmla="*/ 2 w 32"/>
                  <a:gd name="T43" fmla="*/ 0 h 20"/>
                  <a:gd name="T44" fmla="*/ 0 w 32"/>
                  <a:gd name="T45" fmla="*/ 8 h 20"/>
                  <a:gd name="T46" fmla="*/ 18 w 32"/>
                  <a:gd name="T47" fmla="*/ 12 h 20"/>
                  <a:gd name="T48" fmla="*/ 20 w 32"/>
                  <a:gd name="T4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 h="20">
                    <a:moveTo>
                      <a:pt x="20" y="18"/>
                    </a:moveTo>
                    <a:lnTo>
                      <a:pt x="16" y="16"/>
                    </a:lnTo>
                    <a:lnTo>
                      <a:pt x="2" y="18"/>
                    </a:lnTo>
                    <a:lnTo>
                      <a:pt x="2" y="20"/>
                    </a:lnTo>
                    <a:lnTo>
                      <a:pt x="20" y="20"/>
                    </a:lnTo>
                    <a:lnTo>
                      <a:pt x="24" y="18"/>
                    </a:lnTo>
                    <a:lnTo>
                      <a:pt x="28" y="16"/>
                    </a:lnTo>
                    <a:lnTo>
                      <a:pt x="26" y="12"/>
                    </a:lnTo>
                    <a:lnTo>
                      <a:pt x="24" y="10"/>
                    </a:lnTo>
                    <a:lnTo>
                      <a:pt x="20" y="10"/>
                    </a:lnTo>
                    <a:lnTo>
                      <a:pt x="16" y="10"/>
                    </a:lnTo>
                    <a:lnTo>
                      <a:pt x="16" y="8"/>
                    </a:lnTo>
                    <a:lnTo>
                      <a:pt x="14" y="4"/>
                    </a:lnTo>
                    <a:lnTo>
                      <a:pt x="16" y="4"/>
                    </a:lnTo>
                    <a:lnTo>
                      <a:pt x="20" y="8"/>
                    </a:lnTo>
                    <a:lnTo>
                      <a:pt x="24" y="10"/>
                    </a:lnTo>
                    <a:lnTo>
                      <a:pt x="32" y="8"/>
                    </a:lnTo>
                    <a:lnTo>
                      <a:pt x="32" y="2"/>
                    </a:lnTo>
                    <a:lnTo>
                      <a:pt x="24" y="0"/>
                    </a:lnTo>
                    <a:lnTo>
                      <a:pt x="16" y="2"/>
                    </a:lnTo>
                    <a:lnTo>
                      <a:pt x="14" y="2"/>
                    </a:lnTo>
                    <a:lnTo>
                      <a:pt x="2" y="0"/>
                    </a:lnTo>
                    <a:lnTo>
                      <a:pt x="0" y="8"/>
                    </a:lnTo>
                    <a:lnTo>
                      <a:pt x="18" y="12"/>
                    </a:lnTo>
                    <a:lnTo>
                      <a:pt x="20"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2" name="Freeform 1574"/>
              <p:cNvSpPr>
                <a:spLocks/>
              </p:cNvSpPr>
              <p:nvPr/>
            </p:nvSpPr>
            <p:spPr bwMode="auto">
              <a:xfrm>
                <a:off x="1936750" y="1609725"/>
                <a:ext cx="12700" cy="12700"/>
              </a:xfrm>
              <a:custGeom>
                <a:avLst/>
                <a:gdLst>
                  <a:gd name="T0" fmla="*/ 8 w 8"/>
                  <a:gd name="T1" fmla="*/ 8 h 8"/>
                  <a:gd name="T2" fmla="*/ 8 w 8"/>
                  <a:gd name="T3" fmla="*/ 4 h 8"/>
                  <a:gd name="T4" fmla="*/ 6 w 8"/>
                  <a:gd name="T5" fmla="*/ 2 h 8"/>
                  <a:gd name="T6" fmla="*/ 0 w 8"/>
                  <a:gd name="T7" fmla="*/ 0 h 8"/>
                  <a:gd name="T8" fmla="*/ 2 w 8"/>
                  <a:gd name="T9" fmla="*/ 4 h 8"/>
                  <a:gd name="T10" fmla="*/ 8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8" y="8"/>
                    </a:moveTo>
                    <a:lnTo>
                      <a:pt x="8" y="4"/>
                    </a:lnTo>
                    <a:lnTo>
                      <a:pt x="6" y="2"/>
                    </a:lnTo>
                    <a:lnTo>
                      <a:pt x="0" y="0"/>
                    </a:lnTo>
                    <a:lnTo>
                      <a:pt x="2" y="4"/>
                    </a:lnTo>
                    <a:lnTo>
                      <a:pt x="8"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3" name="Freeform 1575"/>
              <p:cNvSpPr>
                <a:spLocks/>
              </p:cNvSpPr>
              <p:nvPr/>
            </p:nvSpPr>
            <p:spPr bwMode="auto">
              <a:xfrm>
                <a:off x="1968500" y="1673225"/>
                <a:ext cx="25400" cy="22225"/>
              </a:xfrm>
              <a:custGeom>
                <a:avLst/>
                <a:gdLst>
                  <a:gd name="T0" fmla="*/ 16 w 16"/>
                  <a:gd name="T1" fmla="*/ 4 h 14"/>
                  <a:gd name="T2" fmla="*/ 14 w 16"/>
                  <a:gd name="T3" fmla="*/ 0 h 14"/>
                  <a:gd name="T4" fmla="*/ 8 w 16"/>
                  <a:gd name="T5" fmla="*/ 0 h 14"/>
                  <a:gd name="T6" fmla="*/ 4 w 16"/>
                  <a:gd name="T7" fmla="*/ 6 h 14"/>
                  <a:gd name="T8" fmla="*/ 0 w 16"/>
                  <a:gd name="T9" fmla="*/ 8 h 14"/>
                  <a:gd name="T10" fmla="*/ 6 w 16"/>
                  <a:gd name="T11" fmla="*/ 14 h 14"/>
                  <a:gd name="T12" fmla="*/ 14 w 16"/>
                  <a:gd name="T13" fmla="*/ 14 h 14"/>
                  <a:gd name="T14" fmla="*/ 16 w 16"/>
                  <a:gd name="T15" fmla="*/ 14 h 14"/>
                  <a:gd name="T16" fmla="*/ 16 w 16"/>
                  <a:gd name="T17" fmla="*/ 12 h 14"/>
                  <a:gd name="T18" fmla="*/ 14 w 16"/>
                  <a:gd name="T19" fmla="*/ 8 h 14"/>
                  <a:gd name="T20" fmla="*/ 16 w 16"/>
                  <a:gd name="T21" fmla="*/ 8 h 14"/>
                  <a:gd name="T22" fmla="*/ 16 w 16"/>
                  <a:gd name="T23"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4">
                    <a:moveTo>
                      <a:pt x="16" y="4"/>
                    </a:moveTo>
                    <a:lnTo>
                      <a:pt x="14" y="0"/>
                    </a:lnTo>
                    <a:lnTo>
                      <a:pt x="8" y="0"/>
                    </a:lnTo>
                    <a:lnTo>
                      <a:pt x="4" y="6"/>
                    </a:lnTo>
                    <a:lnTo>
                      <a:pt x="0" y="8"/>
                    </a:lnTo>
                    <a:lnTo>
                      <a:pt x="6" y="14"/>
                    </a:lnTo>
                    <a:lnTo>
                      <a:pt x="14" y="14"/>
                    </a:lnTo>
                    <a:lnTo>
                      <a:pt x="16" y="14"/>
                    </a:lnTo>
                    <a:lnTo>
                      <a:pt x="16" y="12"/>
                    </a:lnTo>
                    <a:lnTo>
                      <a:pt x="14" y="8"/>
                    </a:lnTo>
                    <a:lnTo>
                      <a:pt x="16" y="8"/>
                    </a:lnTo>
                    <a:lnTo>
                      <a:pt x="16"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4" name="Freeform 1576"/>
              <p:cNvSpPr>
                <a:spLocks/>
              </p:cNvSpPr>
              <p:nvPr/>
            </p:nvSpPr>
            <p:spPr bwMode="auto">
              <a:xfrm>
                <a:off x="1952625" y="1581150"/>
                <a:ext cx="28575" cy="19050"/>
              </a:xfrm>
              <a:custGeom>
                <a:avLst/>
                <a:gdLst>
                  <a:gd name="T0" fmla="*/ 2 w 18"/>
                  <a:gd name="T1" fmla="*/ 12 h 12"/>
                  <a:gd name="T2" fmla="*/ 16 w 18"/>
                  <a:gd name="T3" fmla="*/ 8 h 12"/>
                  <a:gd name="T4" fmla="*/ 18 w 18"/>
                  <a:gd name="T5" fmla="*/ 4 h 12"/>
                  <a:gd name="T6" fmla="*/ 16 w 18"/>
                  <a:gd name="T7" fmla="*/ 2 h 12"/>
                  <a:gd name="T8" fmla="*/ 10 w 18"/>
                  <a:gd name="T9" fmla="*/ 0 h 12"/>
                  <a:gd name="T10" fmla="*/ 10 w 18"/>
                  <a:gd name="T11" fmla="*/ 4 h 12"/>
                  <a:gd name="T12" fmla="*/ 2 w 18"/>
                  <a:gd name="T13" fmla="*/ 8 h 12"/>
                  <a:gd name="T14" fmla="*/ 0 w 18"/>
                  <a:gd name="T15" fmla="*/ 8 h 12"/>
                  <a:gd name="T16" fmla="*/ 0 w 18"/>
                  <a:gd name="T17" fmla="*/ 10 h 12"/>
                  <a:gd name="T18" fmla="*/ 2 w 18"/>
                  <a:gd name="T19" fmla="*/ 10 h 12"/>
                  <a:gd name="T20" fmla="*/ 0 w 18"/>
                  <a:gd name="T21" fmla="*/ 12 h 12"/>
                  <a:gd name="T22" fmla="*/ 2 w 18"/>
                  <a:gd name="T23"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2">
                    <a:moveTo>
                      <a:pt x="2" y="12"/>
                    </a:moveTo>
                    <a:lnTo>
                      <a:pt x="16" y="8"/>
                    </a:lnTo>
                    <a:lnTo>
                      <a:pt x="18" y="4"/>
                    </a:lnTo>
                    <a:lnTo>
                      <a:pt x="16" y="2"/>
                    </a:lnTo>
                    <a:lnTo>
                      <a:pt x="10" y="0"/>
                    </a:lnTo>
                    <a:lnTo>
                      <a:pt x="10" y="4"/>
                    </a:lnTo>
                    <a:lnTo>
                      <a:pt x="2" y="8"/>
                    </a:lnTo>
                    <a:lnTo>
                      <a:pt x="0" y="8"/>
                    </a:lnTo>
                    <a:lnTo>
                      <a:pt x="0" y="10"/>
                    </a:lnTo>
                    <a:lnTo>
                      <a:pt x="2" y="10"/>
                    </a:lnTo>
                    <a:lnTo>
                      <a:pt x="0" y="12"/>
                    </a:lnTo>
                    <a:lnTo>
                      <a:pt x="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5" name="Freeform 1577"/>
              <p:cNvSpPr>
                <a:spLocks/>
              </p:cNvSpPr>
              <p:nvPr/>
            </p:nvSpPr>
            <p:spPr bwMode="auto">
              <a:xfrm>
                <a:off x="1990725" y="1571625"/>
                <a:ext cx="15875" cy="12700"/>
              </a:xfrm>
              <a:custGeom>
                <a:avLst/>
                <a:gdLst>
                  <a:gd name="T0" fmla="*/ 4 w 10"/>
                  <a:gd name="T1" fmla="*/ 8 h 8"/>
                  <a:gd name="T2" fmla="*/ 8 w 10"/>
                  <a:gd name="T3" fmla="*/ 6 h 8"/>
                  <a:gd name="T4" fmla="*/ 10 w 10"/>
                  <a:gd name="T5" fmla="*/ 6 h 8"/>
                  <a:gd name="T6" fmla="*/ 10 w 10"/>
                  <a:gd name="T7" fmla="*/ 4 h 8"/>
                  <a:gd name="T8" fmla="*/ 2 w 10"/>
                  <a:gd name="T9" fmla="*/ 0 h 8"/>
                  <a:gd name="T10" fmla="*/ 0 w 10"/>
                  <a:gd name="T11" fmla="*/ 6 h 8"/>
                  <a:gd name="T12" fmla="*/ 2 w 10"/>
                  <a:gd name="T13" fmla="*/ 6 h 8"/>
                  <a:gd name="T14" fmla="*/ 4 w 10"/>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4" y="8"/>
                    </a:moveTo>
                    <a:lnTo>
                      <a:pt x="8" y="6"/>
                    </a:lnTo>
                    <a:lnTo>
                      <a:pt x="10" y="6"/>
                    </a:lnTo>
                    <a:lnTo>
                      <a:pt x="10" y="4"/>
                    </a:lnTo>
                    <a:lnTo>
                      <a:pt x="2" y="0"/>
                    </a:lnTo>
                    <a:lnTo>
                      <a:pt x="0" y="6"/>
                    </a:lnTo>
                    <a:lnTo>
                      <a:pt x="2" y="6"/>
                    </a:lnTo>
                    <a:lnTo>
                      <a:pt x="4"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6" name="Freeform 1578"/>
              <p:cNvSpPr>
                <a:spLocks/>
              </p:cNvSpPr>
              <p:nvPr/>
            </p:nvSpPr>
            <p:spPr bwMode="auto">
              <a:xfrm>
                <a:off x="2003425" y="1609725"/>
                <a:ext cx="6350" cy="3175"/>
              </a:xfrm>
              <a:custGeom>
                <a:avLst/>
                <a:gdLst>
                  <a:gd name="T0" fmla="*/ 2 w 4"/>
                  <a:gd name="T1" fmla="*/ 2 h 2"/>
                  <a:gd name="T2" fmla="*/ 4 w 4"/>
                  <a:gd name="T3" fmla="*/ 2 h 2"/>
                  <a:gd name="T4" fmla="*/ 0 w 4"/>
                  <a:gd name="T5" fmla="*/ 0 h 2"/>
                  <a:gd name="T6" fmla="*/ 2 w 4"/>
                  <a:gd name="T7" fmla="*/ 2 h 2"/>
                </a:gdLst>
                <a:ahLst/>
                <a:cxnLst>
                  <a:cxn ang="0">
                    <a:pos x="T0" y="T1"/>
                  </a:cxn>
                  <a:cxn ang="0">
                    <a:pos x="T2" y="T3"/>
                  </a:cxn>
                  <a:cxn ang="0">
                    <a:pos x="T4" y="T5"/>
                  </a:cxn>
                  <a:cxn ang="0">
                    <a:pos x="T6" y="T7"/>
                  </a:cxn>
                </a:cxnLst>
                <a:rect l="0" t="0" r="r" b="b"/>
                <a:pathLst>
                  <a:path w="4" h="2">
                    <a:moveTo>
                      <a:pt x="2" y="2"/>
                    </a:moveTo>
                    <a:lnTo>
                      <a:pt x="4" y="2"/>
                    </a:lnTo>
                    <a:lnTo>
                      <a:pt x="0" y="0"/>
                    </a:lnTo>
                    <a:lnTo>
                      <a:pt x="2"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7" name="Freeform 1579"/>
              <p:cNvSpPr>
                <a:spLocks/>
              </p:cNvSpPr>
              <p:nvPr/>
            </p:nvSpPr>
            <p:spPr bwMode="auto">
              <a:xfrm>
                <a:off x="1149350" y="2981325"/>
                <a:ext cx="193675" cy="152400"/>
              </a:xfrm>
              <a:custGeom>
                <a:avLst/>
                <a:gdLst>
                  <a:gd name="T0" fmla="*/ 122 w 122"/>
                  <a:gd name="T1" fmla="*/ 66 h 96"/>
                  <a:gd name="T2" fmla="*/ 118 w 122"/>
                  <a:gd name="T3" fmla="*/ 66 h 96"/>
                  <a:gd name="T4" fmla="*/ 112 w 122"/>
                  <a:gd name="T5" fmla="*/ 66 h 96"/>
                  <a:gd name="T6" fmla="*/ 106 w 122"/>
                  <a:gd name="T7" fmla="*/ 62 h 96"/>
                  <a:gd name="T8" fmla="*/ 106 w 122"/>
                  <a:gd name="T9" fmla="*/ 56 h 96"/>
                  <a:gd name="T10" fmla="*/ 102 w 122"/>
                  <a:gd name="T11" fmla="*/ 54 h 96"/>
                  <a:gd name="T12" fmla="*/ 106 w 122"/>
                  <a:gd name="T13" fmla="*/ 46 h 96"/>
                  <a:gd name="T14" fmla="*/ 106 w 122"/>
                  <a:gd name="T15" fmla="*/ 38 h 96"/>
                  <a:gd name="T16" fmla="*/ 106 w 122"/>
                  <a:gd name="T17" fmla="*/ 32 h 96"/>
                  <a:gd name="T18" fmla="*/ 98 w 122"/>
                  <a:gd name="T19" fmla="*/ 22 h 96"/>
                  <a:gd name="T20" fmla="*/ 92 w 122"/>
                  <a:gd name="T21" fmla="*/ 10 h 96"/>
                  <a:gd name="T22" fmla="*/ 82 w 122"/>
                  <a:gd name="T23" fmla="*/ 0 h 96"/>
                  <a:gd name="T24" fmla="*/ 78 w 122"/>
                  <a:gd name="T25" fmla="*/ 6 h 96"/>
                  <a:gd name="T26" fmla="*/ 70 w 122"/>
                  <a:gd name="T27" fmla="*/ 8 h 96"/>
                  <a:gd name="T28" fmla="*/ 62 w 122"/>
                  <a:gd name="T29" fmla="*/ 14 h 96"/>
                  <a:gd name="T30" fmla="*/ 56 w 122"/>
                  <a:gd name="T31" fmla="*/ 14 h 96"/>
                  <a:gd name="T32" fmla="*/ 46 w 122"/>
                  <a:gd name="T33" fmla="*/ 8 h 96"/>
                  <a:gd name="T34" fmla="*/ 40 w 122"/>
                  <a:gd name="T35" fmla="*/ 6 h 96"/>
                  <a:gd name="T36" fmla="*/ 32 w 122"/>
                  <a:gd name="T37" fmla="*/ 16 h 96"/>
                  <a:gd name="T38" fmla="*/ 22 w 122"/>
                  <a:gd name="T39" fmla="*/ 24 h 96"/>
                  <a:gd name="T40" fmla="*/ 18 w 122"/>
                  <a:gd name="T41" fmla="*/ 36 h 96"/>
                  <a:gd name="T42" fmla="*/ 16 w 122"/>
                  <a:gd name="T43" fmla="*/ 48 h 96"/>
                  <a:gd name="T44" fmla="*/ 8 w 122"/>
                  <a:gd name="T45" fmla="*/ 56 h 96"/>
                  <a:gd name="T46" fmla="*/ 0 w 122"/>
                  <a:gd name="T47" fmla="*/ 58 h 96"/>
                  <a:gd name="T48" fmla="*/ 8 w 122"/>
                  <a:gd name="T49" fmla="*/ 70 h 96"/>
                  <a:gd name="T50" fmla="*/ 12 w 122"/>
                  <a:gd name="T51" fmla="*/ 74 h 96"/>
                  <a:gd name="T52" fmla="*/ 16 w 122"/>
                  <a:gd name="T53" fmla="*/ 76 h 96"/>
                  <a:gd name="T54" fmla="*/ 22 w 122"/>
                  <a:gd name="T55" fmla="*/ 74 h 96"/>
                  <a:gd name="T56" fmla="*/ 26 w 122"/>
                  <a:gd name="T57" fmla="*/ 74 h 96"/>
                  <a:gd name="T58" fmla="*/ 34 w 122"/>
                  <a:gd name="T59" fmla="*/ 80 h 96"/>
                  <a:gd name="T60" fmla="*/ 26 w 122"/>
                  <a:gd name="T61" fmla="*/ 82 h 96"/>
                  <a:gd name="T62" fmla="*/ 34 w 122"/>
                  <a:gd name="T63" fmla="*/ 90 h 96"/>
                  <a:gd name="T64" fmla="*/ 40 w 122"/>
                  <a:gd name="T65" fmla="*/ 90 h 96"/>
                  <a:gd name="T66" fmla="*/ 40 w 122"/>
                  <a:gd name="T67" fmla="*/ 94 h 96"/>
                  <a:gd name="T68" fmla="*/ 42 w 122"/>
                  <a:gd name="T69" fmla="*/ 96 h 96"/>
                  <a:gd name="T70" fmla="*/ 50 w 122"/>
                  <a:gd name="T71" fmla="*/ 96 h 96"/>
                  <a:gd name="T72" fmla="*/ 54 w 122"/>
                  <a:gd name="T73" fmla="*/ 96 h 96"/>
                  <a:gd name="T74" fmla="*/ 66 w 122"/>
                  <a:gd name="T75" fmla="*/ 96 h 96"/>
                  <a:gd name="T76" fmla="*/ 74 w 122"/>
                  <a:gd name="T77" fmla="*/ 92 h 96"/>
                  <a:gd name="T78" fmla="*/ 84 w 122"/>
                  <a:gd name="T79" fmla="*/ 86 h 96"/>
                  <a:gd name="T80" fmla="*/ 90 w 122"/>
                  <a:gd name="T81" fmla="*/ 92 h 96"/>
                  <a:gd name="T82" fmla="*/ 100 w 122"/>
                  <a:gd name="T83" fmla="*/ 90 h 96"/>
                  <a:gd name="T84" fmla="*/ 110 w 122"/>
                  <a:gd name="T85" fmla="*/ 92 h 96"/>
                  <a:gd name="T86" fmla="*/ 112 w 122"/>
                  <a:gd name="T87" fmla="*/ 86 h 96"/>
                  <a:gd name="T88" fmla="*/ 118 w 122"/>
                  <a:gd name="T89" fmla="*/ 84 h 96"/>
                  <a:gd name="T90" fmla="*/ 118 w 122"/>
                  <a:gd name="T91" fmla="*/ 66 h 96"/>
                  <a:gd name="T92" fmla="*/ 122 w 122"/>
                  <a:gd name="T93" fmla="*/ 6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96">
                    <a:moveTo>
                      <a:pt x="122" y="66"/>
                    </a:moveTo>
                    <a:lnTo>
                      <a:pt x="122" y="66"/>
                    </a:lnTo>
                    <a:lnTo>
                      <a:pt x="120" y="64"/>
                    </a:lnTo>
                    <a:lnTo>
                      <a:pt x="118" y="66"/>
                    </a:lnTo>
                    <a:lnTo>
                      <a:pt x="116" y="66"/>
                    </a:lnTo>
                    <a:lnTo>
                      <a:pt x="112" y="66"/>
                    </a:lnTo>
                    <a:lnTo>
                      <a:pt x="110" y="64"/>
                    </a:lnTo>
                    <a:lnTo>
                      <a:pt x="106" y="62"/>
                    </a:lnTo>
                    <a:lnTo>
                      <a:pt x="106" y="58"/>
                    </a:lnTo>
                    <a:lnTo>
                      <a:pt x="106" y="56"/>
                    </a:lnTo>
                    <a:lnTo>
                      <a:pt x="106" y="54"/>
                    </a:lnTo>
                    <a:lnTo>
                      <a:pt x="102" y="54"/>
                    </a:lnTo>
                    <a:lnTo>
                      <a:pt x="106" y="52"/>
                    </a:lnTo>
                    <a:lnTo>
                      <a:pt x="106" y="46"/>
                    </a:lnTo>
                    <a:lnTo>
                      <a:pt x="106" y="42"/>
                    </a:lnTo>
                    <a:lnTo>
                      <a:pt x="106" y="38"/>
                    </a:lnTo>
                    <a:lnTo>
                      <a:pt x="102" y="36"/>
                    </a:lnTo>
                    <a:lnTo>
                      <a:pt x="106" y="32"/>
                    </a:lnTo>
                    <a:lnTo>
                      <a:pt x="102" y="26"/>
                    </a:lnTo>
                    <a:lnTo>
                      <a:pt x="98" y="22"/>
                    </a:lnTo>
                    <a:lnTo>
                      <a:pt x="94" y="16"/>
                    </a:lnTo>
                    <a:lnTo>
                      <a:pt x="92" y="10"/>
                    </a:lnTo>
                    <a:lnTo>
                      <a:pt x="88" y="4"/>
                    </a:lnTo>
                    <a:lnTo>
                      <a:pt x="82" y="0"/>
                    </a:lnTo>
                    <a:lnTo>
                      <a:pt x="80" y="0"/>
                    </a:lnTo>
                    <a:lnTo>
                      <a:pt x="78" y="6"/>
                    </a:lnTo>
                    <a:lnTo>
                      <a:pt x="74" y="8"/>
                    </a:lnTo>
                    <a:lnTo>
                      <a:pt x="70" y="8"/>
                    </a:lnTo>
                    <a:lnTo>
                      <a:pt x="66" y="10"/>
                    </a:lnTo>
                    <a:lnTo>
                      <a:pt x="62" y="14"/>
                    </a:lnTo>
                    <a:lnTo>
                      <a:pt x="60" y="16"/>
                    </a:lnTo>
                    <a:lnTo>
                      <a:pt x="56" y="14"/>
                    </a:lnTo>
                    <a:lnTo>
                      <a:pt x="52" y="10"/>
                    </a:lnTo>
                    <a:lnTo>
                      <a:pt x="46" y="8"/>
                    </a:lnTo>
                    <a:lnTo>
                      <a:pt x="42" y="8"/>
                    </a:lnTo>
                    <a:lnTo>
                      <a:pt x="40" y="6"/>
                    </a:lnTo>
                    <a:lnTo>
                      <a:pt x="34" y="4"/>
                    </a:lnTo>
                    <a:lnTo>
                      <a:pt x="32" y="16"/>
                    </a:lnTo>
                    <a:lnTo>
                      <a:pt x="28" y="22"/>
                    </a:lnTo>
                    <a:lnTo>
                      <a:pt x="22" y="24"/>
                    </a:lnTo>
                    <a:lnTo>
                      <a:pt x="18" y="28"/>
                    </a:lnTo>
                    <a:lnTo>
                      <a:pt x="18" y="36"/>
                    </a:lnTo>
                    <a:lnTo>
                      <a:pt x="18" y="44"/>
                    </a:lnTo>
                    <a:lnTo>
                      <a:pt x="16" y="48"/>
                    </a:lnTo>
                    <a:lnTo>
                      <a:pt x="12" y="54"/>
                    </a:lnTo>
                    <a:lnTo>
                      <a:pt x="8" y="56"/>
                    </a:lnTo>
                    <a:lnTo>
                      <a:pt x="6" y="58"/>
                    </a:lnTo>
                    <a:lnTo>
                      <a:pt x="0" y="58"/>
                    </a:lnTo>
                    <a:lnTo>
                      <a:pt x="6" y="62"/>
                    </a:lnTo>
                    <a:lnTo>
                      <a:pt x="8" y="70"/>
                    </a:lnTo>
                    <a:lnTo>
                      <a:pt x="8" y="72"/>
                    </a:lnTo>
                    <a:lnTo>
                      <a:pt x="12" y="74"/>
                    </a:lnTo>
                    <a:lnTo>
                      <a:pt x="14" y="74"/>
                    </a:lnTo>
                    <a:lnTo>
                      <a:pt x="16" y="76"/>
                    </a:lnTo>
                    <a:lnTo>
                      <a:pt x="18" y="80"/>
                    </a:lnTo>
                    <a:lnTo>
                      <a:pt x="22" y="74"/>
                    </a:lnTo>
                    <a:lnTo>
                      <a:pt x="24" y="74"/>
                    </a:lnTo>
                    <a:lnTo>
                      <a:pt x="26" y="74"/>
                    </a:lnTo>
                    <a:lnTo>
                      <a:pt x="32" y="76"/>
                    </a:lnTo>
                    <a:lnTo>
                      <a:pt x="34" y="80"/>
                    </a:lnTo>
                    <a:lnTo>
                      <a:pt x="28" y="80"/>
                    </a:lnTo>
                    <a:lnTo>
                      <a:pt x="26" y="82"/>
                    </a:lnTo>
                    <a:lnTo>
                      <a:pt x="28" y="84"/>
                    </a:lnTo>
                    <a:lnTo>
                      <a:pt x="34" y="90"/>
                    </a:lnTo>
                    <a:lnTo>
                      <a:pt x="36" y="90"/>
                    </a:lnTo>
                    <a:lnTo>
                      <a:pt x="40" y="90"/>
                    </a:lnTo>
                    <a:lnTo>
                      <a:pt x="42" y="92"/>
                    </a:lnTo>
                    <a:lnTo>
                      <a:pt x="40" y="94"/>
                    </a:lnTo>
                    <a:lnTo>
                      <a:pt x="40" y="96"/>
                    </a:lnTo>
                    <a:lnTo>
                      <a:pt x="42" y="96"/>
                    </a:lnTo>
                    <a:lnTo>
                      <a:pt x="46" y="96"/>
                    </a:lnTo>
                    <a:lnTo>
                      <a:pt x="50" y="96"/>
                    </a:lnTo>
                    <a:lnTo>
                      <a:pt x="52" y="96"/>
                    </a:lnTo>
                    <a:lnTo>
                      <a:pt x="54" y="96"/>
                    </a:lnTo>
                    <a:lnTo>
                      <a:pt x="60" y="96"/>
                    </a:lnTo>
                    <a:lnTo>
                      <a:pt x="66" y="96"/>
                    </a:lnTo>
                    <a:lnTo>
                      <a:pt x="72" y="94"/>
                    </a:lnTo>
                    <a:lnTo>
                      <a:pt x="74" y="92"/>
                    </a:lnTo>
                    <a:lnTo>
                      <a:pt x="80" y="90"/>
                    </a:lnTo>
                    <a:lnTo>
                      <a:pt x="84" y="86"/>
                    </a:lnTo>
                    <a:lnTo>
                      <a:pt x="88" y="92"/>
                    </a:lnTo>
                    <a:lnTo>
                      <a:pt x="90" y="92"/>
                    </a:lnTo>
                    <a:lnTo>
                      <a:pt x="94" y="92"/>
                    </a:lnTo>
                    <a:lnTo>
                      <a:pt x="100" y="90"/>
                    </a:lnTo>
                    <a:lnTo>
                      <a:pt x="106" y="90"/>
                    </a:lnTo>
                    <a:lnTo>
                      <a:pt x="110" y="92"/>
                    </a:lnTo>
                    <a:lnTo>
                      <a:pt x="116" y="90"/>
                    </a:lnTo>
                    <a:lnTo>
                      <a:pt x="112" y="86"/>
                    </a:lnTo>
                    <a:lnTo>
                      <a:pt x="112" y="84"/>
                    </a:lnTo>
                    <a:lnTo>
                      <a:pt x="118" y="84"/>
                    </a:lnTo>
                    <a:lnTo>
                      <a:pt x="120" y="74"/>
                    </a:lnTo>
                    <a:lnTo>
                      <a:pt x="118" y="66"/>
                    </a:lnTo>
                    <a:lnTo>
                      <a:pt x="122" y="66"/>
                    </a:lnTo>
                    <a:lnTo>
                      <a:pt x="122" y="66"/>
                    </a:lnTo>
                    <a:lnTo>
                      <a:pt x="122" y="6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8" name="Freeform 1580"/>
              <p:cNvSpPr>
                <a:spLocks/>
              </p:cNvSpPr>
              <p:nvPr/>
            </p:nvSpPr>
            <p:spPr bwMode="auto">
              <a:xfrm>
                <a:off x="1825625" y="3695700"/>
                <a:ext cx="22225" cy="31750"/>
              </a:xfrm>
              <a:custGeom>
                <a:avLst/>
                <a:gdLst>
                  <a:gd name="T0" fmla="*/ 0 w 14"/>
                  <a:gd name="T1" fmla="*/ 16 h 20"/>
                  <a:gd name="T2" fmla="*/ 8 w 14"/>
                  <a:gd name="T3" fmla="*/ 18 h 20"/>
                  <a:gd name="T4" fmla="*/ 14 w 14"/>
                  <a:gd name="T5" fmla="*/ 20 h 20"/>
                  <a:gd name="T6" fmla="*/ 14 w 14"/>
                  <a:gd name="T7" fmla="*/ 4 h 20"/>
                  <a:gd name="T8" fmla="*/ 10 w 14"/>
                  <a:gd name="T9" fmla="*/ 0 h 20"/>
                  <a:gd name="T10" fmla="*/ 8 w 14"/>
                  <a:gd name="T11" fmla="*/ 0 h 20"/>
                  <a:gd name="T12" fmla="*/ 6 w 14"/>
                  <a:gd name="T13" fmla="*/ 4 h 20"/>
                  <a:gd name="T14" fmla="*/ 2 w 14"/>
                  <a:gd name="T15" fmla="*/ 16 h 20"/>
                  <a:gd name="T16" fmla="*/ 0 w 14"/>
                  <a:gd name="T17" fmla="*/ 16 h 20"/>
                  <a:gd name="T18" fmla="*/ 0 w 14"/>
                  <a:gd name="T19" fmla="*/ 16 h 20"/>
                  <a:gd name="T20" fmla="*/ 0 w 14"/>
                  <a:gd name="T21"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0">
                    <a:moveTo>
                      <a:pt x="0" y="16"/>
                    </a:moveTo>
                    <a:lnTo>
                      <a:pt x="8" y="18"/>
                    </a:lnTo>
                    <a:lnTo>
                      <a:pt x="14" y="20"/>
                    </a:lnTo>
                    <a:lnTo>
                      <a:pt x="14" y="4"/>
                    </a:lnTo>
                    <a:lnTo>
                      <a:pt x="10" y="0"/>
                    </a:lnTo>
                    <a:lnTo>
                      <a:pt x="8" y="0"/>
                    </a:lnTo>
                    <a:lnTo>
                      <a:pt x="6" y="4"/>
                    </a:lnTo>
                    <a:lnTo>
                      <a:pt x="2" y="16"/>
                    </a:lnTo>
                    <a:lnTo>
                      <a:pt x="0" y="16"/>
                    </a:lnTo>
                    <a:lnTo>
                      <a:pt x="0" y="16"/>
                    </a:lnTo>
                    <a:lnTo>
                      <a:pt x="0"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49" name="Freeform 1581"/>
              <p:cNvSpPr>
                <a:spLocks/>
              </p:cNvSpPr>
              <p:nvPr/>
            </p:nvSpPr>
            <p:spPr bwMode="auto">
              <a:xfrm>
                <a:off x="447675" y="3190875"/>
                <a:ext cx="60325" cy="161925"/>
              </a:xfrm>
              <a:custGeom>
                <a:avLst/>
                <a:gdLst>
                  <a:gd name="T0" fmla="*/ 34 w 38"/>
                  <a:gd name="T1" fmla="*/ 100 h 102"/>
                  <a:gd name="T2" fmla="*/ 34 w 38"/>
                  <a:gd name="T3" fmla="*/ 100 h 102"/>
                  <a:gd name="T4" fmla="*/ 34 w 38"/>
                  <a:gd name="T5" fmla="*/ 96 h 102"/>
                  <a:gd name="T6" fmla="*/ 34 w 38"/>
                  <a:gd name="T7" fmla="*/ 90 h 102"/>
                  <a:gd name="T8" fmla="*/ 34 w 38"/>
                  <a:gd name="T9" fmla="*/ 86 h 102"/>
                  <a:gd name="T10" fmla="*/ 30 w 38"/>
                  <a:gd name="T11" fmla="*/ 86 h 102"/>
                  <a:gd name="T12" fmla="*/ 28 w 38"/>
                  <a:gd name="T13" fmla="*/ 84 h 102"/>
                  <a:gd name="T14" fmla="*/ 28 w 38"/>
                  <a:gd name="T15" fmla="*/ 78 h 102"/>
                  <a:gd name="T16" fmla="*/ 30 w 38"/>
                  <a:gd name="T17" fmla="*/ 76 h 102"/>
                  <a:gd name="T18" fmla="*/ 34 w 38"/>
                  <a:gd name="T19" fmla="*/ 70 h 102"/>
                  <a:gd name="T20" fmla="*/ 30 w 38"/>
                  <a:gd name="T21" fmla="*/ 68 h 102"/>
                  <a:gd name="T22" fmla="*/ 28 w 38"/>
                  <a:gd name="T23" fmla="*/ 64 h 102"/>
                  <a:gd name="T24" fmla="*/ 28 w 38"/>
                  <a:gd name="T25" fmla="*/ 60 h 102"/>
                  <a:gd name="T26" fmla="*/ 30 w 38"/>
                  <a:gd name="T27" fmla="*/ 58 h 102"/>
                  <a:gd name="T28" fmla="*/ 34 w 38"/>
                  <a:gd name="T29" fmla="*/ 52 h 102"/>
                  <a:gd name="T30" fmla="*/ 30 w 38"/>
                  <a:gd name="T31" fmla="*/ 48 h 102"/>
                  <a:gd name="T32" fmla="*/ 30 w 38"/>
                  <a:gd name="T33" fmla="*/ 42 h 102"/>
                  <a:gd name="T34" fmla="*/ 36 w 38"/>
                  <a:gd name="T35" fmla="*/ 36 h 102"/>
                  <a:gd name="T36" fmla="*/ 36 w 38"/>
                  <a:gd name="T37" fmla="*/ 34 h 102"/>
                  <a:gd name="T38" fmla="*/ 36 w 38"/>
                  <a:gd name="T39" fmla="*/ 32 h 102"/>
                  <a:gd name="T40" fmla="*/ 34 w 38"/>
                  <a:gd name="T41" fmla="*/ 24 h 102"/>
                  <a:gd name="T42" fmla="*/ 30 w 38"/>
                  <a:gd name="T43" fmla="*/ 18 h 102"/>
                  <a:gd name="T44" fmla="*/ 34 w 38"/>
                  <a:gd name="T45" fmla="*/ 18 h 102"/>
                  <a:gd name="T46" fmla="*/ 38 w 38"/>
                  <a:gd name="T47" fmla="*/ 10 h 102"/>
                  <a:gd name="T48" fmla="*/ 38 w 38"/>
                  <a:gd name="T49" fmla="*/ 8 h 102"/>
                  <a:gd name="T50" fmla="*/ 36 w 38"/>
                  <a:gd name="T51" fmla="*/ 6 h 102"/>
                  <a:gd name="T52" fmla="*/ 36 w 38"/>
                  <a:gd name="T53" fmla="*/ 4 h 102"/>
                  <a:gd name="T54" fmla="*/ 30 w 38"/>
                  <a:gd name="T55" fmla="*/ 4 h 102"/>
                  <a:gd name="T56" fmla="*/ 20 w 38"/>
                  <a:gd name="T57" fmla="*/ 4 h 102"/>
                  <a:gd name="T58" fmla="*/ 18 w 38"/>
                  <a:gd name="T59" fmla="*/ 6 h 102"/>
                  <a:gd name="T60" fmla="*/ 18 w 38"/>
                  <a:gd name="T61" fmla="*/ 0 h 102"/>
                  <a:gd name="T62" fmla="*/ 16 w 38"/>
                  <a:gd name="T63" fmla="*/ 0 h 102"/>
                  <a:gd name="T64" fmla="*/ 10 w 38"/>
                  <a:gd name="T65" fmla="*/ 0 h 102"/>
                  <a:gd name="T66" fmla="*/ 4 w 38"/>
                  <a:gd name="T67" fmla="*/ 4 h 102"/>
                  <a:gd name="T68" fmla="*/ 10 w 38"/>
                  <a:gd name="T69" fmla="*/ 16 h 102"/>
                  <a:gd name="T70" fmla="*/ 10 w 38"/>
                  <a:gd name="T71" fmla="*/ 24 h 102"/>
                  <a:gd name="T72" fmla="*/ 10 w 38"/>
                  <a:gd name="T73" fmla="*/ 34 h 102"/>
                  <a:gd name="T74" fmla="*/ 4 w 38"/>
                  <a:gd name="T75" fmla="*/ 34 h 102"/>
                  <a:gd name="T76" fmla="*/ 2 w 38"/>
                  <a:gd name="T77" fmla="*/ 52 h 102"/>
                  <a:gd name="T78" fmla="*/ 0 w 38"/>
                  <a:gd name="T79" fmla="*/ 52 h 102"/>
                  <a:gd name="T80" fmla="*/ 0 w 38"/>
                  <a:gd name="T81" fmla="*/ 68 h 102"/>
                  <a:gd name="T82" fmla="*/ 2 w 38"/>
                  <a:gd name="T83" fmla="*/ 66 h 102"/>
                  <a:gd name="T84" fmla="*/ 2 w 38"/>
                  <a:gd name="T85" fmla="*/ 68 h 102"/>
                  <a:gd name="T86" fmla="*/ 2 w 38"/>
                  <a:gd name="T87" fmla="*/ 70 h 102"/>
                  <a:gd name="T88" fmla="*/ 2 w 38"/>
                  <a:gd name="T89" fmla="*/ 74 h 102"/>
                  <a:gd name="T90" fmla="*/ 4 w 38"/>
                  <a:gd name="T91" fmla="*/ 78 h 102"/>
                  <a:gd name="T92" fmla="*/ 4 w 38"/>
                  <a:gd name="T93" fmla="*/ 90 h 102"/>
                  <a:gd name="T94" fmla="*/ 2 w 38"/>
                  <a:gd name="T95" fmla="*/ 102 h 102"/>
                  <a:gd name="T96" fmla="*/ 18 w 38"/>
                  <a:gd name="T97" fmla="*/ 102 h 102"/>
                  <a:gd name="T98" fmla="*/ 34 w 38"/>
                  <a:gd name="T99" fmla="*/ 100 h 102"/>
                  <a:gd name="T100" fmla="*/ 34 w 38"/>
                  <a:gd name="T101" fmla="*/ 100 h 102"/>
                  <a:gd name="T102" fmla="*/ 34 w 38"/>
                  <a:gd name="T10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102">
                    <a:moveTo>
                      <a:pt x="34" y="100"/>
                    </a:moveTo>
                    <a:lnTo>
                      <a:pt x="34" y="100"/>
                    </a:lnTo>
                    <a:lnTo>
                      <a:pt x="34" y="96"/>
                    </a:lnTo>
                    <a:lnTo>
                      <a:pt x="34" y="90"/>
                    </a:lnTo>
                    <a:lnTo>
                      <a:pt x="34" y="86"/>
                    </a:lnTo>
                    <a:lnTo>
                      <a:pt x="30" y="86"/>
                    </a:lnTo>
                    <a:lnTo>
                      <a:pt x="28" y="84"/>
                    </a:lnTo>
                    <a:lnTo>
                      <a:pt x="28" y="78"/>
                    </a:lnTo>
                    <a:lnTo>
                      <a:pt x="30" y="76"/>
                    </a:lnTo>
                    <a:lnTo>
                      <a:pt x="34" y="70"/>
                    </a:lnTo>
                    <a:lnTo>
                      <a:pt x="30" y="68"/>
                    </a:lnTo>
                    <a:lnTo>
                      <a:pt x="28" y="64"/>
                    </a:lnTo>
                    <a:lnTo>
                      <a:pt x="28" y="60"/>
                    </a:lnTo>
                    <a:lnTo>
                      <a:pt x="30" y="58"/>
                    </a:lnTo>
                    <a:lnTo>
                      <a:pt x="34" y="52"/>
                    </a:lnTo>
                    <a:lnTo>
                      <a:pt x="30" y="48"/>
                    </a:lnTo>
                    <a:lnTo>
                      <a:pt x="30" y="42"/>
                    </a:lnTo>
                    <a:lnTo>
                      <a:pt x="36" y="36"/>
                    </a:lnTo>
                    <a:lnTo>
                      <a:pt x="36" y="34"/>
                    </a:lnTo>
                    <a:lnTo>
                      <a:pt x="36" y="32"/>
                    </a:lnTo>
                    <a:lnTo>
                      <a:pt x="34" y="24"/>
                    </a:lnTo>
                    <a:lnTo>
                      <a:pt x="30" y="18"/>
                    </a:lnTo>
                    <a:lnTo>
                      <a:pt x="34" y="18"/>
                    </a:lnTo>
                    <a:lnTo>
                      <a:pt x="38" y="10"/>
                    </a:lnTo>
                    <a:lnTo>
                      <a:pt x="38" y="8"/>
                    </a:lnTo>
                    <a:lnTo>
                      <a:pt x="36" y="6"/>
                    </a:lnTo>
                    <a:lnTo>
                      <a:pt x="36" y="4"/>
                    </a:lnTo>
                    <a:lnTo>
                      <a:pt x="30" y="4"/>
                    </a:lnTo>
                    <a:lnTo>
                      <a:pt x="20" y="4"/>
                    </a:lnTo>
                    <a:lnTo>
                      <a:pt x="18" y="6"/>
                    </a:lnTo>
                    <a:lnTo>
                      <a:pt x="18" y="0"/>
                    </a:lnTo>
                    <a:lnTo>
                      <a:pt x="16" y="0"/>
                    </a:lnTo>
                    <a:lnTo>
                      <a:pt x="10" y="0"/>
                    </a:lnTo>
                    <a:lnTo>
                      <a:pt x="4" y="4"/>
                    </a:lnTo>
                    <a:lnTo>
                      <a:pt x="10" y="16"/>
                    </a:lnTo>
                    <a:lnTo>
                      <a:pt x="10" y="24"/>
                    </a:lnTo>
                    <a:lnTo>
                      <a:pt x="10" y="34"/>
                    </a:lnTo>
                    <a:lnTo>
                      <a:pt x="4" y="34"/>
                    </a:lnTo>
                    <a:lnTo>
                      <a:pt x="2" y="52"/>
                    </a:lnTo>
                    <a:lnTo>
                      <a:pt x="0" y="52"/>
                    </a:lnTo>
                    <a:lnTo>
                      <a:pt x="0" y="68"/>
                    </a:lnTo>
                    <a:lnTo>
                      <a:pt x="2" y="66"/>
                    </a:lnTo>
                    <a:lnTo>
                      <a:pt x="2" y="68"/>
                    </a:lnTo>
                    <a:lnTo>
                      <a:pt x="2" y="70"/>
                    </a:lnTo>
                    <a:lnTo>
                      <a:pt x="2" y="74"/>
                    </a:lnTo>
                    <a:lnTo>
                      <a:pt x="4" y="78"/>
                    </a:lnTo>
                    <a:lnTo>
                      <a:pt x="4" y="90"/>
                    </a:lnTo>
                    <a:lnTo>
                      <a:pt x="2" y="102"/>
                    </a:lnTo>
                    <a:lnTo>
                      <a:pt x="18" y="102"/>
                    </a:lnTo>
                    <a:lnTo>
                      <a:pt x="34" y="100"/>
                    </a:lnTo>
                    <a:lnTo>
                      <a:pt x="34" y="100"/>
                    </a:lnTo>
                    <a:lnTo>
                      <a:pt x="34" y="10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0" name="Freeform 1582"/>
              <p:cNvSpPr>
                <a:spLocks/>
              </p:cNvSpPr>
              <p:nvPr/>
            </p:nvSpPr>
            <p:spPr bwMode="auto">
              <a:xfrm>
                <a:off x="987425" y="2765425"/>
                <a:ext cx="247650" cy="203200"/>
              </a:xfrm>
              <a:custGeom>
                <a:avLst/>
                <a:gdLst>
                  <a:gd name="T0" fmla="*/ 80 w 156"/>
                  <a:gd name="T1" fmla="*/ 8 h 128"/>
                  <a:gd name="T2" fmla="*/ 78 w 156"/>
                  <a:gd name="T3" fmla="*/ 4 h 128"/>
                  <a:gd name="T4" fmla="*/ 70 w 156"/>
                  <a:gd name="T5" fmla="*/ 8 h 128"/>
                  <a:gd name="T6" fmla="*/ 62 w 156"/>
                  <a:gd name="T7" fmla="*/ 4 h 128"/>
                  <a:gd name="T8" fmla="*/ 64 w 156"/>
                  <a:gd name="T9" fmla="*/ 2 h 128"/>
                  <a:gd name="T10" fmla="*/ 56 w 156"/>
                  <a:gd name="T11" fmla="*/ 0 h 128"/>
                  <a:gd name="T12" fmla="*/ 36 w 156"/>
                  <a:gd name="T13" fmla="*/ 8 h 128"/>
                  <a:gd name="T14" fmla="*/ 10 w 156"/>
                  <a:gd name="T15" fmla="*/ 18 h 128"/>
                  <a:gd name="T16" fmla="*/ 2 w 156"/>
                  <a:gd name="T17" fmla="*/ 22 h 128"/>
                  <a:gd name="T18" fmla="*/ 0 w 156"/>
                  <a:gd name="T19" fmla="*/ 34 h 128"/>
                  <a:gd name="T20" fmla="*/ 2 w 156"/>
                  <a:gd name="T21" fmla="*/ 40 h 128"/>
                  <a:gd name="T22" fmla="*/ 6 w 156"/>
                  <a:gd name="T23" fmla="*/ 56 h 128"/>
                  <a:gd name="T24" fmla="*/ 8 w 156"/>
                  <a:gd name="T25" fmla="*/ 80 h 128"/>
                  <a:gd name="T26" fmla="*/ 18 w 156"/>
                  <a:gd name="T27" fmla="*/ 82 h 128"/>
                  <a:gd name="T28" fmla="*/ 24 w 156"/>
                  <a:gd name="T29" fmla="*/ 88 h 128"/>
                  <a:gd name="T30" fmla="*/ 28 w 156"/>
                  <a:gd name="T31" fmla="*/ 84 h 128"/>
                  <a:gd name="T32" fmla="*/ 36 w 156"/>
                  <a:gd name="T33" fmla="*/ 92 h 128"/>
                  <a:gd name="T34" fmla="*/ 46 w 156"/>
                  <a:gd name="T35" fmla="*/ 92 h 128"/>
                  <a:gd name="T36" fmla="*/ 48 w 156"/>
                  <a:gd name="T37" fmla="*/ 98 h 128"/>
                  <a:gd name="T38" fmla="*/ 54 w 156"/>
                  <a:gd name="T39" fmla="*/ 100 h 128"/>
                  <a:gd name="T40" fmla="*/ 60 w 156"/>
                  <a:gd name="T41" fmla="*/ 108 h 128"/>
                  <a:gd name="T42" fmla="*/ 70 w 156"/>
                  <a:gd name="T43" fmla="*/ 108 h 128"/>
                  <a:gd name="T44" fmla="*/ 82 w 156"/>
                  <a:gd name="T45" fmla="*/ 112 h 128"/>
                  <a:gd name="T46" fmla="*/ 90 w 156"/>
                  <a:gd name="T47" fmla="*/ 116 h 128"/>
                  <a:gd name="T48" fmla="*/ 96 w 156"/>
                  <a:gd name="T49" fmla="*/ 110 h 128"/>
                  <a:gd name="T50" fmla="*/ 108 w 156"/>
                  <a:gd name="T51" fmla="*/ 106 h 128"/>
                  <a:gd name="T52" fmla="*/ 116 w 156"/>
                  <a:gd name="T53" fmla="*/ 106 h 128"/>
                  <a:gd name="T54" fmla="*/ 126 w 156"/>
                  <a:gd name="T55" fmla="*/ 110 h 128"/>
                  <a:gd name="T56" fmla="*/ 132 w 156"/>
                  <a:gd name="T57" fmla="*/ 116 h 128"/>
                  <a:gd name="T58" fmla="*/ 136 w 156"/>
                  <a:gd name="T59" fmla="*/ 124 h 128"/>
                  <a:gd name="T60" fmla="*/ 142 w 156"/>
                  <a:gd name="T61" fmla="*/ 128 h 128"/>
                  <a:gd name="T62" fmla="*/ 148 w 156"/>
                  <a:gd name="T63" fmla="*/ 126 h 128"/>
                  <a:gd name="T64" fmla="*/ 148 w 156"/>
                  <a:gd name="T65" fmla="*/ 118 h 128"/>
                  <a:gd name="T66" fmla="*/ 152 w 156"/>
                  <a:gd name="T67" fmla="*/ 106 h 128"/>
                  <a:gd name="T68" fmla="*/ 154 w 156"/>
                  <a:gd name="T69" fmla="*/ 90 h 128"/>
                  <a:gd name="T70" fmla="*/ 152 w 156"/>
                  <a:gd name="T71" fmla="*/ 84 h 128"/>
                  <a:gd name="T72" fmla="*/ 154 w 156"/>
                  <a:gd name="T73" fmla="*/ 74 h 128"/>
                  <a:gd name="T74" fmla="*/ 154 w 156"/>
                  <a:gd name="T75" fmla="*/ 70 h 128"/>
                  <a:gd name="T76" fmla="*/ 152 w 156"/>
                  <a:gd name="T77" fmla="*/ 58 h 128"/>
                  <a:gd name="T78" fmla="*/ 154 w 156"/>
                  <a:gd name="T79" fmla="*/ 46 h 128"/>
                  <a:gd name="T80" fmla="*/ 156 w 156"/>
                  <a:gd name="T81" fmla="*/ 36 h 128"/>
                  <a:gd name="T82" fmla="*/ 154 w 156"/>
                  <a:gd name="T83" fmla="*/ 26 h 128"/>
                  <a:gd name="T84" fmla="*/ 154 w 156"/>
                  <a:gd name="T85" fmla="*/ 20 h 128"/>
                  <a:gd name="T86" fmla="*/ 138 w 156"/>
                  <a:gd name="T87" fmla="*/ 16 h 128"/>
                  <a:gd name="T88" fmla="*/ 124 w 156"/>
                  <a:gd name="T89" fmla="*/ 18 h 128"/>
                  <a:gd name="T90" fmla="*/ 108 w 156"/>
                  <a:gd name="T91" fmla="*/ 16 h 128"/>
                  <a:gd name="T92" fmla="*/ 84 w 156"/>
                  <a:gd name="T93" fmla="*/ 10 h 128"/>
                  <a:gd name="T94" fmla="*/ 80 w 156"/>
                  <a:gd name="T95" fmla="*/ 8 h 128"/>
                  <a:gd name="T96" fmla="*/ 80 w 156"/>
                  <a:gd name="T97"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6" h="128">
                    <a:moveTo>
                      <a:pt x="80" y="8"/>
                    </a:moveTo>
                    <a:lnTo>
                      <a:pt x="80" y="8"/>
                    </a:lnTo>
                    <a:lnTo>
                      <a:pt x="78" y="8"/>
                    </a:lnTo>
                    <a:lnTo>
                      <a:pt x="78" y="4"/>
                    </a:lnTo>
                    <a:lnTo>
                      <a:pt x="74" y="4"/>
                    </a:lnTo>
                    <a:lnTo>
                      <a:pt x="70" y="8"/>
                    </a:lnTo>
                    <a:lnTo>
                      <a:pt x="64" y="10"/>
                    </a:lnTo>
                    <a:lnTo>
                      <a:pt x="62" y="4"/>
                    </a:lnTo>
                    <a:lnTo>
                      <a:pt x="64" y="4"/>
                    </a:lnTo>
                    <a:lnTo>
                      <a:pt x="64" y="2"/>
                    </a:lnTo>
                    <a:lnTo>
                      <a:pt x="62" y="0"/>
                    </a:lnTo>
                    <a:lnTo>
                      <a:pt x="56" y="0"/>
                    </a:lnTo>
                    <a:lnTo>
                      <a:pt x="46" y="2"/>
                    </a:lnTo>
                    <a:lnTo>
                      <a:pt x="36" y="8"/>
                    </a:lnTo>
                    <a:lnTo>
                      <a:pt x="24" y="16"/>
                    </a:lnTo>
                    <a:lnTo>
                      <a:pt x="10" y="18"/>
                    </a:lnTo>
                    <a:lnTo>
                      <a:pt x="2" y="18"/>
                    </a:lnTo>
                    <a:lnTo>
                      <a:pt x="2" y="22"/>
                    </a:lnTo>
                    <a:lnTo>
                      <a:pt x="0" y="30"/>
                    </a:lnTo>
                    <a:lnTo>
                      <a:pt x="0" y="34"/>
                    </a:lnTo>
                    <a:lnTo>
                      <a:pt x="2" y="38"/>
                    </a:lnTo>
                    <a:lnTo>
                      <a:pt x="2" y="40"/>
                    </a:lnTo>
                    <a:lnTo>
                      <a:pt x="2" y="52"/>
                    </a:lnTo>
                    <a:lnTo>
                      <a:pt x="6" y="56"/>
                    </a:lnTo>
                    <a:lnTo>
                      <a:pt x="6" y="58"/>
                    </a:lnTo>
                    <a:lnTo>
                      <a:pt x="8" y="80"/>
                    </a:lnTo>
                    <a:lnTo>
                      <a:pt x="10" y="82"/>
                    </a:lnTo>
                    <a:lnTo>
                      <a:pt x="18" y="82"/>
                    </a:lnTo>
                    <a:lnTo>
                      <a:pt x="24" y="84"/>
                    </a:lnTo>
                    <a:lnTo>
                      <a:pt x="24" y="88"/>
                    </a:lnTo>
                    <a:lnTo>
                      <a:pt x="26" y="88"/>
                    </a:lnTo>
                    <a:lnTo>
                      <a:pt x="28" y="84"/>
                    </a:lnTo>
                    <a:lnTo>
                      <a:pt x="30" y="88"/>
                    </a:lnTo>
                    <a:lnTo>
                      <a:pt x="36" y="92"/>
                    </a:lnTo>
                    <a:lnTo>
                      <a:pt x="42" y="94"/>
                    </a:lnTo>
                    <a:lnTo>
                      <a:pt x="46" y="92"/>
                    </a:lnTo>
                    <a:lnTo>
                      <a:pt x="48" y="94"/>
                    </a:lnTo>
                    <a:lnTo>
                      <a:pt x="48" y="98"/>
                    </a:lnTo>
                    <a:lnTo>
                      <a:pt x="52" y="100"/>
                    </a:lnTo>
                    <a:lnTo>
                      <a:pt x="54" y="100"/>
                    </a:lnTo>
                    <a:lnTo>
                      <a:pt x="56" y="106"/>
                    </a:lnTo>
                    <a:lnTo>
                      <a:pt x="60" y="108"/>
                    </a:lnTo>
                    <a:lnTo>
                      <a:pt x="64" y="110"/>
                    </a:lnTo>
                    <a:lnTo>
                      <a:pt x="70" y="108"/>
                    </a:lnTo>
                    <a:lnTo>
                      <a:pt x="74" y="110"/>
                    </a:lnTo>
                    <a:lnTo>
                      <a:pt x="82" y="112"/>
                    </a:lnTo>
                    <a:lnTo>
                      <a:pt x="88" y="116"/>
                    </a:lnTo>
                    <a:lnTo>
                      <a:pt x="90" y="116"/>
                    </a:lnTo>
                    <a:lnTo>
                      <a:pt x="92" y="112"/>
                    </a:lnTo>
                    <a:lnTo>
                      <a:pt x="96" y="110"/>
                    </a:lnTo>
                    <a:lnTo>
                      <a:pt x="100" y="110"/>
                    </a:lnTo>
                    <a:lnTo>
                      <a:pt x="108" y="106"/>
                    </a:lnTo>
                    <a:lnTo>
                      <a:pt x="110" y="102"/>
                    </a:lnTo>
                    <a:lnTo>
                      <a:pt x="116" y="106"/>
                    </a:lnTo>
                    <a:lnTo>
                      <a:pt x="120" y="108"/>
                    </a:lnTo>
                    <a:lnTo>
                      <a:pt x="126" y="110"/>
                    </a:lnTo>
                    <a:lnTo>
                      <a:pt x="128" y="112"/>
                    </a:lnTo>
                    <a:lnTo>
                      <a:pt x="132" y="116"/>
                    </a:lnTo>
                    <a:lnTo>
                      <a:pt x="134" y="118"/>
                    </a:lnTo>
                    <a:lnTo>
                      <a:pt x="136" y="124"/>
                    </a:lnTo>
                    <a:lnTo>
                      <a:pt x="138" y="128"/>
                    </a:lnTo>
                    <a:lnTo>
                      <a:pt x="142" y="128"/>
                    </a:lnTo>
                    <a:lnTo>
                      <a:pt x="146" y="128"/>
                    </a:lnTo>
                    <a:lnTo>
                      <a:pt x="148" y="126"/>
                    </a:lnTo>
                    <a:lnTo>
                      <a:pt x="152" y="124"/>
                    </a:lnTo>
                    <a:lnTo>
                      <a:pt x="148" y="118"/>
                    </a:lnTo>
                    <a:lnTo>
                      <a:pt x="148" y="112"/>
                    </a:lnTo>
                    <a:lnTo>
                      <a:pt x="152" y="106"/>
                    </a:lnTo>
                    <a:lnTo>
                      <a:pt x="156" y="94"/>
                    </a:lnTo>
                    <a:lnTo>
                      <a:pt x="154" y="90"/>
                    </a:lnTo>
                    <a:lnTo>
                      <a:pt x="152" y="88"/>
                    </a:lnTo>
                    <a:lnTo>
                      <a:pt x="152" y="84"/>
                    </a:lnTo>
                    <a:lnTo>
                      <a:pt x="154" y="80"/>
                    </a:lnTo>
                    <a:lnTo>
                      <a:pt x="154" y="74"/>
                    </a:lnTo>
                    <a:lnTo>
                      <a:pt x="154" y="72"/>
                    </a:lnTo>
                    <a:lnTo>
                      <a:pt x="154" y="70"/>
                    </a:lnTo>
                    <a:lnTo>
                      <a:pt x="152" y="62"/>
                    </a:lnTo>
                    <a:lnTo>
                      <a:pt x="152" y="58"/>
                    </a:lnTo>
                    <a:lnTo>
                      <a:pt x="154" y="58"/>
                    </a:lnTo>
                    <a:lnTo>
                      <a:pt x="154" y="46"/>
                    </a:lnTo>
                    <a:lnTo>
                      <a:pt x="156" y="40"/>
                    </a:lnTo>
                    <a:lnTo>
                      <a:pt x="156" y="36"/>
                    </a:lnTo>
                    <a:lnTo>
                      <a:pt x="156" y="34"/>
                    </a:lnTo>
                    <a:lnTo>
                      <a:pt x="154" y="26"/>
                    </a:lnTo>
                    <a:lnTo>
                      <a:pt x="152" y="20"/>
                    </a:lnTo>
                    <a:lnTo>
                      <a:pt x="154" y="20"/>
                    </a:lnTo>
                    <a:lnTo>
                      <a:pt x="148" y="18"/>
                    </a:lnTo>
                    <a:lnTo>
                      <a:pt x="138" y="16"/>
                    </a:lnTo>
                    <a:lnTo>
                      <a:pt x="132" y="16"/>
                    </a:lnTo>
                    <a:lnTo>
                      <a:pt x="124" y="18"/>
                    </a:lnTo>
                    <a:lnTo>
                      <a:pt x="116" y="18"/>
                    </a:lnTo>
                    <a:lnTo>
                      <a:pt x="108" y="16"/>
                    </a:lnTo>
                    <a:lnTo>
                      <a:pt x="98" y="16"/>
                    </a:lnTo>
                    <a:lnTo>
                      <a:pt x="84" y="10"/>
                    </a:lnTo>
                    <a:lnTo>
                      <a:pt x="80" y="4"/>
                    </a:lnTo>
                    <a:lnTo>
                      <a:pt x="80" y="8"/>
                    </a:lnTo>
                    <a:lnTo>
                      <a:pt x="80" y="8"/>
                    </a:lnTo>
                    <a:lnTo>
                      <a:pt x="80" y="8"/>
                    </a:lnTo>
                    <a:close/>
                  </a:path>
                </a:pathLst>
              </a:custGeom>
              <a:solidFill>
                <a:srgbClr val="FFFF00">
                  <a:alpha val="40000"/>
                </a:srgbClr>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1" name="Freeform 1583"/>
              <p:cNvSpPr>
                <a:spLocks noEditPoints="1"/>
              </p:cNvSpPr>
              <p:nvPr/>
            </p:nvSpPr>
            <p:spPr bwMode="auto">
              <a:xfrm>
                <a:off x="3359150" y="3917950"/>
                <a:ext cx="212725" cy="381000"/>
              </a:xfrm>
              <a:custGeom>
                <a:avLst/>
                <a:gdLst>
                  <a:gd name="T0" fmla="*/ 114 w 134"/>
                  <a:gd name="T1" fmla="*/ 182 h 240"/>
                  <a:gd name="T2" fmla="*/ 94 w 134"/>
                  <a:gd name="T3" fmla="*/ 192 h 240"/>
                  <a:gd name="T4" fmla="*/ 80 w 134"/>
                  <a:gd name="T5" fmla="*/ 190 h 240"/>
                  <a:gd name="T6" fmla="*/ 70 w 134"/>
                  <a:gd name="T7" fmla="*/ 206 h 240"/>
                  <a:gd name="T8" fmla="*/ 76 w 134"/>
                  <a:gd name="T9" fmla="*/ 204 h 240"/>
                  <a:gd name="T10" fmla="*/ 98 w 134"/>
                  <a:gd name="T11" fmla="*/ 206 h 240"/>
                  <a:gd name="T12" fmla="*/ 102 w 134"/>
                  <a:gd name="T13" fmla="*/ 228 h 240"/>
                  <a:gd name="T14" fmla="*/ 122 w 134"/>
                  <a:gd name="T15" fmla="*/ 236 h 240"/>
                  <a:gd name="T16" fmla="*/ 122 w 134"/>
                  <a:gd name="T17" fmla="*/ 210 h 240"/>
                  <a:gd name="T18" fmla="*/ 134 w 134"/>
                  <a:gd name="T19" fmla="*/ 190 h 240"/>
                  <a:gd name="T20" fmla="*/ 120 w 134"/>
                  <a:gd name="T21" fmla="*/ 172 h 240"/>
                  <a:gd name="T22" fmla="*/ 98 w 134"/>
                  <a:gd name="T23" fmla="*/ 156 h 240"/>
                  <a:gd name="T24" fmla="*/ 106 w 134"/>
                  <a:gd name="T25" fmla="*/ 156 h 240"/>
                  <a:gd name="T26" fmla="*/ 88 w 134"/>
                  <a:gd name="T27" fmla="*/ 156 h 240"/>
                  <a:gd name="T28" fmla="*/ 88 w 134"/>
                  <a:gd name="T29" fmla="*/ 156 h 240"/>
                  <a:gd name="T30" fmla="*/ 70 w 134"/>
                  <a:gd name="T31" fmla="*/ 156 h 240"/>
                  <a:gd name="T32" fmla="*/ 88 w 134"/>
                  <a:gd name="T33" fmla="*/ 172 h 240"/>
                  <a:gd name="T34" fmla="*/ 102 w 134"/>
                  <a:gd name="T35" fmla="*/ 154 h 240"/>
                  <a:gd name="T36" fmla="*/ 90 w 134"/>
                  <a:gd name="T37" fmla="*/ 150 h 240"/>
                  <a:gd name="T38" fmla="*/ 106 w 134"/>
                  <a:gd name="T39" fmla="*/ 136 h 240"/>
                  <a:gd name="T40" fmla="*/ 112 w 134"/>
                  <a:gd name="T41" fmla="*/ 150 h 240"/>
                  <a:gd name="T42" fmla="*/ 114 w 134"/>
                  <a:gd name="T43" fmla="*/ 136 h 240"/>
                  <a:gd name="T44" fmla="*/ 32 w 134"/>
                  <a:gd name="T45" fmla="*/ 136 h 240"/>
                  <a:gd name="T46" fmla="*/ 16 w 134"/>
                  <a:gd name="T47" fmla="*/ 166 h 240"/>
                  <a:gd name="T48" fmla="*/ 0 w 134"/>
                  <a:gd name="T49" fmla="*/ 184 h 240"/>
                  <a:gd name="T50" fmla="*/ 22 w 134"/>
                  <a:gd name="T51" fmla="*/ 172 h 240"/>
                  <a:gd name="T52" fmla="*/ 32 w 134"/>
                  <a:gd name="T53" fmla="*/ 136 h 240"/>
                  <a:gd name="T54" fmla="*/ 68 w 134"/>
                  <a:gd name="T55" fmla="*/ 142 h 240"/>
                  <a:gd name="T56" fmla="*/ 84 w 134"/>
                  <a:gd name="T57" fmla="*/ 136 h 240"/>
                  <a:gd name="T58" fmla="*/ 88 w 134"/>
                  <a:gd name="T59" fmla="*/ 120 h 240"/>
                  <a:gd name="T60" fmla="*/ 94 w 134"/>
                  <a:gd name="T61" fmla="*/ 122 h 240"/>
                  <a:gd name="T62" fmla="*/ 38 w 134"/>
                  <a:gd name="T63" fmla="*/ 120 h 240"/>
                  <a:gd name="T64" fmla="*/ 38 w 134"/>
                  <a:gd name="T65" fmla="*/ 120 h 240"/>
                  <a:gd name="T66" fmla="*/ 70 w 134"/>
                  <a:gd name="T67" fmla="*/ 118 h 240"/>
                  <a:gd name="T68" fmla="*/ 106 w 134"/>
                  <a:gd name="T69" fmla="*/ 110 h 240"/>
                  <a:gd name="T70" fmla="*/ 112 w 134"/>
                  <a:gd name="T71" fmla="*/ 130 h 240"/>
                  <a:gd name="T72" fmla="*/ 120 w 134"/>
                  <a:gd name="T73" fmla="*/ 114 h 240"/>
                  <a:gd name="T74" fmla="*/ 106 w 134"/>
                  <a:gd name="T75" fmla="*/ 110 h 240"/>
                  <a:gd name="T76" fmla="*/ 58 w 134"/>
                  <a:gd name="T77" fmla="*/ 108 h 240"/>
                  <a:gd name="T78" fmla="*/ 60 w 134"/>
                  <a:gd name="T79" fmla="*/ 100 h 240"/>
                  <a:gd name="T80" fmla="*/ 48 w 134"/>
                  <a:gd name="T81" fmla="*/ 94 h 240"/>
                  <a:gd name="T82" fmla="*/ 104 w 134"/>
                  <a:gd name="T83" fmla="*/ 86 h 240"/>
                  <a:gd name="T84" fmla="*/ 50 w 134"/>
                  <a:gd name="T85" fmla="*/ 32 h 240"/>
                  <a:gd name="T86" fmla="*/ 42 w 134"/>
                  <a:gd name="T87" fmla="*/ 48 h 240"/>
                  <a:gd name="T88" fmla="*/ 40 w 134"/>
                  <a:gd name="T89" fmla="*/ 54 h 240"/>
                  <a:gd name="T90" fmla="*/ 52 w 134"/>
                  <a:gd name="T91" fmla="*/ 68 h 240"/>
                  <a:gd name="T92" fmla="*/ 78 w 134"/>
                  <a:gd name="T93" fmla="*/ 92 h 240"/>
                  <a:gd name="T94" fmla="*/ 98 w 134"/>
                  <a:gd name="T95" fmla="*/ 110 h 240"/>
                  <a:gd name="T96" fmla="*/ 86 w 134"/>
                  <a:gd name="T97" fmla="*/ 84 h 240"/>
                  <a:gd name="T98" fmla="*/ 62 w 134"/>
                  <a:gd name="T99" fmla="*/ 64 h 240"/>
                  <a:gd name="T100" fmla="*/ 78 w 134"/>
                  <a:gd name="T101" fmla="*/ 32 h 240"/>
                  <a:gd name="T102" fmla="*/ 74 w 134"/>
                  <a:gd name="T103" fmla="*/ 0 h 240"/>
                  <a:gd name="T104" fmla="*/ 52 w 134"/>
                  <a:gd name="T10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 h="240">
                    <a:moveTo>
                      <a:pt x="120" y="172"/>
                    </a:moveTo>
                    <a:lnTo>
                      <a:pt x="120" y="172"/>
                    </a:lnTo>
                    <a:lnTo>
                      <a:pt x="120" y="176"/>
                    </a:lnTo>
                    <a:lnTo>
                      <a:pt x="120" y="182"/>
                    </a:lnTo>
                    <a:lnTo>
                      <a:pt x="114" y="182"/>
                    </a:lnTo>
                    <a:lnTo>
                      <a:pt x="108" y="182"/>
                    </a:lnTo>
                    <a:lnTo>
                      <a:pt x="108" y="190"/>
                    </a:lnTo>
                    <a:lnTo>
                      <a:pt x="104" y="190"/>
                    </a:lnTo>
                    <a:lnTo>
                      <a:pt x="94" y="190"/>
                    </a:lnTo>
                    <a:lnTo>
                      <a:pt x="94" y="192"/>
                    </a:lnTo>
                    <a:lnTo>
                      <a:pt x="90" y="192"/>
                    </a:lnTo>
                    <a:lnTo>
                      <a:pt x="90" y="190"/>
                    </a:lnTo>
                    <a:lnTo>
                      <a:pt x="88" y="186"/>
                    </a:lnTo>
                    <a:lnTo>
                      <a:pt x="84" y="186"/>
                    </a:lnTo>
                    <a:lnTo>
                      <a:pt x="80" y="190"/>
                    </a:lnTo>
                    <a:lnTo>
                      <a:pt x="78" y="192"/>
                    </a:lnTo>
                    <a:lnTo>
                      <a:pt x="74" y="192"/>
                    </a:lnTo>
                    <a:lnTo>
                      <a:pt x="70" y="194"/>
                    </a:lnTo>
                    <a:lnTo>
                      <a:pt x="68" y="200"/>
                    </a:lnTo>
                    <a:lnTo>
                      <a:pt x="70" y="206"/>
                    </a:lnTo>
                    <a:lnTo>
                      <a:pt x="66" y="206"/>
                    </a:lnTo>
                    <a:lnTo>
                      <a:pt x="66" y="210"/>
                    </a:lnTo>
                    <a:lnTo>
                      <a:pt x="68" y="212"/>
                    </a:lnTo>
                    <a:lnTo>
                      <a:pt x="70" y="212"/>
                    </a:lnTo>
                    <a:lnTo>
                      <a:pt x="76" y="204"/>
                    </a:lnTo>
                    <a:lnTo>
                      <a:pt x="76" y="202"/>
                    </a:lnTo>
                    <a:lnTo>
                      <a:pt x="78" y="202"/>
                    </a:lnTo>
                    <a:lnTo>
                      <a:pt x="80" y="204"/>
                    </a:lnTo>
                    <a:lnTo>
                      <a:pt x="78" y="206"/>
                    </a:lnTo>
                    <a:lnTo>
                      <a:pt x="98" y="206"/>
                    </a:lnTo>
                    <a:lnTo>
                      <a:pt x="98" y="210"/>
                    </a:lnTo>
                    <a:lnTo>
                      <a:pt x="94" y="212"/>
                    </a:lnTo>
                    <a:lnTo>
                      <a:pt x="96" y="222"/>
                    </a:lnTo>
                    <a:lnTo>
                      <a:pt x="96" y="224"/>
                    </a:lnTo>
                    <a:lnTo>
                      <a:pt x="102" y="228"/>
                    </a:lnTo>
                    <a:lnTo>
                      <a:pt x="106" y="230"/>
                    </a:lnTo>
                    <a:lnTo>
                      <a:pt x="114" y="232"/>
                    </a:lnTo>
                    <a:lnTo>
                      <a:pt x="114" y="240"/>
                    </a:lnTo>
                    <a:lnTo>
                      <a:pt x="116" y="238"/>
                    </a:lnTo>
                    <a:lnTo>
                      <a:pt x="122" y="236"/>
                    </a:lnTo>
                    <a:lnTo>
                      <a:pt x="120" y="220"/>
                    </a:lnTo>
                    <a:lnTo>
                      <a:pt x="124" y="222"/>
                    </a:lnTo>
                    <a:lnTo>
                      <a:pt x="124" y="220"/>
                    </a:lnTo>
                    <a:lnTo>
                      <a:pt x="122" y="214"/>
                    </a:lnTo>
                    <a:lnTo>
                      <a:pt x="122" y="210"/>
                    </a:lnTo>
                    <a:lnTo>
                      <a:pt x="124" y="210"/>
                    </a:lnTo>
                    <a:lnTo>
                      <a:pt x="130" y="202"/>
                    </a:lnTo>
                    <a:lnTo>
                      <a:pt x="134" y="196"/>
                    </a:lnTo>
                    <a:lnTo>
                      <a:pt x="134" y="194"/>
                    </a:lnTo>
                    <a:lnTo>
                      <a:pt x="134" y="190"/>
                    </a:lnTo>
                    <a:lnTo>
                      <a:pt x="130" y="186"/>
                    </a:lnTo>
                    <a:lnTo>
                      <a:pt x="130" y="182"/>
                    </a:lnTo>
                    <a:lnTo>
                      <a:pt x="126" y="172"/>
                    </a:lnTo>
                    <a:lnTo>
                      <a:pt x="120" y="172"/>
                    </a:lnTo>
                    <a:lnTo>
                      <a:pt x="120" y="172"/>
                    </a:lnTo>
                    <a:lnTo>
                      <a:pt x="120" y="172"/>
                    </a:lnTo>
                    <a:close/>
                    <a:moveTo>
                      <a:pt x="104" y="156"/>
                    </a:moveTo>
                    <a:lnTo>
                      <a:pt x="104" y="156"/>
                    </a:lnTo>
                    <a:lnTo>
                      <a:pt x="102" y="156"/>
                    </a:lnTo>
                    <a:lnTo>
                      <a:pt x="98" y="156"/>
                    </a:lnTo>
                    <a:lnTo>
                      <a:pt x="98" y="164"/>
                    </a:lnTo>
                    <a:lnTo>
                      <a:pt x="106" y="164"/>
                    </a:lnTo>
                    <a:lnTo>
                      <a:pt x="108" y="164"/>
                    </a:lnTo>
                    <a:lnTo>
                      <a:pt x="106" y="158"/>
                    </a:lnTo>
                    <a:lnTo>
                      <a:pt x="106" y="156"/>
                    </a:lnTo>
                    <a:lnTo>
                      <a:pt x="104" y="156"/>
                    </a:lnTo>
                    <a:lnTo>
                      <a:pt x="104" y="156"/>
                    </a:lnTo>
                    <a:lnTo>
                      <a:pt x="104" y="156"/>
                    </a:lnTo>
                    <a:close/>
                    <a:moveTo>
                      <a:pt x="88" y="156"/>
                    </a:moveTo>
                    <a:lnTo>
                      <a:pt x="88" y="156"/>
                    </a:lnTo>
                    <a:lnTo>
                      <a:pt x="88" y="160"/>
                    </a:lnTo>
                    <a:lnTo>
                      <a:pt x="86" y="160"/>
                    </a:lnTo>
                    <a:lnTo>
                      <a:pt x="86" y="158"/>
                    </a:lnTo>
                    <a:lnTo>
                      <a:pt x="88" y="156"/>
                    </a:lnTo>
                    <a:lnTo>
                      <a:pt x="88" y="156"/>
                    </a:lnTo>
                    <a:lnTo>
                      <a:pt x="88" y="156"/>
                    </a:lnTo>
                    <a:close/>
                    <a:moveTo>
                      <a:pt x="84" y="142"/>
                    </a:moveTo>
                    <a:lnTo>
                      <a:pt x="84" y="142"/>
                    </a:lnTo>
                    <a:lnTo>
                      <a:pt x="80" y="156"/>
                    </a:lnTo>
                    <a:lnTo>
                      <a:pt x="70" y="156"/>
                    </a:lnTo>
                    <a:lnTo>
                      <a:pt x="74" y="160"/>
                    </a:lnTo>
                    <a:lnTo>
                      <a:pt x="74" y="166"/>
                    </a:lnTo>
                    <a:lnTo>
                      <a:pt x="80" y="168"/>
                    </a:lnTo>
                    <a:lnTo>
                      <a:pt x="84" y="172"/>
                    </a:lnTo>
                    <a:lnTo>
                      <a:pt x="88" y="172"/>
                    </a:lnTo>
                    <a:lnTo>
                      <a:pt x="86" y="168"/>
                    </a:lnTo>
                    <a:lnTo>
                      <a:pt x="86" y="164"/>
                    </a:lnTo>
                    <a:lnTo>
                      <a:pt x="88" y="164"/>
                    </a:lnTo>
                    <a:lnTo>
                      <a:pt x="88" y="166"/>
                    </a:lnTo>
                    <a:lnTo>
                      <a:pt x="102" y="154"/>
                    </a:lnTo>
                    <a:lnTo>
                      <a:pt x="102" y="148"/>
                    </a:lnTo>
                    <a:lnTo>
                      <a:pt x="102" y="146"/>
                    </a:lnTo>
                    <a:lnTo>
                      <a:pt x="96" y="142"/>
                    </a:lnTo>
                    <a:lnTo>
                      <a:pt x="90" y="154"/>
                    </a:lnTo>
                    <a:lnTo>
                      <a:pt x="90" y="150"/>
                    </a:lnTo>
                    <a:lnTo>
                      <a:pt x="90" y="142"/>
                    </a:lnTo>
                    <a:lnTo>
                      <a:pt x="84" y="142"/>
                    </a:lnTo>
                    <a:lnTo>
                      <a:pt x="84" y="142"/>
                    </a:lnTo>
                    <a:lnTo>
                      <a:pt x="84" y="142"/>
                    </a:lnTo>
                    <a:close/>
                    <a:moveTo>
                      <a:pt x="106" y="136"/>
                    </a:moveTo>
                    <a:lnTo>
                      <a:pt x="106" y="136"/>
                    </a:lnTo>
                    <a:lnTo>
                      <a:pt x="108" y="138"/>
                    </a:lnTo>
                    <a:lnTo>
                      <a:pt x="112" y="138"/>
                    </a:lnTo>
                    <a:lnTo>
                      <a:pt x="112" y="146"/>
                    </a:lnTo>
                    <a:lnTo>
                      <a:pt x="112" y="150"/>
                    </a:lnTo>
                    <a:lnTo>
                      <a:pt x="122" y="156"/>
                    </a:lnTo>
                    <a:lnTo>
                      <a:pt x="122" y="154"/>
                    </a:lnTo>
                    <a:lnTo>
                      <a:pt x="120" y="154"/>
                    </a:lnTo>
                    <a:lnTo>
                      <a:pt x="120" y="138"/>
                    </a:lnTo>
                    <a:lnTo>
                      <a:pt x="114" y="136"/>
                    </a:lnTo>
                    <a:lnTo>
                      <a:pt x="106" y="136"/>
                    </a:lnTo>
                    <a:lnTo>
                      <a:pt x="106" y="136"/>
                    </a:lnTo>
                    <a:lnTo>
                      <a:pt x="106" y="136"/>
                    </a:lnTo>
                    <a:close/>
                    <a:moveTo>
                      <a:pt x="32" y="136"/>
                    </a:moveTo>
                    <a:lnTo>
                      <a:pt x="32" y="136"/>
                    </a:lnTo>
                    <a:lnTo>
                      <a:pt x="32" y="140"/>
                    </a:lnTo>
                    <a:lnTo>
                      <a:pt x="32" y="142"/>
                    </a:lnTo>
                    <a:lnTo>
                      <a:pt x="28" y="142"/>
                    </a:lnTo>
                    <a:lnTo>
                      <a:pt x="22" y="158"/>
                    </a:lnTo>
                    <a:lnTo>
                      <a:pt x="16" y="166"/>
                    </a:lnTo>
                    <a:lnTo>
                      <a:pt x="14" y="172"/>
                    </a:lnTo>
                    <a:lnTo>
                      <a:pt x="6" y="176"/>
                    </a:lnTo>
                    <a:lnTo>
                      <a:pt x="4" y="176"/>
                    </a:lnTo>
                    <a:lnTo>
                      <a:pt x="2" y="178"/>
                    </a:lnTo>
                    <a:lnTo>
                      <a:pt x="0" y="184"/>
                    </a:lnTo>
                    <a:lnTo>
                      <a:pt x="0" y="186"/>
                    </a:lnTo>
                    <a:lnTo>
                      <a:pt x="2" y="186"/>
                    </a:lnTo>
                    <a:lnTo>
                      <a:pt x="10" y="182"/>
                    </a:lnTo>
                    <a:lnTo>
                      <a:pt x="20" y="176"/>
                    </a:lnTo>
                    <a:lnTo>
                      <a:pt x="22" y="172"/>
                    </a:lnTo>
                    <a:lnTo>
                      <a:pt x="22" y="164"/>
                    </a:lnTo>
                    <a:lnTo>
                      <a:pt x="30" y="158"/>
                    </a:lnTo>
                    <a:lnTo>
                      <a:pt x="34" y="154"/>
                    </a:lnTo>
                    <a:lnTo>
                      <a:pt x="38" y="150"/>
                    </a:lnTo>
                    <a:lnTo>
                      <a:pt x="32" y="136"/>
                    </a:lnTo>
                    <a:lnTo>
                      <a:pt x="32" y="136"/>
                    </a:lnTo>
                    <a:lnTo>
                      <a:pt x="32" y="136"/>
                    </a:lnTo>
                    <a:close/>
                    <a:moveTo>
                      <a:pt x="70" y="130"/>
                    </a:moveTo>
                    <a:lnTo>
                      <a:pt x="70" y="130"/>
                    </a:lnTo>
                    <a:lnTo>
                      <a:pt x="68" y="142"/>
                    </a:lnTo>
                    <a:lnTo>
                      <a:pt x="68" y="148"/>
                    </a:lnTo>
                    <a:lnTo>
                      <a:pt x="70" y="148"/>
                    </a:lnTo>
                    <a:lnTo>
                      <a:pt x="80" y="146"/>
                    </a:lnTo>
                    <a:lnTo>
                      <a:pt x="80" y="140"/>
                    </a:lnTo>
                    <a:lnTo>
                      <a:pt x="84" y="136"/>
                    </a:lnTo>
                    <a:lnTo>
                      <a:pt x="70" y="130"/>
                    </a:lnTo>
                    <a:lnTo>
                      <a:pt x="70" y="130"/>
                    </a:lnTo>
                    <a:lnTo>
                      <a:pt x="70" y="130"/>
                    </a:lnTo>
                    <a:close/>
                    <a:moveTo>
                      <a:pt x="88" y="120"/>
                    </a:moveTo>
                    <a:lnTo>
                      <a:pt x="88" y="120"/>
                    </a:lnTo>
                    <a:lnTo>
                      <a:pt x="86" y="122"/>
                    </a:lnTo>
                    <a:lnTo>
                      <a:pt x="86" y="124"/>
                    </a:lnTo>
                    <a:lnTo>
                      <a:pt x="96" y="128"/>
                    </a:lnTo>
                    <a:lnTo>
                      <a:pt x="98" y="128"/>
                    </a:lnTo>
                    <a:lnTo>
                      <a:pt x="94" y="122"/>
                    </a:lnTo>
                    <a:lnTo>
                      <a:pt x="88" y="120"/>
                    </a:lnTo>
                    <a:lnTo>
                      <a:pt x="88" y="120"/>
                    </a:lnTo>
                    <a:lnTo>
                      <a:pt x="88" y="120"/>
                    </a:lnTo>
                    <a:close/>
                    <a:moveTo>
                      <a:pt x="38" y="120"/>
                    </a:moveTo>
                    <a:lnTo>
                      <a:pt x="38" y="120"/>
                    </a:lnTo>
                    <a:lnTo>
                      <a:pt x="40" y="124"/>
                    </a:lnTo>
                    <a:lnTo>
                      <a:pt x="42" y="124"/>
                    </a:lnTo>
                    <a:lnTo>
                      <a:pt x="42" y="122"/>
                    </a:lnTo>
                    <a:lnTo>
                      <a:pt x="38" y="120"/>
                    </a:lnTo>
                    <a:lnTo>
                      <a:pt x="38" y="120"/>
                    </a:lnTo>
                    <a:lnTo>
                      <a:pt x="38" y="120"/>
                    </a:lnTo>
                    <a:close/>
                    <a:moveTo>
                      <a:pt x="68" y="114"/>
                    </a:moveTo>
                    <a:lnTo>
                      <a:pt x="70" y="120"/>
                    </a:lnTo>
                    <a:lnTo>
                      <a:pt x="74" y="120"/>
                    </a:lnTo>
                    <a:lnTo>
                      <a:pt x="70" y="118"/>
                    </a:lnTo>
                    <a:lnTo>
                      <a:pt x="68" y="114"/>
                    </a:lnTo>
                    <a:lnTo>
                      <a:pt x="68" y="114"/>
                    </a:lnTo>
                    <a:lnTo>
                      <a:pt x="68" y="114"/>
                    </a:lnTo>
                    <a:close/>
                    <a:moveTo>
                      <a:pt x="106" y="110"/>
                    </a:moveTo>
                    <a:lnTo>
                      <a:pt x="106" y="110"/>
                    </a:lnTo>
                    <a:lnTo>
                      <a:pt x="108" y="114"/>
                    </a:lnTo>
                    <a:lnTo>
                      <a:pt x="106" y="118"/>
                    </a:lnTo>
                    <a:lnTo>
                      <a:pt x="112" y="124"/>
                    </a:lnTo>
                    <a:lnTo>
                      <a:pt x="114" y="128"/>
                    </a:lnTo>
                    <a:lnTo>
                      <a:pt x="112" y="130"/>
                    </a:lnTo>
                    <a:lnTo>
                      <a:pt x="116" y="132"/>
                    </a:lnTo>
                    <a:lnTo>
                      <a:pt x="120" y="132"/>
                    </a:lnTo>
                    <a:lnTo>
                      <a:pt x="116" y="128"/>
                    </a:lnTo>
                    <a:lnTo>
                      <a:pt x="120" y="120"/>
                    </a:lnTo>
                    <a:lnTo>
                      <a:pt x="120" y="114"/>
                    </a:lnTo>
                    <a:lnTo>
                      <a:pt x="116" y="110"/>
                    </a:lnTo>
                    <a:lnTo>
                      <a:pt x="112" y="110"/>
                    </a:lnTo>
                    <a:lnTo>
                      <a:pt x="106" y="110"/>
                    </a:lnTo>
                    <a:lnTo>
                      <a:pt x="106" y="110"/>
                    </a:lnTo>
                    <a:lnTo>
                      <a:pt x="106" y="110"/>
                    </a:lnTo>
                    <a:close/>
                    <a:moveTo>
                      <a:pt x="48" y="94"/>
                    </a:moveTo>
                    <a:lnTo>
                      <a:pt x="48" y="94"/>
                    </a:lnTo>
                    <a:lnTo>
                      <a:pt x="48" y="96"/>
                    </a:lnTo>
                    <a:lnTo>
                      <a:pt x="44" y="100"/>
                    </a:lnTo>
                    <a:lnTo>
                      <a:pt x="58" y="108"/>
                    </a:lnTo>
                    <a:lnTo>
                      <a:pt x="58" y="112"/>
                    </a:lnTo>
                    <a:lnTo>
                      <a:pt x="58" y="118"/>
                    </a:lnTo>
                    <a:lnTo>
                      <a:pt x="62" y="118"/>
                    </a:lnTo>
                    <a:lnTo>
                      <a:pt x="60" y="104"/>
                    </a:lnTo>
                    <a:lnTo>
                      <a:pt x="60" y="100"/>
                    </a:lnTo>
                    <a:lnTo>
                      <a:pt x="58" y="96"/>
                    </a:lnTo>
                    <a:lnTo>
                      <a:pt x="52" y="94"/>
                    </a:lnTo>
                    <a:lnTo>
                      <a:pt x="48" y="94"/>
                    </a:lnTo>
                    <a:lnTo>
                      <a:pt x="48" y="94"/>
                    </a:lnTo>
                    <a:lnTo>
                      <a:pt x="48" y="94"/>
                    </a:lnTo>
                    <a:close/>
                    <a:moveTo>
                      <a:pt x="104" y="86"/>
                    </a:moveTo>
                    <a:lnTo>
                      <a:pt x="106" y="92"/>
                    </a:lnTo>
                    <a:lnTo>
                      <a:pt x="106" y="90"/>
                    </a:lnTo>
                    <a:lnTo>
                      <a:pt x="104" y="86"/>
                    </a:lnTo>
                    <a:lnTo>
                      <a:pt x="104" y="86"/>
                    </a:lnTo>
                    <a:lnTo>
                      <a:pt x="104" y="86"/>
                    </a:lnTo>
                    <a:close/>
                    <a:moveTo>
                      <a:pt x="52" y="0"/>
                    </a:moveTo>
                    <a:lnTo>
                      <a:pt x="52" y="0"/>
                    </a:lnTo>
                    <a:lnTo>
                      <a:pt x="50" y="18"/>
                    </a:lnTo>
                    <a:lnTo>
                      <a:pt x="50" y="32"/>
                    </a:lnTo>
                    <a:lnTo>
                      <a:pt x="44" y="36"/>
                    </a:lnTo>
                    <a:lnTo>
                      <a:pt x="44" y="42"/>
                    </a:lnTo>
                    <a:lnTo>
                      <a:pt x="48" y="42"/>
                    </a:lnTo>
                    <a:lnTo>
                      <a:pt x="48" y="48"/>
                    </a:lnTo>
                    <a:lnTo>
                      <a:pt x="42" y="48"/>
                    </a:lnTo>
                    <a:lnTo>
                      <a:pt x="40" y="46"/>
                    </a:lnTo>
                    <a:lnTo>
                      <a:pt x="38" y="46"/>
                    </a:lnTo>
                    <a:lnTo>
                      <a:pt x="38" y="48"/>
                    </a:lnTo>
                    <a:lnTo>
                      <a:pt x="38" y="54"/>
                    </a:lnTo>
                    <a:lnTo>
                      <a:pt x="40" y="54"/>
                    </a:lnTo>
                    <a:lnTo>
                      <a:pt x="42" y="66"/>
                    </a:lnTo>
                    <a:lnTo>
                      <a:pt x="48" y="74"/>
                    </a:lnTo>
                    <a:lnTo>
                      <a:pt x="50" y="72"/>
                    </a:lnTo>
                    <a:lnTo>
                      <a:pt x="50" y="68"/>
                    </a:lnTo>
                    <a:lnTo>
                      <a:pt x="52" y="68"/>
                    </a:lnTo>
                    <a:lnTo>
                      <a:pt x="52" y="82"/>
                    </a:lnTo>
                    <a:lnTo>
                      <a:pt x="56" y="94"/>
                    </a:lnTo>
                    <a:lnTo>
                      <a:pt x="70" y="92"/>
                    </a:lnTo>
                    <a:lnTo>
                      <a:pt x="80" y="100"/>
                    </a:lnTo>
                    <a:lnTo>
                      <a:pt x="78" y="92"/>
                    </a:lnTo>
                    <a:lnTo>
                      <a:pt x="78" y="90"/>
                    </a:lnTo>
                    <a:lnTo>
                      <a:pt x="80" y="90"/>
                    </a:lnTo>
                    <a:lnTo>
                      <a:pt x="88" y="96"/>
                    </a:lnTo>
                    <a:lnTo>
                      <a:pt x="94" y="108"/>
                    </a:lnTo>
                    <a:lnTo>
                      <a:pt x="98" y="110"/>
                    </a:lnTo>
                    <a:lnTo>
                      <a:pt x="98" y="104"/>
                    </a:lnTo>
                    <a:lnTo>
                      <a:pt x="102" y="102"/>
                    </a:lnTo>
                    <a:lnTo>
                      <a:pt x="96" y="92"/>
                    </a:lnTo>
                    <a:lnTo>
                      <a:pt x="94" y="84"/>
                    </a:lnTo>
                    <a:lnTo>
                      <a:pt x="86" y="84"/>
                    </a:lnTo>
                    <a:lnTo>
                      <a:pt x="86" y="78"/>
                    </a:lnTo>
                    <a:lnTo>
                      <a:pt x="66" y="84"/>
                    </a:lnTo>
                    <a:lnTo>
                      <a:pt x="62" y="72"/>
                    </a:lnTo>
                    <a:lnTo>
                      <a:pt x="60" y="66"/>
                    </a:lnTo>
                    <a:lnTo>
                      <a:pt x="62" y="64"/>
                    </a:lnTo>
                    <a:lnTo>
                      <a:pt x="62" y="58"/>
                    </a:lnTo>
                    <a:lnTo>
                      <a:pt x="60" y="54"/>
                    </a:lnTo>
                    <a:lnTo>
                      <a:pt x="62" y="54"/>
                    </a:lnTo>
                    <a:lnTo>
                      <a:pt x="70" y="42"/>
                    </a:lnTo>
                    <a:lnTo>
                      <a:pt x="78" y="32"/>
                    </a:lnTo>
                    <a:lnTo>
                      <a:pt x="78" y="30"/>
                    </a:lnTo>
                    <a:lnTo>
                      <a:pt x="76" y="24"/>
                    </a:lnTo>
                    <a:lnTo>
                      <a:pt x="70" y="20"/>
                    </a:lnTo>
                    <a:lnTo>
                      <a:pt x="74" y="10"/>
                    </a:lnTo>
                    <a:lnTo>
                      <a:pt x="74" y="0"/>
                    </a:lnTo>
                    <a:lnTo>
                      <a:pt x="70" y="2"/>
                    </a:lnTo>
                    <a:lnTo>
                      <a:pt x="70" y="4"/>
                    </a:lnTo>
                    <a:lnTo>
                      <a:pt x="66" y="4"/>
                    </a:lnTo>
                    <a:lnTo>
                      <a:pt x="60" y="4"/>
                    </a:lnTo>
                    <a:lnTo>
                      <a:pt x="52" y="0"/>
                    </a:lnTo>
                    <a:lnTo>
                      <a:pt x="52" y="0"/>
                    </a:lnTo>
                    <a:lnTo>
                      <a:pt x="5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2" name="Freeform 1584"/>
              <p:cNvSpPr>
                <a:spLocks noEditPoints="1"/>
              </p:cNvSpPr>
              <p:nvPr/>
            </p:nvSpPr>
            <p:spPr bwMode="auto">
              <a:xfrm>
                <a:off x="3892550" y="4521200"/>
                <a:ext cx="346075" cy="244475"/>
              </a:xfrm>
              <a:custGeom>
                <a:avLst/>
                <a:gdLst>
                  <a:gd name="T0" fmla="*/ 24 w 218"/>
                  <a:gd name="T1" fmla="*/ 126 h 154"/>
                  <a:gd name="T2" fmla="*/ 40 w 218"/>
                  <a:gd name="T3" fmla="*/ 116 h 154"/>
                  <a:gd name="T4" fmla="*/ 60 w 218"/>
                  <a:gd name="T5" fmla="*/ 106 h 154"/>
                  <a:gd name="T6" fmla="*/ 80 w 218"/>
                  <a:gd name="T7" fmla="*/ 124 h 154"/>
                  <a:gd name="T8" fmla="*/ 88 w 218"/>
                  <a:gd name="T9" fmla="*/ 130 h 154"/>
                  <a:gd name="T10" fmla="*/ 108 w 218"/>
                  <a:gd name="T11" fmla="*/ 148 h 154"/>
                  <a:gd name="T12" fmla="*/ 138 w 218"/>
                  <a:gd name="T13" fmla="*/ 146 h 154"/>
                  <a:gd name="T14" fmla="*/ 132 w 218"/>
                  <a:gd name="T15" fmla="*/ 142 h 154"/>
                  <a:gd name="T16" fmla="*/ 120 w 218"/>
                  <a:gd name="T17" fmla="*/ 136 h 154"/>
                  <a:gd name="T18" fmla="*/ 120 w 218"/>
                  <a:gd name="T19" fmla="*/ 126 h 154"/>
                  <a:gd name="T20" fmla="*/ 108 w 218"/>
                  <a:gd name="T21" fmla="*/ 120 h 154"/>
                  <a:gd name="T22" fmla="*/ 106 w 218"/>
                  <a:gd name="T23" fmla="*/ 108 h 154"/>
                  <a:gd name="T24" fmla="*/ 96 w 218"/>
                  <a:gd name="T25" fmla="*/ 102 h 154"/>
                  <a:gd name="T26" fmla="*/ 102 w 218"/>
                  <a:gd name="T27" fmla="*/ 82 h 154"/>
                  <a:gd name="T28" fmla="*/ 88 w 218"/>
                  <a:gd name="T29" fmla="*/ 70 h 154"/>
                  <a:gd name="T30" fmla="*/ 78 w 218"/>
                  <a:gd name="T31" fmla="*/ 58 h 154"/>
                  <a:gd name="T32" fmla="*/ 70 w 218"/>
                  <a:gd name="T33" fmla="*/ 54 h 154"/>
                  <a:gd name="T34" fmla="*/ 60 w 218"/>
                  <a:gd name="T35" fmla="*/ 36 h 154"/>
                  <a:gd name="T36" fmla="*/ 50 w 218"/>
                  <a:gd name="T37" fmla="*/ 28 h 154"/>
                  <a:gd name="T38" fmla="*/ 14 w 218"/>
                  <a:gd name="T39" fmla="*/ 18 h 154"/>
                  <a:gd name="T40" fmla="*/ 0 w 218"/>
                  <a:gd name="T41" fmla="*/ 82 h 154"/>
                  <a:gd name="T42" fmla="*/ 2 w 218"/>
                  <a:gd name="T43" fmla="*/ 126 h 154"/>
                  <a:gd name="T44" fmla="*/ 142 w 218"/>
                  <a:gd name="T45" fmla="*/ 138 h 154"/>
                  <a:gd name="T46" fmla="*/ 140 w 218"/>
                  <a:gd name="T47" fmla="*/ 134 h 154"/>
                  <a:gd name="T48" fmla="*/ 196 w 218"/>
                  <a:gd name="T49" fmla="*/ 52 h 154"/>
                  <a:gd name="T50" fmla="*/ 208 w 218"/>
                  <a:gd name="T51" fmla="*/ 88 h 154"/>
                  <a:gd name="T52" fmla="*/ 218 w 218"/>
                  <a:gd name="T53" fmla="*/ 82 h 154"/>
                  <a:gd name="T54" fmla="*/ 196 w 218"/>
                  <a:gd name="T55" fmla="*/ 52 h 154"/>
                  <a:gd name="T56" fmla="*/ 160 w 218"/>
                  <a:gd name="T57" fmla="*/ 38 h 154"/>
                  <a:gd name="T58" fmla="*/ 158 w 218"/>
                  <a:gd name="T59" fmla="*/ 44 h 154"/>
                  <a:gd name="T60" fmla="*/ 152 w 218"/>
                  <a:gd name="T61" fmla="*/ 56 h 154"/>
                  <a:gd name="T62" fmla="*/ 144 w 218"/>
                  <a:gd name="T63" fmla="*/ 58 h 154"/>
                  <a:gd name="T64" fmla="*/ 134 w 218"/>
                  <a:gd name="T65" fmla="*/ 58 h 154"/>
                  <a:gd name="T66" fmla="*/ 116 w 218"/>
                  <a:gd name="T67" fmla="*/ 66 h 154"/>
                  <a:gd name="T68" fmla="*/ 132 w 218"/>
                  <a:gd name="T69" fmla="*/ 74 h 154"/>
                  <a:gd name="T70" fmla="*/ 154 w 218"/>
                  <a:gd name="T71" fmla="*/ 64 h 154"/>
                  <a:gd name="T72" fmla="*/ 166 w 218"/>
                  <a:gd name="T73" fmla="*/ 56 h 154"/>
                  <a:gd name="T74" fmla="*/ 160 w 218"/>
                  <a:gd name="T75" fmla="*/ 38 h 154"/>
                  <a:gd name="T76" fmla="*/ 162 w 218"/>
                  <a:gd name="T77" fmla="*/ 22 h 154"/>
                  <a:gd name="T78" fmla="*/ 170 w 218"/>
                  <a:gd name="T79" fmla="*/ 46 h 154"/>
                  <a:gd name="T80" fmla="*/ 172 w 218"/>
                  <a:gd name="T81" fmla="*/ 38 h 154"/>
                  <a:gd name="T82" fmla="*/ 176 w 218"/>
                  <a:gd name="T83" fmla="*/ 36 h 154"/>
                  <a:gd name="T84" fmla="*/ 162 w 218"/>
                  <a:gd name="T85" fmla="*/ 22 h 154"/>
                  <a:gd name="T86" fmla="*/ 154 w 218"/>
                  <a:gd name="T87" fmla="*/ 22 h 154"/>
                  <a:gd name="T88" fmla="*/ 160 w 218"/>
                  <a:gd name="T89" fmla="*/ 20 h 154"/>
                  <a:gd name="T90" fmla="*/ 144 w 218"/>
                  <a:gd name="T91" fmla="*/ 12 h 154"/>
                  <a:gd name="T92" fmla="*/ 138 w 218"/>
                  <a:gd name="T93" fmla="*/ 14 h 154"/>
                  <a:gd name="T94" fmla="*/ 142 w 218"/>
                  <a:gd name="T95" fmla="*/ 10 h 154"/>
                  <a:gd name="T96" fmla="*/ 134 w 218"/>
                  <a:gd name="T97" fmla="*/ 8 h 154"/>
                  <a:gd name="T98" fmla="*/ 84 w 218"/>
                  <a:gd name="T99" fmla="*/ 2 h 154"/>
                  <a:gd name="T100" fmla="*/ 88 w 218"/>
                  <a:gd name="T101" fmla="*/ 2 h 154"/>
                  <a:gd name="T102" fmla="*/ 84 w 218"/>
                  <a:gd name="T10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8" h="154">
                    <a:moveTo>
                      <a:pt x="2" y="126"/>
                    </a:moveTo>
                    <a:lnTo>
                      <a:pt x="2" y="126"/>
                    </a:lnTo>
                    <a:lnTo>
                      <a:pt x="24" y="126"/>
                    </a:lnTo>
                    <a:lnTo>
                      <a:pt x="34" y="124"/>
                    </a:lnTo>
                    <a:lnTo>
                      <a:pt x="38" y="120"/>
                    </a:lnTo>
                    <a:lnTo>
                      <a:pt x="40" y="116"/>
                    </a:lnTo>
                    <a:lnTo>
                      <a:pt x="40" y="110"/>
                    </a:lnTo>
                    <a:lnTo>
                      <a:pt x="40" y="106"/>
                    </a:lnTo>
                    <a:lnTo>
                      <a:pt x="60" y="106"/>
                    </a:lnTo>
                    <a:lnTo>
                      <a:pt x="74" y="110"/>
                    </a:lnTo>
                    <a:lnTo>
                      <a:pt x="80" y="116"/>
                    </a:lnTo>
                    <a:lnTo>
                      <a:pt x="80" y="124"/>
                    </a:lnTo>
                    <a:lnTo>
                      <a:pt x="84" y="126"/>
                    </a:lnTo>
                    <a:lnTo>
                      <a:pt x="84" y="128"/>
                    </a:lnTo>
                    <a:lnTo>
                      <a:pt x="88" y="130"/>
                    </a:lnTo>
                    <a:lnTo>
                      <a:pt x="94" y="130"/>
                    </a:lnTo>
                    <a:lnTo>
                      <a:pt x="102" y="144"/>
                    </a:lnTo>
                    <a:lnTo>
                      <a:pt x="108" y="148"/>
                    </a:lnTo>
                    <a:lnTo>
                      <a:pt x="120" y="148"/>
                    </a:lnTo>
                    <a:lnTo>
                      <a:pt x="138" y="154"/>
                    </a:lnTo>
                    <a:lnTo>
                      <a:pt x="138" y="146"/>
                    </a:lnTo>
                    <a:lnTo>
                      <a:pt x="134" y="146"/>
                    </a:lnTo>
                    <a:lnTo>
                      <a:pt x="130" y="144"/>
                    </a:lnTo>
                    <a:lnTo>
                      <a:pt x="132" y="142"/>
                    </a:lnTo>
                    <a:lnTo>
                      <a:pt x="132" y="138"/>
                    </a:lnTo>
                    <a:lnTo>
                      <a:pt x="126" y="136"/>
                    </a:lnTo>
                    <a:lnTo>
                      <a:pt x="120" y="136"/>
                    </a:lnTo>
                    <a:lnTo>
                      <a:pt x="120" y="134"/>
                    </a:lnTo>
                    <a:lnTo>
                      <a:pt x="120" y="130"/>
                    </a:lnTo>
                    <a:lnTo>
                      <a:pt x="120" y="126"/>
                    </a:lnTo>
                    <a:lnTo>
                      <a:pt x="116" y="126"/>
                    </a:lnTo>
                    <a:lnTo>
                      <a:pt x="112" y="126"/>
                    </a:lnTo>
                    <a:lnTo>
                      <a:pt x="108" y="120"/>
                    </a:lnTo>
                    <a:lnTo>
                      <a:pt x="108" y="118"/>
                    </a:lnTo>
                    <a:lnTo>
                      <a:pt x="108" y="112"/>
                    </a:lnTo>
                    <a:lnTo>
                      <a:pt x="106" y="108"/>
                    </a:lnTo>
                    <a:lnTo>
                      <a:pt x="104" y="108"/>
                    </a:lnTo>
                    <a:lnTo>
                      <a:pt x="98" y="108"/>
                    </a:lnTo>
                    <a:lnTo>
                      <a:pt x="96" y="102"/>
                    </a:lnTo>
                    <a:lnTo>
                      <a:pt x="94" y="98"/>
                    </a:lnTo>
                    <a:lnTo>
                      <a:pt x="92" y="88"/>
                    </a:lnTo>
                    <a:lnTo>
                      <a:pt x="102" y="82"/>
                    </a:lnTo>
                    <a:lnTo>
                      <a:pt x="102" y="70"/>
                    </a:lnTo>
                    <a:lnTo>
                      <a:pt x="94" y="70"/>
                    </a:lnTo>
                    <a:lnTo>
                      <a:pt x="88" y="70"/>
                    </a:lnTo>
                    <a:lnTo>
                      <a:pt x="86" y="64"/>
                    </a:lnTo>
                    <a:lnTo>
                      <a:pt x="84" y="58"/>
                    </a:lnTo>
                    <a:lnTo>
                      <a:pt x="78" y="58"/>
                    </a:lnTo>
                    <a:lnTo>
                      <a:pt x="74" y="58"/>
                    </a:lnTo>
                    <a:lnTo>
                      <a:pt x="70" y="56"/>
                    </a:lnTo>
                    <a:lnTo>
                      <a:pt x="70" y="54"/>
                    </a:lnTo>
                    <a:lnTo>
                      <a:pt x="70" y="48"/>
                    </a:lnTo>
                    <a:lnTo>
                      <a:pt x="62" y="38"/>
                    </a:lnTo>
                    <a:lnTo>
                      <a:pt x="60" y="36"/>
                    </a:lnTo>
                    <a:lnTo>
                      <a:pt x="56" y="38"/>
                    </a:lnTo>
                    <a:lnTo>
                      <a:pt x="52" y="32"/>
                    </a:lnTo>
                    <a:lnTo>
                      <a:pt x="50" y="28"/>
                    </a:lnTo>
                    <a:lnTo>
                      <a:pt x="40" y="26"/>
                    </a:lnTo>
                    <a:lnTo>
                      <a:pt x="32" y="22"/>
                    </a:lnTo>
                    <a:lnTo>
                      <a:pt x="14" y="18"/>
                    </a:lnTo>
                    <a:lnTo>
                      <a:pt x="0" y="10"/>
                    </a:lnTo>
                    <a:lnTo>
                      <a:pt x="2" y="76"/>
                    </a:lnTo>
                    <a:lnTo>
                      <a:pt x="0" y="82"/>
                    </a:lnTo>
                    <a:lnTo>
                      <a:pt x="2" y="88"/>
                    </a:lnTo>
                    <a:lnTo>
                      <a:pt x="2" y="126"/>
                    </a:lnTo>
                    <a:lnTo>
                      <a:pt x="2" y="126"/>
                    </a:lnTo>
                    <a:lnTo>
                      <a:pt x="2" y="126"/>
                    </a:lnTo>
                    <a:close/>
                    <a:moveTo>
                      <a:pt x="140" y="134"/>
                    </a:moveTo>
                    <a:lnTo>
                      <a:pt x="142" y="138"/>
                    </a:lnTo>
                    <a:lnTo>
                      <a:pt x="144" y="138"/>
                    </a:lnTo>
                    <a:lnTo>
                      <a:pt x="144" y="136"/>
                    </a:lnTo>
                    <a:lnTo>
                      <a:pt x="140" y="134"/>
                    </a:lnTo>
                    <a:lnTo>
                      <a:pt x="140" y="134"/>
                    </a:lnTo>
                    <a:lnTo>
                      <a:pt x="140" y="134"/>
                    </a:lnTo>
                    <a:close/>
                    <a:moveTo>
                      <a:pt x="196" y="52"/>
                    </a:moveTo>
                    <a:lnTo>
                      <a:pt x="196" y="52"/>
                    </a:lnTo>
                    <a:lnTo>
                      <a:pt x="200" y="72"/>
                    </a:lnTo>
                    <a:lnTo>
                      <a:pt x="208" y="88"/>
                    </a:lnTo>
                    <a:lnTo>
                      <a:pt x="214" y="88"/>
                    </a:lnTo>
                    <a:lnTo>
                      <a:pt x="216" y="84"/>
                    </a:lnTo>
                    <a:lnTo>
                      <a:pt x="218" y="82"/>
                    </a:lnTo>
                    <a:lnTo>
                      <a:pt x="218" y="76"/>
                    </a:lnTo>
                    <a:lnTo>
                      <a:pt x="196" y="52"/>
                    </a:lnTo>
                    <a:lnTo>
                      <a:pt x="196" y="52"/>
                    </a:lnTo>
                    <a:lnTo>
                      <a:pt x="196" y="52"/>
                    </a:lnTo>
                    <a:close/>
                    <a:moveTo>
                      <a:pt x="160" y="38"/>
                    </a:moveTo>
                    <a:lnTo>
                      <a:pt x="160" y="38"/>
                    </a:lnTo>
                    <a:lnTo>
                      <a:pt x="160" y="40"/>
                    </a:lnTo>
                    <a:lnTo>
                      <a:pt x="154" y="40"/>
                    </a:lnTo>
                    <a:lnTo>
                      <a:pt x="158" y="44"/>
                    </a:lnTo>
                    <a:lnTo>
                      <a:pt x="158" y="48"/>
                    </a:lnTo>
                    <a:lnTo>
                      <a:pt x="154" y="48"/>
                    </a:lnTo>
                    <a:lnTo>
                      <a:pt x="152" y="56"/>
                    </a:lnTo>
                    <a:lnTo>
                      <a:pt x="150" y="56"/>
                    </a:lnTo>
                    <a:lnTo>
                      <a:pt x="150" y="58"/>
                    </a:lnTo>
                    <a:lnTo>
                      <a:pt x="144" y="58"/>
                    </a:lnTo>
                    <a:lnTo>
                      <a:pt x="138" y="58"/>
                    </a:lnTo>
                    <a:lnTo>
                      <a:pt x="138" y="56"/>
                    </a:lnTo>
                    <a:lnTo>
                      <a:pt x="134" y="58"/>
                    </a:lnTo>
                    <a:lnTo>
                      <a:pt x="134" y="62"/>
                    </a:lnTo>
                    <a:lnTo>
                      <a:pt x="114" y="62"/>
                    </a:lnTo>
                    <a:lnTo>
                      <a:pt x="116" y="66"/>
                    </a:lnTo>
                    <a:lnTo>
                      <a:pt x="122" y="72"/>
                    </a:lnTo>
                    <a:lnTo>
                      <a:pt x="124" y="74"/>
                    </a:lnTo>
                    <a:lnTo>
                      <a:pt x="132" y="74"/>
                    </a:lnTo>
                    <a:lnTo>
                      <a:pt x="142" y="72"/>
                    </a:lnTo>
                    <a:lnTo>
                      <a:pt x="150" y="70"/>
                    </a:lnTo>
                    <a:lnTo>
                      <a:pt x="154" y="64"/>
                    </a:lnTo>
                    <a:lnTo>
                      <a:pt x="158" y="62"/>
                    </a:lnTo>
                    <a:lnTo>
                      <a:pt x="158" y="56"/>
                    </a:lnTo>
                    <a:lnTo>
                      <a:pt x="166" y="56"/>
                    </a:lnTo>
                    <a:lnTo>
                      <a:pt x="166" y="52"/>
                    </a:lnTo>
                    <a:lnTo>
                      <a:pt x="168" y="40"/>
                    </a:lnTo>
                    <a:lnTo>
                      <a:pt x="160" y="38"/>
                    </a:lnTo>
                    <a:lnTo>
                      <a:pt x="160" y="38"/>
                    </a:lnTo>
                    <a:lnTo>
                      <a:pt x="160" y="38"/>
                    </a:lnTo>
                    <a:close/>
                    <a:moveTo>
                      <a:pt x="162" y="22"/>
                    </a:moveTo>
                    <a:lnTo>
                      <a:pt x="162" y="22"/>
                    </a:lnTo>
                    <a:lnTo>
                      <a:pt x="168" y="32"/>
                    </a:lnTo>
                    <a:lnTo>
                      <a:pt x="170" y="46"/>
                    </a:lnTo>
                    <a:lnTo>
                      <a:pt x="172" y="44"/>
                    </a:lnTo>
                    <a:lnTo>
                      <a:pt x="176" y="40"/>
                    </a:lnTo>
                    <a:lnTo>
                      <a:pt x="172" y="38"/>
                    </a:lnTo>
                    <a:lnTo>
                      <a:pt x="176" y="40"/>
                    </a:lnTo>
                    <a:lnTo>
                      <a:pt x="176" y="38"/>
                    </a:lnTo>
                    <a:lnTo>
                      <a:pt x="176" y="36"/>
                    </a:lnTo>
                    <a:lnTo>
                      <a:pt x="162" y="22"/>
                    </a:lnTo>
                    <a:lnTo>
                      <a:pt x="162" y="22"/>
                    </a:lnTo>
                    <a:lnTo>
                      <a:pt x="162" y="22"/>
                    </a:lnTo>
                    <a:close/>
                    <a:moveTo>
                      <a:pt x="144" y="12"/>
                    </a:moveTo>
                    <a:lnTo>
                      <a:pt x="144" y="18"/>
                    </a:lnTo>
                    <a:lnTo>
                      <a:pt x="154" y="22"/>
                    </a:lnTo>
                    <a:lnTo>
                      <a:pt x="160" y="26"/>
                    </a:lnTo>
                    <a:lnTo>
                      <a:pt x="160" y="22"/>
                    </a:lnTo>
                    <a:lnTo>
                      <a:pt x="160" y="20"/>
                    </a:lnTo>
                    <a:lnTo>
                      <a:pt x="144" y="12"/>
                    </a:lnTo>
                    <a:lnTo>
                      <a:pt x="144" y="12"/>
                    </a:lnTo>
                    <a:lnTo>
                      <a:pt x="144" y="12"/>
                    </a:lnTo>
                    <a:close/>
                    <a:moveTo>
                      <a:pt x="134" y="8"/>
                    </a:moveTo>
                    <a:lnTo>
                      <a:pt x="134" y="8"/>
                    </a:lnTo>
                    <a:lnTo>
                      <a:pt x="138" y="14"/>
                    </a:lnTo>
                    <a:lnTo>
                      <a:pt x="140" y="14"/>
                    </a:lnTo>
                    <a:lnTo>
                      <a:pt x="140" y="12"/>
                    </a:lnTo>
                    <a:lnTo>
                      <a:pt x="142" y="10"/>
                    </a:lnTo>
                    <a:lnTo>
                      <a:pt x="140" y="10"/>
                    </a:lnTo>
                    <a:lnTo>
                      <a:pt x="134" y="8"/>
                    </a:lnTo>
                    <a:lnTo>
                      <a:pt x="134" y="8"/>
                    </a:lnTo>
                    <a:lnTo>
                      <a:pt x="134" y="8"/>
                    </a:lnTo>
                    <a:close/>
                    <a:moveTo>
                      <a:pt x="84" y="0"/>
                    </a:moveTo>
                    <a:lnTo>
                      <a:pt x="84" y="2"/>
                    </a:lnTo>
                    <a:lnTo>
                      <a:pt x="92" y="2"/>
                    </a:lnTo>
                    <a:lnTo>
                      <a:pt x="94" y="2"/>
                    </a:lnTo>
                    <a:lnTo>
                      <a:pt x="88" y="2"/>
                    </a:lnTo>
                    <a:lnTo>
                      <a:pt x="84" y="0"/>
                    </a:lnTo>
                    <a:lnTo>
                      <a:pt x="84" y="0"/>
                    </a:lnTo>
                    <a:lnTo>
                      <a:pt x="8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3" name="Freeform 1585"/>
              <p:cNvSpPr>
                <a:spLocks/>
              </p:cNvSpPr>
              <p:nvPr/>
            </p:nvSpPr>
            <p:spPr bwMode="auto">
              <a:xfrm>
                <a:off x="2076450" y="3368675"/>
                <a:ext cx="352425" cy="396875"/>
              </a:xfrm>
              <a:custGeom>
                <a:avLst/>
                <a:gdLst>
                  <a:gd name="T0" fmla="*/ 104 w 222"/>
                  <a:gd name="T1" fmla="*/ 244 h 250"/>
                  <a:gd name="T2" fmla="*/ 114 w 222"/>
                  <a:gd name="T3" fmla="*/ 234 h 250"/>
                  <a:gd name="T4" fmla="*/ 122 w 222"/>
                  <a:gd name="T5" fmla="*/ 222 h 250"/>
                  <a:gd name="T6" fmla="*/ 114 w 222"/>
                  <a:gd name="T7" fmla="*/ 210 h 250"/>
                  <a:gd name="T8" fmla="*/ 112 w 222"/>
                  <a:gd name="T9" fmla="*/ 192 h 250"/>
                  <a:gd name="T10" fmla="*/ 122 w 222"/>
                  <a:gd name="T11" fmla="*/ 182 h 250"/>
                  <a:gd name="T12" fmla="*/ 130 w 222"/>
                  <a:gd name="T13" fmla="*/ 182 h 250"/>
                  <a:gd name="T14" fmla="*/ 144 w 222"/>
                  <a:gd name="T15" fmla="*/ 170 h 250"/>
                  <a:gd name="T16" fmla="*/ 150 w 222"/>
                  <a:gd name="T17" fmla="*/ 154 h 250"/>
                  <a:gd name="T18" fmla="*/ 164 w 222"/>
                  <a:gd name="T19" fmla="*/ 146 h 250"/>
                  <a:gd name="T20" fmla="*/ 174 w 222"/>
                  <a:gd name="T21" fmla="*/ 134 h 250"/>
                  <a:gd name="T22" fmla="*/ 176 w 222"/>
                  <a:gd name="T23" fmla="*/ 116 h 250"/>
                  <a:gd name="T24" fmla="*/ 184 w 222"/>
                  <a:gd name="T25" fmla="*/ 102 h 250"/>
                  <a:gd name="T26" fmla="*/ 178 w 222"/>
                  <a:gd name="T27" fmla="*/ 90 h 250"/>
                  <a:gd name="T28" fmla="*/ 172 w 222"/>
                  <a:gd name="T29" fmla="*/ 82 h 250"/>
                  <a:gd name="T30" fmla="*/ 164 w 222"/>
                  <a:gd name="T31" fmla="*/ 64 h 250"/>
                  <a:gd name="T32" fmla="*/ 172 w 222"/>
                  <a:gd name="T33" fmla="*/ 54 h 250"/>
                  <a:gd name="T34" fmla="*/ 182 w 222"/>
                  <a:gd name="T35" fmla="*/ 54 h 250"/>
                  <a:gd name="T36" fmla="*/ 186 w 222"/>
                  <a:gd name="T37" fmla="*/ 48 h 250"/>
                  <a:gd name="T38" fmla="*/ 202 w 222"/>
                  <a:gd name="T39" fmla="*/ 44 h 250"/>
                  <a:gd name="T40" fmla="*/ 212 w 222"/>
                  <a:gd name="T41" fmla="*/ 34 h 250"/>
                  <a:gd name="T42" fmla="*/ 222 w 222"/>
                  <a:gd name="T43" fmla="*/ 20 h 250"/>
                  <a:gd name="T44" fmla="*/ 212 w 222"/>
                  <a:gd name="T45" fmla="*/ 10 h 250"/>
                  <a:gd name="T46" fmla="*/ 186 w 222"/>
                  <a:gd name="T47" fmla="*/ 0 h 250"/>
                  <a:gd name="T48" fmla="*/ 176 w 222"/>
                  <a:gd name="T49" fmla="*/ 2 h 250"/>
                  <a:gd name="T50" fmla="*/ 158 w 222"/>
                  <a:gd name="T51" fmla="*/ 8 h 250"/>
                  <a:gd name="T52" fmla="*/ 132 w 222"/>
                  <a:gd name="T53" fmla="*/ 18 h 250"/>
                  <a:gd name="T54" fmla="*/ 128 w 222"/>
                  <a:gd name="T55" fmla="*/ 30 h 250"/>
                  <a:gd name="T56" fmla="*/ 130 w 222"/>
                  <a:gd name="T57" fmla="*/ 46 h 250"/>
                  <a:gd name="T58" fmla="*/ 114 w 222"/>
                  <a:gd name="T59" fmla="*/ 46 h 250"/>
                  <a:gd name="T60" fmla="*/ 118 w 222"/>
                  <a:gd name="T61" fmla="*/ 56 h 250"/>
                  <a:gd name="T62" fmla="*/ 112 w 222"/>
                  <a:gd name="T63" fmla="*/ 70 h 250"/>
                  <a:gd name="T64" fmla="*/ 110 w 222"/>
                  <a:gd name="T65" fmla="*/ 82 h 250"/>
                  <a:gd name="T66" fmla="*/ 100 w 222"/>
                  <a:gd name="T67" fmla="*/ 82 h 250"/>
                  <a:gd name="T68" fmla="*/ 92 w 222"/>
                  <a:gd name="T69" fmla="*/ 82 h 250"/>
                  <a:gd name="T70" fmla="*/ 90 w 222"/>
                  <a:gd name="T71" fmla="*/ 92 h 250"/>
                  <a:gd name="T72" fmla="*/ 84 w 222"/>
                  <a:gd name="T73" fmla="*/ 100 h 250"/>
                  <a:gd name="T74" fmla="*/ 68 w 222"/>
                  <a:gd name="T75" fmla="*/ 110 h 250"/>
                  <a:gd name="T76" fmla="*/ 62 w 222"/>
                  <a:gd name="T77" fmla="*/ 120 h 250"/>
                  <a:gd name="T78" fmla="*/ 50 w 222"/>
                  <a:gd name="T79" fmla="*/ 128 h 250"/>
                  <a:gd name="T80" fmla="*/ 44 w 222"/>
                  <a:gd name="T81" fmla="*/ 134 h 250"/>
                  <a:gd name="T82" fmla="*/ 22 w 222"/>
                  <a:gd name="T83" fmla="*/ 134 h 250"/>
                  <a:gd name="T84" fmla="*/ 2 w 222"/>
                  <a:gd name="T85" fmla="*/ 126 h 250"/>
                  <a:gd name="T86" fmla="*/ 8 w 222"/>
                  <a:gd name="T87" fmla="*/ 146 h 250"/>
                  <a:gd name="T88" fmla="*/ 16 w 222"/>
                  <a:gd name="T89" fmla="*/ 160 h 250"/>
                  <a:gd name="T90" fmla="*/ 26 w 222"/>
                  <a:gd name="T91" fmla="*/ 170 h 250"/>
                  <a:gd name="T92" fmla="*/ 32 w 222"/>
                  <a:gd name="T93" fmla="*/ 180 h 250"/>
                  <a:gd name="T94" fmla="*/ 28 w 222"/>
                  <a:gd name="T95" fmla="*/ 190 h 250"/>
                  <a:gd name="T96" fmla="*/ 10 w 222"/>
                  <a:gd name="T97" fmla="*/ 196 h 250"/>
                  <a:gd name="T98" fmla="*/ 0 w 222"/>
                  <a:gd name="T99" fmla="*/ 224 h 250"/>
                  <a:gd name="T100" fmla="*/ 32 w 222"/>
                  <a:gd name="T101" fmla="*/ 218 h 250"/>
                  <a:gd name="T102" fmla="*/ 62 w 222"/>
                  <a:gd name="T103" fmla="*/ 216 h 250"/>
                  <a:gd name="T104" fmla="*/ 76 w 222"/>
                  <a:gd name="T105" fmla="*/ 226 h 250"/>
                  <a:gd name="T106" fmla="*/ 74 w 222"/>
                  <a:gd name="T107" fmla="*/ 228 h 250"/>
                  <a:gd name="T108" fmla="*/ 74 w 222"/>
                  <a:gd name="T109" fmla="*/ 234 h 250"/>
                  <a:gd name="T110" fmla="*/ 82 w 222"/>
                  <a:gd name="T111" fmla="*/ 234 h 250"/>
                  <a:gd name="T112" fmla="*/ 86 w 222"/>
                  <a:gd name="T113" fmla="*/ 242 h 250"/>
                  <a:gd name="T114" fmla="*/ 90 w 222"/>
                  <a:gd name="T115" fmla="*/ 246 h 250"/>
                  <a:gd name="T116" fmla="*/ 100 w 22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2" h="250">
                    <a:moveTo>
                      <a:pt x="100" y="250"/>
                    </a:moveTo>
                    <a:lnTo>
                      <a:pt x="104" y="244"/>
                    </a:lnTo>
                    <a:lnTo>
                      <a:pt x="108" y="236"/>
                    </a:lnTo>
                    <a:lnTo>
                      <a:pt x="114" y="234"/>
                    </a:lnTo>
                    <a:lnTo>
                      <a:pt x="126" y="232"/>
                    </a:lnTo>
                    <a:lnTo>
                      <a:pt x="122" y="222"/>
                    </a:lnTo>
                    <a:lnTo>
                      <a:pt x="114" y="214"/>
                    </a:lnTo>
                    <a:lnTo>
                      <a:pt x="114" y="210"/>
                    </a:lnTo>
                    <a:lnTo>
                      <a:pt x="120" y="204"/>
                    </a:lnTo>
                    <a:lnTo>
                      <a:pt x="112" y="192"/>
                    </a:lnTo>
                    <a:lnTo>
                      <a:pt x="118" y="188"/>
                    </a:lnTo>
                    <a:lnTo>
                      <a:pt x="122" y="182"/>
                    </a:lnTo>
                    <a:lnTo>
                      <a:pt x="126" y="178"/>
                    </a:lnTo>
                    <a:lnTo>
                      <a:pt x="130" y="182"/>
                    </a:lnTo>
                    <a:lnTo>
                      <a:pt x="136" y="174"/>
                    </a:lnTo>
                    <a:lnTo>
                      <a:pt x="144" y="170"/>
                    </a:lnTo>
                    <a:lnTo>
                      <a:pt x="146" y="162"/>
                    </a:lnTo>
                    <a:lnTo>
                      <a:pt x="150" y="154"/>
                    </a:lnTo>
                    <a:lnTo>
                      <a:pt x="158" y="152"/>
                    </a:lnTo>
                    <a:lnTo>
                      <a:pt x="164" y="146"/>
                    </a:lnTo>
                    <a:lnTo>
                      <a:pt x="166" y="138"/>
                    </a:lnTo>
                    <a:lnTo>
                      <a:pt x="174" y="134"/>
                    </a:lnTo>
                    <a:lnTo>
                      <a:pt x="174" y="126"/>
                    </a:lnTo>
                    <a:lnTo>
                      <a:pt x="176" y="116"/>
                    </a:lnTo>
                    <a:lnTo>
                      <a:pt x="182" y="110"/>
                    </a:lnTo>
                    <a:lnTo>
                      <a:pt x="184" y="102"/>
                    </a:lnTo>
                    <a:lnTo>
                      <a:pt x="184" y="98"/>
                    </a:lnTo>
                    <a:lnTo>
                      <a:pt x="178" y="90"/>
                    </a:lnTo>
                    <a:lnTo>
                      <a:pt x="174" y="84"/>
                    </a:lnTo>
                    <a:lnTo>
                      <a:pt x="172" y="82"/>
                    </a:lnTo>
                    <a:lnTo>
                      <a:pt x="168" y="70"/>
                    </a:lnTo>
                    <a:lnTo>
                      <a:pt x="164" y="64"/>
                    </a:lnTo>
                    <a:lnTo>
                      <a:pt x="164" y="58"/>
                    </a:lnTo>
                    <a:lnTo>
                      <a:pt x="172" y="54"/>
                    </a:lnTo>
                    <a:lnTo>
                      <a:pt x="176" y="54"/>
                    </a:lnTo>
                    <a:lnTo>
                      <a:pt x="182" y="54"/>
                    </a:lnTo>
                    <a:lnTo>
                      <a:pt x="184" y="52"/>
                    </a:lnTo>
                    <a:lnTo>
                      <a:pt x="186" y="48"/>
                    </a:lnTo>
                    <a:lnTo>
                      <a:pt x="192" y="46"/>
                    </a:lnTo>
                    <a:lnTo>
                      <a:pt x="202" y="44"/>
                    </a:lnTo>
                    <a:lnTo>
                      <a:pt x="210" y="38"/>
                    </a:lnTo>
                    <a:lnTo>
                      <a:pt x="212" y="34"/>
                    </a:lnTo>
                    <a:lnTo>
                      <a:pt x="218" y="28"/>
                    </a:lnTo>
                    <a:lnTo>
                      <a:pt x="222" y="20"/>
                    </a:lnTo>
                    <a:lnTo>
                      <a:pt x="214" y="16"/>
                    </a:lnTo>
                    <a:lnTo>
                      <a:pt x="212" y="10"/>
                    </a:lnTo>
                    <a:lnTo>
                      <a:pt x="196" y="0"/>
                    </a:lnTo>
                    <a:lnTo>
                      <a:pt x="186" y="0"/>
                    </a:lnTo>
                    <a:lnTo>
                      <a:pt x="182" y="2"/>
                    </a:lnTo>
                    <a:lnTo>
                      <a:pt x="176" y="2"/>
                    </a:lnTo>
                    <a:lnTo>
                      <a:pt x="168" y="2"/>
                    </a:lnTo>
                    <a:lnTo>
                      <a:pt x="158" y="8"/>
                    </a:lnTo>
                    <a:lnTo>
                      <a:pt x="150" y="8"/>
                    </a:lnTo>
                    <a:lnTo>
                      <a:pt x="132" y="18"/>
                    </a:lnTo>
                    <a:lnTo>
                      <a:pt x="132" y="28"/>
                    </a:lnTo>
                    <a:lnTo>
                      <a:pt x="128" y="30"/>
                    </a:lnTo>
                    <a:lnTo>
                      <a:pt x="132" y="36"/>
                    </a:lnTo>
                    <a:lnTo>
                      <a:pt x="130" y="46"/>
                    </a:lnTo>
                    <a:lnTo>
                      <a:pt x="122" y="46"/>
                    </a:lnTo>
                    <a:lnTo>
                      <a:pt x="114" y="46"/>
                    </a:lnTo>
                    <a:lnTo>
                      <a:pt x="112" y="52"/>
                    </a:lnTo>
                    <a:lnTo>
                      <a:pt x="118" y="56"/>
                    </a:lnTo>
                    <a:lnTo>
                      <a:pt x="118" y="64"/>
                    </a:lnTo>
                    <a:lnTo>
                      <a:pt x="112" y="70"/>
                    </a:lnTo>
                    <a:lnTo>
                      <a:pt x="112" y="76"/>
                    </a:lnTo>
                    <a:lnTo>
                      <a:pt x="110" y="82"/>
                    </a:lnTo>
                    <a:lnTo>
                      <a:pt x="104" y="84"/>
                    </a:lnTo>
                    <a:lnTo>
                      <a:pt x="100" y="82"/>
                    </a:lnTo>
                    <a:lnTo>
                      <a:pt x="94" y="76"/>
                    </a:lnTo>
                    <a:lnTo>
                      <a:pt x="92" y="82"/>
                    </a:lnTo>
                    <a:lnTo>
                      <a:pt x="84" y="88"/>
                    </a:lnTo>
                    <a:lnTo>
                      <a:pt x="90" y="92"/>
                    </a:lnTo>
                    <a:lnTo>
                      <a:pt x="86" y="98"/>
                    </a:lnTo>
                    <a:lnTo>
                      <a:pt x="84" y="100"/>
                    </a:lnTo>
                    <a:lnTo>
                      <a:pt x="80" y="98"/>
                    </a:lnTo>
                    <a:lnTo>
                      <a:pt x="68" y="110"/>
                    </a:lnTo>
                    <a:lnTo>
                      <a:pt x="64" y="116"/>
                    </a:lnTo>
                    <a:lnTo>
                      <a:pt x="62" y="120"/>
                    </a:lnTo>
                    <a:lnTo>
                      <a:pt x="58" y="128"/>
                    </a:lnTo>
                    <a:lnTo>
                      <a:pt x="50" y="128"/>
                    </a:lnTo>
                    <a:lnTo>
                      <a:pt x="50" y="136"/>
                    </a:lnTo>
                    <a:lnTo>
                      <a:pt x="44" y="134"/>
                    </a:lnTo>
                    <a:lnTo>
                      <a:pt x="28" y="134"/>
                    </a:lnTo>
                    <a:lnTo>
                      <a:pt x="22" y="134"/>
                    </a:lnTo>
                    <a:lnTo>
                      <a:pt x="18" y="136"/>
                    </a:lnTo>
                    <a:lnTo>
                      <a:pt x="2" y="126"/>
                    </a:lnTo>
                    <a:lnTo>
                      <a:pt x="10" y="142"/>
                    </a:lnTo>
                    <a:lnTo>
                      <a:pt x="8" y="146"/>
                    </a:lnTo>
                    <a:lnTo>
                      <a:pt x="10" y="152"/>
                    </a:lnTo>
                    <a:lnTo>
                      <a:pt x="16" y="160"/>
                    </a:lnTo>
                    <a:lnTo>
                      <a:pt x="22" y="162"/>
                    </a:lnTo>
                    <a:lnTo>
                      <a:pt x="26" y="170"/>
                    </a:lnTo>
                    <a:lnTo>
                      <a:pt x="28" y="178"/>
                    </a:lnTo>
                    <a:lnTo>
                      <a:pt x="32" y="180"/>
                    </a:lnTo>
                    <a:lnTo>
                      <a:pt x="32" y="188"/>
                    </a:lnTo>
                    <a:lnTo>
                      <a:pt x="28" y="190"/>
                    </a:lnTo>
                    <a:lnTo>
                      <a:pt x="18" y="192"/>
                    </a:lnTo>
                    <a:lnTo>
                      <a:pt x="10" y="196"/>
                    </a:lnTo>
                    <a:lnTo>
                      <a:pt x="2" y="208"/>
                    </a:lnTo>
                    <a:lnTo>
                      <a:pt x="0" y="224"/>
                    </a:lnTo>
                    <a:lnTo>
                      <a:pt x="12" y="224"/>
                    </a:lnTo>
                    <a:lnTo>
                      <a:pt x="32" y="218"/>
                    </a:lnTo>
                    <a:lnTo>
                      <a:pt x="54" y="216"/>
                    </a:lnTo>
                    <a:lnTo>
                      <a:pt x="62" y="216"/>
                    </a:lnTo>
                    <a:lnTo>
                      <a:pt x="68" y="218"/>
                    </a:lnTo>
                    <a:lnTo>
                      <a:pt x="76" y="226"/>
                    </a:lnTo>
                    <a:lnTo>
                      <a:pt x="76" y="228"/>
                    </a:lnTo>
                    <a:lnTo>
                      <a:pt x="74" y="228"/>
                    </a:lnTo>
                    <a:lnTo>
                      <a:pt x="72" y="232"/>
                    </a:lnTo>
                    <a:lnTo>
                      <a:pt x="74" y="234"/>
                    </a:lnTo>
                    <a:lnTo>
                      <a:pt x="76" y="234"/>
                    </a:lnTo>
                    <a:lnTo>
                      <a:pt x="82" y="234"/>
                    </a:lnTo>
                    <a:lnTo>
                      <a:pt x="86" y="236"/>
                    </a:lnTo>
                    <a:lnTo>
                      <a:pt x="86" y="242"/>
                    </a:lnTo>
                    <a:lnTo>
                      <a:pt x="86" y="246"/>
                    </a:lnTo>
                    <a:lnTo>
                      <a:pt x="90" y="246"/>
                    </a:lnTo>
                    <a:lnTo>
                      <a:pt x="100" y="250"/>
                    </a:lnTo>
                    <a:lnTo>
                      <a:pt x="100" y="250"/>
                    </a:lnTo>
                    <a:lnTo>
                      <a:pt x="100" y="25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4" name="Freeform 1586"/>
              <p:cNvSpPr>
                <a:spLocks noEditPoints="1"/>
              </p:cNvSpPr>
              <p:nvPr/>
            </p:nvSpPr>
            <p:spPr bwMode="auto">
              <a:xfrm>
                <a:off x="1857375" y="3695700"/>
                <a:ext cx="174625" cy="269875"/>
              </a:xfrm>
              <a:custGeom>
                <a:avLst/>
                <a:gdLst>
                  <a:gd name="T0" fmla="*/ 56 w 110"/>
                  <a:gd name="T1" fmla="*/ 10 h 170"/>
                  <a:gd name="T2" fmla="*/ 54 w 110"/>
                  <a:gd name="T3" fmla="*/ 4 h 170"/>
                  <a:gd name="T4" fmla="*/ 64 w 110"/>
                  <a:gd name="T5" fmla="*/ 14 h 170"/>
                  <a:gd name="T6" fmla="*/ 64 w 110"/>
                  <a:gd name="T7" fmla="*/ 14 h 170"/>
                  <a:gd name="T8" fmla="*/ 20 w 110"/>
                  <a:gd name="T9" fmla="*/ 170 h 170"/>
                  <a:gd name="T10" fmla="*/ 34 w 110"/>
                  <a:gd name="T11" fmla="*/ 162 h 170"/>
                  <a:gd name="T12" fmla="*/ 38 w 110"/>
                  <a:gd name="T13" fmla="*/ 164 h 170"/>
                  <a:gd name="T14" fmla="*/ 44 w 110"/>
                  <a:gd name="T15" fmla="*/ 160 h 170"/>
                  <a:gd name="T16" fmla="*/ 46 w 110"/>
                  <a:gd name="T17" fmla="*/ 152 h 170"/>
                  <a:gd name="T18" fmla="*/ 54 w 110"/>
                  <a:gd name="T19" fmla="*/ 150 h 170"/>
                  <a:gd name="T20" fmla="*/ 68 w 110"/>
                  <a:gd name="T21" fmla="*/ 142 h 170"/>
                  <a:gd name="T22" fmla="*/ 86 w 110"/>
                  <a:gd name="T23" fmla="*/ 132 h 170"/>
                  <a:gd name="T24" fmla="*/ 86 w 110"/>
                  <a:gd name="T25" fmla="*/ 120 h 170"/>
                  <a:gd name="T26" fmla="*/ 92 w 110"/>
                  <a:gd name="T27" fmla="*/ 106 h 170"/>
                  <a:gd name="T28" fmla="*/ 98 w 110"/>
                  <a:gd name="T29" fmla="*/ 88 h 170"/>
                  <a:gd name="T30" fmla="*/ 110 w 110"/>
                  <a:gd name="T31" fmla="*/ 70 h 170"/>
                  <a:gd name="T32" fmla="*/ 108 w 110"/>
                  <a:gd name="T33" fmla="*/ 60 h 170"/>
                  <a:gd name="T34" fmla="*/ 104 w 110"/>
                  <a:gd name="T35" fmla="*/ 52 h 170"/>
                  <a:gd name="T36" fmla="*/ 96 w 110"/>
                  <a:gd name="T37" fmla="*/ 40 h 170"/>
                  <a:gd name="T38" fmla="*/ 80 w 110"/>
                  <a:gd name="T39" fmla="*/ 34 h 170"/>
                  <a:gd name="T40" fmla="*/ 64 w 110"/>
                  <a:gd name="T41" fmla="*/ 18 h 170"/>
                  <a:gd name="T42" fmla="*/ 60 w 110"/>
                  <a:gd name="T43" fmla="*/ 20 h 170"/>
                  <a:gd name="T44" fmla="*/ 56 w 110"/>
                  <a:gd name="T45" fmla="*/ 20 h 170"/>
                  <a:gd name="T46" fmla="*/ 54 w 110"/>
                  <a:gd name="T47" fmla="*/ 24 h 170"/>
                  <a:gd name="T48" fmla="*/ 52 w 110"/>
                  <a:gd name="T49" fmla="*/ 30 h 170"/>
                  <a:gd name="T50" fmla="*/ 52 w 110"/>
                  <a:gd name="T51" fmla="*/ 32 h 170"/>
                  <a:gd name="T52" fmla="*/ 52 w 110"/>
                  <a:gd name="T53" fmla="*/ 46 h 170"/>
                  <a:gd name="T54" fmla="*/ 46 w 110"/>
                  <a:gd name="T55" fmla="*/ 56 h 170"/>
                  <a:gd name="T56" fmla="*/ 54 w 110"/>
                  <a:gd name="T57" fmla="*/ 88 h 170"/>
                  <a:gd name="T58" fmla="*/ 46 w 110"/>
                  <a:gd name="T59" fmla="*/ 112 h 170"/>
                  <a:gd name="T60" fmla="*/ 0 w 110"/>
                  <a:gd name="T61" fmla="*/ 134 h 170"/>
                  <a:gd name="T62" fmla="*/ 20 w 110"/>
                  <a:gd name="T63" fmla="*/ 170 h 170"/>
                  <a:gd name="T64" fmla="*/ 20 w 110"/>
                  <a:gd name="T6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70">
                    <a:moveTo>
                      <a:pt x="64" y="14"/>
                    </a:moveTo>
                    <a:lnTo>
                      <a:pt x="56" y="10"/>
                    </a:lnTo>
                    <a:lnTo>
                      <a:pt x="60" y="4"/>
                    </a:lnTo>
                    <a:lnTo>
                      <a:pt x="54" y="4"/>
                    </a:lnTo>
                    <a:lnTo>
                      <a:pt x="60" y="0"/>
                    </a:lnTo>
                    <a:lnTo>
                      <a:pt x="64" y="14"/>
                    </a:lnTo>
                    <a:lnTo>
                      <a:pt x="64" y="14"/>
                    </a:lnTo>
                    <a:lnTo>
                      <a:pt x="64" y="14"/>
                    </a:lnTo>
                    <a:close/>
                    <a:moveTo>
                      <a:pt x="20" y="170"/>
                    </a:moveTo>
                    <a:lnTo>
                      <a:pt x="20" y="170"/>
                    </a:lnTo>
                    <a:lnTo>
                      <a:pt x="26" y="170"/>
                    </a:lnTo>
                    <a:lnTo>
                      <a:pt x="34" y="162"/>
                    </a:lnTo>
                    <a:lnTo>
                      <a:pt x="36" y="162"/>
                    </a:lnTo>
                    <a:lnTo>
                      <a:pt x="38" y="164"/>
                    </a:lnTo>
                    <a:lnTo>
                      <a:pt x="42" y="162"/>
                    </a:lnTo>
                    <a:lnTo>
                      <a:pt x="44" y="160"/>
                    </a:lnTo>
                    <a:lnTo>
                      <a:pt x="44" y="154"/>
                    </a:lnTo>
                    <a:lnTo>
                      <a:pt x="46" y="152"/>
                    </a:lnTo>
                    <a:lnTo>
                      <a:pt x="50" y="150"/>
                    </a:lnTo>
                    <a:lnTo>
                      <a:pt x="54" y="150"/>
                    </a:lnTo>
                    <a:lnTo>
                      <a:pt x="62" y="150"/>
                    </a:lnTo>
                    <a:lnTo>
                      <a:pt x="68" y="142"/>
                    </a:lnTo>
                    <a:lnTo>
                      <a:pt x="70" y="136"/>
                    </a:lnTo>
                    <a:lnTo>
                      <a:pt x="86" y="132"/>
                    </a:lnTo>
                    <a:lnTo>
                      <a:pt x="82" y="126"/>
                    </a:lnTo>
                    <a:lnTo>
                      <a:pt x="86" y="120"/>
                    </a:lnTo>
                    <a:lnTo>
                      <a:pt x="88" y="106"/>
                    </a:lnTo>
                    <a:lnTo>
                      <a:pt x="92" y="106"/>
                    </a:lnTo>
                    <a:lnTo>
                      <a:pt x="96" y="98"/>
                    </a:lnTo>
                    <a:lnTo>
                      <a:pt x="98" y="88"/>
                    </a:lnTo>
                    <a:lnTo>
                      <a:pt x="108" y="78"/>
                    </a:lnTo>
                    <a:lnTo>
                      <a:pt x="110" y="70"/>
                    </a:lnTo>
                    <a:lnTo>
                      <a:pt x="110" y="62"/>
                    </a:lnTo>
                    <a:lnTo>
                      <a:pt x="108" y="60"/>
                    </a:lnTo>
                    <a:lnTo>
                      <a:pt x="106" y="60"/>
                    </a:lnTo>
                    <a:lnTo>
                      <a:pt x="104" y="52"/>
                    </a:lnTo>
                    <a:lnTo>
                      <a:pt x="98" y="42"/>
                    </a:lnTo>
                    <a:lnTo>
                      <a:pt x="96" y="40"/>
                    </a:lnTo>
                    <a:lnTo>
                      <a:pt x="90" y="40"/>
                    </a:lnTo>
                    <a:lnTo>
                      <a:pt x="80" y="34"/>
                    </a:lnTo>
                    <a:lnTo>
                      <a:pt x="72" y="28"/>
                    </a:lnTo>
                    <a:lnTo>
                      <a:pt x="64" y="18"/>
                    </a:lnTo>
                    <a:lnTo>
                      <a:pt x="62" y="18"/>
                    </a:lnTo>
                    <a:lnTo>
                      <a:pt x="60" y="20"/>
                    </a:lnTo>
                    <a:lnTo>
                      <a:pt x="60" y="22"/>
                    </a:lnTo>
                    <a:lnTo>
                      <a:pt x="56" y="20"/>
                    </a:lnTo>
                    <a:lnTo>
                      <a:pt x="54" y="20"/>
                    </a:lnTo>
                    <a:lnTo>
                      <a:pt x="54" y="24"/>
                    </a:lnTo>
                    <a:lnTo>
                      <a:pt x="56" y="24"/>
                    </a:lnTo>
                    <a:lnTo>
                      <a:pt x="52" y="30"/>
                    </a:lnTo>
                    <a:lnTo>
                      <a:pt x="50" y="32"/>
                    </a:lnTo>
                    <a:lnTo>
                      <a:pt x="52" y="32"/>
                    </a:lnTo>
                    <a:lnTo>
                      <a:pt x="54" y="38"/>
                    </a:lnTo>
                    <a:lnTo>
                      <a:pt x="52" y="46"/>
                    </a:lnTo>
                    <a:lnTo>
                      <a:pt x="46" y="52"/>
                    </a:lnTo>
                    <a:lnTo>
                      <a:pt x="46" y="56"/>
                    </a:lnTo>
                    <a:lnTo>
                      <a:pt x="56" y="68"/>
                    </a:lnTo>
                    <a:lnTo>
                      <a:pt x="54" y="88"/>
                    </a:lnTo>
                    <a:lnTo>
                      <a:pt x="50" y="104"/>
                    </a:lnTo>
                    <a:lnTo>
                      <a:pt x="46" y="112"/>
                    </a:lnTo>
                    <a:lnTo>
                      <a:pt x="0" y="132"/>
                    </a:lnTo>
                    <a:lnTo>
                      <a:pt x="0" y="134"/>
                    </a:lnTo>
                    <a:lnTo>
                      <a:pt x="14" y="162"/>
                    </a:lnTo>
                    <a:lnTo>
                      <a:pt x="20" y="170"/>
                    </a:lnTo>
                    <a:lnTo>
                      <a:pt x="20" y="170"/>
                    </a:lnTo>
                    <a:lnTo>
                      <a:pt x="20" y="17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5" name="Freeform 1587"/>
              <p:cNvSpPr>
                <a:spLocks/>
              </p:cNvSpPr>
              <p:nvPr/>
            </p:nvSpPr>
            <p:spPr bwMode="auto">
              <a:xfrm>
                <a:off x="774700" y="2089150"/>
                <a:ext cx="609600" cy="552450"/>
              </a:xfrm>
              <a:custGeom>
                <a:avLst/>
                <a:gdLst>
                  <a:gd name="T0" fmla="*/ 102 w 384"/>
                  <a:gd name="T1" fmla="*/ 312 h 348"/>
                  <a:gd name="T2" fmla="*/ 106 w 384"/>
                  <a:gd name="T3" fmla="*/ 298 h 348"/>
                  <a:gd name="T4" fmla="*/ 112 w 384"/>
                  <a:gd name="T5" fmla="*/ 272 h 348"/>
                  <a:gd name="T6" fmla="*/ 108 w 384"/>
                  <a:gd name="T7" fmla="*/ 246 h 348"/>
                  <a:gd name="T8" fmla="*/ 106 w 384"/>
                  <a:gd name="T9" fmla="*/ 210 h 348"/>
                  <a:gd name="T10" fmla="*/ 122 w 384"/>
                  <a:gd name="T11" fmla="*/ 188 h 348"/>
                  <a:gd name="T12" fmla="*/ 144 w 384"/>
                  <a:gd name="T13" fmla="*/ 184 h 348"/>
                  <a:gd name="T14" fmla="*/ 158 w 384"/>
                  <a:gd name="T15" fmla="*/ 154 h 348"/>
                  <a:gd name="T16" fmla="*/ 174 w 384"/>
                  <a:gd name="T17" fmla="*/ 126 h 348"/>
                  <a:gd name="T18" fmla="*/ 188 w 384"/>
                  <a:gd name="T19" fmla="*/ 98 h 348"/>
                  <a:gd name="T20" fmla="*/ 206 w 384"/>
                  <a:gd name="T21" fmla="*/ 90 h 348"/>
                  <a:gd name="T22" fmla="*/ 226 w 384"/>
                  <a:gd name="T23" fmla="*/ 82 h 348"/>
                  <a:gd name="T24" fmla="*/ 242 w 384"/>
                  <a:gd name="T25" fmla="*/ 60 h 348"/>
                  <a:gd name="T26" fmla="*/ 284 w 384"/>
                  <a:gd name="T27" fmla="*/ 78 h 348"/>
                  <a:gd name="T28" fmla="*/ 306 w 384"/>
                  <a:gd name="T29" fmla="*/ 74 h 348"/>
                  <a:gd name="T30" fmla="*/ 312 w 384"/>
                  <a:gd name="T31" fmla="*/ 52 h 348"/>
                  <a:gd name="T32" fmla="*/ 338 w 384"/>
                  <a:gd name="T33" fmla="*/ 42 h 348"/>
                  <a:gd name="T34" fmla="*/ 366 w 384"/>
                  <a:gd name="T35" fmla="*/ 60 h 348"/>
                  <a:gd name="T36" fmla="*/ 370 w 384"/>
                  <a:gd name="T37" fmla="*/ 48 h 348"/>
                  <a:gd name="T38" fmla="*/ 374 w 384"/>
                  <a:gd name="T39" fmla="*/ 44 h 348"/>
                  <a:gd name="T40" fmla="*/ 370 w 384"/>
                  <a:gd name="T41" fmla="*/ 36 h 348"/>
                  <a:gd name="T42" fmla="*/ 382 w 384"/>
                  <a:gd name="T43" fmla="*/ 26 h 348"/>
                  <a:gd name="T44" fmla="*/ 374 w 384"/>
                  <a:gd name="T45" fmla="*/ 16 h 348"/>
                  <a:gd name="T46" fmla="*/ 360 w 384"/>
                  <a:gd name="T47" fmla="*/ 14 h 348"/>
                  <a:gd name="T48" fmla="*/ 346 w 384"/>
                  <a:gd name="T49" fmla="*/ 10 h 348"/>
                  <a:gd name="T50" fmla="*/ 334 w 384"/>
                  <a:gd name="T51" fmla="*/ 16 h 348"/>
                  <a:gd name="T52" fmla="*/ 324 w 384"/>
                  <a:gd name="T53" fmla="*/ 16 h 348"/>
                  <a:gd name="T54" fmla="*/ 312 w 384"/>
                  <a:gd name="T55" fmla="*/ 20 h 348"/>
                  <a:gd name="T56" fmla="*/ 306 w 384"/>
                  <a:gd name="T57" fmla="*/ 24 h 348"/>
                  <a:gd name="T58" fmla="*/ 298 w 384"/>
                  <a:gd name="T59" fmla="*/ 10 h 348"/>
                  <a:gd name="T60" fmla="*/ 286 w 384"/>
                  <a:gd name="T61" fmla="*/ 18 h 348"/>
                  <a:gd name="T62" fmla="*/ 268 w 384"/>
                  <a:gd name="T63" fmla="*/ 32 h 348"/>
                  <a:gd name="T64" fmla="*/ 250 w 384"/>
                  <a:gd name="T65" fmla="*/ 34 h 348"/>
                  <a:gd name="T66" fmla="*/ 234 w 384"/>
                  <a:gd name="T67" fmla="*/ 32 h 348"/>
                  <a:gd name="T68" fmla="*/ 214 w 384"/>
                  <a:gd name="T69" fmla="*/ 44 h 348"/>
                  <a:gd name="T70" fmla="*/ 212 w 384"/>
                  <a:gd name="T71" fmla="*/ 48 h 348"/>
                  <a:gd name="T72" fmla="*/ 202 w 384"/>
                  <a:gd name="T73" fmla="*/ 56 h 348"/>
                  <a:gd name="T74" fmla="*/ 194 w 384"/>
                  <a:gd name="T75" fmla="*/ 46 h 348"/>
                  <a:gd name="T76" fmla="*/ 184 w 384"/>
                  <a:gd name="T77" fmla="*/ 82 h 348"/>
                  <a:gd name="T78" fmla="*/ 170 w 384"/>
                  <a:gd name="T79" fmla="*/ 102 h 348"/>
                  <a:gd name="T80" fmla="*/ 150 w 384"/>
                  <a:gd name="T81" fmla="*/ 128 h 348"/>
                  <a:gd name="T82" fmla="*/ 138 w 384"/>
                  <a:gd name="T83" fmla="*/ 136 h 348"/>
                  <a:gd name="T84" fmla="*/ 140 w 384"/>
                  <a:gd name="T85" fmla="*/ 152 h 348"/>
                  <a:gd name="T86" fmla="*/ 112 w 384"/>
                  <a:gd name="T87" fmla="*/ 172 h 348"/>
                  <a:gd name="T88" fmla="*/ 86 w 384"/>
                  <a:gd name="T89" fmla="*/ 198 h 348"/>
                  <a:gd name="T90" fmla="*/ 98 w 384"/>
                  <a:gd name="T91" fmla="*/ 196 h 348"/>
                  <a:gd name="T92" fmla="*/ 78 w 384"/>
                  <a:gd name="T93" fmla="*/ 208 h 348"/>
                  <a:gd name="T94" fmla="*/ 58 w 384"/>
                  <a:gd name="T95" fmla="*/ 206 h 348"/>
                  <a:gd name="T96" fmla="*/ 62 w 384"/>
                  <a:gd name="T97" fmla="*/ 216 h 348"/>
                  <a:gd name="T98" fmla="*/ 40 w 384"/>
                  <a:gd name="T99" fmla="*/ 228 h 348"/>
                  <a:gd name="T100" fmla="*/ 32 w 384"/>
                  <a:gd name="T101" fmla="*/ 242 h 348"/>
                  <a:gd name="T102" fmla="*/ 22 w 384"/>
                  <a:gd name="T103" fmla="*/ 256 h 348"/>
                  <a:gd name="T104" fmla="*/ 14 w 384"/>
                  <a:gd name="T105" fmla="*/ 270 h 348"/>
                  <a:gd name="T106" fmla="*/ 8 w 384"/>
                  <a:gd name="T107" fmla="*/ 288 h 348"/>
                  <a:gd name="T108" fmla="*/ 18 w 384"/>
                  <a:gd name="T109" fmla="*/ 294 h 348"/>
                  <a:gd name="T110" fmla="*/ 16 w 384"/>
                  <a:gd name="T111" fmla="*/ 310 h 348"/>
                  <a:gd name="T112" fmla="*/ 22 w 384"/>
                  <a:gd name="T113" fmla="*/ 316 h 348"/>
                  <a:gd name="T114" fmla="*/ 14 w 384"/>
                  <a:gd name="T115" fmla="*/ 338 h 348"/>
                  <a:gd name="T116" fmla="*/ 32 w 384"/>
                  <a:gd name="T117" fmla="*/ 348 h 348"/>
                  <a:gd name="T118" fmla="*/ 72 w 384"/>
                  <a:gd name="T119" fmla="*/ 330 h 348"/>
                  <a:gd name="T120" fmla="*/ 96 w 384"/>
                  <a:gd name="T121" fmla="*/ 32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4" h="348">
                    <a:moveTo>
                      <a:pt x="96" y="326"/>
                    </a:moveTo>
                    <a:lnTo>
                      <a:pt x="96" y="326"/>
                    </a:lnTo>
                    <a:lnTo>
                      <a:pt x="102" y="326"/>
                    </a:lnTo>
                    <a:lnTo>
                      <a:pt x="104" y="324"/>
                    </a:lnTo>
                    <a:lnTo>
                      <a:pt x="104" y="318"/>
                    </a:lnTo>
                    <a:lnTo>
                      <a:pt x="102" y="312"/>
                    </a:lnTo>
                    <a:lnTo>
                      <a:pt x="102" y="308"/>
                    </a:lnTo>
                    <a:lnTo>
                      <a:pt x="98" y="306"/>
                    </a:lnTo>
                    <a:lnTo>
                      <a:pt x="102" y="302"/>
                    </a:lnTo>
                    <a:lnTo>
                      <a:pt x="104" y="302"/>
                    </a:lnTo>
                    <a:lnTo>
                      <a:pt x="104" y="300"/>
                    </a:lnTo>
                    <a:lnTo>
                      <a:pt x="106" y="298"/>
                    </a:lnTo>
                    <a:lnTo>
                      <a:pt x="108" y="294"/>
                    </a:lnTo>
                    <a:lnTo>
                      <a:pt x="106" y="290"/>
                    </a:lnTo>
                    <a:lnTo>
                      <a:pt x="104" y="288"/>
                    </a:lnTo>
                    <a:lnTo>
                      <a:pt x="106" y="282"/>
                    </a:lnTo>
                    <a:lnTo>
                      <a:pt x="106" y="272"/>
                    </a:lnTo>
                    <a:lnTo>
                      <a:pt x="112" y="272"/>
                    </a:lnTo>
                    <a:lnTo>
                      <a:pt x="114" y="266"/>
                    </a:lnTo>
                    <a:lnTo>
                      <a:pt x="112" y="262"/>
                    </a:lnTo>
                    <a:lnTo>
                      <a:pt x="112" y="256"/>
                    </a:lnTo>
                    <a:lnTo>
                      <a:pt x="108" y="254"/>
                    </a:lnTo>
                    <a:lnTo>
                      <a:pt x="106" y="252"/>
                    </a:lnTo>
                    <a:lnTo>
                      <a:pt x="108" y="246"/>
                    </a:lnTo>
                    <a:lnTo>
                      <a:pt x="108" y="238"/>
                    </a:lnTo>
                    <a:lnTo>
                      <a:pt x="108" y="234"/>
                    </a:lnTo>
                    <a:lnTo>
                      <a:pt x="108" y="226"/>
                    </a:lnTo>
                    <a:lnTo>
                      <a:pt x="108" y="220"/>
                    </a:lnTo>
                    <a:lnTo>
                      <a:pt x="108" y="216"/>
                    </a:lnTo>
                    <a:lnTo>
                      <a:pt x="106" y="210"/>
                    </a:lnTo>
                    <a:lnTo>
                      <a:pt x="108" y="208"/>
                    </a:lnTo>
                    <a:lnTo>
                      <a:pt x="112" y="206"/>
                    </a:lnTo>
                    <a:lnTo>
                      <a:pt x="114" y="202"/>
                    </a:lnTo>
                    <a:lnTo>
                      <a:pt x="114" y="200"/>
                    </a:lnTo>
                    <a:lnTo>
                      <a:pt x="120" y="196"/>
                    </a:lnTo>
                    <a:lnTo>
                      <a:pt x="122" y="188"/>
                    </a:lnTo>
                    <a:lnTo>
                      <a:pt x="124" y="184"/>
                    </a:lnTo>
                    <a:lnTo>
                      <a:pt x="126" y="182"/>
                    </a:lnTo>
                    <a:lnTo>
                      <a:pt x="134" y="180"/>
                    </a:lnTo>
                    <a:lnTo>
                      <a:pt x="138" y="180"/>
                    </a:lnTo>
                    <a:lnTo>
                      <a:pt x="140" y="180"/>
                    </a:lnTo>
                    <a:lnTo>
                      <a:pt x="144" y="184"/>
                    </a:lnTo>
                    <a:lnTo>
                      <a:pt x="148" y="184"/>
                    </a:lnTo>
                    <a:lnTo>
                      <a:pt x="150" y="178"/>
                    </a:lnTo>
                    <a:lnTo>
                      <a:pt x="150" y="170"/>
                    </a:lnTo>
                    <a:lnTo>
                      <a:pt x="148" y="162"/>
                    </a:lnTo>
                    <a:lnTo>
                      <a:pt x="152" y="160"/>
                    </a:lnTo>
                    <a:lnTo>
                      <a:pt x="158" y="154"/>
                    </a:lnTo>
                    <a:lnTo>
                      <a:pt x="162" y="146"/>
                    </a:lnTo>
                    <a:lnTo>
                      <a:pt x="166" y="136"/>
                    </a:lnTo>
                    <a:lnTo>
                      <a:pt x="166" y="128"/>
                    </a:lnTo>
                    <a:lnTo>
                      <a:pt x="166" y="126"/>
                    </a:lnTo>
                    <a:lnTo>
                      <a:pt x="168" y="126"/>
                    </a:lnTo>
                    <a:lnTo>
                      <a:pt x="174" y="126"/>
                    </a:lnTo>
                    <a:lnTo>
                      <a:pt x="176" y="124"/>
                    </a:lnTo>
                    <a:lnTo>
                      <a:pt x="178" y="118"/>
                    </a:lnTo>
                    <a:lnTo>
                      <a:pt x="180" y="116"/>
                    </a:lnTo>
                    <a:lnTo>
                      <a:pt x="186" y="114"/>
                    </a:lnTo>
                    <a:lnTo>
                      <a:pt x="186" y="108"/>
                    </a:lnTo>
                    <a:lnTo>
                      <a:pt x="188" y="98"/>
                    </a:lnTo>
                    <a:lnTo>
                      <a:pt x="194" y="92"/>
                    </a:lnTo>
                    <a:lnTo>
                      <a:pt x="194" y="90"/>
                    </a:lnTo>
                    <a:lnTo>
                      <a:pt x="202" y="98"/>
                    </a:lnTo>
                    <a:lnTo>
                      <a:pt x="206" y="100"/>
                    </a:lnTo>
                    <a:lnTo>
                      <a:pt x="206" y="96"/>
                    </a:lnTo>
                    <a:lnTo>
                      <a:pt x="206" y="90"/>
                    </a:lnTo>
                    <a:lnTo>
                      <a:pt x="206" y="88"/>
                    </a:lnTo>
                    <a:lnTo>
                      <a:pt x="212" y="88"/>
                    </a:lnTo>
                    <a:lnTo>
                      <a:pt x="214" y="88"/>
                    </a:lnTo>
                    <a:lnTo>
                      <a:pt x="222" y="90"/>
                    </a:lnTo>
                    <a:lnTo>
                      <a:pt x="224" y="88"/>
                    </a:lnTo>
                    <a:lnTo>
                      <a:pt x="226" y="82"/>
                    </a:lnTo>
                    <a:lnTo>
                      <a:pt x="230" y="74"/>
                    </a:lnTo>
                    <a:lnTo>
                      <a:pt x="224" y="66"/>
                    </a:lnTo>
                    <a:lnTo>
                      <a:pt x="232" y="70"/>
                    </a:lnTo>
                    <a:lnTo>
                      <a:pt x="240" y="64"/>
                    </a:lnTo>
                    <a:lnTo>
                      <a:pt x="240" y="62"/>
                    </a:lnTo>
                    <a:lnTo>
                      <a:pt x="242" y="60"/>
                    </a:lnTo>
                    <a:lnTo>
                      <a:pt x="248" y="60"/>
                    </a:lnTo>
                    <a:lnTo>
                      <a:pt x="262" y="78"/>
                    </a:lnTo>
                    <a:lnTo>
                      <a:pt x="270" y="78"/>
                    </a:lnTo>
                    <a:lnTo>
                      <a:pt x="278" y="78"/>
                    </a:lnTo>
                    <a:lnTo>
                      <a:pt x="280" y="78"/>
                    </a:lnTo>
                    <a:lnTo>
                      <a:pt x="284" y="78"/>
                    </a:lnTo>
                    <a:lnTo>
                      <a:pt x="284" y="74"/>
                    </a:lnTo>
                    <a:lnTo>
                      <a:pt x="286" y="74"/>
                    </a:lnTo>
                    <a:lnTo>
                      <a:pt x="288" y="78"/>
                    </a:lnTo>
                    <a:lnTo>
                      <a:pt x="298" y="82"/>
                    </a:lnTo>
                    <a:lnTo>
                      <a:pt x="302" y="78"/>
                    </a:lnTo>
                    <a:lnTo>
                      <a:pt x="306" y="74"/>
                    </a:lnTo>
                    <a:lnTo>
                      <a:pt x="310" y="66"/>
                    </a:lnTo>
                    <a:lnTo>
                      <a:pt x="306" y="64"/>
                    </a:lnTo>
                    <a:lnTo>
                      <a:pt x="306" y="60"/>
                    </a:lnTo>
                    <a:lnTo>
                      <a:pt x="306" y="56"/>
                    </a:lnTo>
                    <a:lnTo>
                      <a:pt x="310" y="54"/>
                    </a:lnTo>
                    <a:lnTo>
                      <a:pt x="312" y="52"/>
                    </a:lnTo>
                    <a:lnTo>
                      <a:pt x="316" y="48"/>
                    </a:lnTo>
                    <a:lnTo>
                      <a:pt x="320" y="46"/>
                    </a:lnTo>
                    <a:lnTo>
                      <a:pt x="320" y="42"/>
                    </a:lnTo>
                    <a:lnTo>
                      <a:pt x="330" y="44"/>
                    </a:lnTo>
                    <a:lnTo>
                      <a:pt x="332" y="44"/>
                    </a:lnTo>
                    <a:lnTo>
                      <a:pt x="338" y="42"/>
                    </a:lnTo>
                    <a:lnTo>
                      <a:pt x="342" y="38"/>
                    </a:lnTo>
                    <a:lnTo>
                      <a:pt x="346" y="44"/>
                    </a:lnTo>
                    <a:lnTo>
                      <a:pt x="350" y="52"/>
                    </a:lnTo>
                    <a:lnTo>
                      <a:pt x="360" y="56"/>
                    </a:lnTo>
                    <a:lnTo>
                      <a:pt x="364" y="60"/>
                    </a:lnTo>
                    <a:lnTo>
                      <a:pt x="366" y="60"/>
                    </a:lnTo>
                    <a:lnTo>
                      <a:pt x="366" y="62"/>
                    </a:lnTo>
                    <a:lnTo>
                      <a:pt x="366" y="64"/>
                    </a:lnTo>
                    <a:lnTo>
                      <a:pt x="368" y="64"/>
                    </a:lnTo>
                    <a:lnTo>
                      <a:pt x="370" y="60"/>
                    </a:lnTo>
                    <a:lnTo>
                      <a:pt x="370" y="52"/>
                    </a:lnTo>
                    <a:lnTo>
                      <a:pt x="370" y="48"/>
                    </a:lnTo>
                    <a:lnTo>
                      <a:pt x="374" y="48"/>
                    </a:lnTo>
                    <a:lnTo>
                      <a:pt x="378" y="46"/>
                    </a:lnTo>
                    <a:lnTo>
                      <a:pt x="382" y="42"/>
                    </a:lnTo>
                    <a:lnTo>
                      <a:pt x="384" y="38"/>
                    </a:lnTo>
                    <a:lnTo>
                      <a:pt x="376" y="38"/>
                    </a:lnTo>
                    <a:lnTo>
                      <a:pt x="374" y="44"/>
                    </a:lnTo>
                    <a:lnTo>
                      <a:pt x="370" y="44"/>
                    </a:lnTo>
                    <a:lnTo>
                      <a:pt x="364" y="46"/>
                    </a:lnTo>
                    <a:lnTo>
                      <a:pt x="360" y="42"/>
                    </a:lnTo>
                    <a:lnTo>
                      <a:pt x="358" y="36"/>
                    </a:lnTo>
                    <a:lnTo>
                      <a:pt x="364" y="36"/>
                    </a:lnTo>
                    <a:lnTo>
                      <a:pt x="370" y="36"/>
                    </a:lnTo>
                    <a:lnTo>
                      <a:pt x="374" y="32"/>
                    </a:lnTo>
                    <a:lnTo>
                      <a:pt x="378" y="28"/>
                    </a:lnTo>
                    <a:lnTo>
                      <a:pt x="378" y="32"/>
                    </a:lnTo>
                    <a:lnTo>
                      <a:pt x="382" y="32"/>
                    </a:lnTo>
                    <a:lnTo>
                      <a:pt x="384" y="32"/>
                    </a:lnTo>
                    <a:lnTo>
                      <a:pt x="382" y="26"/>
                    </a:lnTo>
                    <a:lnTo>
                      <a:pt x="378" y="20"/>
                    </a:lnTo>
                    <a:lnTo>
                      <a:pt x="376" y="20"/>
                    </a:lnTo>
                    <a:lnTo>
                      <a:pt x="376" y="24"/>
                    </a:lnTo>
                    <a:lnTo>
                      <a:pt x="370" y="24"/>
                    </a:lnTo>
                    <a:lnTo>
                      <a:pt x="374" y="18"/>
                    </a:lnTo>
                    <a:lnTo>
                      <a:pt x="374" y="16"/>
                    </a:lnTo>
                    <a:lnTo>
                      <a:pt x="370" y="18"/>
                    </a:lnTo>
                    <a:lnTo>
                      <a:pt x="366" y="20"/>
                    </a:lnTo>
                    <a:lnTo>
                      <a:pt x="366" y="16"/>
                    </a:lnTo>
                    <a:lnTo>
                      <a:pt x="360" y="16"/>
                    </a:lnTo>
                    <a:lnTo>
                      <a:pt x="364" y="14"/>
                    </a:lnTo>
                    <a:lnTo>
                      <a:pt x="360" y="14"/>
                    </a:lnTo>
                    <a:lnTo>
                      <a:pt x="360" y="10"/>
                    </a:lnTo>
                    <a:lnTo>
                      <a:pt x="356" y="10"/>
                    </a:lnTo>
                    <a:lnTo>
                      <a:pt x="356" y="14"/>
                    </a:lnTo>
                    <a:lnTo>
                      <a:pt x="356" y="16"/>
                    </a:lnTo>
                    <a:lnTo>
                      <a:pt x="346" y="18"/>
                    </a:lnTo>
                    <a:lnTo>
                      <a:pt x="346" y="10"/>
                    </a:lnTo>
                    <a:lnTo>
                      <a:pt x="350" y="8"/>
                    </a:lnTo>
                    <a:lnTo>
                      <a:pt x="348" y="6"/>
                    </a:lnTo>
                    <a:lnTo>
                      <a:pt x="338" y="0"/>
                    </a:lnTo>
                    <a:lnTo>
                      <a:pt x="338" y="8"/>
                    </a:lnTo>
                    <a:lnTo>
                      <a:pt x="332" y="10"/>
                    </a:lnTo>
                    <a:lnTo>
                      <a:pt x="334" y="16"/>
                    </a:lnTo>
                    <a:lnTo>
                      <a:pt x="324" y="24"/>
                    </a:lnTo>
                    <a:lnTo>
                      <a:pt x="324" y="26"/>
                    </a:lnTo>
                    <a:lnTo>
                      <a:pt x="322" y="26"/>
                    </a:lnTo>
                    <a:lnTo>
                      <a:pt x="322" y="24"/>
                    </a:lnTo>
                    <a:lnTo>
                      <a:pt x="322" y="16"/>
                    </a:lnTo>
                    <a:lnTo>
                      <a:pt x="324" y="16"/>
                    </a:lnTo>
                    <a:lnTo>
                      <a:pt x="324" y="14"/>
                    </a:lnTo>
                    <a:lnTo>
                      <a:pt x="322" y="10"/>
                    </a:lnTo>
                    <a:lnTo>
                      <a:pt x="320" y="14"/>
                    </a:lnTo>
                    <a:lnTo>
                      <a:pt x="316" y="16"/>
                    </a:lnTo>
                    <a:lnTo>
                      <a:pt x="320" y="16"/>
                    </a:lnTo>
                    <a:lnTo>
                      <a:pt x="312" y="20"/>
                    </a:lnTo>
                    <a:lnTo>
                      <a:pt x="306" y="28"/>
                    </a:lnTo>
                    <a:lnTo>
                      <a:pt x="306" y="32"/>
                    </a:lnTo>
                    <a:lnTo>
                      <a:pt x="306" y="34"/>
                    </a:lnTo>
                    <a:lnTo>
                      <a:pt x="302" y="38"/>
                    </a:lnTo>
                    <a:lnTo>
                      <a:pt x="304" y="24"/>
                    </a:lnTo>
                    <a:lnTo>
                      <a:pt x="306" y="24"/>
                    </a:lnTo>
                    <a:lnTo>
                      <a:pt x="310" y="20"/>
                    </a:lnTo>
                    <a:lnTo>
                      <a:pt x="304" y="10"/>
                    </a:lnTo>
                    <a:lnTo>
                      <a:pt x="302" y="14"/>
                    </a:lnTo>
                    <a:lnTo>
                      <a:pt x="304" y="14"/>
                    </a:lnTo>
                    <a:lnTo>
                      <a:pt x="298" y="14"/>
                    </a:lnTo>
                    <a:lnTo>
                      <a:pt x="298" y="10"/>
                    </a:lnTo>
                    <a:lnTo>
                      <a:pt x="296" y="10"/>
                    </a:lnTo>
                    <a:lnTo>
                      <a:pt x="294" y="10"/>
                    </a:lnTo>
                    <a:lnTo>
                      <a:pt x="292" y="8"/>
                    </a:lnTo>
                    <a:lnTo>
                      <a:pt x="292" y="16"/>
                    </a:lnTo>
                    <a:lnTo>
                      <a:pt x="292" y="20"/>
                    </a:lnTo>
                    <a:lnTo>
                      <a:pt x="286" y="18"/>
                    </a:lnTo>
                    <a:lnTo>
                      <a:pt x="288" y="16"/>
                    </a:lnTo>
                    <a:lnTo>
                      <a:pt x="286" y="16"/>
                    </a:lnTo>
                    <a:lnTo>
                      <a:pt x="284" y="14"/>
                    </a:lnTo>
                    <a:lnTo>
                      <a:pt x="284" y="18"/>
                    </a:lnTo>
                    <a:lnTo>
                      <a:pt x="284" y="20"/>
                    </a:lnTo>
                    <a:lnTo>
                      <a:pt x="268" y="32"/>
                    </a:lnTo>
                    <a:lnTo>
                      <a:pt x="258" y="26"/>
                    </a:lnTo>
                    <a:lnTo>
                      <a:pt x="252" y="20"/>
                    </a:lnTo>
                    <a:lnTo>
                      <a:pt x="248" y="20"/>
                    </a:lnTo>
                    <a:lnTo>
                      <a:pt x="242" y="28"/>
                    </a:lnTo>
                    <a:lnTo>
                      <a:pt x="250" y="28"/>
                    </a:lnTo>
                    <a:lnTo>
                      <a:pt x="250" y="34"/>
                    </a:lnTo>
                    <a:lnTo>
                      <a:pt x="250" y="36"/>
                    </a:lnTo>
                    <a:lnTo>
                      <a:pt x="240" y="32"/>
                    </a:lnTo>
                    <a:lnTo>
                      <a:pt x="242" y="42"/>
                    </a:lnTo>
                    <a:lnTo>
                      <a:pt x="234" y="42"/>
                    </a:lnTo>
                    <a:lnTo>
                      <a:pt x="238" y="36"/>
                    </a:lnTo>
                    <a:lnTo>
                      <a:pt x="234" y="32"/>
                    </a:lnTo>
                    <a:lnTo>
                      <a:pt x="230" y="42"/>
                    </a:lnTo>
                    <a:lnTo>
                      <a:pt x="226" y="32"/>
                    </a:lnTo>
                    <a:lnTo>
                      <a:pt x="224" y="36"/>
                    </a:lnTo>
                    <a:lnTo>
                      <a:pt x="224" y="42"/>
                    </a:lnTo>
                    <a:lnTo>
                      <a:pt x="216" y="46"/>
                    </a:lnTo>
                    <a:lnTo>
                      <a:pt x="214" y="44"/>
                    </a:lnTo>
                    <a:lnTo>
                      <a:pt x="214" y="42"/>
                    </a:lnTo>
                    <a:lnTo>
                      <a:pt x="212" y="38"/>
                    </a:lnTo>
                    <a:lnTo>
                      <a:pt x="210" y="46"/>
                    </a:lnTo>
                    <a:lnTo>
                      <a:pt x="212" y="48"/>
                    </a:lnTo>
                    <a:lnTo>
                      <a:pt x="214" y="48"/>
                    </a:lnTo>
                    <a:lnTo>
                      <a:pt x="212" y="48"/>
                    </a:lnTo>
                    <a:lnTo>
                      <a:pt x="206" y="52"/>
                    </a:lnTo>
                    <a:lnTo>
                      <a:pt x="204" y="52"/>
                    </a:lnTo>
                    <a:lnTo>
                      <a:pt x="206" y="52"/>
                    </a:lnTo>
                    <a:lnTo>
                      <a:pt x="206" y="56"/>
                    </a:lnTo>
                    <a:lnTo>
                      <a:pt x="204" y="56"/>
                    </a:lnTo>
                    <a:lnTo>
                      <a:pt x="202" y="56"/>
                    </a:lnTo>
                    <a:lnTo>
                      <a:pt x="202" y="54"/>
                    </a:lnTo>
                    <a:lnTo>
                      <a:pt x="198" y="54"/>
                    </a:lnTo>
                    <a:lnTo>
                      <a:pt x="198" y="62"/>
                    </a:lnTo>
                    <a:lnTo>
                      <a:pt x="194" y="60"/>
                    </a:lnTo>
                    <a:lnTo>
                      <a:pt x="194" y="52"/>
                    </a:lnTo>
                    <a:lnTo>
                      <a:pt x="194" y="46"/>
                    </a:lnTo>
                    <a:lnTo>
                      <a:pt x="188" y="46"/>
                    </a:lnTo>
                    <a:lnTo>
                      <a:pt x="180" y="52"/>
                    </a:lnTo>
                    <a:lnTo>
                      <a:pt x="184" y="64"/>
                    </a:lnTo>
                    <a:lnTo>
                      <a:pt x="194" y="62"/>
                    </a:lnTo>
                    <a:lnTo>
                      <a:pt x="188" y="78"/>
                    </a:lnTo>
                    <a:lnTo>
                      <a:pt x="184" y="82"/>
                    </a:lnTo>
                    <a:lnTo>
                      <a:pt x="176" y="84"/>
                    </a:lnTo>
                    <a:lnTo>
                      <a:pt x="176" y="90"/>
                    </a:lnTo>
                    <a:lnTo>
                      <a:pt x="180" y="90"/>
                    </a:lnTo>
                    <a:lnTo>
                      <a:pt x="180" y="100"/>
                    </a:lnTo>
                    <a:lnTo>
                      <a:pt x="166" y="92"/>
                    </a:lnTo>
                    <a:lnTo>
                      <a:pt x="170" y="102"/>
                    </a:lnTo>
                    <a:lnTo>
                      <a:pt x="176" y="114"/>
                    </a:lnTo>
                    <a:lnTo>
                      <a:pt x="170" y="114"/>
                    </a:lnTo>
                    <a:lnTo>
                      <a:pt x="162" y="114"/>
                    </a:lnTo>
                    <a:lnTo>
                      <a:pt x="162" y="120"/>
                    </a:lnTo>
                    <a:lnTo>
                      <a:pt x="158" y="126"/>
                    </a:lnTo>
                    <a:lnTo>
                      <a:pt x="150" y="128"/>
                    </a:lnTo>
                    <a:lnTo>
                      <a:pt x="150" y="126"/>
                    </a:lnTo>
                    <a:lnTo>
                      <a:pt x="148" y="126"/>
                    </a:lnTo>
                    <a:lnTo>
                      <a:pt x="144" y="130"/>
                    </a:lnTo>
                    <a:lnTo>
                      <a:pt x="144" y="136"/>
                    </a:lnTo>
                    <a:lnTo>
                      <a:pt x="140" y="134"/>
                    </a:lnTo>
                    <a:lnTo>
                      <a:pt x="138" y="136"/>
                    </a:lnTo>
                    <a:lnTo>
                      <a:pt x="138" y="138"/>
                    </a:lnTo>
                    <a:lnTo>
                      <a:pt x="142" y="138"/>
                    </a:lnTo>
                    <a:lnTo>
                      <a:pt x="138" y="142"/>
                    </a:lnTo>
                    <a:lnTo>
                      <a:pt x="140" y="144"/>
                    </a:lnTo>
                    <a:lnTo>
                      <a:pt x="140" y="146"/>
                    </a:lnTo>
                    <a:lnTo>
                      <a:pt x="140" y="152"/>
                    </a:lnTo>
                    <a:lnTo>
                      <a:pt x="138" y="152"/>
                    </a:lnTo>
                    <a:lnTo>
                      <a:pt x="132" y="152"/>
                    </a:lnTo>
                    <a:lnTo>
                      <a:pt x="122" y="160"/>
                    </a:lnTo>
                    <a:lnTo>
                      <a:pt x="120" y="164"/>
                    </a:lnTo>
                    <a:lnTo>
                      <a:pt x="116" y="172"/>
                    </a:lnTo>
                    <a:lnTo>
                      <a:pt x="112" y="172"/>
                    </a:lnTo>
                    <a:lnTo>
                      <a:pt x="108" y="170"/>
                    </a:lnTo>
                    <a:lnTo>
                      <a:pt x="96" y="184"/>
                    </a:lnTo>
                    <a:lnTo>
                      <a:pt x="94" y="184"/>
                    </a:lnTo>
                    <a:lnTo>
                      <a:pt x="90" y="188"/>
                    </a:lnTo>
                    <a:lnTo>
                      <a:pt x="88" y="192"/>
                    </a:lnTo>
                    <a:lnTo>
                      <a:pt x="86" y="198"/>
                    </a:lnTo>
                    <a:lnTo>
                      <a:pt x="80" y="198"/>
                    </a:lnTo>
                    <a:lnTo>
                      <a:pt x="80" y="200"/>
                    </a:lnTo>
                    <a:lnTo>
                      <a:pt x="84" y="202"/>
                    </a:lnTo>
                    <a:lnTo>
                      <a:pt x="88" y="202"/>
                    </a:lnTo>
                    <a:lnTo>
                      <a:pt x="94" y="196"/>
                    </a:lnTo>
                    <a:lnTo>
                      <a:pt x="98" y="196"/>
                    </a:lnTo>
                    <a:lnTo>
                      <a:pt x="102" y="198"/>
                    </a:lnTo>
                    <a:lnTo>
                      <a:pt x="98" y="200"/>
                    </a:lnTo>
                    <a:lnTo>
                      <a:pt x="90" y="206"/>
                    </a:lnTo>
                    <a:lnTo>
                      <a:pt x="90" y="208"/>
                    </a:lnTo>
                    <a:lnTo>
                      <a:pt x="84" y="208"/>
                    </a:lnTo>
                    <a:lnTo>
                      <a:pt x="78" y="208"/>
                    </a:lnTo>
                    <a:lnTo>
                      <a:pt x="78" y="202"/>
                    </a:lnTo>
                    <a:lnTo>
                      <a:pt x="76" y="200"/>
                    </a:lnTo>
                    <a:lnTo>
                      <a:pt x="72" y="200"/>
                    </a:lnTo>
                    <a:lnTo>
                      <a:pt x="72" y="206"/>
                    </a:lnTo>
                    <a:lnTo>
                      <a:pt x="60" y="198"/>
                    </a:lnTo>
                    <a:lnTo>
                      <a:pt x="58" y="206"/>
                    </a:lnTo>
                    <a:lnTo>
                      <a:pt x="60" y="202"/>
                    </a:lnTo>
                    <a:lnTo>
                      <a:pt x="62" y="202"/>
                    </a:lnTo>
                    <a:lnTo>
                      <a:pt x="62" y="208"/>
                    </a:lnTo>
                    <a:lnTo>
                      <a:pt x="66" y="210"/>
                    </a:lnTo>
                    <a:lnTo>
                      <a:pt x="62" y="212"/>
                    </a:lnTo>
                    <a:lnTo>
                      <a:pt x="62" y="216"/>
                    </a:lnTo>
                    <a:lnTo>
                      <a:pt x="58" y="216"/>
                    </a:lnTo>
                    <a:lnTo>
                      <a:pt x="52" y="224"/>
                    </a:lnTo>
                    <a:lnTo>
                      <a:pt x="44" y="226"/>
                    </a:lnTo>
                    <a:lnTo>
                      <a:pt x="36" y="224"/>
                    </a:lnTo>
                    <a:lnTo>
                      <a:pt x="36" y="228"/>
                    </a:lnTo>
                    <a:lnTo>
                      <a:pt x="40" y="228"/>
                    </a:lnTo>
                    <a:lnTo>
                      <a:pt x="40" y="234"/>
                    </a:lnTo>
                    <a:lnTo>
                      <a:pt x="36" y="236"/>
                    </a:lnTo>
                    <a:lnTo>
                      <a:pt x="34" y="236"/>
                    </a:lnTo>
                    <a:lnTo>
                      <a:pt x="24" y="236"/>
                    </a:lnTo>
                    <a:lnTo>
                      <a:pt x="24" y="242"/>
                    </a:lnTo>
                    <a:lnTo>
                      <a:pt x="32" y="242"/>
                    </a:lnTo>
                    <a:lnTo>
                      <a:pt x="26" y="244"/>
                    </a:lnTo>
                    <a:lnTo>
                      <a:pt x="18" y="246"/>
                    </a:lnTo>
                    <a:lnTo>
                      <a:pt x="6" y="248"/>
                    </a:lnTo>
                    <a:lnTo>
                      <a:pt x="6" y="254"/>
                    </a:lnTo>
                    <a:lnTo>
                      <a:pt x="16" y="256"/>
                    </a:lnTo>
                    <a:lnTo>
                      <a:pt x="22" y="256"/>
                    </a:lnTo>
                    <a:lnTo>
                      <a:pt x="18" y="256"/>
                    </a:lnTo>
                    <a:lnTo>
                      <a:pt x="6" y="256"/>
                    </a:lnTo>
                    <a:lnTo>
                      <a:pt x="0" y="260"/>
                    </a:lnTo>
                    <a:lnTo>
                      <a:pt x="4" y="266"/>
                    </a:lnTo>
                    <a:lnTo>
                      <a:pt x="4" y="270"/>
                    </a:lnTo>
                    <a:lnTo>
                      <a:pt x="14" y="270"/>
                    </a:lnTo>
                    <a:lnTo>
                      <a:pt x="4" y="274"/>
                    </a:lnTo>
                    <a:lnTo>
                      <a:pt x="6" y="278"/>
                    </a:lnTo>
                    <a:lnTo>
                      <a:pt x="8" y="278"/>
                    </a:lnTo>
                    <a:lnTo>
                      <a:pt x="8" y="282"/>
                    </a:lnTo>
                    <a:lnTo>
                      <a:pt x="4" y="284"/>
                    </a:lnTo>
                    <a:lnTo>
                      <a:pt x="8" y="288"/>
                    </a:lnTo>
                    <a:lnTo>
                      <a:pt x="12" y="288"/>
                    </a:lnTo>
                    <a:lnTo>
                      <a:pt x="12" y="290"/>
                    </a:lnTo>
                    <a:lnTo>
                      <a:pt x="8" y="292"/>
                    </a:lnTo>
                    <a:lnTo>
                      <a:pt x="14" y="294"/>
                    </a:lnTo>
                    <a:lnTo>
                      <a:pt x="16" y="298"/>
                    </a:lnTo>
                    <a:lnTo>
                      <a:pt x="18" y="294"/>
                    </a:lnTo>
                    <a:lnTo>
                      <a:pt x="24" y="290"/>
                    </a:lnTo>
                    <a:lnTo>
                      <a:pt x="26" y="290"/>
                    </a:lnTo>
                    <a:lnTo>
                      <a:pt x="30" y="290"/>
                    </a:lnTo>
                    <a:lnTo>
                      <a:pt x="30" y="292"/>
                    </a:lnTo>
                    <a:lnTo>
                      <a:pt x="24" y="292"/>
                    </a:lnTo>
                    <a:lnTo>
                      <a:pt x="16" y="310"/>
                    </a:lnTo>
                    <a:lnTo>
                      <a:pt x="6" y="310"/>
                    </a:lnTo>
                    <a:lnTo>
                      <a:pt x="6" y="312"/>
                    </a:lnTo>
                    <a:lnTo>
                      <a:pt x="6" y="316"/>
                    </a:lnTo>
                    <a:lnTo>
                      <a:pt x="14" y="320"/>
                    </a:lnTo>
                    <a:lnTo>
                      <a:pt x="16" y="316"/>
                    </a:lnTo>
                    <a:lnTo>
                      <a:pt x="22" y="316"/>
                    </a:lnTo>
                    <a:lnTo>
                      <a:pt x="22" y="320"/>
                    </a:lnTo>
                    <a:lnTo>
                      <a:pt x="22" y="324"/>
                    </a:lnTo>
                    <a:lnTo>
                      <a:pt x="16" y="328"/>
                    </a:lnTo>
                    <a:lnTo>
                      <a:pt x="14" y="328"/>
                    </a:lnTo>
                    <a:lnTo>
                      <a:pt x="14" y="334"/>
                    </a:lnTo>
                    <a:lnTo>
                      <a:pt x="14" y="338"/>
                    </a:lnTo>
                    <a:lnTo>
                      <a:pt x="18" y="338"/>
                    </a:lnTo>
                    <a:lnTo>
                      <a:pt x="22" y="344"/>
                    </a:lnTo>
                    <a:lnTo>
                      <a:pt x="26" y="344"/>
                    </a:lnTo>
                    <a:lnTo>
                      <a:pt x="30" y="344"/>
                    </a:lnTo>
                    <a:lnTo>
                      <a:pt x="32" y="344"/>
                    </a:lnTo>
                    <a:lnTo>
                      <a:pt x="32" y="348"/>
                    </a:lnTo>
                    <a:lnTo>
                      <a:pt x="40" y="348"/>
                    </a:lnTo>
                    <a:lnTo>
                      <a:pt x="50" y="346"/>
                    </a:lnTo>
                    <a:lnTo>
                      <a:pt x="62" y="338"/>
                    </a:lnTo>
                    <a:lnTo>
                      <a:pt x="66" y="336"/>
                    </a:lnTo>
                    <a:lnTo>
                      <a:pt x="68" y="330"/>
                    </a:lnTo>
                    <a:lnTo>
                      <a:pt x="72" y="330"/>
                    </a:lnTo>
                    <a:lnTo>
                      <a:pt x="76" y="330"/>
                    </a:lnTo>
                    <a:lnTo>
                      <a:pt x="86" y="326"/>
                    </a:lnTo>
                    <a:lnTo>
                      <a:pt x="94" y="320"/>
                    </a:lnTo>
                    <a:lnTo>
                      <a:pt x="96" y="326"/>
                    </a:lnTo>
                    <a:lnTo>
                      <a:pt x="96" y="326"/>
                    </a:lnTo>
                    <a:lnTo>
                      <a:pt x="96" y="326"/>
                    </a:lnTo>
                    <a:close/>
                  </a:path>
                </a:pathLst>
              </a:custGeom>
              <a:solidFill>
                <a:srgbClr val="FFFF00"/>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6" name="Freeform 1588"/>
              <p:cNvSpPr>
                <a:spLocks/>
              </p:cNvSpPr>
              <p:nvPr/>
            </p:nvSpPr>
            <p:spPr bwMode="auto">
              <a:xfrm>
                <a:off x="793750" y="2559050"/>
                <a:ext cx="3175" cy="6350"/>
              </a:xfrm>
              <a:custGeom>
                <a:avLst/>
                <a:gdLst>
                  <a:gd name="T0" fmla="*/ 0 w 2"/>
                  <a:gd name="T1" fmla="*/ 0 h 4"/>
                  <a:gd name="T2" fmla="*/ 2 w 2"/>
                  <a:gd name="T3" fmla="*/ 4 h 4"/>
                  <a:gd name="T4" fmla="*/ 2 w 2"/>
                  <a:gd name="T5" fmla="*/ 2 h 4"/>
                  <a:gd name="T6" fmla="*/ 0 w 2"/>
                  <a:gd name="T7" fmla="*/ 0 h 4"/>
                  <a:gd name="T8" fmla="*/ 0 w 2"/>
                  <a:gd name="T9" fmla="*/ 0 h 4"/>
                  <a:gd name="T10" fmla="*/ 0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0" y="0"/>
                    </a:moveTo>
                    <a:lnTo>
                      <a:pt x="2" y="4"/>
                    </a:lnTo>
                    <a:lnTo>
                      <a:pt x="2"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7" name="Freeform 1589"/>
              <p:cNvSpPr>
                <a:spLocks/>
              </p:cNvSpPr>
              <p:nvPr/>
            </p:nvSpPr>
            <p:spPr bwMode="auto">
              <a:xfrm>
                <a:off x="793750" y="2559050"/>
                <a:ext cx="3175" cy="6350"/>
              </a:xfrm>
              <a:custGeom>
                <a:avLst/>
                <a:gdLst>
                  <a:gd name="T0" fmla="*/ 0 w 2"/>
                  <a:gd name="T1" fmla="*/ 0 h 4"/>
                  <a:gd name="T2" fmla="*/ 2 w 2"/>
                  <a:gd name="T3" fmla="*/ 4 h 4"/>
                  <a:gd name="T4" fmla="*/ 2 w 2"/>
                  <a:gd name="T5" fmla="*/ 2 h 4"/>
                  <a:gd name="T6" fmla="*/ 0 w 2"/>
                  <a:gd name="T7" fmla="*/ 0 h 4"/>
                  <a:gd name="T8" fmla="*/ 0 w 2"/>
                  <a:gd name="T9" fmla="*/ 0 h 4"/>
                  <a:gd name="T10" fmla="*/ 0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0" y="0"/>
                    </a:moveTo>
                    <a:lnTo>
                      <a:pt x="2" y="4"/>
                    </a:lnTo>
                    <a:lnTo>
                      <a:pt x="2"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8" name="Freeform 1590"/>
              <p:cNvSpPr>
                <a:spLocks/>
              </p:cNvSpPr>
              <p:nvPr/>
            </p:nvSpPr>
            <p:spPr bwMode="auto">
              <a:xfrm>
                <a:off x="825500" y="2514600"/>
                <a:ext cx="3175" cy="6350"/>
              </a:xfrm>
              <a:custGeom>
                <a:avLst/>
                <a:gdLst>
                  <a:gd name="T0" fmla="*/ 2 w 2"/>
                  <a:gd name="T1" fmla="*/ 0 h 4"/>
                  <a:gd name="T2" fmla="*/ 2 w 2"/>
                  <a:gd name="T3" fmla="*/ 0 h 4"/>
                  <a:gd name="T4" fmla="*/ 2 w 2"/>
                  <a:gd name="T5" fmla="*/ 2 h 4"/>
                  <a:gd name="T6" fmla="*/ 0 w 2"/>
                  <a:gd name="T7" fmla="*/ 4 h 4"/>
                  <a:gd name="T8" fmla="*/ 0 w 2"/>
                  <a:gd name="T9" fmla="*/ 0 h 4"/>
                  <a:gd name="T10" fmla="*/ 2 w 2"/>
                  <a:gd name="T11" fmla="*/ 0 h 4"/>
                  <a:gd name="T12" fmla="*/ 2 w 2"/>
                  <a:gd name="T13" fmla="*/ 0 h 4"/>
                  <a:gd name="T14" fmla="*/ 2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2" y="0"/>
                    </a:moveTo>
                    <a:lnTo>
                      <a:pt x="2" y="0"/>
                    </a:lnTo>
                    <a:lnTo>
                      <a:pt x="2" y="2"/>
                    </a:lnTo>
                    <a:lnTo>
                      <a:pt x="0" y="4"/>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59" name="Freeform 1591"/>
              <p:cNvSpPr>
                <a:spLocks/>
              </p:cNvSpPr>
              <p:nvPr/>
            </p:nvSpPr>
            <p:spPr bwMode="auto">
              <a:xfrm>
                <a:off x="825500" y="2514600"/>
                <a:ext cx="3175" cy="6350"/>
              </a:xfrm>
              <a:custGeom>
                <a:avLst/>
                <a:gdLst>
                  <a:gd name="T0" fmla="*/ 2 w 2"/>
                  <a:gd name="T1" fmla="*/ 0 h 4"/>
                  <a:gd name="T2" fmla="*/ 2 w 2"/>
                  <a:gd name="T3" fmla="*/ 0 h 4"/>
                  <a:gd name="T4" fmla="*/ 2 w 2"/>
                  <a:gd name="T5" fmla="*/ 2 h 4"/>
                  <a:gd name="T6" fmla="*/ 0 w 2"/>
                  <a:gd name="T7" fmla="*/ 4 h 4"/>
                  <a:gd name="T8" fmla="*/ 0 w 2"/>
                  <a:gd name="T9" fmla="*/ 0 h 4"/>
                  <a:gd name="T10" fmla="*/ 2 w 2"/>
                  <a:gd name="T11" fmla="*/ 0 h 4"/>
                  <a:gd name="T12" fmla="*/ 2 w 2"/>
                  <a:gd name="T13" fmla="*/ 0 h 4"/>
                  <a:gd name="T14" fmla="*/ 2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2" y="0"/>
                    </a:moveTo>
                    <a:lnTo>
                      <a:pt x="2" y="0"/>
                    </a:lnTo>
                    <a:lnTo>
                      <a:pt x="2" y="2"/>
                    </a:lnTo>
                    <a:lnTo>
                      <a:pt x="0" y="4"/>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0" name="Freeform 1592"/>
              <p:cNvSpPr>
                <a:spLocks/>
              </p:cNvSpPr>
              <p:nvPr/>
            </p:nvSpPr>
            <p:spPr bwMode="auto">
              <a:xfrm>
                <a:off x="796925" y="2514600"/>
                <a:ext cx="19050" cy="12700"/>
              </a:xfrm>
              <a:custGeom>
                <a:avLst/>
                <a:gdLst>
                  <a:gd name="T0" fmla="*/ 10 w 12"/>
                  <a:gd name="T1" fmla="*/ 0 h 8"/>
                  <a:gd name="T2" fmla="*/ 10 w 12"/>
                  <a:gd name="T3" fmla="*/ 0 h 8"/>
                  <a:gd name="T4" fmla="*/ 12 w 12"/>
                  <a:gd name="T5" fmla="*/ 0 h 8"/>
                  <a:gd name="T6" fmla="*/ 12 w 12"/>
                  <a:gd name="T7" fmla="*/ 4 h 8"/>
                  <a:gd name="T8" fmla="*/ 12 w 12"/>
                  <a:gd name="T9" fmla="*/ 8 h 8"/>
                  <a:gd name="T10" fmla="*/ 2 w 12"/>
                  <a:gd name="T11" fmla="*/ 4 h 8"/>
                  <a:gd name="T12" fmla="*/ 0 w 12"/>
                  <a:gd name="T13" fmla="*/ 2 h 8"/>
                  <a:gd name="T14" fmla="*/ 8 w 12"/>
                  <a:gd name="T15" fmla="*/ 4 h 8"/>
                  <a:gd name="T16" fmla="*/ 8 w 12"/>
                  <a:gd name="T17" fmla="*/ 0 h 8"/>
                  <a:gd name="T18" fmla="*/ 10 w 12"/>
                  <a:gd name="T19" fmla="*/ 0 h 8"/>
                  <a:gd name="T20" fmla="*/ 10 w 12"/>
                  <a:gd name="T21" fmla="*/ 0 h 8"/>
                  <a:gd name="T22" fmla="*/ 10 w 12"/>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8">
                    <a:moveTo>
                      <a:pt x="10" y="0"/>
                    </a:moveTo>
                    <a:lnTo>
                      <a:pt x="10" y="0"/>
                    </a:lnTo>
                    <a:lnTo>
                      <a:pt x="12" y="0"/>
                    </a:lnTo>
                    <a:lnTo>
                      <a:pt x="12" y="4"/>
                    </a:lnTo>
                    <a:lnTo>
                      <a:pt x="12" y="8"/>
                    </a:lnTo>
                    <a:lnTo>
                      <a:pt x="2" y="4"/>
                    </a:lnTo>
                    <a:lnTo>
                      <a:pt x="0" y="2"/>
                    </a:lnTo>
                    <a:lnTo>
                      <a:pt x="8" y="4"/>
                    </a:lnTo>
                    <a:lnTo>
                      <a:pt x="8" y="0"/>
                    </a:lnTo>
                    <a:lnTo>
                      <a:pt x="10" y="0"/>
                    </a:lnTo>
                    <a:lnTo>
                      <a:pt x="10" y="0"/>
                    </a:lnTo>
                    <a:lnTo>
                      <a:pt x="1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1" name="Freeform 1593"/>
              <p:cNvSpPr>
                <a:spLocks/>
              </p:cNvSpPr>
              <p:nvPr/>
            </p:nvSpPr>
            <p:spPr bwMode="auto">
              <a:xfrm>
                <a:off x="796925" y="2514600"/>
                <a:ext cx="19050" cy="12700"/>
              </a:xfrm>
              <a:custGeom>
                <a:avLst/>
                <a:gdLst>
                  <a:gd name="T0" fmla="*/ 10 w 12"/>
                  <a:gd name="T1" fmla="*/ 0 h 8"/>
                  <a:gd name="T2" fmla="*/ 10 w 12"/>
                  <a:gd name="T3" fmla="*/ 0 h 8"/>
                  <a:gd name="T4" fmla="*/ 12 w 12"/>
                  <a:gd name="T5" fmla="*/ 0 h 8"/>
                  <a:gd name="T6" fmla="*/ 12 w 12"/>
                  <a:gd name="T7" fmla="*/ 4 h 8"/>
                  <a:gd name="T8" fmla="*/ 12 w 12"/>
                  <a:gd name="T9" fmla="*/ 8 h 8"/>
                  <a:gd name="T10" fmla="*/ 2 w 12"/>
                  <a:gd name="T11" fmla="*/ 4 h 8"/>
                  <a:gd name="T12" fmla="*/ 0 w 12"/>
                  <a:gd name="T13" fmla="*/ 2 h 8"/>
                  <a:gd name="T14" fmla="*/ 8 w 12"/>
                  <a:gd name="T15" fmla="*/ 4 h 8"/>
                  <a:gd name="T16" fmla="*/ 8 w 12"/>
                  <a:gd name="T17" fmla="*/ 0 h 8"/>
                  <a:gd name="T18" fmla="*/ 10 w 12"/>
                  <a:gd name="T19" fmla="*/ 0 h 8"/>
                  <a:gd name="T20" fmla="*/ 10 w 12"/>
                  <a:gd name="T21" fmla="*/ 0 h 8"/>
                  <a:gd name="T22" fmla="*/ 10 w 12"/>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8">
                    <a:moveTo>
                      <a:pt x="10" y="0"/>
                    </a:moveTo>
                    <a:lnTo>
                      <a:pt x="10" y="0"/>
                    </a:lnTo>
                    <a:lnTo>
                      <a:pt x="12" y="0"/>
                    </a:lnTo>
                    <a:lnTo>
                      <a:pt x="12" y="4"/>
                    </a:lnTo>
                    <a:lnTo>
                      <a:pt x="12" y="8"/>
                    </a:lnTo>
                    <a:lnTo>
                      <a:pt x="2" y="4"/>
                    </a:lnTo>
                    <a:lnTo>
                      <a:pt x="0" y="2"/>
                    </a:lnTo>
                    <a:lnTo>
                      <a:pt x="8" y="4"/>
                    </a:lnTo>
                    <a:lnTo>
                      <a:pt x="8" y="0"/>
                    </a:lnTo>
                    <a:lnTo>
                      <a:pt x="10" y="0"/>
                    </a:lnTo>
                    <a:lnTo>
                      <a:pt x="10" y="0"/>
                    </a:lnTo>
                    <a:lnTo>
                      <a:pt x="1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2" name="Freeform 1594"/>
              <p:cNvSpPr>
                <a:spLocks/>
              </p:cNvSpPr>
              <p:nvPr/>
            </p:nvSpPr>
            <p:spPr bwMode="auto">
              <a:xfrm>
                <a:off x="828675" y="2476500"/>
                <a:ext cx="3175" cy="6350"/>
              </a:xfrm>
              <a:custGeom>
                <a:avLst/>
                <a:gdLst>
                  <a:gd name="T0" fmla="*/ 2 w 2"/>
                  <a:gd name="T1" fmla="*/ 0 h 4"/>
                  <a:gd name="T2" fmla="*/ 2 w 2"/>
                  <a:gd name="T3" fmla="*/ 0 h 4"/>
                  <a:gd name="T4" fmla="*/ 2 w 2"/>
                  <a:gd name="T5" fmla="*/ 2 h 4"/>
                  <a:gd name="T6" fmla="*/ 0 w 2"/>
                  <a:gd name="T7" fmla="*/ 4 h 4"/>
                  <a:gd name="T8" fmla="*/ 0 w 2"/>
                  <a:gd name="T9" fmla="*/ 2 h 4"/>
                  <a:gd name="T10" fmla="*/ 0 w 2"/>
                  <a:gd name="T11" fmla="*/ 0 h 4"/>
                  <a:gd name="T12" fmla="*/ 2 w 2"/>
                  <a:gd name="T13" fmla="*/ 0 h 4"/>
                  <a:gd name="T14" fmla="*/ 2 w 2"/>
                  <a:gd name="T15" fmla="*/ 0 h 4"/>
                  <a:gd name="T16" fmla="*/ 2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2" y="0"/>
                    </a:moveTo>
                    <a:lnTo>
                      <a:pt x="2" y="0"/>
                    </a:lnTo>
                    <a:lnTo>
                      <a:pt x="2" y="2"/>
                    </a:lnTo>
                    <a:lnTo>
                      <a:pt x="0" y="4"/>
                    </a:lnTo>
                    <a:lnTo>
                      <a:pt x="0" y="2"/>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3" name="Freeform 1595"/>
              <p:cNvSpPr>
                <a:spLocks/>
              </p:cNvSpPr>
              <p:nvPr/>
            </p:nvSpPr>
            <p:spPr bwMode="auto">
              <a:xfrm>
                <a:off x="828675" y="2476500"/>
                <a:ext cx="3175" cy="6350"/>
              </a:xfrm>
              <a:custGeom>
                <a:avLst/>
                <a:gdLst>
                  <a:gd name="T0" fmla="*/ 2 w 2"/>
                  <a:gd name="T1" fmla="*/ 0 h 4"/>
                  <a:gd name="T2" fmla="*/ 2 w 2"/>
                  <a:gd name="T3" fmla="*/ 0 h 4"/>
                  <a:gd name="T4" fmla="*/ 2 w 2"/>
                  <a:gd name="T5" fmla="*/ 2 h 4"/>
                  <a:gd name="T6" fmla="*/ 0 w 2"/>
                  <a:gd name="T7" fmla="*/ 4 h 4"/>
                  <a:gd name="T8" fmla="*/ 0 w 2"/>
                  <a:gd name="T9" fmla="*/ 2 h 4"/>
                  <a:gd name="T10" fmla="*/ 0 w 2"/>
                  <a:gd name="T11" fmla="*/ 0 h 4"/>
                  <a:gd name="T12" fmla="*/ 2 w 2"/>
                  <a:gd name="T13" fmla="*/ 0 h 4"/>
                  <a:gd name="T14" fmla="*/ 2 w 2"/>
                  <a:gd name="T15" fmla="*/ 0 h 4"/>
                  <a:gd name="T16" fmla="*/ 2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2" y="0"/>
                    </a:moveTo>
                    <a:lnTo>
                      <a:pt x="2" y="0"/>
                    </a:lnTo>
                    <a:lnTo>
                      <a:pt x="2" y="2"/>
                    </a:lnTo>
                    <a:lnTo>
                      <a:pt x="0" y="4"/>
                    </a:lnTo>
                    <a:lnTo>
                      <a:pt x="0" y="2"/>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4" name="Freeform 1596"/>
              <p:cNvSpPr>
                <a:spLocks/>
              </p:cNvSpPr>
              <p:nvPr/>
            </p:nvSpPr>
            <p:spPr bwMode="auto">
              <a:xfrm>
                <a:off x="984250" y="2228850"/>
                <a:ext cx="9525" cy="6350"/>
              </a:xfrm>
              <a:custGeom>
                <a:avLst/>
                <a:gdLst>
                  <a:gd name="T0" fmla="*/ 0 w 6"/>
                  <a:gd name="T1" fmla="*/ 0 h 4"/>
                  <a:gd name="T2" fmla="*/ 0 w 6"/>
                  <a:gd name="T3" fmla="*/ 4 h 4"/>
                  <a:gd name="T4" fmla="*/ 6 w 6"/>
                  <a:gd name="T5" fmla="*/ 4 h 4"/>
                  <a:gd name="T6" fmla="*/ 6 w 6"/>
                  <a:gd name="T7" fmla="*/ 2 h 4"/>
                  <a:gd name="T8" fmla="*/ 0 w 6"/>
                  <a:gd name="T9" fmla="*/ 0 h 4"/>
                  <a:gd name="T10" fmla="*/ 0 w 6"/>
                  <a:gd name="T11" fmla="*/ 0 h 4"/>
                  <a:gd name="T12" fmla="*/ 0 w 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 h="4">
                    <a:moveTo>
                      <a:pt x="0" y="0"/>
                    </a:moveTo>
                    <a:lnTo>
                      <a:pt x="0" y="4"/>
                    </a:lnTo>
                    <a:lnTo>
                      <a:pt x="6" y="4"/>
                    </a:lnTo>
                    <a:lnTo>
                      <a:pt x="6"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5" name="Freeform 1597"/>
              <p:cNvSpPr>
                <a:spLocks/>
              </p:cNvSpPr>
              <p:nvPr/>
            </p:nvSpPr>
            <p:spPr bwMode="auto">
              <a:xfrm>
                <a:off x="1060450" y="2222500"/>
                <a:ext cx="12700" cy="9525"/>
              </a:xfrm>
              <a:custGeom>
                <a:avLst/>
                <a:gdLst>
                  <a:gd name="T0" fmla="*/ 6 w 8"/>
                  <a:gd name="T1" fmla="*/ 0 h 6"/>
                  <a:gd name="T2" fmla="*/ 6 w 8"/>
                  <a:gd name="T3" fmla="*/ 0 h 6"/>
                  <a:gd name="T4" fmla="*/ 8 w 8"/>
                  <a:gd name="T5" fmla="*/ 0 h 6"/>
                  <a:gd name="T6" fmla="*/ 8 w 8"/>
                  <a:gd name="T7" fmla="*/ 4 h 6"/>
                  <a:gd name="T8" fmla="*/ 8 w 8"/>
                  <a:gd name="T9" fmla="*/ 6 h 6"/>
                  <a:gd name="T10" fmla="*/ 2 w 8"/>
                  <a:gd name="T11" fmla="*/ 6 h 6"/>
                  <a:gd name="T12" fmla="*/ 0 w 8"/>
                  <a:gd name="T13" fmla="*/ 4 h 6"/>
                  <a:gd name="T14" fmla="*/ 6 w 8"/>
                  <a:gd name="T15" fmla="*/ 0 h 6"/>
                  <a:gd name="T16" fmla="*/ 6 w 8"/>
                  <a:gd name="T17" fmla="*/ 0 h 6"/>
                  <a:gd name="T18" fmla="*/ 6 w 8"/>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6">
                    <a:moveTo>
                      <a:pt x="6" y="0"/>
                    </a:moveTo>
                    <a:lnTo>
                      <a:pt x="6" y="0"/>
                    </a:lnTo>
                    <a:lnTo>
                      <a:pt x="8" y="0"/>
                    </a:lnTo>
                    <a:lnTo>
                      <a:pt x="8" y="4"/>
                    </a:lnTo>
                    <a:lnTo>
                      <a:pt x="8" y="6"/>
                    </a:lnTo>
                    <a:lnTo>
                      <a:pt x="2" y="6"/>
                    </a:lnTo>
                    <a:lnTo>
                      <a:pt x="0" y="4"/>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6" name="Freeform 1598"/>
              <p:cNvSpPr>
                <a:spLocks/>
              </p:cNvSpPr>
              <p:nvPr/>
            </p:nvSpPr>
            <p:spPr bwMode="auto">
              <a:xfrm>
                <a:off x="1000125" y="2216150"/>
                <a:ext cx="9525" cy="12700"/>
              </a:xfrm>
              <a:custGeom>
                <a:avLst/>
                <a:gdLst>
                  <a:gd name="T0" fmla="*/ 4 w 6"/>
                  <a:gd name="T1" fmla="*/ 2 h 8"/>
                  <a:gd name="T2" fmla="*/ 4 w 6"/>
                  <a:gd name="T3" fmla="*/ 2 h 8"/>
                  <a:gd name="T4" fmla="*/ 0 w 6"/>
                  <a:gd name="T5" fmla="*/ 8 h 8"/>
                  <a:gd name="T6" fmla="*/ 2 w 6"/>
                  <a:gd name="T7" fmla="*/ 8 h 8"/>
                  <a:gd name="T8" fmla="*/ 6 w 6"/>
                  <a:gd name="T9" fmla="*/ 6 h 8"/>
                  <a:gd name="T10" fmla="*/ 6 w 6"/>
                  <a:gd name="T11" fmla="*/ 2 h 8"/>
                  <a:gd name="T12" fmla="*/ 6 w 6"/>
                  <a:gd name="T13" fmla="*/ 0 h 8"/>
                  <a:gd name="T14" fmla="*/ 4 w 6"/>
                  <a:gd name="T15" fmla="*/ 2 h 8"/>
                  <a:gd name="T16" fmla="*/ 4 w 6"/>
                  <a:gd name="T17" fmla="*/ 2 h 8"/>
                  <a:gd name="T18" fmla="*/ 4 w 6"/>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4" y="2"/>
                    </a:moveTo>
                    <a:lnTo>
                      <a:pt x="4" y="2"/>
                    </a:lnTo>
                    <a:lnTo>
                      <a:pt x="0" y="8"/>
                    </a:lnTo>
                    <a:lnTo>
                      <a:pt x="2" y="8"/>
                    </a:lnTo>
                    <a:lnTo>
                      <a:pt x="6" y="6"/>
                    </a:lnTo>
                    <a:lnTo>
                      <a:pt x="6" y="2"/>
                    </a:lnTo>
                    <a:lnTo>
                      <a:pt x="6" y="0"/>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7" name="Freeform 1599"/>
              <p:cNvSpPr>
                <a:spLocks/>
              </p:cNvSpPr>
              <p:nvPr/>
            </p:nvSpPr>
            <p:spPr bwMode="auto">
              <a:xfrm>
                <a:off x="1009650" y="2193925"/>
                <a:ext cx="15875" cy="15875"/>
              </a:xfrm>
              <a:custGeom>
                <a:avLst/>
                <a:gdLst>
                  <a:gd name="T0" fmla="*/ 4 w 10"/>
                  <a:gd name="T1" fmla="*/ 0 h 10"/>
                  <a:gd name="T2" fmla="*/ 4 w 10"/>
                  <a:gd name="T3" fmla="*/ 0 h 10"/>
                  <a:gd name="T4" fmla="*/ 0 w 10"/>
                  <a:gd name="T5" fmla="*/ 4 h 10"/>
                  <a:gd name="T6" fmla="*/ 0 w 10"/>
                  <a:gd name="T7" fmla="*/ 6 h 10"/>
                  <a:gd name="T8" fmla="*/ 6 w 10"/>
                  <a:gd name="T9" fmla="*/ 10 h 10"/>
                  <a:gd name="T10" fmla="*/ 10 w 10"/>
                  <a:gd name="T11" fmla="*/ 4 h 10"/>
                  <a:gd name="T12" fmla="*/ 10 w 10"/>
                  <a:gd name="T13" fmla="*/ 0 h 10"/>
                  <a:gd name="T14" fmla="*/ 4 w 10"/>
                  <a:gd name="T15" fmla="*/ 0 h 10"/>
                  <a:gd name="T16" fmla="*/ 4 w 10"/>
                  <a:gd name="T17" fmla="*/ 0 h 10"/>
                  <a:gd name="T18" fmla="*/ 4 w 10"/>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4" y="0"/>
                    </a:moveTo>
                    <a:lnTo>
                      <a:pt x="4" y="0"/>
                    </a:lnTo>
                    <a:lnTo>
                      <a:pt x="0" y="4"/>
                    </a:lnTo>
                    <a:lnTo>
                      <a:pt x="0" y="6"/>
                    </a:lnTo>
                    <a:lnTo>
                      <a:pt x="6" y="10"/>
                    </a:lnTo>
                    <a:lnTo>
                      <a:pt x="10" y="4"/>
                    </a:lnTo>
                    <a:lnTo>
                      <a:pt x="10" y="0"/>
                    </a:lnTo>
                    <a:lnTo>
                      <a:pt x="4" y="0"/>
                    </a:lnTo>
                    <a:lnTo>
                      <a:pt x="4" y="0"/>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8" name="Freeform 1600"/>
              <p:cNvSpPr>
                <a:spLocks/>
              </p:cNvSpPr>
              <p:nvPr/>
            </p:nvSpPr>
            <p:spPr bwMode="auto">
              <a:xfrm>
                <a:off x="1022350" y="2193925"/>
                <a:ext cx="34925" cy="34925"/>
              </a:xfrm>
              <a:custGeom>
                <a:avLst/>
                <a:gdLst>
                  <a:gd name="T0" fmla="*/ 8 w 22"/>
                  <a:gd name="T1" fmla="*/ 0 h 22"/>
                  <a:gd name="T2" fmla="*/ 8 w 22"/>
                  <a:gd name="T3" fmla="*/ 0 h 22"/>
                  <a:gd name="T4" fmla="*/ 4 w 22"/>
                  <a:gd name="T5" fmla="*/ 12 h 22"/>
                  <a:gd name="T6" fmla="*/ 0 w 22"/>
                  <a:gd name="T7" fmla="*/ 12 h 22"/>
                  <a:gd name="T8" fmla="*/ 4 w 22"/>
                  <a:gd name="T9" fmla="*/ 22 h 22"/>
                  <a:gd name="T10" fmla="*/ 12 w 22"/>
                  <a:gd name="T11" fmla="*/ 16 h 22"/>
                  <a:gd name="T12" fmla="*/ 20 w 22"/>
                  <a:gd name="T13" fmla="*/ 12 h 22"/>
                  <a:gd name="T14" fmla="*/ 20 w 22"/>
                  <a:gd name="T15" fmla="*/ 6 h 22"/>
                  <a:gd name="T16" fmla="*/ 22 w 22"/>
                  <a:gd name="T17" fmla="*/ 4 h 22"/>
                  <a:gd name="T18" fmla="*/ 20 w 22"/>
                  <a:gd name="T19" fmla="*/ 4 h 22"/>
                  <a:gd name="T20" fmla="*/ 10 w 22"/>
                  <a:gd name="T21" fmla="*/ 6 h 22"/>
                  <a:gd name="T22" fmla="*/ 10 w 22"/>
                  <a:gd name="T23" fmla="*/ 2 h 22"/>
                  <a:gd name="T24" fmla="*/ 8 w 22"/>
                  <a:gd name="T25" fmla="*/ 0 h 22"/>
                  <a:gd name="T26" fmla="*/ 8 w 22"/>
                  <a:gd name="T27" fmla="*/ 0 h 22"/>
                  <a:gd name="T28" fmla="*/ 8 w 22"/>
                  <a:gd name="T2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22">
                    <a:moveTo>
                      <a:pt x="8" y="0"/>
                    </a:moveTo>
                    <a:lnTo>
                      <a:pt x="8" y="0"/>
                    </a:lnTo>
                    <a:lnTo>
                      <a:pt x="4" y="12"/>
                    </a:lnTo>
                    <a:lnTo>
                      <a:pt x="0" y="12"/>
                    </a:lnTo>
                    <a:lnTo>
                      <a:pt x="4" y="22"/>
                    </a:lnTo>
                    <a:lnTo>
                      <a:pt x="12" y="16"/>
                    </a:lnTo>
                    <a:lnTo>
                      <a:pt x="20" y="12"/>
                    </a:lnTo>
                    <a:lnTo>
                      <a:pt x="20" y="6"/>
                    </a:lnTo>
                    <a:lnTo>
                      <a:pt x="22" y="4"/>
                    </a:lnTo>
                    <a:lnTo>
                      <a:pt x="20" y="4"/>
                    </a:lnTo>
                    <a:lnTo>
                      <a:pt x="10" y="6"/>
                    </a:lnTo>
                    <a:lnTo>
                      <a:pt x="10" y="2"/>
                    </a:lnTo>
                    <a:lnTo>
                      <a:pt x="8" y="0"/>
                    </a:lnTo>
                    <a:lnTo>
                      <a:pt x="8" y="0"/>
                    </a:lnTo>
                    <a:lnTo>
                      <a:pt x="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69" name="Freeform 1601"/>
              <p:cNvSpPr>
                <a:spLocks/>
              </p:cNvSpPr>
              <p:nvPr/>
            </p:nvSpPr>
            <p:spPr bwMode="auto">
              <a:xfrm>
                <a:off x="1050925" y="2178050"/>
                <a:ext cx="6350" cy="9525"/>
              </a:xfrm>
              <a:custGeom>
                <a:avLst/>
                <a:gdLst>
                  <a:gd name="T0" fmla="*/ 2 w 4"/>
                  <a:gd name="T1" fmla="*/ 0 h 6"/>
                  <a:gd name="T2" fmla="*/ 2 w 4"/>
                  <a:gd name="T3" fmla="*/ 0 h 6"/>
                  <a:gd name="T4" fmla="*/ 0 w 4"/>
                  <a:gd name="T5" fmla="*/ 4 h 6"/>
                  <a:gd name="T6" fmla="*/ 0 w 4"/>
                  <a:gd name="T7" fmla="*/ 6 h 6"/>
                  <a:gd name="T8" fmla="*/ 2 w 4"/>
                  <a:gd name="T9" fmla="*/ 6 h 6"/>
                  <a:gd name="T10" fmla="*/ 4 w 4"/>
                  <a:gd name="T11" fmla="*/ 0 h 6"/>
                  <a:gd name="T12" fmla="*/ 2 w 4"/>
                  <a:gd name="T13" fmla="*/ 0 h 6"/>
                  <a:gd name="T14" fmla="*/ 2 w 4"/>
                  <a:gd name="T15" fmla="*/ 0 h 6"/>
                  <a:gd name="T16" fmla="*/ 2 w 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
                    <a:moveTo>
                      <a:pt x="2" y="0"/>
                    </a:moveTo>
                    <a:lnTo>
                      <a:pt x="2" y="0"/>
                    </a:lnTo>
                    <a:lnTo>
                      <a:pt x="0" y="4"/>
                    </a:lnTo>
                    <a:lnTo>
                      <a:pt x="0" y="6"/>
                    </a:lnTo>
                    <a:lnTo>
                      <a:pt x="2" y="6"/>
                    </a:lnTo>
                    <a:lnTo>
                      <a:pt x="4"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0" name="Freeform 1602"/>
              <p:cNvSpPr>
                <a:spLocks/>
              </p:cNvSpPr>
              <p:nvPr/>
            </p:nvSpPr>
            <p:spPr bwMode="auto">
              <a:xfrm>
                <a:off x="1089025" y="2143125"/>
                <a:ext cx="12700" cy="15875"/>
              </a:xfrm>
              <a:custGeom>
                <a:avLst/>
                <a:gdLst>
                  <a:gd name="T0" fmla="*/ 0 w 8"/>
                  <a:gd name="T1" fmla="*/ 0 h 10"/>
                  <a:gd name="T2" fmla="*/ 0 w 8"/>
                  <a:gd name="T3" fmla="*/ 0 h 10"/>
                  <a:gd name="T4" fmla="*/ 0 w 8"/>
                  <a:gd name="T5" fmla="*/ 10 h 10"/>
                  <a:gd name="T6" fmla="*/ 2 w 8"/>
                  <a:gd name="T7" fmla="*/ 8 h 10"/>
                  <a:gd name="T8" fmla="*/ 8 w 8"/>
                  <a:gd name="T9" fmla="*/ 8 h 10"/>
                  <a:gd name="T10" fmla="*/ 8 w 8"/>
                  <a:gd name="T11" fmla="*/ 4 h 10"/>
                  <a:gd name="T12" fmla="*/ 8 w 8"/>
                  <a:gd name="T13" fmla="*/ 2 h 10"/>
                  <a:gd name="T14" fmla="*/ 6 w 8"/>
                  <a:gd name="T15" fmla="*/ 0 h 10"/>
                  <a:gd name="T16" fmla="*/ 0 w 8"/>
                  <a:gd name="T17" fmla="*/ 0 h 10"/>
                  <a:gd name="T18" fmla="*/ 0 w 8"/>
                  <a:gd name="T19" fmla="*/ 0 h 10"/>
                  <a:gd name="T20" fmla="*/ 0 w 8"/>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0">
                    <a:moveTo>
                      <a:pt x="0" y="0"/>
                    </a:moveTo>
                    <a:lnTo>
                      <a:pt x="0" y="0"/>
                    </a:lnTo>
                    <a:lnTo>
                      <a:pt x="0" y="10"/>
                    </a:lnTo>
                    <a:lnTo>
                      <a:pt x="2" y="8"/>
                    </a:lnTo>
                    <a:lnTo>
                      <a:pt x="8" y="8"/>
                    </a:lnTo>
                    <a:lnTo>
                      <a:pt x="8" y="4"/>
                    </a:lnTo>
                    <a:lnTo>
                      <a:pt x="8" y="2"/>
                    </a:lnTo>
                    <a:lnTo>
                      <a:pt x="6" y="0"/>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1" name="Freeform 1603"/>
              <p:cNvSpPr>
                <a:spLocks/>
              </p:cNvSpPr>
              <p:nvPr/>
            </p:nvSpPr>
            <p:spPr bwMode="auto">
              <a:xfrm>
                <a:off x="1101725" y="2130425"/>
                <a:ext cx="12700" cy="12700"/>
              </a:xfrm>
              <a:custGeom>
                <a:avLst/>
                <a:gdLst>
                  <a:gd name="T0" fmla="*/ 0 w 8"/>
                  <a:gd name="T1" fmla="*/ 0 h 8"/>
                  <a:gd name="T2" fmla="*/ 0 w 8"/>
                  <a:gd name="T3" fmla="*/ 0 h 8"/>
                  <a:gd name="T4" fmla="*/ 2 w 8"/>
                  <a:gd name="T5" fmla="*/ 8 h 8"/>
                  <a:gd name="T6" fmla="*/ 6 w 8"/>
                  <a:gd name="T7" fmla="*/ 8 h 8"/>
                  <a:gd name="T8" fmla="*/ 8 w 8"/>
                  <a:gd name="T9" fmla="*/ 6 h 8"/>
                  <a:gd name="T10" fmla="*/ 6 w 8"/>
                  <a:gd name="T11" fmla="*/ 2 h 8"/>
                  <a:gd name="T12" fmla="*/ 0 w 8"/>
                  <a:gd name="T13" fmla="*/ 0 h 8"/>
                  <a:gd name="T14" fmla="*/ 0 w 8"/>
                  <a:gd name="T15" fmla="*/ 0 h 8"/>
                  <a:gd name="T16" fmla="*/ 0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0"/>
                    </a:moveTo>
                    <a:lnTo>
                      <a:pt x="0" y="0"/>
                    </a:lnTo>
                    <a:lnTo>
                      <a:pt x="2" y="8"/>
                    </a:lnTo>
                    <a:lnTo>
                      <a:pt x="6" y="8"/>
                    </a:lnTo>
                    <a:lnTo>
                      <a:pt x="8" y="6"/>
                    </a:lnTo>
                    <a:lnTo>
                      <a:pt x="6"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2" name="Freeform 1604"/>
              <p:cNvSpPr>
                <a:spLocks/>
              </p:cNvSpPr>
              <p:nvPr/>
            </p:nvSpPr>
            <p:spPr bwMode="auto">
              <a:xfrm>
                <a:off x="1136650" y="2124075"/>
                <a:ext cx="6350" cy="6350"/>
              </a:xfrm>
              <a:custGeom>
                <a:avLst/>
                <a:gdLst>
                  <a:gd name="T0" fmla="*/ 0 w 4"/>
                  <a:gd name="T1" fmla="*/ 0 h 4"/>
                  <a:gd name="T2" fmla="*/ 4 w 4"/>
                  <a:gd name="T3" fmla="*/ 4 h 4"/>
                  <a:gd name="T4" fmla="*/ 4 w 4"/>
                  <a:gd name="T5" fmla="*/ 0 h 4"/>
                  <a:gd name="T6" fmla="*/ 0 w 4"/>
                  <a:gd name="T7" fmla="*/ 0 h 4"/>
                  <a:gd name="T8" fmla="*/ 0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lnTo>
                      <a:pt x="4" y="4"/>
                    </a:lnTo>
                    <a:lnTo>
                      <a:pt x="4" y="0"/>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3" name="Freeform 1605"/>
              <p:cNvSpPr>
                <a:spLocks/>
              </p:cNvSpPr>
              <p:nvPr/>
            </p:nvSpPr>
            <p:spPr bwMode="auto">
              <a:xfrm>
                <a:off x="1117600" y="2117725"/>
                <a:ext cx="6350" cy="12700"/>
              </a:xfrm>
              <a:custGeom>
                <a:avLst/>
                <a:gdLst>
                  <a:gd name="T0" fmla="*/ 0 w 4"/>
                  <a:gd name="T1" fmla="*/ 0 h 8"/>
                  <a:gd name="T2" fmla="*/ 0 w 4"/>
                  <a:gd name="T3" fmla="*/ 0 h 8"/>
                  <a:gd name="T4" fmla="*/ 2 w 4"/>
                  <a:gd name="T5" fmla="*/ 8 h 8"/>
                  <a:gd name="T6" fmla="*/ 4 w 4"/>
                  <a:gd name="T7" fmla="*/ 8 h 8"/>
                  <a:gd name="T8" fmla="*/ 4 w 4"/>
                  <a:gd name="T9" fmla="*/ 6 h 8"/>
                  <a:gd name="T10" fmla="*/ 4 w 4"/>
                  <a:gd name="T11" fmla="*/ 2 h 8"/>
                  <a:gd name="T12" fmla="*/ 0 w 4"/>
                  <a:gd name="T13" fmla="*/ 0 h 8"/>
                  <a:gd name="T14" fmla="*/ 0 w 4"/>
                  <a:gd name="T15" fmla="*/ 0 h 8"/>
                  <a:gd name="T16" fmla="*/ 0 w 4"/>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0" y="0"/>
                    </a:moveTo>
                    <a:lnTo>
                      <a:pt x="0" y="0"/>
                    </a:lnTo>
                    <a:lnTo>
                      <a:pt x="2" y="8"/>
                    </a:lnTo>
                    <a:lnTo>
                      <a:pt x="4" y="8"/>
                    </a:lnTo>
                    <a:lnTo>
                      <a:pt x="4" y="6"/>
                    </a:lnTo>
                    <a:lnTo>
                      <a:pt x="4"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4" name="Freeform 1606"/>
              <p:cNvSpPr>
                <a:spLocks/>
              </p:cNvSpPr>
              <p:nvPr/>
            </p:nvSpPr>
            <p:spPr bwMode="auto">
              <a:xfrm>
                <a:off x="1330325" y="2114550"/>
                <a:ext cx="6350" cy="15875"/>
              </a:xfrm>
              <a:custGeom>
                <a:avLst/>
                <a:gdLst>
                  <a:gd name="T0" fmla="*/ 2 w 4"/>
                  <a:gd name="T1" fmla="*/ 0 h 10"/>
                  <a:gd name="T2" fmla="*/ 2 w 4"/>
                  <a:gd name="T3" fmla="*/ 0 h 10"/>
                  <a:gd name="T4" fmla="*/ 4 w 4"/>
                  <a:gd name="T5" fmla="*/ 8 h 10"/>
                  <a:gd name="T6" fmla="*/ 2 w 4"/>
                  <a:gd name="T7" fmla="*/ 8 h 10"/>
                  <a:gd name="T8" fmla="*/ 0 w 4"/>
                  <a:gd name="T9" fmla="*/ 10 h 10"/>
                  <a:gd name="T10" fmla="*/ 0 w 4"/>
                  <a:gd name="T11" fmla="*/ 6 h 10"/>
                  <a:gd name="T12" fmla="*/ 0 w 4"/>
                  <a:gd name="T13" fmla="*/ 4 h 10"/>
                  <a:gd name="T14" fmla="*/ 2 w 4"/>
                  <a:gd name="T15" fmla="*/ 0 h 10"/>
                  <a:gd name="T16" fmla="*/ 2 w 4"/>
                  <a:gd name="T17" fmla="*/ 0 h 10"/>
                  <a:gd name="T18" fmla="*/ 2 w 4"/>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0">
                    <a:moveTo>
                      <a:pt x="2" y="0"/>
                    </a:moveTo>
                    <a:lnTo>
                      <a:pt x="2" y="0"/>
                    </a:lnTo>
                    <a:lnTo>
                      <a:pt x="4" y="8"/>
                    </a:lnTo>
                    <a:lnTo>
                      <a:pt x="2" y="8"/>
                    </a:lnTo>
                    <a:lnTo>
                      <a:pt x="0" y="10"/>
                    </a:lnTo>
                    <a:lnTo>
                      <a:pt x="0" y="6"/>
                    </a:lnTo>
                    <a:lnTo>
                      <a:pt x="0" y="4"/>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5" name="Freeform 1607"/>
              <p:cNvSpPr>
                <a:spLocks/>
              </p:cNvSpPr>
              <p:nvPr/>
            </p:nvSpPr>
            <p:spPr bwMode="auto">
              <a:xfrm>
                <a:off x="1181100" y="2114550"/>
                <a:ext cx="6350" cy="9525"/>
              </a:xfrm>
              <a:custGeom>
                <a:avLst/>
                <a:gdLst>
                  <a:gd name="T0" fmla="*/ 0 w 4"/>
                  <a:gd name="T1" fmla="*/ 0 h 6"/>
                  <a:gd name="T2" fmla="*/ 0 w 4"/>
                  <a:gd name="T3" fmla="*/ 6 h 6"/>
                  <a:gd name="T4" fmla="*/ 4 w 4"/>
                  <a:gd name="T5" fmla="*/ 6 h 6"/>
                  <a:gd name="T6" fmla="*/ 4 w 4"/>
                  <a:gd name="T7" fmla="*/ 4 h 6"/>
                  <a:gd name="T8" fmla="*/ 2 w 4"/>
                  <a:gd name="T9" fmla="*/ 0 h 6"/>
                  <a:gd name="T10" fmla="*/ 0 w 4"/>
                  <a:gd name="T11" fmla="*/ 0 h 6"/>
                  <a:gd name="T12" fmla="*/ 0 w 4"/>
                  <a:gd name="T13" fmla="*/ 0 h 6"/>
                  <a:gd name="T14" fmla="*/ 0 w 4"/>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6">
                    <a:moveTo>
                      <a:pt x="0" y="0"/>
                    </a:moveTo>
                    <a:lnTo>
                      <a:pt x="0" y="6"/>
                    </a:lnTo>
                    <a:lnTo>
                      <a:pt x="4" y="6"/>
                    </a:lnTo>
                    <a:lnTo>
                      <a:pt x="4" y="4"/>
                    </a:lnTo>
                    <a:lnTo>
                      <a:pt x="2" y="0"/>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6" name="Freeform 1608"/>
              <p:cNvSpPr>
                <a:spLocks/>
              </p:cNvSpPr>
              <p:nvPr/>
            </p:nvSpPr>
            <p:spPr bwMode="auto">
              <a:xfrm>
                <a:off x="1193800" y="2108200"/>
                <a:ext cx="12700" cy="15875"/>
              </a:xfrm>
              <a:custGeom>
                <a:avLst/>
                <a:gdLst>
                  <a:gd name="T0" fmla="*/ 6 w 8"/>
                  <a:gd name="T1" fmla="*/ 0 h 10"/>
                  <a:gd name="T2" fmla="*/ 6 w 8"/>
                  <a:gd name="T3" fmla="*/ 0 h 10"/>
                  <a:gd name="T4" fmla="*/ 4 w 8"/>
                  <a:gd name="T5" fmla="*/ 0 h 10"/>
                  <a:gd name="T6" fmla="*/ 0 w 8"/>
                  <a:gd name="T7" fmla="*/ 6 h 10"/>
                  <a:gd name="T8" fmla="*/ 0 w 8"/>
                  <a:gd name="T9" fmla="*/ 8 h 10"/>
                  <a:gd name="T10" fmla="*/ 6 w 8"/>
                  <a:gd name="T11" fmla="*/ 10 h 10"/>
                  <a:gd name="T12" fmla="*/ 8 w 8"/>
                  <a:gd name="T13" fmla="*/ 4 h 10"/>
                  <a:gd name="T14" fmla="*/ 8 w 8"/>
                  <a:gd name="T15" fmla="*/ 0 h 10"/>
                  <a:gd name="T16" fmla="*/ 6 w 8"/>
                  <a:gd name="T17" fmla="*/ 0 h 10"/>
                  <a:gd name="T18" fmla="*/ 6 w 8"/>
                  <a:gd name="T19" fmla="*/ 0 h 10"/>
                  <a:gd name="T20" fmla="*/ 6 w 8"/>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0">
                    <a:moveTo>
                      <a:pt x="6" y="0"/>
                    </a:moveTo>
                    <a:lnTo>
                      <a:pt x="6" y="0"/>
                    </a:lnTo>
                    <a:lnTo>
                      <a:pt x="4" y="0"/>
                    </a:lnTo>
                    <a:lnTo>
                      <a:pt x="0" y="6"/>
                    </a:lnTo>
                    <a:lnTo>
                      <a:pt x="0" y="8"/>
                    </a:lnTo>
                    <a:lnTo>
                      <a:pt x="6" y="10"/>
                    </a:lnTo>
                    <a:lnTo>
                      <a:pt x="8" y="4"/>
                    </a:lnTo>
                    <a:lnTo>
                      <a:pt x="8" y="0"/>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7" name="Freeform 1609"/>
              <p:cNvSpPr>
                <a:spLocks/>
              </p:cNvSpPr>
              <p:nvPr/>
            </p:nvSpPr>
            <p:spPr bwMode="auto">
              <a:xfrm>
                <a:off x="1222375" y="2089150"/>
                <a:ext cx="3175" cy="9525"/>
              </a:xfrm>
              <a:custGeom>
                <a:avLst/>
                <a:gdLst>
                  <a:gd name="T0" fmla="*/ 0 w 2"/>
                  <a:gd name="T1" fmla="*/ 0 h 6"/>
                  <a:gd name="T2" fmla="*/ 2 w 2"/>
                  <a:gd name="T3" fmla="*/ 6 h 6"/>
                  <a:gd name="T4" fmla="*/ 2 w 2"/>
                  <a:gd name="T5" fmla="*/ 2 h 6"/>
                  <a:gd name="T6" fmla="*/ 0 w 2"/>
                  <a:gd name="T7" fmla="*/ 0 h 6"/>
                  <a:gd name="T8" fmla="*/ 0 w 2"/>
                  <a:gd name="T9" fmla="*/ 0 h 6"/>
                  <a:gd name="T10" fmla="*/ 0 w 2"/>
                  <a:gd name="T11" fmla="*/ 0 h 6"/>
                </a:gdLst>
                <a:ahLst/>
                <a:cxnLst>
                  <a:cxn ang="0">
                    <a:pos x="T0" y="T1"/>
                  </a:cxn>
                  <a:cxn ang="0">
                    <a:pos x="T2" y="T3"/>
                  </a:cxn>
                  <a:cxn ang="0">
                    <a:pos x="T4" y="T5"/>
                  </a:cxn>
                  <a:cxn ang="0">
                    <a:pos x="T6" y="T7"/>
                  </a:cxn>
                  <a:cxn ang="0">
                    <a:pos x="T8" y="T9"/>
                  </a:cxn>
                  <a:cxn ang="0">
                    <a:pos x="T10" y="T11"/>
                  </a:cxn>
                </a:cxnLst>
                <a:rect l="0" t="0" r="r" b="b"/>
                <a:pathLst>
                  <a:path w="2" h="6">
                    <a:moveTo>
                      <a:pt x="0" y="0"/>
                    </a:moveTo>
                    <a:lnTo>
                      <a:pt x="2" y="6"/>
                    </a:lnTo>
                    <a:lnTo>
                      <a:pt x="2"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8" name="Freeform 1610"/>
              <p:cNvSpPr>
                <a:spLocks/>
              </p:cNvSpPr>
              <p:nvPr/>
            </p:nvSpPr>
            <p:spPr bwMode="auto">
              <a:xfrm>
                <a:off x="1222375" y="2089150"/>
                <a:ext cx="3175" cy="9525"/>
              </a:xfrm>
              <a:custGeom>
                <a:avLst/>
                <a:gdLst>
                  <a:gd name="T0" fmla="*/ 0 w 2"/>
                  <a:gd name="T1" fmla="*/ 0 h 6"/>
                  <a:gd name="T2" fmla="*/ 2 w 2"/>
                  <a:gd name="T3" fmla="*/ 6 h 6"/>
                  <a:gd name="T4" fmla="*/ 2 w 2"/>
                  <a:gd name="T5" fmla="*/ 2 h 6"/>
                  <a:gd name="T6" fmla="*/ 0 w 2"/>
                  <a:gd name="T7" fmla="*/ 0 h 6"/>
                  <a:gd name="T8" fmla="*/ 0 w 2"/>
                  <a:gd name="T9" fmla="*/ 0 h 6"/>
                  <a:gd name="T10" fmla="*/ 0 w 2"/>
                  <a:gd name="T11" fmla="*/ 0 h 6"/>
                </a:gdLst>
                <a:ahLst/>
                <a:cxnLst>
                  <a:cxn ang="0">
                    <a:pos x="T0" y="T1"/>
                  </a:cxn>
                  <a:cxn ang="0">
                    <a:pos x="T2" y="T3"/>
                  </a:cxn>
                  <a:cxn ang="0">
                    <a:pos x="T4" y="T5"/>
                  </a:cxn>
                  <a:cxn ang="0">
                    <a:pos x="T6" y="T7"/>
                  </a:cxn>
                  <a:cxn ang="0">
                    <a:pos x="T8" y="T9"/>
                  </a:cxn>
                  <a:cxn ang="0">
                    <a:pos x="T10" y="T11"/>
                  </a:cxn>
                </a:cxnLst>
                <a:rect l="0" t="0" r="r" b="b"/>
                <a:pathLst>
                  <a:path w="2" h="6">
                    <a:moveTo>
                      <a:pt x="0" y="0"/>
                    </a:moveTo>
                    <a:lnTo>
                      <a:pt x="2" y="6"/>
                    </a:lnTo>
                    <a:lnTo>
                      <a:pt x="2"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79" name="Freeform 1611"/>
              <p:cNvSpPr>
                <a:spLocks/>
              </p:cNvSpPr>
              <p:nvPr/>
            </p:nvSpPr>
            <p:spPr bwMode="auto">
              <a:xfrm>
                <a:off x="1165225" y="2089150"/>
                <a:ext cx="34925" cy="25400"/>
              </a:xfrm>
              <a:custGeom>
                <a:avLst/>
                <a:gdLst>
                  <a:gd name="T0" fmla="*/ 16 w 22"/>
                  <a:gd name="T1" fmla="*/ 0 h 16"/>
                  <a:gd name="T2" fmla="*/ 16 w 22"/>
                  <a:gd name="T3" fmla="*/ 0 h 16"/>
                  <a:gd name="T4" fmla="*/ 12 w 22"/>
                  <a:gd name="T5" fmla="*/ 8 h 16"/>
                  <a:gd name="T6" fmla="*/ 0 w 22"/>
                  <a:gd name="T7" fmla="*/ 12 h 16"/>
                  <a:gd name="T8" fmla="*/ 0 w 22"/>
                  <a:gd name="T9" fmla="*/ 16 h 16"/>
                  <a:gd name="T10" fmla="*/ 4 w 22"/>
                  <a:gd name="T11" fmla="*/ 16 h 16"/>
                  <a:gd name="T12" fmla="*/ 8 w 22"/>
                  <a:gd name="T13" fmla="*/ 14 h 16"/>
                  <a:gd name="T14" fmla="*/ 16 w 22"/>
                  <a:gd name="T15" fmla="*/ 6 h 16"/>
                  <a:gd name="T16" fmla="*/ 22 w 22"/>
                  <a:gd name="T17" fmla="*/ 0 h 16"/>
                  <a:gd name="T18" fmla="*/ 20 w 22"/>
                  <a:gd name="T19" fmla="*/ 0 h 16"/>
                  <a:gd name="T20" fmla="*/ 16 w 22"/>
                  <a:gd name="T21" fmla="*/ 0 h 16"/>
                  <a:gd name="T22" fmla="*/ 16 w 22"/>
                  <a:gd name="T23" fmla="*/ 0 h 16"/>
                  <a:gd name="T24" fmla="*/ 16 w 22"/>
                  <a:gd name="T2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6">
                    <a:moveTo>
                      <a:pt x="16" y="0"/>
                    </a:moveTo>
                    <a:lnTo>
                      <a:pt x="16" y="0"/>
                    </a:lnTo>
                    <a:lnTo>
                      <a:pt x="12" y="8"/>
                    </a:lnTo>
                    <a:lnTo>
                      <a:pt x="0" y="12"/>
                    </a:lnTo>
                    <a:lnTo>
                      <a:pt x="0" y="16"/>
                    </a:lnTo>
                    <a:lnTo>
                      <a:pt x="4" y="16"/>
                    </a:lnTo>
                    <a:lnTo>
                      <a:pt x="8" y="14"/>
                    </a:lnTo>
                    <a:lnTo>
                      <a:pt x="16" y="6"/>
                    </a:lnTo>
                    <a:lnTo>
                      <a:pt x="22" y="0"/>
                    </a:lnTo>
                    <a:lnTo>
                      <a:pt x="20" y="0"/>
                    </a:lnTo>
                    <a:lnTo>
                      <a:pt x="16" y="0"/>
                    </a:lnTo>
                    <a:lnTo>
                      <a:pt x="16" y="0"/>
                    </a:lnTo>
                    <a:lnTo>
                      <a:pt x="1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0" name="Freeform 1612"/>
              <p:cNvSpPr>
                <a:spLocks/>
              </p:cNvSpPr>
              <p:nvPr/>
            </p:nvSpPr>
            <p:spPr bwMode="auto">
              <a:xfrm>
                <a:off x="1257300" y="2085975"/>
                <a:ext cx="12700" cy="15875"/>
              </a:xfrm>
              <a:custGeom>
                <a:avLst/>
                <a:gdLst>
                  <a:gd name="T0" fmla="*/ 0 w 8"/>
                  <a:gd name="T1" fmla="*/ 0 h 10"/>
                  <a:gd name="T2" fmla="*/ 0 w 8"/>
                  <a:gd name="T3" fmla="*/ 10 h 10"/>
                  <a:gd name="T4" fmla="*/ 6 w 8"/>
                  <a:gd name="T5" fmla="*/ 8 h 10"/>
                  <a:gd name="T6" fmla="*/ 8 w 8"/>
                  <a:gd name="T7" fmla="*/ 6 h 10"/>
                  <a:gd name="T8" fmla="*/ 6 w 8"/>
                  <a:gd name="T9" fmla="*/ 2 h 10"/>
                  <a:gd name="T10" fmla="*/ 0 w 8"/>
                  <a:gd name="T11" fmla="*/ 0 h 10"/>
                  <a:gd name="T12" fmla="*/ 0 w 8"/>
                  <a:gd name="T13" fmla="*/ 0 h 10"/>
                  <a:gd name="T14" fmla="*/ 0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0" y="0"/>
                    </a:moveTo>
                    <a:lnTo>
                      <a:pt x="0" y="10"/>
                    </a:lnTo>
                    <a:lnTo>
                      <a:pt x="6" y="8"/>
                    </a:lnTo>
                    <a:lnTo>
                      <a:pt x="8" y="6"/>
                    </a:lnTo>
                    <a:lnTo>
                      <a:pt x="6"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1" name="Freeform 1613"/>
              <p:cNvSpPr>
                <a:spLocks/>
              </p:cNvSpPr>
              <p:nvPr/>
            </p:nvSpPr>
            <p:spPr bwMode="auto">
              <a:xfrm>
                <a:off x="3533775" y="3146425"/>
                <a:ext cx="142875" cy="193675"/>
              </a:xfrm>
              <a:custGeom>
                <a:avLst/>
                <a:gdLst>
                  <a:gd name="T0" fmla="*/ 90 w 90"/>
                  <a:gd name="T1" fmla="*/ 16 h 122"/>
                  <a:gd name="T2" fmla="*/ 66 w 90"/>
                  <a:gd name="T3" fmla="*/ 36 h 122"/>
                  <a:gd name="T4" fmla="*/ 70 w 90"/>
                  <a:gd name="T5" fmla="*/ 42 h 122"/>
                  <a:gd name="T6" fmla="*/ 72 w 90"/>
                  <a:gd name="T7" fmla="*/ 54 h 122"/>
                  <a:gd name="T8" fmla="*/ 70 w 90"/>
                  <a:gd name="T9" fmla="*/ 62 h 122"/>
                  <a:gd name="T10" fmla="*/ 58 w 90"/>
                  <a:gd name="T11" fmla="*/ 62 h 122"/>
                  <a:gd name="T12" fmla="*/ 48 w 90"/>
                  <a:gd name="T13" fmla="*/ 76 h 122"/>
                  <a:gd name="T14" fmla="*/ 38 w 90"/>
                  <a:gd name="T15" fmla="*/ 94 h 122"/>
                  <a:gd name="T16" fmla="*/ 50 w 90"/>
                  <a:gd name="T17" fmla="*/ 96 h 122"/>
                  <a:gd name="T18" fmla="*/ 54 w 90"/>
                  <a:gd name="T19" fmla="*/ 100 h 122"/>
                  <a:gd name="T20" fmla="*/ 54 w 90"/>
                  <a:gd name="T21" fmla="*/ 108 h 122"/>
                  <a:gd name="T22" fmla="*/ 40 w 90"/>
                  <a:gd name="T23" fmla="*/ 108 h 122"/>
                  <a:gd name="T24" fmla="*/ 26 w 90"/>
                  <a:gd name="T25" fmla="*/ 118 h 122"/>
                  <a:gd name="T26" fmla="*/ 14 w 90"/>
                  <a:gd name="T27" fmla="*/ 122 h 122"/>
                  <a:gd name="T28" fmla="*/ 8 w 90"/>
                  <a:gd name="T29" fmla="*/ 118 h 122"/>
                  <a:gd name="T30" fmla="*/ 4 w 90"/>
                  <a:gd name="T31" fmla="*/ 112 h 122"/>
                  <a:gd name="T32" fmla="*/ 0 w 90"/>
                  <a:gd name="T33" fmla="*/ 104 h 122"/>
                  <a:gd name="T34" fmla="*/ 4 w 90"/>
                  <a:gd name="T35" fmla="*/ 98 h 122"/>
                  <a:gd name="T36" fmla="*/ 10 w 90"/>
                  <a:gd name="T37" fmla="*/ 96 h 122"/>
                  <a:gd name="T38" fmla="*/ 10 w 90"/>
                  <a:gd name="T39" fmla="*/ 88 h 122"/>
                  <a:gd name="T40" fmla="*/ 10 w 90"/>
                  <a:gd name="T41" fmla="*/ 82 h 122"/>
                  <a:gd name="T42" fmla="*/ 2 w 90"/>
                  <a:gd name="T43" fmla="*/ 78 h 122"/>
                  <a:gd name="T44" fmla="*/ 12 w 90"/>
                  <a:gd name="T45" fmla="*/ 62 h 122"/>
                  <a:gd name="T46" fmla="*/ 22 w 90"/>
                  <a:gd name="T47" fmla="*/ 44 h 122"/>
                  <a:gd name="T48" fmla="*/ 30 w 90"/>
                  <a:gd name="T49" fmla="*/ 28 h 122"/>
                  <a:gd name="T50" fmla="*/ 40 w 90"/>
                  <a:gd name="T51" fmla="*/ 32 h 122"/>
                  <a:gd name="T52" fmla="*/ 56 w 90"/>
                  <a:gd name="T53" fmla="*/ 36 h 122"/>
                  <a:gd name="T54" fmla="*/ 56 w 90"/>
                  <a:gd name="T55" fmla="*/ 26 h 122"/>
                  <a:gd name="T56" fmla="*/ 66 w 90"/>
                  <a:gd name="T57" fmla="*/ 22 h 122"/>
                  <a:gd name="T58" fmla="*/ 70 w 90"/>
                  <a:gd name="T59" fmla="*/ 16 h 122"/>
                  <a:gd name="T60" fmla="*/ 80 w 90"/>
                  <a:gd name="T61" fmla="*/ 0 h 122"/>
                  <a:gd name="T62" fmla="*/ 90 w 90"/>
                  <a:gd name="T63" fmla="*/ 1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0" h="122">
                    <a:moveTo>
                      <a:pt x="90" y="16"/>
                    </a:moveTo>
                    <a:lnTo>
                      <a:pt x="90" y="16"/>
                    </a:lnTo>
                    <a:lnTo>
                      <a:pt x="66" y="34"/>
                    </a:lnTo>
                    <a:lnTo>
                      <a:pt x="66" y="36"/>
                    </a:lnTo>
                    <a:lnTo>
                      <a:pt x="66" y="42"/>
                    </a:lnTo>
                    <a:lnTo>
                      <a:pt x="70" y="42"/>
                    </a:lnTo>
                    <a:lnTo>
                      <a:pt x="74" y="44"/>
                    </a:lnTo>
                    <a:lnTo>
                      <a:pt x="72" y="54"/>
                    </a:lnTo>
                    <a:lnTo>
                      <a:pt x="72" y="58"/>
                    </a:lnTo>
                    <a:lnTo>
                      <a:pt x="70" y="62"/>
                    </a:lnTo>
                    <a:lnTo>
                      <a:pt x="64" y="62"/>
                    </a:lnTo>
                    <a:lnTo>
                      <a:pt x="58" y="62"/>
                    </a:lnTo>
                    <a:lnTo>
                      <a:pt x="54" y="72"/>
                    </a:lnTo>
                    <a:lnTo>
                      <a:pt x="48" y="76"/>
                    </a:lnTo>
                    <a:lnTo>
                      <a:pt x="44" y="78"/>
                    </a:lnTo>
                    <a:lnTo>
                      <a:pt x="38" y="94"/>
                    </a:lnTo>
                    <a:lnTo>
                      <a:pt x="46" y="96"/>
                    </a:lnTo>
                    <a:lnTo>
                      <a:pt x="50" y="96"/>
                    </a:lnTo>
                    <a:lnTo>
                      <a:pt x="54" y="98"/>
                    </a:lnTo>
                    <a:lnTo>
                      <a:pt x="54" y="100"/>
                    </a:lnTo>
                    <a:lnTo>
                      <a:pt x="50" y="106"/>
                    </a:lnTo>
                    <a:lnTo>
                      <a:pt x="54" y="108"/>
                    </a:lnTo>
                    <a:lnTo>
                      <a:pt x="48" y="114"/>
                    </a:lnTo>
                    <a:lnTo>
                      <a:pt x="40" y="108"/>
                    </a:lnTo>
                    <a:lnTo>
                      <a:pt x="36" y="112"/>
                    </a:lnTo>
                    <a:lnTo>
                      <a:pt x="26" y="118"/>
                    </a:lnTo>
                    <a:lnTo>
                      <a:pt x="14" y="118"/>
                    </a:lnTo>
                    <a:lnTo>
                      <a:pt x="14" y="122"/>
                    </a:lnTo>
                    <a:lnTo>
                      <a:pt x="12" y="122"/>
                    </a:lnTo>
                    <a:lnTo>
                      <a:pt x="8" y="118"/>
                    </a:lnTo>
                    <a:lnTo>
                      <a:pt x="10" y="114"/>
                    </a:lnTo>
                    <a:lnTo>
                      <a:pt x="4" y="112"/>
                    </a:lnTo>
                    <a:lnTo>
                      <a:pt x="0" y="112"/>
                    </a:lnTo>
                    <a:lnTo>
                      <a:pt x="0" y="104"/>
                    </a:lnTo>
                    <a:lnTo>
                      <a:pt x="2" y="104"/>
                    </a:lnTo>
                    <a:lnTo>
                      <a:pt x="4" y="98"/>
                    </a:lnTo>
                    <a:lnTo>
                      <a:pt x="12" y="98"/>
                    </a:lnTo>
                    <a:lnTo>
                      <a:pt x="10" y="96"/>
                    </a:lnTo>
                    <a:lnTo>
                      <a:pt x="8" y="94"/>
                    </a:lnTo>
                    <a:lnTo>
                      <a:pt x="10" y="88"/>
                    </a:lnTo>
                    <a:lnTo>
                      <a:pt x="10" y="86"/>
                    </a:lnTo>
                    <a:lnTo>
                      <a:pt x="10" y="82"/>
                    </a:lnTo>
                    <a:lnTo>
                      <a:pt x="4" y="80"/>
                    </a:lnTo>
                    <a:lnTo>
                      <a:pt x="2" y="78"/>
                    </a:lnTo>
                    <a:lnTo>
                      <a:pt x="8" y="68"/>
                    </a:lnTo>
                    <a:lnTo>
                      <a:pt x="12" y="62"/>
                    </a:lnTo>
                    <a:lnTo>
                      <a:pt x="18" y="52"/>
                    </a:lnTo>
                    <a:lnTo>
                      <a:pt x="22" y="44"/>
                    </a:lnTo>
                    <a:lnTo>
                      <a:pt x="32" y="36"/>
                    </a:lnTo>
                    <a:lnTo>
                      <a:pt x="30" y="28"/>
                    </a:lnTo>
                    <a:lnTo>
                      <a:pt x="38" y="26"/>
                    </a:lnTo>
                    <a:lnTo>
                      <a:pt x="40" y="32"/>
                    </a:lnTo>
                    <a:lnTo>
                      <a:pt x="48" y="34"/>
                    </a:lnTo>
                    <a:lnTo>
                      <a:pt x="56" y="36"/>
                    </a:lnTo>
                    <a:lnTo>
                      <a:pt x="56" y="28"/>
                    </a:lnTo>
                    <a:lnTo>
                      <a:pt x="56" y="26"/>
                    </a:lnTo>
                    <a:lnTo>
                      <a:pt x="62" y="22"/>
                    </a:lnTo>
                    <a:lnTo>
                      <a:pt x="66" y="22"/>
                    </a:lnTo>
                    <a:lnTo>
                      <a:pt x="72" y="18"/>
                    </a:lnTo>
                    <a:lnTo>
                      <a:pt x="70" y="16"/>
                    </a:lnTo>
                    <a:lnTo>
                      <a:pt x="76" y="14"/>
                    </a:lnTo>
                    <a:lnTo>
                      <a:pt x="80" y="0"/>
                    </a:lnTo>
                    <a:lnTo>
                      <a:pt x="90" y="16"/>
                    </a:lnTo>
                    <a:lnTo>
                      <a:pt x="90" y="16"/>
                    </a:lnTo>
                    <a:lnTo>
                      <a:pt x="90"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2" name="Freeform 1614"/>
              <p:cNvSpPr>
                <a:spLocks/>
              </p:cNvSpPr>
              <p:nvPr/>
            </p:nvSpPr>
            <p:spPr bwMode="auto">
              <a:xfrm>
                <a:off x="717550" y="4041775"/>
                <a:ext cx="279400" cy="285750"/>
              </a:xfrm>
              <a:custGeom>
                <a:avLst/>
                <a:gdLst>
                  <a:gd name="T0" fmla="*/ 176 w 176"/>
                  <a:gd name="T1" fmla="*/ 28 h 180"/>
                  <a:gd name="T2" fmla="*/ 172 w 176"/>
                  <a:gd name="T3" fmla="*/ 42 h 180"/>
                  <a:gd name="T4" fmla="*/ 168 w 176"/>
                  <a:gd name="T5" fmla="*/ 48 h 180"/>
                  <a:gd name="T6" fmla="*/ 160 w 176"/>
                  <a:gd name="T7" fmla="*/ 58 h 180"/>
                  <a:gd name="T8" fmla="*/ 154 w 176"/>
                  <a:gd name="T9" fmla="*/ 68 h 180"/>
                  <a:gd name="T10" fmla="*/ 154 w 176"/>
                  <a:gd name="T11" fmla="*/ 78 h 180"/>
                  <a:gd name="T12" fmla="*/ 140 w 176"/>
                  <a:gd name="T13" fmla="*/ 92 h 180"/>
                  <a:gd name="T14" fmla="*/ 136 w 176"/>
                  <a:gd name="T15" fmla="*/ 104 h 180"/>
                  <a:gd name="T16" fmla="*/ 128 w 176"/>
                  <a:gd name="T17" fmla="*/ 114 h 180"/>
                  <a:gd name="T18" fmla="*/ 124 w 176"/>
                  <a:gd name="T19" fmla="*/ 132 h 180"/>
                  <a:gd name="T20" fmla="*/ 118 w 176"/>
                  <a:gd name="T21" fmla="*/ 142 h 180"/>
                  <a:gd name="T22" fmla="*/ 114 w 176"/>
                  <a:gd name="T23" fmla="*/ 140 h 180"/>
                  <a:gd name="T24" fmla="*/ 106 w 176"/>
                  <a:gd name="T25" fmla="*/ 132 h 180"/>
                  <a:gd name="T26" fmla="*/ 96 w 176"/>
                  <a:gd name="T27" fmla="*/ 138 h 180"/>
                  <a:gd name="T28" fmla="*/ 88 w 176"/>
                  <a:gd name="T29" fmla="*/ 148 h 180"/>
                  <a:gd name="T30" fmla="*/ 86 w 176"/>
                  <a:gd name="T31" fmla="*/ 154 h 180"/>
                  <a:gd name="T32" fmla="*/ 86 w 176"/>
                  <a:gd name="T33" fmla="*/ 166 h 180"/>
                  <a:gd name="T34" fmla="*/ 80 w 176"/>
                  <a:gd name="T35" fmla="*/ 176 h 180"/>
                  <a:gd name="T36" fmla="*/ 74 w 176"/>
                  <a:gd name="T37" fmla="*/ 172 h 180"/>
                  <a:gd name="T38" fmla="*/ 50 w 176"/>
                  <a:gd name="T39" fmla="*/ 180 h 180"/>
                  <a:gd name="T40" fmla="*/ 38 w 176"/>
                  <a:gd name="T41" fmla="*/ 168 h 180"/>
                  <a:gd name="T42" fmla="*/ 42 w 176"/>
                  <a:gd name="T43" fmla="*/ 158 h 180"/>
                  <a:gd name="T44" fmla="*/ 14 w 176"/>
                  <a:gd name="T45" fmla="*/ 140 h 180"/>
                  <a:gd name="T46" fmla="*/ 2 w 176"/>
                  <a:gd name="T47" fmla="*/ 122 h 180"/>
                  <a:gd name="T48" fmla="*/ 2 w 176"/>
                  <a:gd name="T49" fmla="*/ 106 h 180"/>
                  <a:gd name="T50" fmla="*/ 2 w 176"/>
                  <a:gd name="T51" fmla="*/ 94 h 180"/>
                  <a:gd name="T52" fmla="*/ 8 w 176"/>
                  <a:gd name="T53" fmla="*/ 92 h 180"/>
                  <a:gd name="T54" fmla="*/ 8 w 176"/>
                  <a:gd name="T55" fmla="*/ 80 h 180"/>
                  <a:gd name="T56" fmla="*/ 10 w 176"/>
                  <a:gd name="T57" fmla="*/ 68 h 180"/>
                  <a:gd name="T58" fmla="*/ 14 w 176"/>
                  <a:gd name="T59" fmla="*/ 62 h 180"/>
                  <a:gd name="T60" fmla="*/ 16 w 176"/>
                  <a:gd name="T61" fmla="*/ 52 h 180"/>
                  <a:gd name="T62" fmla="*/ 10 w 176"/>
                  <a:gd name="T63" fmla="*/ 42 h 180"/>
                  <a:gd name="T64" fmla="*/ 16 w 176"/>
                  <a:gd name="T65" fmla="*/ 24 h 180"/>
                  <a:gd name="T66" fmla="*/ 24 w 176"/>
                  <a:gd name="T67" fmla="*/ 6 h 180"/>
                  <a:gd name="T68" fmla="*/ 50 w 176"/>
                  <a:gd name="T69" fmla="*/ 0 h 180"/>
                  <a:gd name="T70" fmla="*/ 62 w 176"/>
                  <a:gd name="T71" fmla="*/ 6 h 180"/>
                  <a:gd name="T72" fmla="*/ 72 w 176"/>
                  <a:gd name="T73" fmla="*/ 10 h 180"/>
                  <a:gd name="T74" fmla="*/ 86 w 176"/>
                  <a:gd name="T75" fmla="*/ 6 h 180"/>
                  <a:gd name="T76" fmla="*/ 100 w 176"/>
                  <a:gd name="T77" fmla="*/ 12 h 180"/>
                  <a:gd name="T78" fmla="*/ 116 w 176"/>
                  <a:gd name="T79" fmla="*/ 6 h 180"/>
                  <a:gd name="T80" fmla="*/ 140 w 176"/>
                  <a:gd name="T81" fmla="*/ 6 h 180"/>
                  <a:gd name="T82" fmla="*/ 152 w 176"/>
                  <a:gd name="T83" fmla="*/ 4 h 180"/>
                  <a:gd name="T84" fmla="*/ 170 w 176"/>
                  <a:gd name="T85" fmla="*/ 10 h 180"/>
                  <a:gd name="T86" fmla="*/ 172 w 176"/>
                  <a:gd name="T8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80">
                    <a:moveTo>
                      <a:pt x="172" y="12"/>
                    </a:moveTo>
                    <a:lnTo>
                      <a:pt x="172" y="28"/>
                    </a:lnTo>
                    <a:lnTo>
                      <a:pt x="176" y="28"/>
                    </a:lnTo>
                    <a:lnTo>
                      <a:pt x="176" y="30"/>
                    </a:lnTo>
                    <a:lnTo>
                      <a:pt x="176" y="38"/>
                    </a:lnTo>
                    <a:lnTo>
                      <a:pt x="172" y="42"/>
                    </a:lnTo>
                    <a:lnTo>
                      <a:pt x="170" y="42"/>
                    </a:lnTo>
                    <a:lnTo>
                      <a:pt x="168" y="46"/>
                    </a:lnTo>
                    <a:lnTo>
                      <a:pt x="168" y="48"/>
                    </a:lnTo>
                    <a:lnTo>
                      <a:pt x="164" y="50"/>
                    </a:lnTo>
                    <a:lnTo>
                      <a:pt x="160" y="56"/>
                    </a:lnTo>
                    <a:lnTo>
                      <a:pt x="160" y="58"/>
                    </a:lnTo>
                    <a:lnTo>
                      <a:pt x="160" y="62"/>
                    </a:lnTo>
                    <a:lnTo>
                      <a:pt x="158" y="68"/>
                    </a:lnTo>
                    <a:lnTo>
                      <a:pt x="154" y="68"/>
                    </a:lnTo>
                    <a:lnTo>
                      <a:pt x="154" y="74"/>
                    </a:lnTo>
                    <a:lnTo>
                      <a:pt x="154" y="76"/>
                    </a:lnTo>
                    <a:lnTo>
                      <a:pt x="154" y="78"/>
                    </a:lnTo>
                    <a:lnTo>
                      <a:pt x="154" y="84"/>
                    </a:lnTo>
                    <a:lnTo>
                      <a:pt x="142" y="88"/>
                    </a:lnTo>
                    <a:lnTo>
                      <a:pt x="140" y="92"/>
                    </a:lnTo>
                    <a:lnTo>
                      <a:pt x="140" y="94"/>
                    </a:lnTo>
                    <a:lnTo>
                      <a:pt x="136" y="98"/>
                    </a:lnTo>
                    <a:lnTo>
                      <a:pt x="136" y="104"/>
                    </a:lnTo>
                    <a:lnTo>
                      <a:pt x="134" y="106"/>
                    </a:lnTo>
                    <a:lnTo>
                      <a:pt x="132" y="112"/>
                    </a:lnTo>
                    <a:lnTo>
                      <a:pt x="128" y="114"/>
                    </a:lnTo>
                    <a:lnTo>
                      <a:pt x="126" y="120"/>
                    </a:lnTo>
                    <a:lnTo>
                      <a:pt x="122" y="126"/>
                    </a:lnTo>
                    <a:lnTo>
                      <a:pt x="124" y="132"/>
                    </a:lnTo>
                    <a:lnTo>
                      <a:pt x="124" y="134"/>
                    </a:lnTo>
                    <a:lnTo>
                      <a:pt x="122" y="134"/>
                    </a:lnTo>
                    <a:lnTo>
                      <a:pt x="118" y="142"/>
                    </a:lnTo>
                    <a:lnTo>
                      <a:pt x="116" y="144"/>
                    </a:lnTo>
                    <a:lnTo>
                      <a:pt x="110" y="144"/>
                    </a:lnTo>
                    <a:lnTo>
                      <a:pt x="114" y="140"/>
                    </a:lnTo>
                    <a:lnTo>
                      <a:pt x="114" y="138"/>
                    </a:lnTo>
                    <a:lnTo>
                      <a:pt x="110" y="134"/>
                    </a:lnTo>
                    <a:lnTo>
                      <a:pt x="106" y="132"/>
                    </a:lnTo>
                    <a:lnTo>
                      <a:pt x="104" y="132"/>
                    </a:lnTo>
                    <a:lnTo>
                      <a:pt x="100" y="134"/>
                    </a:lnTo>
                    <a:lnTo>
                      <a:pt x="96" y="138"/>
                    </a:lnTo>
                    <a:lnTo>
                      <a:pt x="90" y="138"/>
                    </a:lnTo>
                    <a:lnTo>
                      <a:pt x="90" y="140"/>
                    </a:lnTo>
                    <a:lnTo>
                      <a:pt x="88" y="148"/>
                    </a:lnTo>
                    <a:lnTo>
                      <a:pt x="86" y="150"/>
                    </a:lnTo>
                    <a:lnTo>
                      <a:pt x="86" y="152"/>
                    </a:lnTo>
                    <a:lnTo>
                      <a:pt x="86" y="154"/>
                    </a:lnTo>
                    <a:lnTo>
                      <a:pt x="86" y="158"/>
                    </a:lnTo>
                    <a:lnTo>
                      <a:pt x="88" y="158"/>
                    </a:lnTo>
                    <a:lnTo>
                      <a:pt x="86" y="166"/>
                    </a:lnTo>
                    <a:lnTo>
                      <a:pt x="86" y="178"/>
                    </a:lnTo>
                    <a:lnTo>
                      <a:pt x="82" y="172"/>
                    </a:lnTo>
                    <a:lnTo>
                      <a:pt x="80" y="176"/>
                    </a:lnTo>
                    <a:lnTo>
                      <a:pt x="78" y="178"/>
                    </a:lnTo>
                    <a:lnTo>
                      <a:pt x="78" y="176"/>
                    </a:lnTo>
                    <a:lnTo>
                      <a:pt x="74" y="172"/>
                    </a:lnTo>
                    <a:lnTo>
                      <a:pt x="72" y="172"/>
                    </a:lnTo>
                    <a:lnTo>
                      <a:pt x="72" y="178"/>
                    </a:lnTo>
                    <a:lnTo>
                      <a:pt x="50" y="180"/>
                    </a:lnTo>
                    <a:lnTo>
                      <a:pt x="44" y="176"/>
                    </a:lnTo>
                    <a:lnTo>
                      <a:pt x="42" y="170"/>
                    </a:lnTo>
                    <a:lnTo>
                      <a:pt x="38" y="168"/>
                    </a:lnTo>
                    <a:lnTo>
                      <a:pt x="42" y="166"/>
                    </a:lnTo>
                    <a:lnTo>
                      <a:pt x="42" y="162"/>
                    </a:lnTo>
                    <a:lnTo>
                      <a:pt x="42" y="158"/>
                    </a:lnTo>
                    <a:lnTo>
                      <a:pt x="34" y="150"/>
                    </a:lnTo>
                    <a:lnTo>
                      <a:pt x="24" y="142"/>
                    </a:lnTo>
                    <a:lnTo>
                      <a:pt x="14" y="140"/>
                    </a:lnTo>
                    <a:lnTo>
                      <a:pt x="2" y="140"/>
                    </a:lnTo>
                    <a:lnTo>
                      <a:pt x="2" y="126"/>
                    </a:lnTo>
                    <a:lnTo>
                      <a:pt x="2" y="122"/>
                    </a:lnTo>
                    <a:lnTo>
                      <a:pt x="2" y="116"/>
                    </a:lnTo>
                    <a:lnTo>
                      <a:pt x="0" y="114"/>
                    </a:lnTo>
                    <a:lnTo>
                      <a:pt x="2" y="106"/>
                    </a:lnTo>
                    <a:lnTo>
                      <a:pt x="2" y="102"/>
                    </a:lnTo>
                    <a:lnTo>
                      <a:pt x="2" y="98"/>
                    </a:lnTo>
                    <a:lnTo>
                      <a:pt x="2" y="94"/>
                    </a:lnTo>
                    <a:lnTo>
                      <a:pt x="2" y="92"/>
                    </a:lnTo>
                    <a:lnTo>
                      <a:pt x="6" y="94"/>
                    </a:lnTo>
                    <a:lnTo>
                      <a:pt x="8" y="92"/>
                    </a:lnTo>
                    <a:lnTo>
                      <a:pt x="8" y="88"/>
                    </a:lnTo>
                    <a:lnTo>
                      <a:pt x="6" y="84"/>
                    </a:lnTo>
                    <a:lnTo>
                      <a:pt x="8" y="80"/>
                    </a:lnTo>
                    <a:lnTo>
                      <a:pt x="10" y="76"/>
                    </a:lnTo>
                    <a:lnTo>
                      <a:pt x="10" y="70"/>
                    </a:lnTo>
                    <a:lnTo>
                      <a:pt x="10" y="68"/>
                    </a:lnTo>
                    <a:lnTo>
                      <a:pt x="14" y="66"/>
                    </a:lnTo>
                    <a:lnTo>
                      <a:pt x="16" y="66"/>
                    </a:lnTo>
                    <a:lnTo>
                      <a:pt x="14" y="62"/>
                    </a:lnTo>
                    <a:lnTo>
                      <a:pt x="14" y="60"/>
                    </a:lnTo>
                    <a:lnTo>
                      <a:pt x="14" y="58"/>
                    </a:lnTo>
                    <a:lnTo>
                      <a:pt x="16" y="52"/>
                    </a:lnTo>
                    <a:lnTo>
                      <a:pt x="14" y="50"/>
                    </a:lnTo>
                    <a:lnTo>
                      <a:pt x="10" y="48"/>
                    </a:lnTo>
                    <a:lnTo>
                      <a:pt x="10" y="42"/>
                    </a:lnTo>
                    <a:lnTo>
                      <a:pt x="10" y="38"/>
                    </a:lnTo>
                    <a:lnTo>
                      <a:pt x="10" y="34"/>
                    </a:lnTo>
                    <a:lnTo>
                      <a:pt x="16" y="24"/>
                    </a:lnTo>
                    <a:lnTo>
                      <a:pt x="18" y="20"/>
                    </a:lnTo>
                    <a:lnTo>
                      <a:pt x="20" y="14"/>
                    </a:lnTo>
                    <a:lnTo>
                      <a:pt x="24" y="6"/>
                    </a:lnTo>
                    <a:lnTo>
                      <a:pt x="38" y="0"/>
                    </a:lnTo>
                    <a:lnTo>
                      <a:pt x="44" y="0"/>
                    </a:lnTo>
                    <a:lnTo>
                      <a:pt x="50" y="0"/>
                    </a:lnTo>
                    <a:lnTo>
                      <a:pt x="54" y="0"/>
                    </a:lnTo>
                    <a:lnTo>
                      <a:pt x="56" y="2"/>
                    </a:lnTo>
                    <a:lnTo>
                      <a:pt x="62" y="6"/>
                    </a:lnTo>
                    <a:lnTo>
                      <a:pt x="64" y="10"/>
                    </a:lnTo>
                    <a:lnTo>
                      <a:pt x="68" y="10"/>
                    </a:lnTo>
                    <a:lnTo>
                      <a:pt x="72" y="10"/>
                    </a:lnTo>
                    <a:lnTo>
                      <a:pt x="80" y="6"/>
                    </a:lnTo>
                    <a:lnTo>
                      <a:pt x="82" y="6"/>
                    </a:lnTo>
                    <a:lnTo>
                      <a:pt x="86" y="6"/>
                    </a:lnTo>
                    <a:lnTo>
                      <a:pt x="86" y="12"/>
                    </a:lnTo>
                    <a:lnTo>
                      <a:pt x="92" y="12"/>
                    </a:lnTo>
                    <a:lnTo>
                      <a:pt x="100" y="12"/>
                    </a:lnTo>
                    <a:lnTo>
                      <a:pt x="106" y="12"/>
                    </a:lnTo>
                    <a:lnTo>
                      <a:pt x="110" y="6"/>
                    </a:lnTo>
                    <a:lnTo>
                      <a:pt x="116" y="6"/>
                    </a:lnTo>
                    <a:lnTo>
                      <a:pt x="122" y="6"/>
                    </a:lnTo>
                    <a:lnTo>
                      <a:pt x="132" y="6"/>
                    </a:lnTo>
                    <a:lnTo>
                      <a:pt x="140" y="6"/>
                    </a:lnTo>
                    <a:lnTo>
                      <a:pt x="146" y="6"/>
                    </a:lnTo>
                    <a:lnTo>
                      <a:pt x="152" y="6"/>
                    </a:lnTo>
                    <a:lnTo>
                      <a:pt x="152" y="4"/>
                    </a:lnTo>
                    <a:lnTo>
                      <a:pt x="154" y="2"/>
                    </a:lnTo>
                    <a:lnTo>
                      <a:pt x="164" y="0"/>
                    </a:lnTo>
                    <a:lnTo>
                      <a:pt x="170" y="10"/>
                    </a:lnTo>
                    <a:lnTo>
                      <a:pt x="172" y="10"/>
                    </a:lnTo>
                    <a:lnTo>
                      <a:pt x="172" y="12"/>
                    </a:lnTo>
                    <a:lnTo>
                      <a:pt x="172" y="12"/>
                    </a:lnTo>
                    <a:lnTo>
                      <a:pt x="17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3" name="Freeform 1615"/>
              <p:cNvSpPr>
                <a:spLocks/>
              </p:cNvSpPr>
              <p:nvPr/>
            </p:nvSpPr>
            <p:spPr bwMode="auto">
              <a:xfrm>
                <a:off x="654050" y="3765550"/>
                <a:ext cx="368300" cy="333375"/>
              </a:xfrm>
              <a:custGeom>
                <a:avLst/>
                <a:gdLst>
                  <a:gd name="T0" fmla="*/ 196 w 232"/>
                  <a:gd name="T1" fmla="*/ 176 h 210"/>
                  <a:gd name="T2" fmla="*/ 192 w 232"/>
                  <a:gd name="T3" fmla="*/ 182 h 210"/>
                  <a:gd name="T4" fmla="*/ 180 w 232"/>
                  <a:gd name="T5" fmla="*/ 182 h 210"/>
                  <a:gd name="T6" fmla="*/ 162 w 232"/>
                  <a:gd name="T7" fmla="*/ 182 h 210"/>
                  <a:gd name="T8" fmla="*/ 152 w 232"/>
                  <a:gd name="T9" fmla="*/ 182 h 210"/>
                  <a:gd name="T10" fmla="*/ 142 w 232"/>
                  <a:gd name="T11" fmla="*/ 186 h 210"/>
                  <a:gd name="T12" fmla="*/ 126 w 232"/>
                  <a:gd name="T13" fmla="*/ 186 h 210"/>
                  <a:gd name="T14" fmla="*/ 124 w 232"/>
                  <a:gd name="T15" fmla="*/ 182 h 210"/>
                  <a:gd name="T16" fmla="*/ 114 w 232"/>
                  <a:gd name="T17" fmla="*/ 184 h 210"/>
                  <a:gd name="T18" fmla="*/ 106 w 232"/>
                  <a:gd name="T19" fmla="*/ 184 h 210"/>
                  <a:gd name="T20" fmla="*/ 98 w 232"/>
                  <a:gd name="T21" fmla="*/ 176 h 210"/>
                  <a:gd name="T22" fmla="*/ 90 w 232"/>
                  <a:gd name="T23" fmla="*/ 174 h 210"/>
                  <a:gd name="T24" fmla="*/ 80 w 232"/>
                  <a:gd name="T25" fmla="*/ 174 h 210"/>
                  <a:gd name="T26" fmla="*/ 62 w 232"/>
                  <a:gd name="T27" fmla="*/ 190 h 210"/>
                  <a:gd name="T28" fmla="*/ 56 w 232"/>
                  <a:gd name="T29" fmla="*/ 200 h 210"/>
                  <a:gd name="T30" fmla="*/ 44 w 232"/>
                  <a:gd name="T31" fmla="*/ 208 h 210"/>
                  <a:gd name="T32" fmla="*/ 42 w 232"/>
                  <a:gd name="T33" fmla="*/ 202 h 210"/>
                  <a:gd name="T34" fmla="*/ 28 w 232"/>
                  <a:gd name="T35" fmla="*/ 208 h 210"/>
                  <a:gd name="T36" fmla="*/ 26 w 232"/>
                  <a:gd name="T37" fmla="*/ 192 h 210"/>
                  <a:gd name="T38" fmla="*/ 24 w 232"/>
                  <a:gd name="T39" fmla="*/ 186 h 210"/>
                  <a:gd name="T40" fmla="*/ 16 w 232"/>
                  <a:gd name="T41" fmla="*/ 174 h 210"/>
                  <a:gd name="T42" fmla="*/ 6 w 232"/>
                  <a:gd name="T43" fmla="*/ 160 h 210"/>
                  <a:gd name="T44" fmla="*/ 2 w 232"/>
                  <a:gd name="T45" fmla="*/ 148 h 210"/>
                  <a:gd name="T46" fmla="*/ 8 w 232"/>
                  <a:gd name="T47" fmla="*/ 146 h 210"/>
                  <a:gd name="T48" fmla="*/ 16 w 232"/>
                  <a:gd name="T49" fmla="*/ 146 h 210"/>
                  <a:gd name="T50" fmla="*/ 30 w 232"/>
                  <a:gd name="T51" fmla="*/ 142 h 210"/>
                  <a:gd name="T52" fmla="*/ 48 w 232"/>
                  <a:gd name="T53" fmla="*/ 136 h 210"/>
                  <a:gd name="T54" fmla="*/ 60 w 232"/>
                  <a:gd name="T55" fmla="*/ 130 h 210"/>
                  <a:gd name="T56" fmla="*/ 66 w 232"/>
                  <a:gd name="T57" fmla="*/ 120 h 210"/>
                  <a:gd name="T58" fmla="*/ 84 w 232"/>
                  <a:gd name="T59" fmla="*/ 74 h 210"/>
                  <a:gd name="T60" fmla="*/ 170 w 232"/>
                  <a:gd name="T61" fmla="*/ 0 h 210"/>
                  <a:gd name="T62" fmla="*/ 208 w 232"/>
                  <a:gd name="T63" fmla="*/ 18 h 210"/>
                  <a:gd name="T64" fmla="*/ 226 w 232"/>
                  <a:gd name="T65" fmla="*/ 46 h 210"/>
                  <a:gd name="T66" fmla="*/ 232 w 232"/>
                  <a:gd name="T67" fmla="*/ 58 h 210"/>
                  <a:gd name="T68" fmla="*/ 228 w 232"/>
                  <a:gd name="T69" fmla="*/ 68 h 210"/>
                  <a:gd name="T70" fmla="*/ 226 w 232"/>
                  <a:gd name="T71" fmla="*/ 110 h 210"/>
                  <a:gd name="T72" fmla="*/ 206 w 232"/>
                  <a:gd name="T73" fmla="*/ 156 h 210"/>
                  <a:gd name="T74" fmla="*/ 204 w 232"/>
                  <a:gd name="T75" fmla="*/ 168 h 210"/>
                  <a:gd name="T76" fmla="*/ 206 w 232"/>
                  <a:gd name="T77" fmla="*/ 17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2" h="210">
                    <a:moveTo>
                      <a:pt x="206" y="174"/>
                    </a:moveTo>
                    <a:lnTo>
                      <a:pt x="196" y="176"/>
                    </a:lnTo>
                    <a:lnTo>
                      <a:pt x="192" y="178"/>
                    </a:lnTo>
                    <a:lnTo>
                      <a:pt x="192" y="182"/>
                    </a:lnTo>
                    <a:lnTo>
                      <a:pt x="188" y="182"/>
                    </a:lnTo>
                    <a:lnTo>
                      <a:pt x="180" y="182"/>
                    </a:lnTo>
                    <a:lnTo>
                      <a:pt x="172" y="182"/>
                    </a:lnTo>
                    <a:lnTo>
                      <a:pt x="162" y="182"/>
                    </a:lnTo>
                    <a:lnTo>
                      <a:pt x="156" y="182"/>
                    </a:lnTo>
                    <a:lnTo>
                      <a:pt x="152" y="182"/>
                    </a:lnTo>
                    <a:lnTo>
                      <a:pt x="146" y="186"/>
                    </a:lnTo>
                    <a:lnTo>
                      <a:pt x="142" y="186"/>
                    </a:lnTo>
                    <a:lnTo>
                      <a:pt x="134" y="186"/>
                    </a:lnTo>
                    <a:lnTo>
                      <a:pt x="126" y="186"/>
                    </a:lnTo>
                    <a:lnTo>
                      <a:pt x="126" y="182"/>
                    </a:lnTo>
                    <a:lnTo>
                      <a:pt x="124" y="182"/>
                    </a:lnTo>
                    <a:lnTo>
                      <a:pt x="120" y="182"/>
                    </a:lnTo>
                    <a:lnTo>
                      <a:pt x="114" y="184"/>
                    </a:lnTo>
                    <a:lnTo>
                      <a:pt x="108" y="184"/>
                    </a:lnTo>
                    <a:lnTo>
                      <a:pt x="106" y="184"/>
                    </a:lnTo>
                    <a:lnTo>
                      <a:pt x="102" y="182"/>
                    </a:lnTo>
                    <a:lnTo>
                      <a:pt x="98" y="176"/>
                    </a:lnTo>
                    <a:lnTo>
                      <a:pt x="96" y="174"/>
                    </a:lnTo>
                    <a:lnTo>
                      <a:pt x="90" y="174"/>
                    </a:lnTo>
                    <a:lnTo>
                      <a:pt x="84" y="174"/>
                    </a:lnTo>
                    <a:lnTo>
                      <a:pt x="80" y="174"/>
                    </a:lnTo>
                    <a:lnTo>
                      <a:pt x="64" y="182"/>
                    </a:lnTo>
                    <a:lnTo>
                      <a:pt x="62" y="190"/>
                    </a:lnTo>
                    <a:lnTo>
                      <a:pt x="60" y="194"/>
                    </a:lnTo>
                    <a:lnTo>
                      <a:pt x="56" y="200"/>
                    </a:lnTo>
                    <a:lnTo>
                      <a:pt x="52" y="210"/>
                    </a:lnTo>
                    <a:lnTo>
                      <a:pt x="44" y="208"/>
                    </a:lnTo>
                    <a:lnTo>
                      <a:pt x="44" y="204"/>
                    </a:lnTo>
                    <a:lnTo>
                      <a:pt x="42" y="202"/>
                    </a:lnTo>
                    <a:lnTo>
                      <a:pt x="36" y="200"/>
                    </a:lnTo>
                    <a:lnTo>
                      <a:pt x="28" y="208"/>
                    </a:lnTo>
                    <a:lnTo>
                      <a:pt x="26" y="194"/>
                    </a:lnTo>
                    <a:lnTo>
                      <a:pt x="26" y="192"/>
                    </a:lnTo>
                    <a:lnTo>
                      <a:pt x="26" y="186"/>
                    </a:lnTo>
                    <a:lnTo>
                      <a:pt x="24" y="186"/>
                    </a:lnTo>
                    <a:lnTo>
                      <a:pt x="20" y="186"/>
                    </a:lnTo>
                    <a:lnTo>
                      <a:pt x="16" y="174"/>
                    </a:lnTo>
                    <a:lnTo>
                      <a:pt x="16" y="168"/>
                    </a:lnTo>
                    <a:lnTo>
                      <a:pt x="6" y="160"/>
                    </a:lnTo>
                    <a:lnTo>
                      <a:pt x="0" y="154"/>
                    </a:lnTo>
                    <a:lnTo>
                      <a:pt x="2" y="148"/>
                    </a:lnTo>
                    <a:lnTo>
                      <a:pt x="6" y="148"/>
                    </a:lnTo>
                    <a:lnTo>
                      <a:pt x="8" y="146"/>
                    </a:lnTo>
                    <a:lnTo>
                      <a:pt x="10" y="146"/>
                    </a:lnTo>
                    <a:lnTo>
                      <a:pt x="16" y="146"/>
                    </a:lnTo>
                    <a:lnTo>
                      <a:pt x="24" y="142"/>
                    </a:lnTo>
                    <a:lnTo>
                      <a:pt x="30" y="142"/>
                    </a:lnTo>
                    <a:lnTo>
                      <a:pt x="42" y="138"/>
                    </a:lnTo>
                    <a:lnTo>
                      <a:pt x="48" y="136"/>
                    </a:lnTo>
                    <a:lnTo>
                      <a:pt x="60" y="136"/>
                    </a:lnTo>
                    <a:lnTo>
                      <a:pt x="60" y="130"/>
                    </a:lnTo>
                    <a:lnTo>
                      <a:pt x="62" y="122"/>
                    </a:lnTo>
                    <a:lnTo>
                      <a:pt x="66" y="120"/>
                    </a:lnTo>
                    <a:lnTo>
                      <a:pt x="64" y="78"/>
                    </a:lnTo>
                    <a:lnTo>
                      <a:pt x="84" y="74"/>
                    </a:lnTo>
                    <a:lnTo>
                      <a:pt x="92" y="58"/>
                    </a:lnTo>
                    <a:lnTo>
                      <a:pt x="170" y="0"/>
                    </a:lnTo>
                    <a:lnTo>
                      <a:pt x="206" y="20"/>
                    </a:lnTo>
                    <a:lnTo>
                      <a:pt x="208" y="18"/>
                    </a:lnTo>
                    <a:lnTo>
                      <a:pt x="218" y="10"/>
                    </a:lnTo>
                    <a:lnTo>
                      <a:pt x="226" y="46"/>
                    </a:lnTo>
                    <a:lnTo>
                      <a:pt x="232" y="50"/>
                    </a:lnTo>
                    <a:lnTo>
                      <a:pt x="232" y="58"/>
                    </a:lnTo>
                    <a:lnTo>
                      <a:pt x="232" y="60"/>
                    </a:lnTo>
                    <a:lnTo>
                      <a:pt x="228" y="68"/>
                    </a:lnTo>
                    <a:lnTo>
                      <a:pt x="226" y="76"/>
                    </a:lnTo>
                    <a:lnTo>
                      <a:pt x="226" y="110"/>
                    </a:lnTo>
                    <a:lnTo>
                      <a:pt x="226" y="136"/>
                    </a:lnTo>
                    <a:lnTo>
                      <a:pt x="206" y="156"/>
                    </a:lnTo>
                    <a:lnTo>
                      <a:pt x="206" y="168"/>
                    </a:lnTo>
                    <a:lnTo>
                      <a:pt x="204" y="168"/>
                    </a:lnTo>
                    <a:lnTo>
                      <a:pt x="206" y="174"/>
                    </a:lnTo>
                    <a:lnTo>
                      <a:pt x="206" y="174"/>
                    </a:lnTo>
                    <a:lnTo>
                      <a:pt x="206" y="17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4" name="Freeform 1616"/>
              <p:cNvSpPr>
                <a:spLocks noEditPoints="1"/>
              </p:cNvSpPr>
              <p:nvPr/>
            </p:nvSpPr>
            <p:spPr bwMode="auto">
              <a:xfrm>
                <a:off x="4476750" y="5476875"/>
                <a:ext cx="282575" cy="419100"/>
              </a:xfrm>
              <a:custGeom>
                <a:avLst/>
                <a:gdLst>
                  <a:gd name="T0" fmla="*/ 12 w 178"/>
                  <a:gd name="T1" fmla="*/ 264 h 264"/>
                  <a:gd name="T2" fmla="*/ 26 w 178"/>
                  <a:gd name="T3" fmla="*/ 260 h 264"/>
                  <a:gd name="T4" fmla="*/ 16 w 178"/>
                  <a:gd name="T5" fmla="*/ 252 h 264"/>
                  <a:gd name="T6" fmla="*/ 88 w 178"/>
                  <a:gd name="T7" fmla="*/ 124 h 264"/>
                  <a:gd name="T8" fmla="*/ 82 w 178"/>
                  <a:gd name="T9" fmla="*/ 146 h 264"/>
                  <a:gd name="T10" fmla="*/ 74 w 178"/>
                  <a:gd name="T11" fmla="*/ 156 h 264"/>
                  <a:gd name="T12" fmla="*/ 56 w 178"/>
                  <a:gd name="T13" fmla="*/ 184 h 264"/>
                  <a:gd name="T14" fmla="*/ 30 w 178"/>
                  <a:gd name="T15" fmla="*/ 198 h 264"/>
                  <a:gd name="T16" fmla="*/ 22 w 178"/>
                  <a:gd name="T17" fmla="*/ 206 h 264"/>
                  <a:gd name="T18" fmla="*/ 16 w 178"/>
                  <a:gd name="T19" fmla="*/ 208 h 264"/>
                  <a:gd name="T20" fmla="*/ 10 w 178"/>
                  <a:gd name="T21" fmla="*/ 220 h 264"/>
                  <a:gd name="T22" fmla="*/ 0 w 178"/>
                  <a:gd name="T23" fmla="*/ 236 h 264"/>
                  <a:gd name="T24" fmla="*/ 10 w 178"/>
                  <a:gd name="T25" fmla="*/ 244 h 264"/>
                  <a:gd name="T26" fmla="*/ 20 w 178"/>
                  <a:gd name="T27" fmla="*/ 250 h 264"/>
                  <a:gd name="T28" fmla="*/ 48 w 178"/>
                  <a:gd name="T29" fmla="*/ 246 h 264"/>
                  <a:gd name="T30" fmla="*/ 66 w 178"/>
                  <a:gd name="T31" fmla="*/ 210 h 264"/>
                  <a:gd name="T32" fmla="*/ 80 w 178"/>
                  <a:gd name="T33" fmla="*/ 200 h 264"/>
                  <a:gd name="T34" fmla="*/ 90 w 178"/>
                  <a:gd name="T35" fmla="*/ 184 h 264"/>
                  <a:gd name="T36" fmla="*/ 116 w 178"/>
                  <a:gd name="T37" fmla="*/ 136 h 264"/>
                  <a:gd name="T38" fmla="*/ 112 w 178"/>
                  <a:gd name="T39" fmla="*/ 138 h 264"/>
                  <a:gd name="T40" fmla="*/ 102 w 178"/>
                  <a:gd name="T41" fmla="*/ 136 h 264"/>
                  <a:gd name="T42" fmla="*/ 94 w 178"/>
                  <a:gd name="T43" fmla="*/ 124 h 264"/>
                  <a:gd name="T44" fmla="*/ 88 w 178"/>
                  <a:gd name="T45" fmla="*/ 124 h 264"/>
                  <a:gd name="T46" fmla="*/ 92 w 178"/>
                  <a:gd name="T47" fmla="*/ 2 h 264"/>
                  <a:gd name="T48" fmla="*/ 94 w 178"/>
                  <a:gd name="T49" fmla="*/ 10 h 264"/>
                  <a:gd name="T50" fmla="*/ 108 w 178"/>
                  <a:gd name="T51" fmla="*/ 34 h 264"/>
                  <a:gd name="T52" fmla="*/ 112 w 178"/>
                  <a:gd name="T53" fmla="*/ 42 h 264"/>
                  <a:gd name="T54" fmla="*/ 116 w 178"/>
                  <a:gd name="T55" fmla="*/ 46 h 264"/>
                  <a:gd name="T56" fmla="*/ 118 w 178"/>
                  <a:gd name="T57" fmla="*/ 54 h 264"/>
                  <a:gd name="T58" fmla="*/ 118 w 178"/>
                  <a:gd name="T59" fmla="*/ 64 h 264"/>
                  <a:gd name="T60" fmla="*/ 120 w 178"/>
                  <a:gd name="T61" fmla="*/ 88 h 264"/>
                  <a:gd name="T62" fmla="*/ 120 w 178"/>
                  <a:gd name="T63" fmla="*/ 110 h 264"/>
                  <a:gd name="T64" fmla="*/ 128 w 178"/>
                  <a:gd name="T65" fmla="*/ 128 h 264"/>
                  <a:gd name="T66" fmla="*/ 136 w 178"/>
                  <a:gd name="T67" fmla="*/ 144 h 264"/>
                  <a:gd name="T68" fmla="*/ 144 w 178"/>
                  <a:gd name="T69" fmla="*/ 136 h 264"/>
                  <a:gd name="T70" fmla="*/ 156 w 178"/>
                  <a:gd name="T71" fmla="*/ 118 h 264"/>
                  <a:gd name="T72" fmla="*/ 154 w 178"/>
                  <a:gd name="T73" fmla="*/ 106 h 264"/>
                  <a:gd name="T74" fmla="*/ 170 w 178"/>
                  <a:gd name="T75" fmla="*/ 102 h 264"/>
                  <a:gd name="T76" fmla="*/ 178 w 178"/>
                  <a:gd name="T77" fmla="*/ 82 h 264"/>
                  <a:gd name="T78" fmla="*/ 172 w 178"/>
                  <a:gd name="T79" fmla="*/ 70 h 264"/>
                  <a:gd name="T80" fmla="*/ 164 w 178"/>
                  <a:gd name="T81" fmla="*/ 78 h 264"/>
                  <a:gd name="T82" fmla="*/ 142 w 178"/>
                  <a:gd name="T83" fmla="*/ 70 h 264"/>
                  <a:gd name="T84" fmla="*/ 138 w 178"/>
                  <a:gd name="T85" fmla="*/ 52 h 264"/>
                  <a:gd name="T86" fmla="*/ 134 w 178"/>
                  <a:gd name="T87" fmla="*/ 54 h 264"/>
                  <a:gd name="T88" fmla="*/ 126 w 178"/>
                  <a:gd name="T89" fmla="*/ 54 h 264"/>
                  <a:gd name="T90" fmla="*/ 120 w 178"/>
                  <a:gd name="T91" fmla="*/ 24 h 264"/>
                  <a:gd name="T92" fmla="*/ 106 w 178"/>
                  <a:gd name="T93" fmla="*/ 10 h 264"/>
                  <a:gd name="T94" fmla="*/ 94 w 178"/>
                  <a:gd name="T95" fmla="*/ 6 h 264"/>
                  <a:gd name="T96" fmla="*/ 92 w 178"/>
                  <a:gd name="T97"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8" h="264">
                    <a:moveTo>
                      <a:pt x="16" y="252"/>
                    </a:moveTo>
                    <a:lnTo>
                      <a:pt x="16" y="252"/>
                    </a:lnTo>
                    <a:lnTo>
                      <a:pt x="12" y="264"/>
                    </a:lnTo>
                    <a:lnTo>
                      <a:pt x="22" y="264"/>
                    </a:lnTo>
                    <a:lnTo>
                      <a:pt x="28" y="264"/>
                    </a:lnTo>
                    <a:lnTo>
                      <a:pt x="26" y="260"/>
                    </a:lnTo>
                    <a:lnTo>
                      <a:pt x="22" y="254"/>
                    </a:lnTo>
                    <a:lnTo>
                      <a:pt x="16" y="252"/>
                    </a:lnTo>
                    <a:lnTo>
                      <a:pt x="16" y="252"/>
                    </a:lnTo>
                    <a:lnTo>
                      <a:pt x="16" y="252"/>
                    </a:lnTo>
                    <a:close/>
                    <a:moveTo>
                      <a:pt x="88" y="124"/>
                    </a:moveTo>
                    <a:lnTo>
                      <a:pt x="88" y="124"/>
                    </a:lnTo>
                    <a:lnTo>
                      <a:pt x="82" y="132"/>
                    </a:lnTo>
                    <a:lnTo>
                      <a:pt x="82" y="138"/>
                    </a:lnTo>
                    <a:lnTo>
                      <a:pt x="82" y="146"/>
                    </a:lnTo>
                    <a:lnTo>
                      <a:pt x="74" y="152"/>
                    </a:lnTo>
                    <a:lnTo>
                      <a:pt x="74" y="154"/>
                    </a:lnTo>
                    <a:lnTo>
                      <a:pt x="74" y="156"/>
                    </a:lnTo>
                    <a:lnTo>
                      <a:pt x="70" y="160"/>
                    </a:lnTo>
                    <a:lnTo>
                      <a:pt x="62" y="178"/>
                    </a:lnTo>
                    <a:lnTo>
                      <a:pt x="56" y="184"/>
                    </a:lnTo>
                    <a:lnTo>
                      <a:pt x="48" y="190"/>
                    </a:lnTo>
                    <a:lnTo>
                      <a:pt x="38" y="196"/>
                    </a:lnTo>
                    <a:lnTo>
                      <a:pt x="30" y="198"/>
                    </a:lnTo>
                    <a:lnTo>
                      <a:pt x="28" y="200"/>
                    </a:lnTo>
                    <a:lnTo>
                      <a:pt x="28" y="206"/>
                    </a:lnTo>
                    <a:lnTo>
                      <a:pt x="22" y="206"/>
                    </a:lnTo>
                    <a:lnTo>
                      <a:pt x="22" y="208"/>
                    </a:lnTo>
                    <a:lnTo>
                      <a:pt x="20" y="208"/>
                    </a:lnTo>
                    <a:lnTo>
                      <a:pt x="16" y="208"/>
                    </a:lnTo>
                    <a:lnTo>
                      <a:pt x="12" y="210"/>
                    </a:lnTo>
                    <a:lnTo>
                      <a:pt x="12" y="214"/>
                    </a:lnTo>
                    <a:lnTo>
                      <a:pt x="10" y="220"/>
                    </a:lnTo>
                    <a:lnTo>
                      <a:pt x="4" y="220"/>
                    </a:lnTo>
                    <a:lnTo>
                      <a:pt x="2" y="234"/>
                    </a:lnTo>
                    <a:lnTo>
                      <a:pt x="0" y="236"/>
                    </a:lnTo>
                    <a:lnTo>
                      <a:pt x="2" y="242"/>
                    </a:lnTo>
                    <a:lnTo>
                      <a:pt x="8" y="244"/>
                    </a:lnTo>
                    <a:lnTo>
                      <a:pt x="10" y="244"/>
                    </a:lnTo>
                    <a:lnTo>
                      <a:pt x="16" y="242"/>
                    </a:lnTo>
                    <a:lnTo>
                      <a:pt x="18" y="242"/>
                    </a:lnTo>
                    <a:lnTo>
                      <a:pt x="20" y="250"/>
                    </a:lnTo>
                    <a:lnTo>
                      <a:pt x="28" y="252"/>
                    </a:lnTo>
                    <a:lnTo>
                      <a:pt x="44" y="252"/>
                    </a:lnTo>
                    <a:lnTo>
                      <a:pt x="48" y="246"/>
                    </a:lnTo>
                    <a:lnTo>
                      <a:pt x="56" y="236"/>
                    </a:lnTo>
                    <a:lnTo>
                      <a:pt x="66" y="216"/>
                    </a:lnTo>
                    <a:lnTo>
                      <a:pt x="66" y="210"/>
                    </a:lnTo>
                    <a:lnTo>
                      <a:pt x="66" y="206"/>
                    </a:lnTo>
                    <a:lnTo>
                      <a:pt x="72" y="202"/>
                    </a:lnTo>
                    <a:lnTo>
                      <a:pt x="80" y="200"/>
                    </a:lnTo>
                    <a:lnTo>
                      <a:pt x="92" y="196"/>
                    </a:lnTo>
                    <a:lnTo>
                      <a:pt x="92" y="188"/>
                    </a:lnTo>
                    <a:lnTo>
                      <a:pt x="90" y="184"/>
                    </a:lnTo>
                    <a:lnTo>
                      <a:pt x="102" y="170"/>
                    </a:lnTo>
                    <a:lnTo>
                      <a:pt x="116" y="154"/>
                    </a:lnTo>
                    <a:lnTo>
                      <a:pt x="116" y="136"/>
                    </a:lnTo>
                    <a:lnTo>
                      <a:pt x="112" y="134"/>
                    </a:lnTo>
                    <a:lnTo>
                      <a:pt x="112" y="136"/>
                    </a:lnTo>
                    <a:lnTo>
                      <a:pt x="112" y="138"/>
                    </a:lnTo>
                    <a:lnTo>
                      <a:pt x="108" y="136"/>
                    </a:lnTo>
                    <a:lnTo>
                      <a:pt x="106" y="134"/>
                    </a:lnTo>
                    <a:lnTo>
                      <a:pt x="102" y="136"/>
                    </a:lnTo>
                    <a:lnTo>
                      <a:pt x="102" y="138"/>
                    </a:lnTo>
                    <a:lnTo>
                      <a:pt x="98" y="138"/>
                    </a:lnTo>
                    <a:lnTo>
                      <a:pt x="94" y="124"/>
                    </a:lnTo>
                    <a:lnTo>
                      <a:pt x="88" y="124"/>
                    </a:lnTo>
                    <a:lnTo>
                      <a:pt x="88" y="124"/>
                    </a:lnTo>
                    <a:lnTo>
                      <a:pt x="88" y="124"/>
                    </a:lnTo>
                    <a:close/>
                    <a:moveTo>
                      <a:pt x="92" y="0"/>
                    </a:moveTo>
                    <a:lnTo>
                      <a:pt x="92" y="0"/>
                    </a:lnTo>
                    <a:lnTo>
                      <a:pt x="92" y="2"/>
                    </a:lnTo>
                    <a:lnTo>
                      <a:pt x="90" y="2"/>
                    </a:lnTo>
                    <a:lnTo>
                      <a:pt x="90" y="6"/>
                    </a:lnTo>
                    <a:lnTo>
                      <a:pt x="94" y="10"/>
                    </a:lnTo>
                    <a:lnTo>
                      <a:pt x="98" y="16"/>
                    </a:lnTo>
                    <a:lnTo>
                      <a:pt x="102" y="28"/>
                    </a:lnTo>
                    <a:lnTo>
                      <a:pt x="108" y="34"/>
                    </a:lnTo>
                    <a:lnTo>
                      <a:pt x="110" y="36"/>
                    </a:lnTo>
                    <a:lnTo>
                      <a:pt x="112" y="38"/>
                    </a:lnTo>
                    <a:lnTo>
                      <a:pt x="112" y="42"/>
                    </a:lnTo>
                    <a:lnTo>
                      <a:pt x="118" y="42"/>
                    </a:lnTo>
                    <a:lnTo>
                      <a:pt x="118" y="44"/>
                    </a:lnTo>
                    <a:lnTo>
                      <a:pt x="116" y="46"/>
                    </a:lnTo>
                    <a:lnTo>
                      <a:pt x="116" y="50"/>
                    </a:lnTo>
                    <a:lnTo>
                      <a:pt x="116" y="52"/>
                    </a:lnTo>
                    <a:lnTo>
                      <a:pt x="118" y="54"/>
                    </a:lnTo>
                    <a:lnTo>
                      <a:pt x="120" y="56"/>
                    </a:lnTo>
                    <a:lnTo>
                      <a:pt x="120" y="62"/>
                    </a:lnTo>
                    <a:lnTo>
                      <a:pt x="118" y="64"/>
                    </a:lnTo>
                    <a:lnTo>
                      <a:pt x="120" y="70"/>
                    </a:lnTo>
                    <a:lnTo>
                      <a:pt x="120" y="78"/>
                    </a:lnTo>
                    <a:lnTo>
                      <a:pt x="120" y="88"/>
                    </a:lnTo>
                    <a:lnTo>
                      <a:pt x="118" y="96"/>
                    </a:lnTo>
                    <a:lnTo>
                      <a:pt x="106" y="100"/>
                    </a:lnTo>
                    <a:lnTo>
                      <a:pt x="120" y="110"/>
                    </a:lnTo>
                    <a:lnTo>
                      <a:pt x="128" y="118"/>
                    </a:lnTo>
                    <a:lnTo>
                      <a:pt x="128" y="124"/>
                    </a:lnTo>
                    <a:lnTo>
                      <a:pt x="128" y="128"/>
                    </a:lnTo>
                    <a:lnTo>
                      <a:pt x="124" y="134"/>
                    </a:lnTo>
                    <a:lnTo>
                      <a:pt x="124" y="142"/>
                    </a:lnTo>
                    <a:lnTo>
                      <a:pt x="136" y="144"/>
                    </a:lnTo>
                    <a:lnTo>
                      <a:pt x="138" y="144"/>
                    </a:lnTo>
                    <a:lnTo>
                      <a:pt x="142" y="142"/>
                    </a:lnTo>
                    <a:lnTo>
                      <a:pt x="144" y="136"/>
                    </a:lnTo>
                    <a:lnTo>
                      <a:pt x="148" y="124"/>
                    </a:lnTo>
                    <a:lnTo>
                      <a:pt x="154" y="120"/>
                    </a:lnTo>
                    <a:lnTo>
                      <a:pt x="156" y="118"/>
                    </a:lnTo>
                    <a:lnTo>
                      <a:pt x="156" y="114"/>
                    </a:lnTo>
                    <a:lnTo>
                      <a:pt x="156" y="108"/>
                    </a:lnTo>
                    <a:lnTo>
                      <a:pt x="154" y="106"/>
                    </a:lnTo>
                    <a:lnTo>
                      <a:pt x="160" y="102"/>
                    </a:lnTo>
                    <a:lnTo>
                      <a:pt x="166" y="100"/>
                    </a:lnTo>
                    <a:lnTo>
                      <a:pt x="170" y="102"/>
                    </a:lnTo>
                    <a:lnTo>
                      <a:pt x="170" y="98"/>
                    </a:lnTo>
                    <a:lnTo>
                      <a:pt x="170" y="96"/>
                    </a:lnTo>
                    <a:lnTo>
                      <a:pt x="178" y="82"/>
                    </a:lnTo>
                    <a:lnTo>
                      <a:pt x="178" y="72"/>
                    </a:lnTo>
                    <a:lnTo>
                      <a:pt x="174" y="72"/>
                    </a:lnTo>
                    <a:lnTo>
                      <a:pt x="172" y="70"/>
                    </a:lnTo>
                    <a:lnTo>
                      <a:pt x="170" y="70"/>
                    </a:lnTo>
                    <a:lnTo>
                      <a:pt x="166" y="72"/>
                    </a:lnTo>
                    <a:lnTo>
                      <a:pt x="164" y="78"/>
                    </a:lnTo>
                    <a:lnTo>
                      <a:pt x="160" y="78"/>
                    </a:lnTo>
                    <a:lnTo>
                      <a:pt x="152" y="78"/>
                    </a:lnTo>
                    <a:lnTo>
                      <a:pt x="142" y="70"/>
                    </a:lnTo>
                    <a:lnTo>
                      <a:pt x="142" y="54"/>
                    </a:lnTo>
                    <a:lnTo>
                      <a:pt x="138" y="54"/>
                    </a:lnTo>
                    <a:lnTo>
                      <a:pt x="138" y="52"/>
                    </a:lnTo>
                    <a:lnTo>
                      <a:pt x="138" y="50"/>
                    </a:lnTo>
                    <a:lnTo>
                      <a:pt x="136" y="50"/>
                    </a:lnTo>
                    <a:lnTo>
                      <a:pt x="134" y="54"/>
                    </a:lnTo>
                    <a:lnTo>
                      <a:pt x="130" y="56"/>
                    </a:lnTo>
                    <a:lnTo>
                      <a:pt x="126" y="56"/>
                    </a:lnTo>
                    <a:lnTo>
                      <a:pt x="126" y="54"/>
                    </a:lnTo>
                    <a:lnTo>
                      <a:pt x="124" y="44"/>
                    </a:lnTo>
                    <a:lnTo>
                      <a:pt x="124" y="34"/>
                    </a:lnTo>
                    <a:lnTo>
                      <a:pt x="120" y="24"/>
                    </a:lnTo>
                    <a:lnTo>
                      <a:pt x="116" y="24"/>
                    </a:lnTo>
                    <a:lnTo>
                      <a:pt x="118" y="18"/>
                    </a:lnTo>
                    <a:lnTo>
                      <a:pt x="106" y="10"/>
                    </a:lnTo>
                    <a:lnTo>
                      <a:pt x="102" y="14"/>
                    </a:lnTo>
                    <a:lnTo>
                      <a:pt x="100" y="14"/>
                    </a:lnTo>
                    <a:lnTo>
                      <a:pt x="94" y="6"/>
                    </a:lnTo>
                    <a:lnTo>
                      <a:pt x="94" y="2"/>
                    </a:lnTo>
                    <a:lnTo>
                      <a:pt x="98" y="0"/>
                    </a:lnTo>
                    <a:lnTo>
                      <a:pt x="92" y="0"/>
                    </a:lnTo>
                    <a:lnTo>
                      <a:pt x="92" y="0"/>
                    </a:lnTo>
                    <a:lnTo>
                      <a:pt x="9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5" name="Freeform 1617"/>
              <p:cNvSpPr>
                <a:spLocks/>
              </p:cNvSpPr>
              <p:nvPr/>
            </p:nvSpPr>
            <p:spPr bwMode="auto">
              <a:xfrm>
                <a:off x="742950" y="2819400"/>
                <a:ext cx="95250" cy="79375"/>
              </a:xfrm>
              <a:custGeom>
                <a:avLst/>
                <a:gdLst>
                  <a:gd name="T0" fmla="*/ 56 w 60"/>
                  <a:gd name="T1" fmla="*/ 6 h 50"/>
                  <a:gd name="T2" fmla="*/ 56 w 60"/>
                  <a:gd name="T3" fmla="*/ 6 h 50"/>
                  <a:gd name="T4" fmla="*/ 56 w 60"/>
                  <a:gd name="T5" fmla="*/ 8 h 50"/>
                  <a:gd name="T6" fmla="*/ 56 w 60"/>
                  <a:gd name="T7" fmla="*/ 2 h 50"/>
                  <a:gd name="T8" fmla="*/ 44 w 60"/>
                  <a:gd name="T9" fmla="*/ 0 h 50"/>
                  <a:gd name="T10" fmla="*/ 38 w 60"/>
                  <a:gd name="T11" fmla="*/ 0 h 50"/>
                  <a:gd name="T12" fmla="*/ 32 w 60"/>
                  <a:gd name="T13" fmla="*/ 0 h 50"/>
                  <a:gd name="T14" fmla="*/ 28 w 60"/>
                  <a:gd name="T15" fmla="*/ 8 h 50"/>
                  <a:gd name="T16" fmla="*/ 26 w 60"/>
                  <a:gd name="T17" fmla="*/ 8 h 50"/>
                  <a:gd name="T18" fmla="*/ 20 w 60"/>
                  <a:gd name="T19" fmla="*/ 8 h 50"/>
                  <a:gd name="T20" fmla="*/ 16 w 60"/>
                  <a:gd name="T21" fmla="*/ 14 h 50"/>
                  <a:gd name="T22" fmla="*/ 16 w 60"/>
                  <a:gd name="T23" fmla="*/ 24 h 50"/>
                  <a:gd name="T24" fmla="*/ 14 w 60"/>
                  <a:gd name="T25" fmla="*/ 38 h 50"/>
                  <a:gd name="T26" fmla="*/ 0 w 60"/>
                  <a:gd name="T27" fmla="*/ 38 h 50"/>
                  <a:gd name="T28" fmla="*/ 0 w 60"/>
                  <a:gd name="T29" fmla="*/ 42 h 50"/>
                  <a:gd name="T30" fmla="*/ 4 w 60"/>
                  <a:gd name="T31" fmla="*/ 44 h 50"/>
                  <a:gd name="T32" fmla="*/ 8 w 60"/>
                  <a:gd name="T33" fmla="*/ 46 h 50"/>
                  <a:gd name="T34" fmla="*/ 14 w 60"/>
                  <a:gd name="T35" fmla="*/ 44 h 50"/>
                  <a:gd name="T36" fmla="*/ 18 w 60"/>
                  <a:gd name="T37" fmla="*/ 44 h 50"/>
                  <a:gd name="T38" fmla="*/ 24 w 60"/>
                  <a:gd name="T39" fmla="*/ 44 h 50"/>
                  <a:gd name="T40" fmla="*/ 26 w 60"/>
                  <a:gd name="T41" fmla="*/ 46 h 50"/>
                  <a:gd name="T42" fmla="*/ 28 w 60"/>
                  <a:gd name="T43" fmla="*/ 50 h 50"/>
                  <a:gd name="T44" fmla="*/ 32 w 60"/>
                  <a:gd name="T45" fmla="*/ 50 h 50"/>
                  <a:gd name="T46" fmla="*/ 36 w 60"/>
                  <a:gd name="T47" fmla="*/ 34 h 50"/>
                  <a:gd name="T48" fmla="*/ 38 w 60"/>
                  <a:gd name="T49" fmla="*/ 28 h 50"/>
                  <a:gd name="T50" fmla="*/ 44 w 60"/>
                  <a:gd name="T51" fmla="*/ 32 h 50"/>
                  <a:gd name="T52" fmla="*/ 46 w 60"/>
                  <a:gd name="T53" fmla="*/ 32 h 50"/>
                  <a:gd name="T54" fmla="*/ 48 w 60"/>
                  <a:gd name="T55" fmla="*/ 28 h 50"/>
                  <a:gd name="T56" fmla="*/ 52 w 60"/>
                  <a:gd name="T57" fmla="*/ 26 h 50"/>
                  <a:gd name="T58" fmla="*/ 54 w 60"/>
                  <a:gd name="T59" fmla="*/ 26 h 50"/>
                  <a:gd name="T60" fmla="*/ 56 w 60"/>
                  <a:gd name="T61" fmla="*/ 24 h 50"/>
                  <a:gd name="T62" fmla="*/ 54 w 60"/>
                  <a:gd name="T63" fmla="*/ 18 h 50"/>
                  <a:gd name="T64" fmla="*/ 56 w 60"/>
                  <a:gd name="T65" fmla="*/ 18 h 50"/>
                  <a:gd name="T66" fmla="*/ 60 w 60"/>
                  <a:gd name="T67" fmla="*/ 16 h 50"/>
                  <a:gd name="T68" fmla="*/ 60 w 60"/>
                  <a:gd name="T69" fmla="*/ 14 h 50"/>
                  <a:gd name="T70" fmla="*/ 56 w 60"/>
                  <a:gd name="T71" fmla="*/ 6 h 50"/>
                  <a:gd name="T72" fmla="*/ 56 w 60"/>
                  <a:gd name="T73" fmla="*/ 6 h 50"/>
                  <a:gd name="T74" fmla="*/ 56 w 60"/>
                  <a:gd name="T75" fmla="*/ 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50">
                    <a:moveTo>
                      <a:pt x="56" y="6"/>
                    </a:moveTo>
                    <a:lnTo>
                      <a:pt x="56" y="6"/>
                    </a:lnTo>
                    <a:lnTo>
                      <a:pt x="56" y="8"/>
                    </a:lnTo>
                    <a:lnTo>
                      <a:pt x="56" y="2"/>
                    </a:lnTo>
                    <a:lnTo>
                      <a:pt x="44" y="0"/>
                    </a:lnTo>
                    <a:lnTo>
                      <a:pt x="38" y="0"/>
                    </a:lnTo>
                    <a:lnTo>
                      <a:pt x="32" y="0"/>
                    </a:lnTo>
                    <a:lnTo>
                      <a:pt x="28" y="8"/>
                    </a:lnTo>
                    <a:lnTo>
                      <a:pt x="26" y="8"/>
                    </a:lnTo>
                    <a:lnTo>
                      <a:pt x="20" y="8"/>
                    </a:lnTo>
                    <a:lnTo>
                      <a:pt x="16" y="14"/>
                    </a:lnTo>
                    <a:lnTo>
                      <a:pt x="16" y="24"/>
                    </a:lnTo>
                    <a:lnTo>
                      <a:pt x="14" y="38"/>
                    </a:lnTo>
                    <a:lnTo>
                      <a:pt x="0" y="38"/>
                    </a:lnTo>
                    <a:lnTo>
                      <a:pt x="0" y="42"/>
                    </a:lnTo>
                    <a:lnTo>
                      <a:pt x="4" y="44"/>
                    </a:lnTo>
                    <a:lnTo>
                      <a:pt x="8" y="46"/>
                    </a:lnTo>
                    <a:lnTo>
                      <a:pt x="14" y="44"/>
                    </a:lnTo>
                    <a:lnTo>
                      <a:pt x="18" y="44"/>
                    </a:lnTo>
                    <a:lnTo>
                      <a:pt x="24" y="44"/>
                    </a:lnTo>
                    <a:lnTo>
                      <a:pt x="26" y="46"/>
                    </a:lnTo>
                    <a:lnTo>
                      <a:pt x="28" y="50"/>
                    </a:lnTo>
                    <a:lnTo>
                      <a:pt x="32" y="50"/>
                    </a:lnTo>
                    <a:lnTo>
                      <a:pt x="36" y="34"/>
                    </a:lnTo>
                    <a:lnTo>
                      <a:pt x="38" y="28"/>
                    </a:lnTo>
                    <a:lnTo>
                      <a:pt x="44" y="32"/>
                    </a:lnTo>
                    <a:lnTo>
                      <a:pt x="46" y="32"/>
                    </a:lnTo>
                    <a:lnTo>
                      <a:pt x="48" y="28"/>
                    </a:lnTo>
                    <a:lnTo>
                      <a:pt x="52" y="26"/>
                    </a:lnTo>
                    <a:lnTo>
                      <a:pt x="54" y="26"/>
                    </a:lnTo>
                    <a:lnTo>
                      <a:pt x="56" y="24"/>
                    </a:lnTo>
                    <a:lnTo>
                      <a:pt x="54" y="18"/>
                    </a:lnTo>
                    <a:lnTo>
                      <a:pt x="56" y="18"/>
                    </a:lnTo>
                    <a:lnTo>
                      <a:pt x="60" y="16"/>
                    </a:lnTo>
                    <a:lnTo>
                      <a:pt x="60" y="14"/>
                    </a:lnTo>
                    <a:lnTo>
                      <a:pt x="56" y="6"/>
                    </a:lnTo>
                    <a:lnTo>
                      <a:pt x="56" y="6"/>
                    </a:lnTo>
                    <a:lnTo>
                      <a:pt x="56"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6" name="Freeform 1618"/>
              <p:cNvSpPr>
                <a:spLocks/>
              </p:cNvSpPr>
              <p:nvPr/>
            </p:nvSpPr>
            <p:spPr bwMode="auto">
              <a:xfrm>
                <a:off x="2505075" y="3575050"/>
                <a:ext cx="190500" cy="114300"/>
              </a:xfrm>
              <a:custGeom>
                <a:avLst/>
                <a:gdLst>
                  <a:gd name="T0" fmla="*/ 118 w 120"/>
                  <a:gd name="T1" fmla="*/ 46 h 72"/>
                  <a:gd name="T2" fmla="*/ 108 w 120"/>
                  <a:gd name="T3" fmla="*/ 44 h 72"/>
                  <a:gd name="T4" fmla="*/ 94 w 120"/>
                  <a:gd name="T5" fmla="*/ 44 h 72"/>
                  <a:gd name="T6" fmla="*/ 88 w 120"/>
                  <a:gd name="T7" fmla="*/ 38 h 72"/>
                  <a:gd name="T8" fmla="*/ 82 w 120"/>
                  <a:gd name="T9" fmla="*/ 38 h 72"/>
                  <a:gd name="T10" fmla="*/ 76 w 120"/>
                  <a:gd name="T11" fmla="*/ 34 h 72"/>
                  <a:gd name="T12" fmla="*/ 72 w 120"/>
                  <a:gd name="T13" fmla="*/ 26 h 72"/>
                  <a:gd name="T14" fmla="*/ 64 w 120"/>
                  <a:gd name="T15" fmla="*/ 24 h 72"/>
                  <a:gd name="T16" fmla="*/ 64 w 120"/>
                  <a:gd name="T17" fmla="*/ 16 h 72"/>
                  <a:gd name="T18" fmla="*/ 60 w 120"/>
                  <a:gd name="T19" fmla="*/ 12 h 72"/>
                  <a:gd name="T20" fmla="*/ 52 w 120"/>
                  <a:gd name="T21" fmla="*/ 12 h 72"/>
                  <a:gd name="T22" fmla="*/ 44 w 120"/>
                  <a:gd name="T23" fmla="*/ 12 h 72"/>
                  <a:gd name="T24" fmla="*/ 38 w 120"/>
                  <a:gd name="T25" fmla="*/ 2 h 72"/>
                  <a:gd name="T26" fmla="*/ 34 w 120"/>
                  <a:gd name="T27" fmla="*/ 2 h 72"/>
                  <a:gd name="T28" fmla="*/ 24 w 120"/>
                  <a:gd name="T29" fmla="*/ 2 h 72"/>
                  <a:gd name="T30" fmla="*/ 18 w 120"/>
                  <a:gd name="T31" fmla="*/ 0 h 72"/>
                  <a:gd name="T32" fmla="*/ 16 w 120"/>
                  <a:gd name="T33" fmla="*/ 2 h 72"/>
                  <a:gd name="T34" fmla="*/ 6 w 120"/>
                  <a:gd name="T35" fmla="*/ 8 h 72"/>
                  <a:gd name="T36" fmla="*/ 0 w 120"/>
                  <a:gd name="T37" fmla="*/ 18 h 72"/>
                  <a:gd name="T38" fmla="*/ 2 w 120"/>
                  <a:gd name="T39" fmla="*/ 26 h 72"/>
                  <a:gd name="T40" fmla="*/ 10 w 120"/>
                  <a:gd name="T41" fmla="*/ 28 h 72"/>
                  <a:gd name="T42" fmla="*/ 14 w 120"/>
                  <a:gd name="T43" fmla="*/ 36 h 72"/>
                  <a:gd name="T44" fmla="*/ 20 w 120"/>
                  <a:gd name="T45" fmla="*/ 38 h 72"/>
                  <a:gd name="T46" fmla="*/ 28 w 120"/>
                  <a:gd name="T47" fmla="*/ 40 h 72"/>
                  <a:gd name="T48" fmla="*/ 38 w 120"/>
                  <a:gd name="T49" fmla="*/ 46 h 72"/>
                  <a:gd name="T50" fmla="*/ 46 w 120"/>
                  <a:gd name="T51" fmla="*/ 46 h 72"/>
                  <a:gd name="T52" fmla="*/ 54 w 120"/>
                  <a:gd name="T53" fmla="*/ 52 h 72"/>
                  <a:gd name="T54" fmla="*/ 56 w 120"/>
                  <a:gd name="T55" fmla="*/ 56 h 72"/>
                  <a:gd name="T56" fmla="*/ 64 w 120"/>
                  <a:gd name="T57" fmla="*/ 56 h 72"/>
                  <a:gd name="T58" fmla="*/ 70 w 120"/>
                  <a:gd name="T59" fmla="*/ 64 h 72"/>
                  <a:gd name="T60" fmla="*/ 82 w 120"/>
                  <a:gd name="T61" fmla="*/ 64 h 72"/>
                  <a:gd name="T62" fmla="*/ 94 w 120"/>
                  <a:gd name="T63" fmla="*/ 68 h 72"/>
                  <a:gd name="T64" fmla="*/ 102 w 120"/>
                  <a:gd name="T65" fmla="*/ 72 h 72"/>
                  <a:gd name="T66" fmla="*/ 110 w 120"/>
                  <a:gd name="T67" fmla="*/ 72 h 72"/>
                  <a:gd name="T68" fmla="*/ 116 w 120"/>
                  <a:gd name="T69" fmla="*/ 72 h 72"/>
                  <a:gd name="T70" fmla="*/ 118 w 120"/>
                  <a:gd name="T71" fmla="*/ 66 h 72"/>
                  <a:gd name="T72" fmla="*/ 120 w 120"/>
                  <a:gd name="T73" fmla="*/ 64 h 72"/>
                  <a:gd name="T74" fmla="*/ 116 w 120"/>
                  <a:gd name="T75" fmla="*/ 58 h 72"/>
                  <a:gd name="T76" fmla="*/ 118 w 120"/>
                  <a:gd name="T77" fmla="*/ 54 h 72"/>
                  <a:gd name="T78" fmla="*/ 118 w 120"/>
                  <a:gd name="T79" fmla="*/ 46 h 72"/>
                  <a:gd name="T80" fmla="*/ 118 w 120"/>
                  <a:gd name="T81" fmla="*/ 46 h 72"/>
                  <a:gd name="T82" fmla="*/ 118 w 120"/>
                  <a:gd name="T83" fmla="*/ 4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72">
                    <a:moveTo>
                      <a:pt x="118" y="46"/>
                    </a:moveTo>
                    <a:lnTo>
                      <a:pt x="108" y="44"/>
                    </a:lnTo>
                    <a:lnTo>
                      <a:pt x="94" y="44"/>
                    </a:lnTo>
                    <a:lnTo>
                      <a:pt x="88" y="38"/>
                    </a:lnTo>
                    <a:lnTo>
                      <a:pt x="82" y="38"/>
                    </a:lnTo>
                    <a:lnTo>
                      <a:pt x="76" y="34"/>
                    </a:lnTo>
                    <a:lnTo>
                      <a:pt x="72" y="26"/>
                    </a:lnTo>
                    <a:lnTo>
                      <a:pt x="64" y="24"/>
                    </a:lnTo>
                    <a:lnTo>
                      <a:pt x="64" y="16"/>
                    </a:lnTo>
                    <a:lnTo>
                      <a:pt x="60" y="12"/>
                    </a:lnTo>
                    <a:lnTo>
                      <a:pt x="52" y="12"/>
                    </a:lnTo>
                    <a:lnTo>
                      <a:pt x="44" y="12"/>
                    </a:lnTo>
                    <a:lnTo>
                      <a:pt x="38" y="2"/>
                    </a:lnTo>
                    <a:lnTo>
                      <a:pt x="34" y="2"/>
                    </a:lnTo>
                    <a:lnTo>
                      <a:pt x="24" y="2"/>
                    </a:lnTo>
                    <a:lnTo>
                      <a:pt x="18" y="0"/>
                    </a:lnTo>
                    <a:lnTo>
                      <a:pt x="16" y="2"/>
                    </a:lnTo>
                    <a:lnTo>
                      <a:pt x="6" y="8"/>
                    </a:lnTo>
                    <a:lnTo>
                      <a:pt x="0" y="18"/>
                    </a:lnTo>
                    <a:lnTo>
                      <a:pt x="2" y="26"/>
                    </a:lnTo>
                    <a:lnTo>
                      <a:pt x="10" y="28"/>
                    </a:lnTo>
                    <a:lnTo>
                      <a:pt x="14" y="36"/>
                    </a:lnTo>
                    <a:lnTo>
                      <a:pt x="20" y="38"/>
                    </a:lnTo>
                    <a:lnTo>
                      <a:pt x="28" y="40"/>
                    </a:lnTo>
                    <a:lnTo>
                      <a:pt x="38" y="46"/>
                    </a:lnTo>
                    <a:lnTo>
                      <a:pt x="46" y="46"/>
                    </a:lnTo>
                    <a:lnTo>
                      <a:pt x="54" y="52"/>
                    </a:lnTo>
                    <a:lnTo>
                      <a:pt x="56" y="56"/>
                    </a:lnTo>
                    <a:lnTo>
                      <a:pt x="64" y="56"/>
                    </a:lnTo>
                    <a:lnTo>
                      <a:pt x="70" y="64"/>
                    </a:lnTo>
                    <a:lnTo>
                      <a:pt x="82" y="64"/>
                    </a:lnTo>
                    <a:lnTo>
                      <a:pt x="94" y="68"/>
                    </a:lnTo>
                    <a:lnTo>
                      <a:pt x="102" y="72"/>
                    </a:lnTo>
                    <a:lnTo>
                      <a:pt x="110" y="72"/>
                    </a:lnTo>
                    <a:lnTo>
                      <a:pt x="116" y="72"/>
                    </a:lnTo>
                    <a:lnTo>
                      <a:pt x="118" y="66"/>
                    </a:lnTo>
                    <a:lnTo>
                      <a:pt x="120" y="64"/>
                    </a:lnTo>
                    <a:lnTo>
                      <a:pt x="116" y="58"/>
                    </a:lnTo>
                    <a:lnTo>
                      <a:pt x="118" y="54"/>
                    </a:lnTo>
                    <a:lnTo>
                      <a:pt x="118" y="46"/>
                    </a:lnTo>
                    <a:lnTo>
                      <a:pt x="118" y="46"/>
                    </a:lnTo>
                    <a:lnTo>
                      <a:pt x="118" y="4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7" name="Freeform 1619"/>
              <p:cNvSpPr>
                <a:spLocks noEditPoints="1"/>
              </p:cNvSpPr>
              <p:nvPr/>
            </p:nvSpPr>
            <p:spPr bwMode="auto">
              <a:xfrm>
                <a:off x="920750" y="4937125"/>
                <a:ext cx="320675" cy="355600"/>
              </a:xfrm>
              <a:custGeom>
                <a:avLst/>
                <a:gdLst>
                  <a:gd name="T0" fmla="*/ 72 w 202"/>
                  <a:gd name="T1" fmla="*/ 224 h 224"/>
                  <a:gd name="T2" fmla="*/ 84 w 202"/>
                  <a:gd name="T3" fmla="*/ 212 h 224"/>
                  <a:gd name="T4" fmla="*/ 88 w 202"/>
                  <a:gd name="T5" fmla="*/ 218 h 224"/>
                  <a:gd name="T6" fmla="*/ 96 w 202"/>
                  <a:gd name="T7" fmla="*/ 224 h 224"/>
                  <a:gd name="T8" fmla="*/ 104 w 202"/>
                  <a:gd name="T9" fmla="*/ 224 h 224"/>
                  <a:gd name="T10" fmla="*/ 112 w 202"/>
                  <a:gd name="T11" fmla="*/ 216 h 224"/>
                  <a:gd name="T12" fmla="*/ 116 w 202"/>
                  <a:gd name="T13" fmla="*/ 212 h 224"/>
                  <a:gd name="T14" fmla="*/ 120 w 202"/>
                  <a:gd name="T15" fmla="*/ 156 h 224"/>
                  <a:gd name="T16" fmla="*/ 138 w 202"/>
                  <a:gd name="T17" fmla="*/ 90 h 224"/>
                  <a:gd name="T18" fmla="*/ 148 w 202"/>
                  <a:gd name="T19" fmla="*/ 30 h 224"/>
                  <a:gd name="T20" fmla="*/ 184 w 202"/>
                  <a:gd name="T21" fmla="*/ 28 h 224"/>
                  <a:gd name="T22" fmla="*/ 186 w 202"/>
                  <a:gd name="T23" fmla="*/ 22 h 224"/>
                  <a:gd name="T24" fmla="*/ 192 w 202"/>
                  <a:gd name="T25" fmla="*/ 22 h 224"/>
                  <a:gd name="T26" fmla="*/ 194 w 202"/>
                  <a:gd name="T27" fmla="*/ 22 h 224"/>
                  <a:gd name="T28" fmla="*/ 198 w 202"/>
                  <a:gd name="T29" fmla="*/ 18 h 224"/>
                  <a:gd name="T30" fmla="*/ 198 w 202"/>
                  <a:gd name="T31" fmla="*/ 18 h 224"/>
                  <a:gd name="T32" fmla="*/ 194 w 202"/>
                  <a:gd name="T33" fmla="*/ 12 h 224"/>
                  <a:gd name="T34" fmla="*/ 174 w 202"/>
                  <a:gd name="T35" fmla="*/ 16 h 224"/>
                  <a:gd name="T36" fmla="*/ 138 w 202"/>
                  <a:gd name="T37" fmla="*/ 20 h 224"/>
                  <a:gd name="T38" fmla="*/ 126 w 202"/>
                  <a:gd name="T39" fmla="*/ 18 h 224"/>
                  <a:gd name="T40" fmla="*/ 122 w 202"/>
                  <a:gd name="T41" fmla="*/ 18 h 224"/>
                  <a:gd name="T42" fmla="*/ 116 w 202"/>
                  <a:gd name="T43" fmla="*/ 16 h 224"/>
                  <a:gd name="T44" fmla="*/ 108 w 202"/>
                  <a:gd name="T45" fmla="*/ 16 h 224"/>
                  <a:gd name="T46" fmla="*/ 102 w 202"/>
                  <a:gd name="T47" fmla="*/ 10 h 224"/>
                  <a:gd name="T48" fmla="*/ 34 w 202"/>
                  <a:gd name="T49" fmla="*/ 4 h 224"/>
                  <a:gd name="T50" fmla="*/ 26 w 202"/>
                  <a:gd name="T51" fmla="*/ 0 h 224"/>
                  <a:gd name="T52" fmla="*/ 22 w 202"/>
                  <a:gd name="T53" fmla="*/ 4 h 224"/>
                  <a:gd name="T54" fmla="*/ 8 w 202"/>
                  <a:gd name="T55" fmla="*/ 4 h 224"/>
                  <a:gd name="T56" fmla="*/ 4 w 202"/>
                  <a:gd name="T57" fmla="*/ 28 h 224"/>
                  <a:gd name="T58" fmla="*/ 22 w 202"/>
                  <a:gd name="T59" fmla="*/ 44 h 224"/>
                  <a:gd name="T60" fmla="*/ 24 w 202"/>
                  <a:gd name="T61" fmla="*/ 56 h 224"/>
                  <a:gd name="T62" fmla="*/ 24 w 202"/>
                  <a:gd name="T63" fmla="*/ 70 h 224"/>
                  <a:gd name="T64" fmla="*/ 36 w 202"/>
                  <a:gd name="T65" fmla="*/ 82 h 224"/>
                  <a:gd name="T66" fmla="*/ 36 w 202"/>
                  <a:gd name="T67" fmla="*/ 92 h 224"/>
                  <a:gd name="T68" fmla="*/ 44 w 202"/>
                  <a:gd name="T69" fmla="*/ 102 h 224"/>
                  <a:gd name="T70" fmla="*/ 44 w 202"/>
                  <a:gd name="T71" fmla="*/ 116 h 224"/>
                  <a:gd name="T72" fmla="*/ 50 w 202"/>
                  <a:gd name="T73" fmla="*/ 146 h 224"/>
                  <a:gd name="T74" fmla="*/ 50 w 202"/>
                  <a:gd name="T75" fmla="*/ 172 h 224"/>
                  <a:gd name="T76" fmla="*/ 52 w 202"/>
                  <a:gd name="T77" fmla="*/ 198 h 224"/>
                  <a:gd name="T78" fmla="*/ 62 w 202"/>
                  <a:gd name="T79" fmla="*/ 212 h 224"/>
                  <a:gd name="T80" fmla="*/ 70 w 202"/>
                  <a:gd name="T81" fmla="*/ 212 h 224"/>
                  <a:gd name="T82" fmla="*/ 70 w 202"/>
                  <a:gd name="T83" fmla="*/ 224 h 224"/>
                  <a:gd name="T84" fmla="*/ 72 w 202"/>
                  <a:gd name="T85" fmla="*/ 224 h 224"/>
                  <a:gd name="T86" fmla="*/ 48 w 202"/>
                  <a:gd name="T87" fmla="*/ 54 h 224"/>
                  <a:gd name="T88" fmla="*/ 48 w 202"/>
                  <a:gd name="T89" fmla="*/ 56 h 224"/>
                  <a:gd name="T90" fmla="*/ 44 w 202"/>
                  <a:gd name="T91" fmla="*/ 54 h 224"/>
                  <a:gd name="T92" fmla="*/ 48 w 202"/>
                  <a:gd name="T93" fmla="*/ 5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2" h="224">
                    <a:moveTo>
                      <a:pt x="72" y="224"/>
                    </a:moveTo>
                    <a:lnTo>
                      <a:pt x="72" y="224"/>
                    </a:lnTo>
                    <a:lnTo>
                      <a:pt x="80" y="212"/>
                    </a:lnTo>
                    <a:lnTo>
                      <a:pt x="84" y="212"/>
                    </a:lnTo>
                    <a:lnTo>
                      <a:pt x="88" y="212"/>
                    </a:lnTo>
                    <a:lnTo>
                      <a:pt x="88" y="218"/>
                    </a:lnTo>
                    <a:lnTo>
                      <a:pt x="90" y="220"/>
                    </a:lnTo>
                    <a:lnTo>
                      <a:pt x="96" y="224"/>
                    </a:lnTo>
                    <a:lnTo>
                      <a:pt x="102" y="224"/>
                    </a:lnTo>
                    <a:lnTo>
                      <a:pt x="104" y="224"/>
                    </a:lnTo>
                    <a:lnTo>
                      <a:pt x="108" y="220"/>
                    </a:lnTo>
                    <a:lnTo>
                      <a:pt x="112" y="216"/>
                    </a:lnTo>
                    <a:lnTo>
                      <a:pt x="112" y="212"/>
                    </a:lnTo>
                    <a:lnTo>
                      <a:pt x="116" y="212"/>
                    </a:lnTo>
                    <a:lnTo>
                      <a:pt x="120" y="212"/>
                    </a:lnTo>
                    <a:lnTo>
                      <a:pt x="120" y="156"/>
                    </a:lnTo>
                    <a:lnTo>
                      <a:pt x="122" y="90"/>
                    </a:lnTo>
                    <a:lnTo>
                      <a:pt x="138" y="90"/>
                    </a:lnTo>
                    <a:lnTo>
                      <a:pt x="138" y="30"/>
                    </a:lnTo>
                    <a:lnTo>
                      <a:pt x="148" y="30"/>
                    </a:lnTo>
                    <a:lnTo>
                      <a:pt x="180" y="26"/>
                    </a:lnTo>
                    <a:lnTo>
                      <a:pt x="184" y="28"/>
                    </a:lnTo>
                    <a:lnTo>
                      <a:pt x="186" y="26"/>
                    </a:lnTo>
                    <a:lnTo>
                      <a:pt x="186" y="22"/>
                    </a:lnTo>
                    <a:lnTo>
                      <a:pt x="188" y="22"/>
                    </a:lnTo>
                    <a:lnTo>
                      <a:pt x="192" y="22"/>
                    </a:lnTo>
                    <a:lnTo>
                      <a:pt x="194" y="26"/>
                    </a:lnTo>
                    <a:lnTo>
                      <a:pt x="194" y="22"/>
                    </a:lnTo>
                    <a:lnTo>
                      <a:pt x="196" y="20"/>
                    </a:lnTo>
                    <a:lnTo>
                      <a:pt x="198" y="18"/>
                    </a:lnTo>
                    <a:lnTo>
                      <a:pt x="202" y="18"/>
                    </a:lnTo>
                    <a:lnTo>
                      <a:pt x="198" y="18"/>
                    </a:lnTo>
                    <a:lnTo>
                      <a:pt x="196" y="16"/>
                    </a:lnTo>
                    <a:lnTo>
                      <a:pt x="194" y="12"/>
                    </a:lnTo>
                    <a:lnTo>
                      <a:pt x="192" y="12"/>
                    </a:lnTo>
                    <a:lnTo>
                      <a:pt x="174" y="16"/>
                    </a:lnTo>
                    <a:lnTo>
                      <a:pt x="140" y="20"/>
                    </a:lnTo>
                    <a:lnTo>
                      <a:pt x="138" y="20"/>
                    </a:lnTo>
                    <a:lnTo>
                      <a:pt x="130" y="18"/>
                    </a:lnTo>
                    <a:lnTo>
                      <a:pt x="126" y="18"/>
                    </a:lnTo>
                    <a:lnTo>
                      <a:pt x="124" y="18"/>
                    </a:lnTo>
                    <a:lnTo>
                      <a:pt x="122" y="18"/>
                    </a:lnTo>
                    <a:lnTo>
                      <a:pt x="120" y="18"/>
                    </a:lnTo>
                    <a:lnTo>
                      <a:pt x="116" y="16"/>
                    </a:lnTo>
                    <a:lnTo>
                      <a:pt x="112" y="16"/>
                    </a:lnTo>
                    <a:lnTo>
                      <a:pt x="108" y="16"/>
                    </a:lnTo>
                    <a:lnTo>
                      <a:pt x="106" y="12"/>
                    </a:lnTo>
                    <a:lnTo>
                      <a:pt x="102" y="10"/>
                    </a:lnTo>
                    <a:lnTo>
                      <a:pt x="98" y="8"/>
                    </a:lnTo>
                    <a:lnTo>
                      <a:pt x="34" y="4"/>
                    </a:lnTo>
                    <a:lnTo>
                      <a:pt x="32" y="2"/>
                    </a:lnTo>
                    <a:lnTo>
                      <a:pt x="26" y="0"/>
                    </a:lnTo>
                    <a:lnTo>
                      <a:pt x="24" y="2"/>
                    </a:lnTo>
                    <a:lnTo>
                      <a:pt x="22" y="4"/>
                    </a:lnTo>
                    <a:lnTo>
                      <a:pt x="18" y="4"/>
                    </a:lnTo>
                    <a:lnTo>
                      <a:pt x="8" y="4"/>
                    </a:lnTo>
                    <a:lnTo>
                      <a:pt x="0" y="8"/>
                    </a:lnTo>
                    <a:lnTo>
                      <a:pt x="4" y="28"/>
                    </a:lnTo>
                    <a:lnTo>
                      <a:pt x="8" y="28"/>
                    </a:lnTo>
                    <a:lnTo>
                      <a:pt x="22" y="44"/>
                    </a:lnTo>
                    <a:lnTo>
                      <a:pt x="24" y="52"/>
                    </a:lnTo>
                    <a:lnTo>
                      <a:pt x="24" y="56"/>
                    </a:lnTo>
                    <a:lnTo>
                      <a:pt x="24" y="62"/>
                    </a:lnTo>
                    <a:lnTo>
                      <a:pt x="24" y="70"/>
                    </a:lnTo>
                    <a:lnTo>
                      <a:pt x="30" y="74"/>
                    </a:lnTo>
                    <a:lnTo>
                      <a:pt x="36" y="82"/>
                    </a:lnTo>
                    <a:lnTo>
                      <a:pt x="34" y="88"/>
                    </a:lnTo>
                    <a:lnTo>
                      <a:pt x="36" y="92"/>
                    </a:lnTo>
                    <a:lnTo>
                      <a:pt x="40" y="98"/>
                    </a:lnTo>
                    <a:lnTo>
                      <a:pt x="44" y="102"/>
                    </a:lnTo>
                    <a:lnTo>
                      <a:pt x="44" y="108"/>
                    </a:lnTo>
                    <a:lnTo>
                      <a:pt x="44" y="116"/>
                    </a:lnTo>
                    <a:lnTo>
                      <a:pt x="42" y="128"/>
                    </a:lnTo>
                    <a:lnTo>
                      <a:pt x="50" y="146"/>
                    </a:lnTo>
                    <a:lnTo>
                      <a:pt x="50" y="162"/>
                    </a:lnTo>
                    <a:lnTo>
                      <a:pt x="50" y="172"/>
                    </a:lnTo>
                    <a:lnTo>
                      <a:pt x="50" y="184"/>
                    </a:lnTo>
                    <a:lnTo>
                      <a:pt x="52" y="198"/>
                    </a:lnTo>
                    <a:lnTo>
                      <a:pt x="58" y="206"/>
                    </a:lnTo>
                    <a:lnTo>
                      <a:pt x="62" y="212"/>
                    </a:lnTo>
                    <a:lnTo>
                      <a:pt x="66" y="212"/>
                    </a:lnTo>
                    <a:lnTo>
                      <a:pt x="70" y="212"/>
                    </a:lnTo>
                    <a:lnTo>
                      <a:pt x="70" y="218"/>
                    </a:lnTo>
                    <a:lnTo>
                      <a:pt x="70" y="224"/>
                    </a:lnTo>
                    <a:lnTo>
                      <a:pt x="72" y="224"/>
                    </a:lnTo>
                    <a:lnTo>
                      <a:pt x="72" y="224"/>
                    </a:lnTo>
                    <a:lnTo>
                      <a:pt x="72" y="224"/>
                    </a:lnTo>
                    <a:close/>
                    <a:moveTo>
                      <a:pt x="48" y="54"/>
                    </a:moveTo>
                    <a:lnTo>
                      <a:pt x="48" y="54"/>
                    </a:lnTo>
                    <a:lnTo>
                      <a:pt x="48" y="56"/>
                    </a:lnTo>
                    <a:lnTo>
                      <a:pt x="44" y="56"/>
                    </a:lnTo>
                    <a:lnTo>
                      <a:pt x="44" y="54"/>
                    </a:lnTo>
                    <a:lnTo>
                      <a:pt x="48" y="54"/>
                    </a:lnTo>
                    <a:lnTo>
                      <a:pt x="48" y="54"/>
                    </a:lnTo>
                    <a:lnTo>
                      <a:pt x="48" y="5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8" name="Freeform 1620"/>
              <p:cNvSpPr>
                <a:spLocks/>
              </p:cNvSpPr>
              <p:nvPr/>
            </p:nvSpPr>
            <p:spPr bwMode="auto">
              <a:xfrm>
                <a:off x="1739900" y="3238500"/>
                <a:ext cx="25400" cy="28575"/>
              </a:xfrm>
              <a:custGeom>
                <a:avLst/>
                <a:gdLst>
                  <a:gd name="T0" fmla="*/ 10 w 16"/>
                  <a:gd name="T1" fmla="*/ 18 h 18"/>
                  <a:gd name="T2" fmla="*/ 10 w 16"/>
                  <a:gd name="T3" fmla="*/ 18 h 18"/>
                  <a:gd name="T4" fmla="*/ 6 w 16"/>
                  <a:gd name="T5" fmla="*/ 10 h 18"/>
                  <a:gd name="T6" fmla="*/ 0 w 16"/>
                  <a:gd name="T7" fmla="*/ 6 h 18"/>
                  <a:gd name="T8" fmla="*/ 0 w 16"/>
                  <a:gd name="T9" fmla="*/ 2 h 18"/>
                  <a:gd name="T10" fmla="*/ 8 w 16"/>
                  <a:gd name="T11" fmla="*/ 0 h 18"/>
                  <a:gd name="T12" fmla="*/ 10 w 16"/>
                  <a:gd name="T13" fmla="*/ 6 h 18"/>
                  <a:gd name="T14" fmla="*/ 8 w 16"/>
                  <a:gd name="T15" fmla="*/ 6 h 18"/>
                  <a:gd name="T16" fmla="*/ 8 w 16"/>
                  <a:gd name="T17" fmla="*/ 10 h 18"/>
                  <a:gd name="T18" fmla="*/ 14 w 16"/>
                  <a:gd name="T19" fmla="*/ 10 h 18"/>
                  <a:gd name="T20" fmla="*/ 16 w 16"/>
                  <a:gd name="T21" fmla="*/ 14 h 18"/>
                  <a:gd name="T22" fmla="*/ 14 w 16"/>
                  <a:gd name="T23" fmla="*/ 18 h 18"/>
                  <a:gd name="T24" fmla="*/ 10 w 16"/>
                  <a:gd name="T25" fmla="*/ 18 h 18"/>
                  <a:gd name="T26" fmla="*/ 10 w 16"/>
                  <a:gd name="T27" fmla="*/ 18 h 18"/>
                  <a:gd name="T28" fmla="*/ 10 w 16"/>
                  <a:gd name="T2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8">
                    <a:moveTo>
                      <a:pt x="10" y="18"/>
                    </a:moveTo>
                    <a:lnTo>
                      <a:pt x="10" y="18"/>
                    </a:lnTo>
                    <a:lnTo>
                      <a:pt x="6" y="10"/>
                    </a:lnTo>
                    <a:lnTo>
                      <a:pt x="0" y="6"/>
                    </a:lnTo>
                    <a:lnTo>
                      <a:pt x="0" y="2"/>
                    </a:lnTo>
                    <a:lnTo>
                      <a:pt x="8" y="0"/>
                    </a:lnTo>
                    <a:lnTo>
                      <a:pt x="10" y="6"/>
                    </a:lnTo>
                    <a:lnTo>
                      <a:pt x="8" y="6"/>
                    </a:lnTo>
                    <a:lnTo>
                      <a:pt x="8" y="10"/>
                    </a:lnTo>
                    <a:lnTo>
                      <a:pt x="14" y="10"/>
                    </a:lnTo>
                    <a:lnTo>
                      <a:pt x="16" y="14"/>
                    </a:lnTo>
                    <a:lnTo>
                      <a:pt x="14" y="18"/>
                    </a:lnTo>
                    <a:lnTo>
                      <a:pt x="10" y="18"/>
                    </a:lnTo>
                    <a:lnTo>
                      <a:pt x="10" y="18"/>
                    </a:lnTo>
                    <a:lnTo>
                      <a:pt x="10"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89" name="Freeform 1621"/>
              <p:cNvSpPr>
                <a:spLocks/>
              </p:cNvSpPr>
              <p:nvPr/>
            </p:nvSpPr>
            <p:spPr bwMode="auto">
              <a:xfrm>
                <a:off x="1349375" y="4768850"/>
                <a:ext cx="234950" cy="454025"/>
              </a:xfrm>
              <a:custGeom>
                <a:avLst/>
                <a:gdLst>
                  <a:gd name="T0" fmla="*/ 70 w 148"/>
                  <a:gd name="T1" fmla="*/ 60 h 286"/>
                  <a:gd name="T2" fmla="*/ 80 w 148"/>
                  <a:gd name="T3" fmla="*/ 66 h 286"/>
                  <a:gd name="T4" fmla="*/ 82 w 148"/>
                  <a:gd name="T5" fmla="*/ 84 h 286"/>
                  <a:gd name="T6" fmla="*/ 72 w 148"/>
                  <a:gd name="T7" fmla="*/ 88 h 286"/>
                  <a:gd name="T8" fmla="*/ 74 w 148"/>
                  <a:gd name="T9" fmla="*/ 102 h 286"/>
                  <a:gd name="T10" fmla="*/ 66 w 148"/>
                  <a:gd name="T11" fmla="*/ 108 h 286"/>
                  <a:gd name="T12" fmla="*/ 62 w 148"/>
                  <a:gd name="T13" fmla="*/ 100 h 286"/>
                  <a:gd name="T14" fmla="*/ 54 w 148"/>
                  <a:gd name="T15" fmla="*/ 84 h 286"/>
                  <a:gd name="T16" fmla="*/ 54 w 148"/>
                  <a:gd name="T17" fmla="*/ 66 h 286"/>
                  <a:gd name="T18" fmla="*/ 42 w 148"/>
                  <a:gd name="T19" fmla="*/ 64 h 286"/>
                  <a:gd name="T20" fmla="*/ 0 w 148"/>
                  <a:gd name="T21" fmla="*/ 70 h 286"/>
                  <a:gd name="T22" fmla="*/ 6 w 148"/>
                  <a:gd name="T23" fmla="*/ 78 h 286"/>
                  <a:gd name="T24" fmla="*/ 18 w 148"/>
                  <a:gd name="T25" fmla="*/ 92 h 286"/>
                  <a:gd name="T26" fmla="*/ 38 w 148"/>
                  <a:gd name="T27" fmla="*/ 108 h 286"/>
                  <a:gd name="T28" fmla="*/ 36 w 148"/>
                  <a:gd name="T29" fmla="*/ 118 h 286"/>
                  <a:gd name="T30" fmla="*/ 42 w 148"/>
                  <a:gd name="T31" fmla="*/ 136 h 286"/>
                  <a:gd name="T32" fmla="*/ 34 w 148"/>
                  <a:gd name="T33" fmla="*/ 146 h 286"/>
                  <a:gd name="T34" fmla="*/ 36 w 148"/>
                  <a:gd name="T35" fmla="*/ 154 h 286"/>
                  <a:gd name="T36" fmla="*/ 34 w 148"/>
                  <a:gd name="T37" fmla="*/ 166 h 286"/>
                  <a:gd name="T38" fmla="*/ 34 w 148"/>
                  <a:gd name="T39" fmla="*/ 180 h 286"/>
                  <a:gd name="T40" fmla="*/ 38 w 148"/>
                  <a:gd name="T41" fmla="*/ 184 h 286"/>
                  <a:gd name="T42" fmla="*/ 22 w 148"/>
                  <a:gd name="T43" fmla="*/ 214 h 286"/>
                  <a:gd name="T44" fmla="*/ 22 w 148"/>
                  <a:gd name="T45" fmla="*/ 238 h 286"/>
                  <a:gd name="T46" fmla="*/ 18 w 148"/>
                  <a:gd name="T47" fmla="*/ 260 h 286"/>
                  <a:gd name="T48" fmla="*/ 26 w 148"/>
                  <a:gd name="T49" fmla="*/ 270 h 286"/>
                  <a:gd name="T50" fmla="*/ 36 w 148"/>
                  <a:gd name="T51" fmla="*/ 286 h 286"/>
                  <a:gd name="T52" fmla="*/ 42 w 148"/>
                  <a:gd name="T53" fmla="*/ 268 h 286"/>
                  <a:gd name="T54" fmla="*/ 70 w 148"/>
                  <a:gd name="T55" fmla="*/ 254 h 286"/>
                  <a:gd name="T56" fmla="*/ 72 w 148"/>
                  <a:gd name="T57" fmla="*/ 218 h 286"/>
                  <a:gd name="T58" fmla="*/ 62 w 148"/>
                  <a:gd name="T59" fmla="*/ 172 h 286"/>
                  <a:gd name="T60" fmla="*/ 70 w 148"/>
                  <a:gd name="T61" fmla="*/ 160 h 286"/>
                  <a:gd name="T62" fmla="*/ 78 w 148"/>
                  <a:gd name="T63" fmla="*/ 146 h 286"/>
                  <a:gd name="T64" fmla="*/ 90 w 148"/>
                  <a:gd name="T65" fmla="*/ 128 h 286"/>
                  <a:gd name="T66" fmla="*/ 108 w 148"/>
                  <a:gd name="T67" fmla="*/ 118 h 286"/>
                  <a:gd name="T68" fmla="*/ 128 w 148"/>
                  <a:gd name="T69" fmla="*/ 110 h 286"/>
                  <a:gd name="T70" fmla="*/ 146 w 148"/>
                  <a:gd name="T71" fmla="*/ 80 h 286"/>
                  <a:gd name="T72" fmla="*/ 148 w 148"/>
                  <a:gd name="T73" fmla="*/ 52 h 286"/>
                  <a:gd name="T74" fmla="*/ 146 w 148"/>
                  <a:gd name="T75" fmla="*/ 0 h 286"/>
                  <a:gd name="T76" fmla="*/ 130 w 148"/>
                  <a:gd name="T77" fmla="*/ 6 h 286"/>
                  <a:gd name="T78" fmla="*/ 118 w 148"/>
                  <a:gd name="T79" fmla="*/ 10 h 286"/>
                  <a:gd name="T80" fmla="*/ 110 w 148"/>
                  <a:gd name="T81" fmla="*/ 10 h 286"/>
                  <a:gd name="T82" fmla="*/ 96 w 148"/>
                  <a:gd name="T83" fmla="*/ 18 h 286"/>
                  <a:gd name="T84" fmla="*/ 80 w 148"/>
                  <a:gd name="T85" fmla="*/ 16 h 286"/>
                  <a:gd name="T86" fmla="*/ 72 w 148"/>
                  <a:gd name="T87" fmla="*/ 16 h 286"/>
                  <a:gd name="T88" fmla="*/ 64 w 148"/>
                  <a:gd name="T89" fmla="*/ 30 h 286"/>
                  <a:gd name="T90" fmla="*/ 66 w 148"/>
                  <a:gd name="T91" fmla="*/ 5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8" h="286">
                    <a:moveTo>
                      <a:pt x="66" y="56"/>
                    </a:moveTo>
                    <a:lnTo>
                      <a:pt x="66" y="56"/>
                    </a:lnTo>
                    <a:lnTo>
                      <a:pt x="70" y="60"/>
                    </a:lnTo>
                    <a:lnTo>
                      <a:pt x="72" y="62"/>
                    </a:lnTo>
                    <a:lnTo>
                      <a:pt x="78" y="64"/>
                    </a:lnTo>
                    <a:lnTo>
                      <a:pt x="80" y="66"/>
                    </a:lnTo>
                    <a:lnTo>
                      <a:pt x="80" y="74"/>
                    </a:lnTo>
                    <a:lnTo>
                      <a:pt x="80" y="80"/>
                    </a:lnTo>
                    <a:lnTo>
                      <a:pt x="82" y="84"/>
                    </a:lnTo>
                    <a:lnTo>
                      <a:pt x="80" y="88"/>
                    </a:lnTo>
                    <a:lnTo>
                      <a:pt x="78" y="88"/>
                    </a:lnTo>
                    <a:lnTo>
                      <a:pt x="72" y="88"/>
                    </a:lnTo>
                    <a:lnTo>
                      <a:pt x="72" y="92"/>
                    </a:lnTo>
                    <a:lnTo>
                      <a:pt x="74" y="100"/>
                    </a:lnTo>
                    <a:lnTo>
                      <a:pt x="74" y="102"/>
                    </a:lnTo>
                    <a:lnTo>
                      <a:pt x="74" y="106"/>
                    </a:lnTo>
                    <a:lnTo>
                      <a:pt x="70" y="108"/>
                    </a:lnTo>
                    <a:lnTo>
                      <a:pt x="66" y="108"/>
                    </a:lnTo>
                    <a:lnTo>
                      <a:pt x="66" y="106"/>
                    </a:lnTo>
                    <a:lnTo>
                      <a:pt x="66" y="102"/>
                    </a:lnTo>
                    <a:lnTo>
                      <a:pt x="62" y="100"/>
                    </a:lnTo>
                    <a:lnTo>
                      <a:pt x="54" y="90"/>
                    </a:lnTo>
                    <a:lnTo>
                      <a:pt x="52" y="88"/>
                    </a:lnTo>
                    <a:lnTo>
                      <a:pt x="54" y="84"/>
                    </a:lnTo>
                    <a:lnTo>
                      <a:pt x="56" y="78"/>
                    </a:lnTo>
                    <a:lnTo>
                      <a:pt x="56" y="72"/>
                    </a:lnTo>
                    <a:lnTo>
                      <a:pt x="54" y="66"/>
                    </a:lnTo>
                    <a:lnTo>
                      <a:pt x="44" y="70"/>
                    </a:lnTo>
                    <a:lnTo>
                      <a:pt x="42" y="70"/>
                    </a:lnTo>
                    <a:lnTo>
                      <a:pt x="42" y="64"/>
                    </a:lnTo>
                    <a:lnTo>
                      <a:pt x="38" y="60"/>
                    </a:lnTo>
                    <a:lnTo>
                      <a:pt x="34" y="60"/>
                    </a:lnTo>
                    <a:lnTo>
                      <a:pt x="0" y="70"/>
                    </a:lnTo>
                    <a:lnTo>
                      <a:pt x="6" y="72"/>
                    </a:lnTo>
                    <a:lnTo>
                      <a:pt x="6" y="74"/>
                    </a:lnTo>
                    <a:lnTo>
                      <a:pt x="6" y="78"/>
                    </a:lnTo>
                    <a:lnTo>
                      <a:pt x="4" y="88"/>
                    </a:lnTo>
                    <a:lnTo>
                      <a:pt x="10" y="90"/>
                    </a:lnTo>
                    <a:lnTo>
                      <a:pt x="18" y="92"/>
                    </a:lnTo>
                    <a:lnTo>
                      <a:pt x="26" y="98"/>
                    </a:lnTo>
                    <a:lnTo>
                      <a:pt x="36" y="102"/>
                    </a:lnTo>
                    <a:lnTo>
                      <a:pt x="38" y="108"/>
                    </a:lnTo>
                    <a:lnTo>
                      <a:pt x="38" y="110"/>
                    </a:lnTo>
                    <a:lnTo>
                      <a:pt x="36" y="114"/>
                    </a:lnTo>
                    <a:lnTo>
                      <a:pt x="36" y="118"/>
                    </a:lnTo>
                    <a:lnTo>
                      <a:pt x="34" y="124"/>
                    </a:lnTo>
                    <a:lnTo>
                      <a:pt x="36" y="128"/>
                    </a:lnTo>
                    <a:lnTo>
                      <a:pt x="42" y="136"/>
                    </a:lnTo>
                    <a:lnTo>
                      <a:pt x="36" y="142"/>
                    </a:lnTo>
                    <a:lnTo>
                      <a:pt x="34" y="144"/>
                    </a:lnTo>
                    <a:lnTo>
                      <a:pt x="34" y="146"/>
                    </a:lnTo>
                    <a:lnTo>
                      <a:pt x="34" y="148"/>
                    </a:lnTo>
                    <a:lnTo>
                      <a:pt x="36" y="152"/>
                    </a:lnTo>
                    <a:lnTo>
                      <a:pt x="36" y="154"/>
                    </a:lnTo>
                    <a:lnTo>
                      <a:pt x="36" y="160"/>
                    </a:lnTo>
                    <a:lnTo>
                      <a:pt x="36" y="164"/>
                    </a:lnTo>
                    <a:lnTo>
                      <a:pt x="34" y="166"/>
                    </a:lnTo>
                    <a:lnTo>
                      <a:pt x="36" y="170"/>
                    </a:lnTo>
                    <a:lnTo>
                      <a:pt x="36" y="174"/>
                    </a:lnTo>
                    <a:lnTo>
                      <a:pt x="34" y="180"/>
                    </a:lnTo>
                    <a:lnTo>
                      <a:pt x="36" y="182"/>
                    </a:lnTo>
                    <a:lnTo>
                      <a:pt x="38" y="182"/>
                    </a:lnTo>
                    <a:lnTo>
                      <a:pt x="38" y="184"/>
                    </a:lnTo>
                    <a:lnTo>
                      <a:pt x="32" y="196"/>
                    </a:lnTo>
                    <a:lnTo>
                      <a:pt x="22" y="208"/>
                    </a:lnTo>
                    <a:lnTo>
                      <a:pt x="22" y="214"/>
                    </a:lnTo>
                    <a:lnTo>
                      <a:pt x="22" y="224"/>
                    </a:lnTo>
                    <a:lnTo>
                      <a:pt x="18" y="232"/>
                    </a:lnTo>
                    <a:lnTo>
                      <a:pt x="22" y="238"/>
                    </a:lnTo>
                    <a:lnTo>
                      <a:pt x="22" y="246"/>
                    </a:lnTo>
                    <a:lnTo>
                      <a:pt x="22" y="254"/>
                    </a:lnTo>
                    <a:lnTo>
                      <a:pt x="18" y="260"/>
                    </a:lnTo>
                    <a:lnTo>
                      <a:pt x="22" y="262"/>
                    </a:lnTo>
                    <a:lnTo>
                      <a:pt x="22" y="268"/>
                    </a:lnTo>
                    <a:lnTo>
                      <a:pt x="26" y="270"/>
                    </a:lnTo>
                    <a:lnTo>
                      <a:pt x="28" y="274"/>
                    </a:lnTo>
                    <a:lnTo>
                      <a:pt x="26" y="286"/>
                    </a:lnTo>
                    <a:lnTo>
                      <a:pt x="36" y="286"/>
                    </a:lnTo>
                    <a:lnTo>
                      <a:pt x="36" y="282"/>
                    </a:lnTo>
                    <a:lnTo>
                      <a:pt x="28" y="274"/>
                    </a:lnTo>
                    <a:lnTo>
                      <a:pt x="42" y="268"/>
                    </a:lnTo>
                    <a:lnTo>
                      <a:pt x="54" y="260"/>
                    </a:lnTo>
                    <a:lnTo>
                      <a:pt x="62" y="256"/>
                    </a:lnTo>
                    <a:lnTo>
                      <a:pt x="70" y="254"/>
                    </a:lnTo>
                    <a:lnTo>
                      <a:pt x="72" y="250"/>
                    </a:lnTo>
                    <a:lnTo>
                      <a:pt x="74" y="242"/>
                    </a:lnTo>
                    <a:lnTo>
                      <a:pt x="72" y="218"/>
                    </a:lnTo>
                    <a:lnTo>
                      <a:pt x="66" y="180"/>
                    </a:lnTo>
                    <a:lnTo>
                      <a:pt x="62" y="180"/>
                    </a:lnTo>
                    <a:lnTo>
                      <a:pt x="62" y="172"/>
                    </a:lnTo>
                    <a:lnTo>
                      <a:pt x="62" y="164"/>
                    </a:lnTo>
                    <a:lnTo>
                      <a:pt x="62" y="162"/>
                    </a:lnTo>
                    <a:lnTo>
                      <a:pt x="70" y="160"/>
                    </a:lnTo>
                    <a:lnTo>
                      <a:pt x="72" y="152"/>
                    </a:lnTo>
                    <a:lnTo>
                      <a:pt x="74" y="146"/>
                    </a:lnTo>
                    <a:lnTo>
                      <a:pt x="78" y="146"/>
                    </a:lnTo>
                    <a:lnTo>
                      <a:pt x="82" y="128"/>
                    </a:lnTo>
                    <a:lnTo>
                      <a:pt x="84" y="128"/>
                    </a:lnTo>
                    <a:lnTo>
                      <a:pt x="90" y="128"/>
                    </a:lnTo>
                    <a:lnTo>
                      <a:pt x="98" y="126"/>
                    </a:lnTo>
                    <a:lnTo>
                      <a:pt x="102" y="124"/>
                    </a:lnTo>
                    <a:lnTo>
                      <a:pt x="108" y="118"/>
                    </a:lnTo>
                    <a:lnTo>
                      <a:pt x="112" y="118"/>
                    </a:lnTo>
                    <a:lnTo>
                      <a:pt x="120" y="116"/>
                    </a:lnTo>
                    <a:lnTo>
                      <a:pt x="128" y="110"/>
                    </a:lnTo>
                    <a:lnTo>
                      <a:pt x="136" y="100"/>
                    </a:lnTo>
                    <a:lnTo>
                      <a:pt x="144" y="90"/>
                    </a:lnTo>
                    <a:lnTo>
                      <a:pt x="146" y="80"/>
                    </a:lnTo>
                    <a:lnTo>
                      <a:pt x="146" y="72"/>
                    </a:lnTo>
                    <a:lnTo>
                      <a:pt x="146" y="64"/>
                    </a:lnTo>
                    <a:lnTo>
                      <a:pt x="148" y="52"/>
                    </a:lnTo>
                    <a:lnTo>
                      <a:pt x="148" y="38"/>
                    </a:lnTo>
                    <a:lnTo>
                      <a:pt x="146" y="10"/>
                    </a:lnTo>
                    <a:lnTo>
                      <a:pt x="146" y="0"/>
                    </a:lnTo>
                    <a:lnTo>
                      <a:pt x="140" y="0"/>
                    </a:lnTo>
                    <a:lnTo>
                      <a:pt x="136" y="2"/>
                    </a:lnTo>
                    <a:lnTo>
                      <a:pt x="130" y="6"/>
                    </a:lnTo>
                    <a:lnTo>
                      <a:pt x="126" y="6"/>
                    </a:lnTo>
                    <a:lnTo>
                      <a:pt x="120" y="8"/>
                    </a:lnTo>
                    <a:lnTo>
                      <a:pt x="118" y="10"/>
                    </a:lnTo>
                    <a:lnTo>
                      <a:pt x="116" y="12"/>
                    </a:lnTo>
                    <a:lnTo>
                      <a:pt x="112" y="10"/>
                    </a:lnTo>
                    <a:lnTo>
                      <a:pt x="110" y="10"/>
                    </a:lnTo>
                    <a:lnTo>
                      <a:pt x="110" y="12"/>
                    </a:lnTo>
                    <a:lnTo>
                      <a:pt x="106" y="16"/>
                    </a:lnTo>
                    <a:lnTo>
                      <a:pt x="96" y="18"/>
                    </a:lnTo>
                    <a:lnTo>
                      <a:pt x="84" y="18"/>
                    </a:lnTo>
                    <a:lnTo>
                      <a:pt x="82" y="18"/>
                    </a:lnTo>
                    <a:lnTo>
                      <a:pt x="80" y="16"/>
                    </a:lnTo>
                    <a:lnTo>
                      <a:pt x="80" y="12"/>
                    </a:lnTo>
                    <a:lnTo>
                      <a:pt x="78" y="12"/>
                    </a:lnTo>
                    <a:lnTo>
                      <a:pt x="72" y="16"/>
                    </a:lnTo>
                    <a:lnTo>
                      <a:pt x="62" y="18"/>
                    </a:lnTo>
                    <a:lnTo>
                      <a:pt x="60" y="26"/>
                    </a:lnTo>
                    <a:lnTo>
                      <a:pt x="64" y="30"/>
                    </a:lnTo>
                    <a:lnTo>
                      <a:pt x="64" y="42"/>
                    </a:lnTo>
                    <a:lnTo>
                      <a:pt x="66" y="56"/>
                    </a:lnTo>
                    <a:lnTo>
                      <a:pt x="66" y="56"/>
                    </a:lnTo>
                    <a:lnTo>
                      <a:pt x="66" y="5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0" name="Freeform 1622"/>
              <p:cNvSpPr>
                <a:spLocks/>
              </p:cNvSpPr>
              <p:nvPr/>
            </p:nvSpPr>
            <p:spPr bwMode="auto">
              <a:xfrm>
                <a:off x="377825" y="3394075"/>
                <a:ext cx="254000" cy="250825"/>
              </a:xfrm>
              <a:custGeom>
                <a:avLst/>
                <a:gdLst>
                  <a:gd name="T0" fmla="*/ 60 w 160"/>
                  <a:gd name="T1" fmla="*/ 158 h 158"/>
                  <a:gd name="T2" fmla="*/ 64 w 160"/>
                  <a:gd name="T3" fmla="*/ 138 h 158"/>
                  <a:gd name="T4" fmla="*/ 76 w 160"/>
                  <a:gd name="T5" fmla="*/ 128 h 158"/>
                  <a:gd name="T6" fmla="*/ 92 w 160"/>
                  <a:gd name="T7" fmla="*/ 122 h 158"/>
                  <a:gd name="T8" fmla="*/ 100 w 160"/>
                  <a:gd name="T9" fmla="*/ 116 h 158"/>
                  <a:gd name="T10" fmla="*/ 106 w 160"/>
                  <a:gd name="T11" fmla="*/ 114 h 158"/>
                  <a:gd name="T12" fmla="*/ 118 w 160"/>
                  <a:gd name="T13" fmla="*/ 110 h 158"/>
                  <a:gd name="T14" fmla="*/ 128 w 160"/>
                  <a:gd name="T15" fmla="*/ 92 h 158"/>
                  <a:gd name="T16" fmla="*/ 138 w 160"/>
                  <a:gd name="T17" fmla="*/ 88 h 158"/>
                  <a:gd name="T18" fmla="*/ 140 w 160"/>
                  <a:gd name="T19" fmla="*/ 78 h 158"/>
                  <a:gd name="T20" fmla="*/ 142 w 160"/>
                  <a:gd name="T21" fmla="*/ 76 h 158"/>
                  <a:gd name="T22" fmla="*/ 148 w 160"/>
                  <a:gd name="T23" fmla="*/ 72 h 158"/>
                  <a:gd name="T24" fmla="*/ 152 w 160"/>
                  <a:gd name="T25" fmla="*/ 66 h 158"/>
                  <a:gd name="T26" fmla="*/ 160 w 160"/>
                  <a:gd name="T27" fmla="*/ 62 h 158"/>
                  <a:gd name="T28" fmla="*/ 156 w 160"/>
                  <a:gd name="T29" fmla="*/ 54 h 158"/>
                  <a:gd name="T30" fmla="*/ 152 w 160"/>
                  <a:gd name="T31" fmla="*/ 44 h 158"/>
                  <a:gd name="T32" fmla="*/ 150 w 160"/>
                  <a:gd name="T33" fmla="*/ 38 h 158"/>
                  <a:gd name="T34" fmla="*/ 148 w 160"/>
                  <a:gd name="T35" fmla="*/ 36 h 158"/>
                  <a:gd name="T36" fmla="*/ 148 w 160"/>
                  <a:gd name="T37" fmla="*/ 18 h 158"/>
                  <a:gd name="T38" fmla="*/ 142 w 160"/>
                  <a:gd name="T39" fmla="*/ 12 h 158"/>
                  <a:gd name="T40" fmla="*/ 138 w 160"/>
                  <a:gd name="T41" fmla="*/ 8 h 158"/>
                  <a:gd name="T42" fmla="*/ 134 w 160"/>
                  <a:gd name="T43" fmla="*/ 10 h 158"/>
                  <a:gd name="T44" fmla="*/ 120 w 160"/>
                  <a:gd name="T45" fmla="*/ 12 h 158"/>
                  <a:gd name="T46" fmla="*/ 100 w 160"/>
                  <a:gd name="T47" fmla="*/ 0 h 158"/>
                  <a:gd name="T48" fmla="*/ 86 w 160"/>
                  <a:gd name="T49" fmla="*/ 20 h 158"/>
                  <a:gd name="T50" fmla="*/ 78 w 160"/>
                  <a:gd name="T51" fmla="*/ 38 h 158"/>
                  <a:gd name="T52" fmla="*/ 58 w 160"/>
                  <a:gd name="T53" fmla="*/ 48 h 158"/>
                  <a:gd name="T54" fmla="*/ 46 w 160"/>
                  <a:gd name="T55" fmla="*/ 58 h 158"/>
                  <a:gd name="T56" fmla="*/ 40 w 160"/>
                  <a:gd name="T57" fmla="*/ 68 h 158"/>
                  <a:gd name="T58" fmla="*/ 42 w 160"/>
                  <a:gd name="T59" fmla="*/ 74 h 158"/>
                  <a:gd name="T60" fmla="*/ 36 w 160"/>
                  <a:gd name="T61" fmla="*/ 84 h 158"/>
                  <a:gd name="T62" fmla="*/ 36 w 160"/>
                  <a:gd name="T63" fmla="*/ 96 h 158"/>
                  <a:gd name="T64" fmla="*/ 38 w 160"/>
                  <a:gd name="T65" fmla="*/ 114 h 158"/>
                  <a:gd name="T66" fmla="*/ 30 w 160"/>
                  <a:gd name="T67" fmla="*/ 132 h 158"/>
                  <a:gd name="T68" fmla="*/ 14 w 160"/>
                  <a:gd name="T69" fmla="*/ 148 h 158"/>
                  <a:gd name="T70" fmla="*/ 2 w 160"/>
                  <a:gd name="T71" fmla="*/ 158 h 158"/>
                  <a:gd name="T72" fmla="*/ 0 w 160"/>
                  <a:gd name="T7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58">
                    <a:moveTo>
                      <a:pt x="0" y="158"/>
                    </a:moveTo>
                    <a:lnTo>
                      <a:pt x="60" y="158"/>
                    </a:lnTo>
                    <a:lnTo>
                      <a:pt x="60" y="142"/>
                    </a:lnTo>
                    <a:lnTo>
                      <a:pt x="64" y="138"/>
                    </a:lnTo>
                    <a:lnTo>
                      <a:pt x="70" y="130"/>
                    </a:lnTo>
                    <a:lnTo>
                      <a:pt x="76" y="128"/>
                    </a:lnTo>
                    <a:lnTo>
                      <a:pt x="84" y="124"/>
                    </a:lnTo>
                    <a:lnTo>
                      <a:pt x="92" y="122"/>
                    </a:lnTo>
                    <a:lnTo>
                      <a:pt x="94" y="122"/>
                    </a:lnTo>
                    <a:lnTo>
                      <a:pt x="100" y="116"/>
                    </a:lnTo>
                    <a:lnTo>
                      <a:pt x="102" y="114"/>
                    </a:lnTo>
                    <a:lnTo>
                      <a:pt x="106" y="114"/>
                    </a:lnTo>
                    <a:lnTo>
                      <a:pt x="112" y="112"/>
                    </a:lnTo>
                    <a:lnTo>
                      <a:pt x="118" y="110"/>
                    </a:lnTo>
                    <a:lnTo>
                      <a:pt x="124" y="100"/>
                    </a:lnTo>
                    <a:lnTo>
                      <a:pt x="128" y="92"/>
                    </a:lnTo>
                    <a:lnTo>
                      <a:pt x="130" y="92"/>
                    </a:lnTo>
                    <a:lnTo>
                      <a:pt x="138" y="88"/>
                    </a:lnTo>
                    <a:lnTo>
                      <a:pt x="140" y="84"/>
                    </a:lnTo>
                    <a:lnTo>
                      <a:pt x="140" y="78"/>
                    </a:lnTo>
                    <a:lnTo>
                      <a:pt x="140" y="76"/>
                    </a:lnTo>
                    <a:lnTo>
                      <a:pt x="142" y="76"/>
                    </a:lnTo>
                    <a:lnTo>
                      <a:pt x="146" y="74"/>
                    </a:lnTo>
                    <a:lnTo>
                      <a:pt x="148" y="72"/>
                    </a:lnTo>
                    <a:lnTo>
                      <a:pt x="150" y="68"/>
                    </a:lnTo>
                    <a:lnTo>
                      <a:pt x="152" y="66"/>
                    </a:lnTo>
                    <a:lnTo>
                      <a:pt x="158" y="62"/>
                    </a:lnTo>
                    <a:lnTo>
                      <a:pt x="160" y="62"/>
                    </a:lnTo>
                    <a:lnTo>
                      <a:pt x="158" y="58"/>
                    </a:lnTo>
                    <a:lnTo>
                      <a:pt x="156" y="54"/>
                    </a:lnTo>
                    <a:lnTo>
                      <a:pt x="152" y="48"/>
                    </a:lnTo>
                    <a:lnTo>
                      <a:pt x="152" y="44"/>
                    </a:lnTo>
                    <a:lnTo>
                      <a:pt x="152" y="40"/>
                    </a:lnTo>
                    <a:lnTo>
                      <a:pt x="150" y="38"/>
                    </a:lnTo>
                    <a:lnTo>
                      <a:pt x="148" y="38"/>
                    </a:lnTo>
                    <a:lnTo>
                      <a:pt x="148" y="36"/>
                    </a:lnTo>
                    <a:lnTo>
                      <a:pt x="150" y="22"/>
                    </a:lnTo>
                    <a:lnTo>
                      <a:pt x="148" y="18"/>
                    </a:lnTo>
                    <a:lnTo>
                      <a:pt x="148" y="12"/>
                    </a:lnTo>
                    <a:lnTo>
                      <a:pt x="142" y="12"/>
                    </a:lnTo>
                    <a:lnTo>
                      <a:pt x="140" y="10"/>
                    </a:lnTo>
                    <a:lnTo>
                      <a:pt x="138" y="8"/>
                    </a:lnTo>
                    <a:lnTo>
                      <a:pt x="134" y="8"/>
                    </a:lnTo>
                    <a:lnTo>
                      <a:pt x="134" y="10"/>
                    </a:lnTo>
                    <a:lnTo>
                      <a:pt x="132" y="12"/>
                    </a:lnTo>
                    <a:lnTo>
                      <a:pt x="120" y="12"/>
                    </a:lnTo>
                    <a:lnTo>
                      <a:pt x="110" y="12"/>
                    </a:lnTo>
                    <a:lnTo>
                      <a:pt x="100" y="0"/>
                    </a:lnTo>
                    <a:lnTo>
                      <a:pt x="92" y="2"/>
                    </a:lnTo>
                    <a:lnTo>
                      <a:pt x="86" y="20"/>
                    </a:lnTo>
                    <a:lnTo>
                      <a:pt x="84" y="30"/>
                    </a:lnTo>
                    <a:lnTo>
                      <a:pt x="78" y="38"/>
                    </a:lnTo>
                    <a:lnTo>
                      <a:pt x="64" y="48"/>
                    </a:lnTo>
                    <a:lnTo>
                      <a:pt x="58" y="48"/>
                    </a:lnTo>
                    <a:lnTo>
                      <a:pt x="54" y="48"/>
                    </a:lnTo>
                    <a:lnTo>
                      <a:pt x="46" y="58"/>
                    </a:lnTo>
                    <a:lnTo>
                      <a:pt x="40" y="66"/>
                    </a:lnTo>
                    <a:lnTo>
                      <a:pt x="40" y="68"/>
                    </a:lnTo>
                    <a:lnTo>
                      <a:pt x="42" y="72"/>
                    </a:lnTo>
                    <a:lnTo>
                      <a:pt x="42" y="74"/>
                    </a:lnTo>
                    <a:lnTo>
                      <a:pt x="38" y="82"/>
                    </a:lnTo>
                    <a:lnTo>
                      <a:pt x="36" y="84"/>
                    </a:lnTo>
                    <a:lnTo>
                      <a:pt x="32" y="88"/>
                    </a:lnTo>
                    <a:lnTo>
                      <a:pt x="36" y="96"/>
                    </a:lnTo>
                    <a:lnTo>
                      <a:pt x="38" y="102"/>
                    </a:lnTo>
                    <a:lnTo>
                      <a:pt x="38" y="114"/>
                    </a:lnTo>
                    <a:lnTo>
                      <a:pt x="36" y="122"/>
                    </a:lnTo>
                    <a:lnTo>
                      <a:pt x="30" y="132"/>
                    </a:lnTo>
                    <a:lnTo>
                      <a:pt x="28" y="138"/>
                    </a:lnTo>
                    <a:lnTo>
                      <a:pt x="14" y="148"/>
                    </a:lnTo>
                    <a:lnTo>
                      <a:pt x="2" y="154"/>
                    </a:lnTo>
                    <a:lnTo>
                      <a:pt x="2" y="158"/>
                    </a:lnTo>
                    <a:lnTo>
                      <a:pt x="0" y="158"/>
                    </a:lnTo>
                    <a:lnTo>
                      <a:pt x="0" y="158"/>
                    </a:lnTo>
                    <a:lnTo>
                      <a:pt x="0" y="15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1" name="Freeform 1623"/>
              <p:cNvSpPr>
                <a:spLocks noEditPoints="1"/>
              </p:cNvSpPr>
              <p:nvPr/>
            </p:nvSpPr>
            <p:spPr bwMode="auto">
              <a:xfrm>
                <a:off x="2695575" y="2854325"/>
                <a:ext cx="727075" cy="355600"/>
              </a:xfrm>
              <a:custGeom>
                <a:avLst/>
                <a:gdLst>
                  <a:gd name="T0" fmla="*/ 72 w 458"/>
                  <a:gd name="T1" fmla="*/ 34 h 224"/>
                  <a:gd name="T2" fmla="*/ 98 w 458"/>
                  <a:gd name="T3" fmla="*/ 42 h 224"/>
                  <a:gd name="T4" fmla="*/ 128 w 458"/>
                  <a:gd name="T5" fmla="*/ 42 h 224"/>
                  <a:gd name="T6" fmla="*/ 144 w 458"/>
                  <a:gd name="T7" fmla="*/ 28 h 224"/>
                  <a:gd name="T8" fmla="*/ 136 w 458"/>
                  <a:gd name="T9" fmla="*/ 10 h 224"/>
                  <a:gd name="T10" fmla="*/ 152 w 458"/>
                  <a:gd name="T11" fmla="*/ 2 h 224"/>
                  <a:gd name="T12" fmla="*/ 174 w 458"/>
                  <a:gd name="T13" fmla="*/ 8 h 224"/>
                  <a:gd name="T14" fmla="*/ 206 w 458"/>
                  <a:gd name="T15" fmla="*/ 28 h 224"/>
                  <a:gd name="T16" fmla="*/ 226 w 458"/>
                  <a:gd name="T17" fmla="*/ 50 h 224"/>
                  <a:gd name="T18" fmla="*/ 246 w 458"/>
                  <a:gd name="T19" fmla="*/ 44 h 224"/>
                  <a:gd name="T20" fmla="*/ 276 w 458"/>
                  <a:gd name="T21" fmla="*/ 46 h 224"/>
                  <a:gd name="T22" fmla="*/ 286 w 458"/>
                  <a:gd name="T23" fmla="*/ 56 h 224"/>
                  <a:gd name="T24" fmla="*/ 306 w 458"/>
                  <a:gd name="T25" fmla="*/ 62 h 224"/>
                  <a:gd name="T26" fmla="*/ 328 w 458"/>
                  <a:gd name="T27" fmla="*/ 64 h 224"/>
                  <a:gd name="T28" fmla="*/ 360 w 458"/>
                  <a:gd name="T29" fmla="*/ 56 h 224"/>
                  <a:gd name="T30" fmla="*/ 388 w 458"/>
                  <a:gd name="T31" fmla="*/ 52 h 224"/>
                  <a:gd name="T32" fmla="*/ 400 w 458"/>
                  <a:gd name="T33" fmla="*/ 70 h 224"/>
                  <a:gd name="T34" fmla="*/ 398 w 458"/>
                  <a:gd name="T35" fmla="*/ 88 h 224"/>
                  <a:gd name="T36" fmla="*/ 418 w 458"/>
                  <a:gd name="T37" fmla="*/ 98 h 224"/>
                  <a:gd name="T38" fmla="*/ 434 w 458"/>
                  <a:gd name="T39" fmla="*/ 96 h 224"/>
                  <a:gd name="T40" fmla="*/ 458 w 458"/>
                  <a:gd name="T41" fmla="*/ 110 h 224"/>
                  <a:gd name="T42" fmla="*/ 442 w 458"/>
                  <a:gd name="T43" fmla="*/ 118 h 224"/>
                  <a:gd name="T44" fmla="*/ 432 w 458"/>
                  <a:gd name="T45" fmla="*/ 126 h 224"/>
                  <a:gd name="T46" fmla="*/ 408 w 458"/>
                  <a:gd name="T47" fmla="*/ 128 h 224"/>
                  <a:gd name="T48" fmla="*/ 396 w 458"/>
                  <a:gd name="T49" fmla="*/ 142 h 224"/>
                  <a:gd name="T50" fmla="*/ 362 w 458"/>
                  <a:gd name="T51" fmla="*/ 164 h 224"/>
                  <a:gd name="T52" fmla="*/ 340 w 458"/>
                  <a:gd name="T53" fmla="*/ 152 h 224"/>
                  <a:gd name="T54" fmla="*/ 328 w 458"/>
                  <a:gd name="T55" fmla="*/ 172 h 224"/>
                  <a:gd name="T56" fmla="*/ 328 w 458"/>
                  <a:gd name="T57" fmla="*/ 196 h 224"/>
                  <a:gd name="T58" fmla="*/ 296 w 458"/>
                  <a:gd name="T59" fmla="*/ 206 h 224"/>
                  <a:gd name="T60" fmla="*/ 270 w 458"/>
                  <a:gd name="T61" fmla="*/ 208 h 224"/>
                  <a:gd name="T62" fmla="*/ 242 w 458"/>
                  <a:gd name="T63" fmla="*/ 222 h 224"/>
                  <a:gd name="T64" fmla="*/ 208 w 458"/>
                  <a:gd name="T65" fmla="*/ 218 h 224"/>
                  <a:gd name="T66" fmla="*/ 174 w 458"/>
                  <a:gd name="T67" fmla="*/ 208 h 224"/>
                  <a:gd name="T68" fmla="*/ 138 w 458"/>
                  <a:gd name="T69" fmla="*/ 206 h 224"/>
                  <a:gd name="T70" fmla="*/ 116 w 458"/>
                  <a:gd name="T71" fmla="*/ 194 h 224"/>
                  <a:gd name="T72" fmla="*/ 98 w 458"/>
                  <a:gd name="T73" fmla="*/ 172 h 224"/>
                  <a:gd name="T74" fmla="*/ 80 w 458"/>
                  <a:gd name="T75" fmla="*/ 160 h 224"/>
                  <a:gd name="T76" fmla="*/ 54 w 458"/>
                  <a:gd name="T77" fmla="*/ 152 h 224"/>
                  <a:gd name="T78" fmla="*/ 56 w 458"/>
                  <a:gd name="T79" fmla="*/ 132 h 224"/>
                  <a:gd name="T80" fmla="*/ 44 w 458"/>
                  <a:gd name="T81" fmla="*/ 114 h 224"/>
                  <a:gd name="T82" fmla="*/ 16 w 458"/>
                  <a:gd name="T83" fmla="*/ 100 h 224"/>
                  <a:gd name="T84" fmla="*/ 2 w 458"/>
                  <a:gd name="T85" fmla="*/ 88 h 224"/>
                  <a:gd name="T86" fmla="*/ 8 w 458"/>
                  <a:gd name="T87" fmla="*/ 62 h 224"/>
                  <a:gd name="T88" fmla="*/ 18 w 458"/>
                  <a:gd name="T89" fmla="*/ 50 h 224"/>
                  <a:gd name="T90" fmla="*/ 34 w 458"/>
                  <a:gd name="T91" fmla="*/ 36 h 224"/>
                  <a:gd name="T92" fmla="*/ 60 w 458"/>
                  <a:gd name="T93" fmla="*/ 28 h 224"/>
                  <a:gd name="T94" fmla="*/ 70 w 458"/>
                  <a:gd name="T95" fmla="*/ 34 h 224"/>
                  <a:gd name="T96" fmla="*/ 180 w 458"/>
                  <a:gd name="T97" fmla="*/ 20 h 224"/>
                  <a:gd name="T98" fmla="*/ 180 w 458"/>
                  <a:gd name="T99" fmla="*/ 28 h 224"/>
                  <a:gd name="T100" fmla="*/ 178 w 458"/>
                  <a:gd name="T101" fmla="*/ 20 h 224"/>
                  <a:gd name="T102" fmla="*/ 180 w 458"/>
                  <a:gd name="T103" fmla="*/ 2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8" h="224">
                    <a:moveTo>
                      <a:pt x="70" y="34"/>
                    </a:moveTo>
                    <a:lnTo>
                      <a:pt x="70" y="34"/>
                    </a:lnTo>
                    <a:lnTo>
                      <a:pt x="72" y="34"/>
                    </a:lnTo>
                    <a:lnTo>
                      <a:pt x="78" y="32"/>
                    </a:lnTo>
                    <a:lnTo>
                      <a:pt x="90" y="36"/>
                    </a:lnTo>
                    <a:lnTo>
                      <a:pt x="98" y="42"/>
                    </a:lnTo>
                    <a:lnTo>
                      <a:pt x="106" y="44"/>
                    </a:lnTo>
                    <a:lnTo>
                      <a:pt x="116" y="44"/>
                    </a:lnTo>
                    <a:lnTo>
                      <a:pt x="128" y="42"/>
                    </a:lnTo>
                    <a:lnTo>
                      <a:pt x="142" y="44"/>
                    </a:lnTo>
                    <a:lnTo>
                      <a:pt x="144" y="38"/>
                    </a:lnTo>
                    <a:lnTo>
                      <a:pt x="144" y="28"/>
                    </a:lnTo>
                    <a:lnTo>
                      <a:pt x="138" y="24"/>
                    </a:lnTo>
                    <a:lnTo>
                      <a:pt x="134" y="18"/>
                    </a:lnTo>
                    <a:lnTo>
                      <a:pt x="136" y="10"/>
                    </a:lnTo>
                    <a:lnTo>
                      <a:pt x="138" y="6"/>
                    </a:lnTo>
                    <a:lnTo>
                      <a:pt x="142" y="0"/>
                    </a:lnTo>
                    <a:lnTo>
                      <a:pt x="152" y="2"/>
                    </a:lnTo>
                    <a:lnTo>
                      <a:pt x="160" y="2"/>
                    </a:lnTo>
                    <a:lnTo>
                      <a:pt x="170" y="2"/>
                    </a:lnTo>
                    <a:lnTo>
                      <a:pt x="174" y="8"/>
                    </a:lnTo>
                    <a:lnTo>
                      <a:pt x="186" y="10"/>
                    </a:lnTo>
                    <a:lnTo>
                      <a:pt x="198" y="20"/>
                    </a:lnTo>
                    <a:lnTo>
                      <a:pt x="206" y="28"/>
                    </a:lnTo>
                    <a:lnTo>
                      <a:pt x="210" y="36"/>
                    </a:lnTo>
                    <a:lnTo>
                      <a:pt x="216" y="42"/>
                    </a:lnTo>
                    <a:lnTo>
                      <a:pt x="226" y="50"/>
                    </a:lnTo>
                    <a:lnTo>
                      <a:pt x="234" y="46"/>
                    </a:lnTo>
                    <a:lnTo>
                      <a:pt x="240" y="46"/>
                    </a:lnTo>
                    <a:lnTo>
                      <a:pt x="246" y="44"/>
                    </a:lnTo>
                    <a:lnTo>
                      <a:pt x="252" y="38"/>
                    </a:lnTo>
                    <a:lnTo>
                      <a:pt x="262" y="44"/>
                    </a:lnTo>
                    <a:lnTo>
                      <a:pt x="276" y="46"/>
                    </a:lnTo>
                    <a:lnTo>
                      <a:pt x="280" y="50"/>
                    </a:lnTo>
                    <a:lnTo>
                      <a:pt x="280" y="54"/>
                    </a:lnTo>
                    <a:lnTo>
                      <a:pt x="286" y="56"/>
                    </a:lnTo>
                    <a:lnTo>
                      <a:pt x="294" y="56"/>
                    </a:lnTo>
                    <a:lnTo>
                      <a:pt x="300" y="62"/>
                    </a:lnTo>
                    <a:lnTo>
                      <a:pt x="306" y="62"/>
                    </a:lnTo>
                    <a:lnTo>
                      <a:pt x="314" y="60"/>
                    </a:lnTo>
                    <a:lnTo>
                      <a:pt x="322" y="62"/>
                    </a:lnTo>
                    <a:lnTo>
                      <a:pt x="328" y="64"/>
                    </a:lnTo>
                    <a:lnTo>
                      <a:pt x="342" y="62"/>
                    </a:lnTo>
                    <a:lnTo>
                      <a:pt x="346" y="56"/>
                    </a:lnTo>
                    <a:lnTo>
                      <a:pt x="360" y="56"/>
                    </a:lnTo>
                    <a:lnTo>
                      <a:pt x="376" y="46"/>
                    </a:lnTo>
                    <a:lnTo>
                      <a:pt x="378" y="44"/>
                    </a:lnTo>
                    <a:lnTo>
                      <a:pt x="388" y="52"/>
                    </a:lnTo>
                    <a:lnTo>
                      <a:pt x="396" y="52"/>
                    </a:lnTo>
                    <a:lnTo>
                      <a:pt x="406" y="54"/>
                    </a:lnTo>
                    <a:lnTo>
                      <a:pt x="400" y="70"/>
                    </a:lnTo>
                    <a:lnTo>
                      <a:pt x="404" y="78"/>
                    </a:lnTo>
                    <a:lnTo>
                      <a:pt x="400" y="86"/>
                    </a:lnTo>
                    <a:lnTo>
                      <a:pt x="398" y="88"/>
                    </a:lnTo>
                    <a:lnTo>
                      <a:pt x="398" y="96"/>
                    </a:lnTo>
                    <a:lnTo>
                      <a:pt x="408" y="100"/>
                    </a:lnTo>
                    <a:lnTo>
                      <a:pt x="418" y="98"/>
                    </a:lnTo>
                    <a:lnTo>
                      <a:pt x="426" y="90"/>
                    </a:lnTo>
                    <a:lnTo>
                      <a:pt x="432" y="90"/>
                    </a:lnTo>
                    <a:lnTo>
                      <a:pt x="434" y="96"/>
                    </a:lnTo>
                    <a:lnTo>
                      <a:pt x="442" y="104"/>
                    </a:lnTo>
                    <a:lnTo>
                      <a:pt x="452" y="106"/>
                    </a:lnTo>
                    <a:lnTo>
                      <a:pt x="458" y="110"/>
                    </a:lnTo>
                    <a:lnTo>
                      <a:pt x="454" y="118"/>
                    </a:lnTo>
                    <a:lnTo>
                      <a:pt x="450" y="118"/>
                    </a:lnTo>
                    <a:lnTo>
                      <a:pt x="442" y="118"/>
                    </a:lnTo>
                    <a:lnTo>
                      <a:pt x="440" y="122"/>
                    </a:lnTo>
                    <a:lnTo>
                      <a:pt x="436" y="124"/>
                    </a:lnTo>
                    <a:lnTo>
                      <a:pt x="432" y="126"/>
                    </a:lnTo>
                    <a:lnTo>
                      <a:pt x="424" y="126"/>
                    </a:lnTo>
                    <a:lnTo>
                      <a:pt x="412" y="134"/>
                    </a:lnTo>
                    <a:lnTo>
                      <a:pt x="408" y="128"/>
                    </a:lnTo>
                    <a:lnTo>
                      <a:pt x="404" y="132"/>
                    </a:lnTo>
                    <a:lnTo>
                      <a:pt x="400" y="140"/>
                    </a:lnTo>
                    <a:lnTo>
                      <a:pt x="396" y="142"/>
                    </a:lnTo>
                    <a:lnTo>
                      <a:pt x="376" y="146"/>
                    </a:lnTo>
                    <a:lnTo>
                      <a:pt x="372" y="158"/>
                    </a:lnTo>
                    <a:lnTo>
                      <a:pt x="362" y="164"/>
                    </a:lnTo>
                    <a:lnTo>
                      <a:pt x="352" y="162"/>
                    </a:lnTo>
                    <a:lnTo>
                      <a:pt x="346" y="152"/>
                    </a:lnTo>
                    <a:lnTo>
                      <a:pt x="340" y="152"/>
                    </a:lnTo>
                    <a:lnTo>
                      <a:pt x="334" y="158"/>
                    </a:lnTo>
                    <a:lnTo>
                      <a:pt x="328" y="164"/>
                    </a:lnTo>
                    <a:lnTo>
                      <a:pt x="328" y="172"/>
                    </a:lnTo>
                    <a:lnTo>
                      <a:pt x="332" y="180"/>
                    </a:lnTo>
                    <a:lnTo>
                      <a:pt x="334" y="188"/>
                    </a:lnTo>
                    <a:lnTo>
                      <a:pt x="328" y="196"/>
                    </a:lnTo>
                    <a:lnTo>
                      <a:pt x="322" y="198"/>
                    </a:lnTo>
                    <a:lnTo>
                      <a:pt x="312" y="204"/>
                    </a:lnTo>
                    <a:lnTo>
                      <a:pt x="296" y="206"/>
                    </a:lnTo>
                    <a:lnTo>
                      <a:pt x="282" y="206"/>
                    </a:lnTo>
                    <a:lnTo>
                      <a:pt x="276" y="208"/>
                    </a:lnTo>
                    <a:lnTo>
                      <a:pt x="270" y="208"/>
                    </a:lnTo>
                    <a:lnTo>
                      <a:pt x="262" y="216"/>
                    </a:lnTo>
                    <a:lnTo>
                      <a:pt x="252" y="222"/>
                    </a:lnTo>
                    <a:lnTo>
                      <a:pt x="242" y="222"/>
                    </a:lnTo>
                    <a:lnTo>
                      <a:pt x="232" y="224"/>
                    </a:lnTo>
                    <a:lnTo>
                      <a:pt x="216" y="224"/>
                    </a:lnTo>
                    <a:lnTo>
                      <a:pt x="208" y="218"/>
                    </a:lnTo>
                    <a:lnTo>
                      <a:pt x="200" y="212"/>
                    </a:lnTo>
                    <a:lnTo>
                      <a:pt x="198" y="208"/>
                    </a:lnTo>
                    <a:lnTo>
                      <a:pt x="174" y="208"/>
                    </a:lnTo>
                    <a:lnTo>
                      <a:pt x="162" y="206"/>
                    </a:lnTo>
                    <a:lnTo>
                      <a:pt x="152" y="206"/>
                    </a:lnTo>
                    <a:lnTo>
                      <a:pt x="138" y="206"/>
                    </a:lnTo>
                    <a:lnTo>
                      <a:pt x="132" y="206"/>
                    </a:lnTo>
                    <a:lnTo>
                      <a:pt x="124" y="200"/>
                    </a:lnTo>
                    <a:lnTo>
                      <a:pt x="116" y="194"/>
                    </a:lnTo>
                    <a:lnTo>
                      <a:pt x="108" y="186"/>
                    </a:lnTo>
                    <a:lnTo>
                      <a:pt x="104" y="182"/>
                    </a:lnTo>
                    <a:lnTo>
                      <a:pt x="98" y="172"/>
                    </a:lnTo>
                    <a:lnTo>
                      <a:pt x="92" y="168"/>
                    </a:lnTo>
                    <a:lnTo>
                      <a:pt x="86" y="164"/>
                    </a:lnTo>
                    <a:lnTo>
                      <a:pt x="80" y="160"/>
                    </a:lnTo>
                    <a:lnTo>
                      <a:pt x="72" y="154"/>
                    </a:lnTo>
                    <a:lnTo>
                      <a:pt x="62" y="154"/>
                    </a:lnTo>
                    <a:lnTo>
                      <a:pt x="54" y="152"/>
                    </a:lnTo>
                    <a:lnTo>
                      <a:pt x="52" y="146"/>
                    </a:lnTo>
                    <a:lnTo>
                      <a:pt x="54" y="136"/>
                    </a:lnTo>
                    <a:lnTo>
                      <a:pt x="56" y="132"/>
                    </a:lnTo>
                    <a:lnTo>
                      <a:pt x="52" y="122"/>
                    </a:lnTo>
                    <a:lnTo>
                      <a:pt x="44" y="118"/>
                    </a:lnTo>
                    <a:lnTo>
                      <a:pt x="44" y="114"/>
                    </a:lnTo>
                    <a:lnTo>
                      <a:pt x="34" y="104"/>
                    </a:lnTo>
                    <a:lnTo>
                      <a:pt x="26" y="98"/>
                    </a:lnTo>
                    <a:lnTo>
                      <a:pt x="16" y="100"/>
                    </a:lnTo>
                    <a:lnTo>
                      <a:pt x="8" y="98"/>
                    </a:lnTo>
                    <a:lnTo>
                      <a:pt x="2" y="92"/>
                    </a:lnTo>
                    <a:lnTo>
                      <a:pt x="2" y="88"/>
                    </a:lnTo>
                    <a:lnTo>
                      <a:pt x="0" y="78"/>
                    </a:lnTo>
                    <a:lnTo>
                      <a:pt x="0" y="62"/>
                    </a:lnTo>
                    <a:lnTo>
                      <a:pt x="8" y="62"/>
                    </a:lnTo>
                    <a:lnTo>
                      <a:pt x="14" y="56"/>
                    </a:lnTo>
                    <a:lnTo>
                      <a:pt x="18" y="54"/>
                    </a:lnTo>
                    <a:lnTo>
                      <a:pt x="18" y="50"/>
                    </a:lnTo>
                    <a:lnTo>
                      <a:pt x="20" y="44"/>
                    </a:lnTo>
                    <a:lnTo>
                      <a:pt x="26" y="42"/>
                    </a:lnTo>
                    <a:lnTo>
                      <a:pt x="34" y="36"/>
                    </a:lnTo>
                    <a:lnTo>
                      <a:pt x="44" y="34"/>
                    </a:lnTo>
                    <a:lnTo>
                      <a:pt x="50" y="32"/>
                    </a:lnTo>
                    <a:lnTo>
                      <a:pt x="60" y="28"/>
                    </a:lnTo>
                    <a:lnTo>
                      <a:pt x="68" y="32"/>
                    </a:lnTo>
                    <a:lnTo>
                      <a:pt x="70" y="34"/>
                    </a:lnTo>
                    <a:lnTo>
                      <a:pt x="70" y="34"/>
                    </a:lnTo>
                    <a:lnTo>
                      <a:pt x="70" y="34"/>
                    </a:lnTo>
                    <a:close/>
                    <a:moveTo>
                      <a:pt x="180" y="20"/>
                    </a:moveTo>
                    <a:lnTo>
                      <a:pt x="180" y="20"/>
                    </a:lnTo>
                    <a:lnTo>
                      <a:pt x="180" y="24"/>
                    </a:lnTo>
                    <a:lnTo>
                      <a:pt x="182" y="24"/>
                    </a:lnTo>
                    <a:lnTo>
                      <a:pt x="180" y="28"/>
                    </a:lnTo>
                    <a:lnTo>
                      <a:pt x="178" y="32"/>
                    </a:lnTo>
                    <a:lnTo>
                      <a:pt x="178" y="24"/>
                    </a:lnTo>
                    <a:lnTo>
                      <a:pt x="178" y="20"/>
                    </a:lnTo>
                    <a:lnTo>
                      <a:pt x="180" y="20"/>
                    </a:lnTo>
                    <a:lnTo>
                      <a:pt x="180" y="20"/>
                    </a:lnTo>
                    <a:lnTo>
                      <a:pt x="180" y="2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2" name="Freeform 1624"/>
              <p:cNvSpPr>
                <a:spLocks/>
              </p:cNvSpPr>
              <p:nvPr/>
            </p:nvSpPr>
            <p:spPr bwMode="auto">
              <a:xfrm>
                <a:off x="809625" y="3140075"/>
                <a:ext cx="19050" cy="15875"/>
              </a:xfrm>
              <a:custGeom>
                <a:avLst/>
                <a:gdLst>
                  <a:gd name="T0" fmla="*/ 12 w 12"/>
                  <a:gd name="T1" fmla="*/ 2 h 10"/>
                  <a:gd name="T2" fmla="*/ 4 w 12"/>
                  <a:gd name="T3" fmla="*/ 0 h 10"/>
                  <a:gd name="T4" fmla="*/ 0 w 12"/>
                  <a:gd name="T5" fmla="*/ 2 h 10"/>
                  <a:gd name="T6" fmla="*/ 4 w 12"/>
                  <a:gd name="T7" fmla="*/ 10 h 10"/>
                  <a:gd name="T8" fmla="*/ 6 w 12"/>
                  <a:gd name="T9" fmla="*/ 6 h 10"/>
                  <a:gd name="T10" fmla="*/ 10 w 12"/>
                  <a:gd name="T11" fmla="*/ 2 h 10"/>
                  <a:gd name="T12" fmla="*/ 12 w 12"/>
                  <a:gd name="T13" fmla="*/ 2 h 10"/>
                  <a:gd name="T14" fmla="*/ 12 w 12"/>
                  <a:gd name="T15" fmla="*/ 2 h 10"/>
                  <a:gd name="T16" fmla="*/ 12 w 12"/>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2"/>
                    </a:moveTo>
                    <a:lnTo>
                      <a:pt x="4" y="0"/>
                    </a:lnTo>
                    <a:lnTo>
                      <a:pt x="0" y="2"/>
                    </a:lnTo>
                    <a:lnTo>
                      <a:pt x="4" y="10"/>
                    </a:lnTo>
                    <a:lnTo>
                      <a:pt x="6" y="6"/>
                    </a:lnTo>
                    <a:lnTo>
                      <a:pt x="10" y="2"/>
                    </a:lnTo>
                    <a:lnTo>
                      <a:pt x="12" y="2"/>
                    </a:lnTo>
                    <a:lnTo>
                      <a:pt x="12" y="2"/>
                    </a:lnTo>
                    <a:lnTo>
                      <a:pt x="12"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3" name="Freeform 1625"/>
              <p:cNvSpPr>
                <a:spLocks/>
              </p:cNvSpPr>
              <p:nvPr/>
            </p:nvSpPr>
            <p:spPr bwMode="auto">
              <a:xfrm>
                <a:off x="809625" y="3140075"/>
                <a:ext cx="19050" cy="15875"/>
              </a:xfrm>
              <a:custGeom>
                <a:avLst/>
                <a:gdLst>
                  <a:gd name="T0" fmla="*/ 12 w 12"/>
                  <a:gd name="T1" fmla="*/ 2 h 10"/>
                  <a:gd name="T2" fmla="*/ 4 w 12"/>
                  <a:gd name="T3" fmla="*/ 0 h 10"/>
                  <a:gd name="T4" fmla="*/ 0 w 12"/>
                  <a:gd name="T5" fmla="*/ 2 h 10"/>
                  <a:gd name="T6" fmla="*/ 4 w 12"/>
                  <a:gd name="T7" fmla="*/ 10 h 10"/>
                  <a:gd name="T8" fmla="*/ 6 w 12"/>
                  <a:gd name="T9" fmla="*/ 6 h 10"/>
                  <a:gd name="T10" fmla="*/ 10 w 12"/>
                  <a:gd name="T11" fmla="*/ 2 h 10"/>
                  <a:gd name="T12" fmla="*/ 12 w 12"/>
                  <a:gd name="T13" fmla="*/ 2 h 10"/>
                  <a:gd name="T14" fmla="*/ 12 w 12"/>
                  <a:gd name="T15" fmla="*/ 2 h 10"/>
                  <a:gd name="T16" fmla="*/ 12 w 12"/>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2"/>
                    </a:moveTo>
                    <a:lnTo>
                      <a:pt x="4" y="0"/>
                    </a:lnTo>
                    <a:lnTo>
                      <a:pt x="0" y="2"/>
                    </a:lnTo>
                    <a:lnTo>
                      <a:pt x="4" y="10"/>
                    </a:lnTo>
                    <a:lnTo>
                      <a:pt x="6" y="6"/>
                    </a:lnTo>
                    <a:lnTo>
                      <a:pt x="10" y="2"/>
                    </a:lnTo>
                    <a:lnTo>
                      <a:pt x="12" y="2"/>
                    </a:lnTo>
                    <a:lnTo>
                      <a:pt x="12" y="2"/>
                    </a:lnTo>
                    <a:lnTo>
                      <a:pt x="12"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4" name="Freeform 1626"/>
              <p:cNvSpPr>
                <a:spLocks/>
              </p:cNvSpPr>
              <p:nvPr/>
            </p:nvSpPr>
            <p:spPr bwMode="auto">
              <a:xfrm>
                <a:off x="1279525" y="2974975"/>
                <a:ext cx="85725" cy="107950"/>
              </a:xfrm>
              <a:custGeom>
                <a:avLst/>
                <a:gdLst>
                  <a:gd name="T0" fmla="*/ 28 w 54"/>
                  <a:gd name="T1" fmla="*/ 68 h 68"/>
                  <a:gd name="T2" fmla="*/ 28 w 54"/>
                  <a:gd name="T3" fmla="*/ 68 h 68"/>
                  <a:gd name="T4" fmla="*/ 32 w 54"/>
                  <a:gd name="T5" fmla="*/ 64 h 68"/>
                  <a:gd name="T6" fmla="*/ 32 w 54"/>
                  <a:gd name="T7" fmla="*/ 58 h 68"/>
                  <a:gd name="T8" fmla="*/ 36 w 54"/>
                  <a:gd name="T9" fmla="*/ 56 h 68"/>
                  <a:gd name="T10" fmla="*/ 38 w 54"/>
                  <a:gd name="T11" fmla="*/ 54 h 68"/>
                  <a:gd name="T12" fmla="*/ 38 w 54"/>
                  <a:gd name="T13" fmla="*/ 50 h 68"/>
                  <a:gd name="T14" fmla="*/ 38 w 54"/>
                  <a:gd name="T15" fmla="*/ 48 h 68"/>
                  <a:gd name="T16" fmla="*/ 42 w 54"/>
                  <a:gd name="T17" fmla="*/ 50 h 68"/>
                  <a:gd name="T18" fmla="*/ 46 w 54"/>
                  <a:gd name="T19" fmla="*/ 50 h 68"/>
                  <a:gd name="T20" fmla="*/ 52 w 54"/>
                  <a:gd name="T21" fmla="*/ 54 h 68"/>
                  <a:gd name="T22" fmla="*/ 54 w 54"/>
                  <a:gd name="T23" fmla="*/ 56 h 68"/>
                  <a:gd name="T24" fmla="*/ 46 w 54"/>
                  <a:gd name="T25" fmla="*/ 46 h 68"/>
                  <a:gd name="T26" fmla="*/ 44 w 54"/>
                  <a:gd name="T27" fmla="*/ 42 h 68"/>
                  <a:gd name="T28" fmla="*/ 42 w 54"/>
                  <a:gd name="T29" fmla="*/ 38 h 68"/>
                  <a:gd name="T30" fmla="*/ 42 w 54"/>
                  <a:gd name="T31" fmla="*/ 36 h 68"/>
                  <a:gd name="T32" fmla="*/ 42 w 54"/>
                  <a:gd name="T33" fmla="*/ 30 h 68"/>
                  <a:gd name="T34" fmla="*/ 38 w 54"/>
                  <a:gd name="T35" fmla="*/ 28 h 68"/>
                  <a:gd name="T36" fmla="*/ 36 w 54"/>
                  <a:gd name="T37" fmla="*/ 22 h 68"/>
                  <a:gd name="T38" fmla="*/ 36 w 54"/>
                  <a:gd name="T39" fmla="*/ 20 h 68"/>
                  <a:gd name="T40" fmla="*/ 36 w 54"/>
                  <a:gd name="T41" fmla="*/ 12 h 68"/>
                  <a:gd name="T42" fmla="*/ 32 w 54"/>
                  <a:gd name="T43" fmla="*/ 10 h 68"/>
                  <a:gd name="T44" fmla="*/ 24 w 54"/>
                  <a:gd name="T45" fmla="*/ 6 h 68"/>
                  <a:gd name="T46" fmla="*/ 18 w 54"/>
                  <a:gd name="T47" fmla="*/ 0 h 68"/>
                  <a:gd name="T48" fmla="*/ 14 w 54"/>
                  <a:gd name="T49" fmla="*/ 0 h 68"/>
                  <a:gd name="T50" fmla="*/ 8 w 54"/>
                  <a:gd name="T51" fmla="*/ 0 h 68"/>
                  <a:gd name="T52" fmla="*/ 4 w 54"/>
                  <a:gd name="T53" fmla="*/ 0 h 68"/>
                  <a:gd name="T54" fmla="*/ 0 w 54"/>
                  <a:gd name="T55" fmla="*/ 2 h 68"/>
                  <a:gd name="T56" fmla="*/ 0 w 54"/>
                  <a:gd name="T57" fmla="*/ 6 h 68"/>
                  <a:gd name="T58" fmla="*/ 6 w 54"/>
                  <a:gd name="T59" fmla="*/ 8 h 68"/>
                  <a:gd name="T60" fmla="*/ 10 w 54"/>
                  <a:gd name="T61" fmla="*/ 16 h 68"/>
                  <a:gd name="T62" fmla="*/ 14 w 54"/>
                  <a:gd name="T63" fmla="*/ 20 h 68"/>
                  <a:gd name="T64" fmla="*/ 16 w 54"/>
                  <a:gd name="T65" fmla="*/ 26 h 68"/>
                  <a:gd name="T66" fmla="*/ 22 w 54"/>
                  <a:gd name="T67" fmla="*/ 30 h 68"/>
                  <a:gd name="T68" fmla="*/ 24 w 54"/>
                  <a:gd name="T69" fmla="*/ 36 h 68"/>
                  <a:gd name="T70" fmla="*/ 22 w 54"/>
                  <a:gd name="T71" fmla="*/ 40 h 68"/>
                  <a:gd name="T72" fmla="*/ 24 w 54"/>
                  <a:gd name="T73" fmla="*/ 42 h 68"/>
                  <a:gd name="T74" fmla="*/ 24 w 54"/>
                  <a:gd name="T75" fmla="*/ 46 h 68"/>
                  <a:gd name="T76" fmla="*/ 24 w 54"/>
                  <a:gd name="T77" fmla="*/ 50 h 68"/>
                  <a:gd name="T78" fmla="*/ 24 w 54"/>
                  <a:gd name="T79" fmla="*/ 56 h 68"/>
                  <a:gd name="T80" fmla="*/ 22 w 54"/>
                  <a:gd name="T81" fmla="*/ 58 h 68"/>
                  <a:gd name="T82" fmla="*/ 24 w 54"/>
                  <a:gd name="T83" fmla="*/ 58 h 68"/>
                  <a:gd name="T84" fmla="*/ 24 w 54"/>
                  <a:gd name="T85" fmla="*/ 60 h 68"/>
                  <a:gd name="T86" fmla="*/ 24 w 54"/>
                  <a:gd name="T87" fmla="*/ 64 h 68"/>
                  <a:gd name="T88" fmla="*/ 24 w 54"/>
                  <a:gd name="T89" fmla="*/ 66 h 68"/>
                  <a:gd name="T90" fmla="*/ 28 w 54"/>
                  <a:gd name="T91" fmla="*/ 68 h 68"/>
                  <a:gd name="T92" fmla="*/ 28 w 54"/>
                  <a:gd name="T93" fmla="*/ 68 h 68"/>
                  <a:gd name="T94" fmla="*/ 28 w 54"/>
                  <a:gd name="T9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 h="68">
                    <a:moveTo>
                      <a:pt x="28" y="68"/>
                    </a:moveTo>
                    <a:lnTo>
                      <a:pt x="28" y="68"/>
                    </a:lnTo>
                    <a:lnTo>
                      <a:pt x="32" y="64"/>
                    </a:lnTo>
                    <a:lnTo>
                      <a:pt x="32" y="58"/>
                    </a:lnTo>
                    <a:lnTo>
                      <a:pt x="36" y="56"/>
                    </a:lnTo>
                    <a:lnTo>
                      <a:pt x="38" y="54"/>
                    </a:lnTo>
                    <a:lnTo>
                      <a:pt x="38" y="50"/>
                    </a:lnTo>
                    <a:lnTo>
                      <a:pt x="38" y="48"/>
                    </a:lnTo>
                    <a:lnTo>
                      <a:pt x="42" y="50"/>
                    </a:lnTo>
                    <a:lnTo>
                      <a:pt x="46" y="50"/>
                    </a:lnTo>
                    <a:lnTo>
                      <a:pt x="52" y="54"/>
                    </a:lnTo>
                    <a:lnTo>
                      <a:pt x="54" y="56"/>
                    </a:lnTo>
                    <a:lnTo>
                      <a:pt x="46" y="46"/>
                    </a:lnTo>
                    <a:lnTo>
                      <a:pt x="44" y="42"/>
                    </a:lnTo>
                    <a:lnTo>
                      <a:pt x="42" y="38"/>
                    </a:lnTo>
                    <a:lnTo>
                      <a:pt x="42" y="36"/>
                    </a:lnTo>
                    <a:lnTo>
                      <a:pt x="42" y="30"/>
                    </a:lnTo>
                    <a:lnTo>
                      <a:pt x="38" y="28"/>
                    </a:lnTo>
                    <a:lnTo>
                      <a:pt x="36" y="22"/>
                    </a:lnTo>
                    <a:lnTo>
                      <a:pt x="36" y="20"/>
                    </a:lnTo>
                    <a:lnTo>
                      <a:pt x="36" y="12"/>
                    </a:lnTo>
                    <a:lnTo>
                      <a:pt x="32" y="10"/>
                    </a:lnTo>
                    <a:lnTo>
                      <a:pt x="24" y="6"/>
                    </a:lnTo>
                    <a:lnTo>
                      <a:pt x="18" y="0"/>
                    </a:lnTo>
                    <a:lnTo>
                      <a:pt x="14" y="0"/>
                    </a:lnTo>
                    <a:lnTo>
                      <a:pt x="8" y="0"/>
                    </a:lnTo>
                    <a:lnTo>
                      <a:pt x="4" y="0"/>
                    </a:lnTo>
                    <a:lnTo>
                      <a:pt x="0" y="2"/>
                    </a:lnTo>
                    <a:lnTo>
                      <a:pt x="0" y="6"/>
                    </a:lnTo>
                    <a:lnTo>
                      <a:pt x="6" y="8"/>
                    </a:lnTo>
                    <a:lnTo>
                      <a:pt x="10" y="16"/>
                    </a:lnTo>
                    <a:lnTo>
                      <a:pt x="14" y="20"/>
                    </a:lnTo>
                    <a:lnTo>
                      <a:pt x="16" y="26"/>
                    </a:lnTo>
                    <a:lnTo>
                      <a:pt x="22" y="30"/>
                    </a:lnTo>
                    <a:lnTo>
                      <a:pt x="24" y="36"/>
                    </a:lnTo>
                    <a:lnTo>
                      <a:pt x="22" y="40"/>
                    </a:lnTo>
                    <a:lnTo>
                      <a:pt x="24" y="42"/>
                    </a:lnTo>
                    <a:lnTo>
                      <a:pt x="24" y="46"/>
                    </a:lnTo>
                    <a:lnTo>
                      <a:pt x="24" y="50"/>
                    </a:lnTo>
                    <a:lnTo>
                      <a:pt x="24" y="56"/>
                    </a:lnTo>
                    <a:lnTo>
                      <a:pt x="22" y="58"/>
                    </a:lnTo>
                    <a:lnTo>
                      <a:pt x="24" y="58"/>
                    </a:lnTo>
                    <a:lnTo>
                      <a:pt x="24" y="60"/>
                    </a:lnTo>
                    <a:lnTo>
                      <a:pt x="24" y="64"/>
                    </a:lnTo>
                    <a:lnTo>
                      <a:pt x="24" y="66"/>
                    </a:lnTo>
                    <a:lnTo>
                      <a:pt x="28" y="68"/>
                    </a:lnTo>
                    <a:lnTo>
                      <a:pt x="28" y="68"/>
                    </a:lnTo>
                    <a:lnTo>
                      <a:pt x="28" y="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5" name="Freeform 1627"/>
              <p:cNvSpPr>
                <a:spLocks/>
              </p:cNvSpPr>
              <p:nvPr/>
            </p:nvSpPr>
            <p:spPr bwMode="auto">
              <a:xfrm>
                <a:off x="1968500" y="5032375"/>
                <a:ext cx="12700" cy="22225"/>
              </a:xfrm>
              <a:custGeom>
                <a:avLst/>
                <a:gdLst>
                  <a:gd name="T0" fmla="*/ 6 w 8"/>
                  <a:gd name="T1" fmla="*/ 0 h 14"/>
                  <a:gd name="T2" fmla="*/ 6 w 8"/>
                  <a:gd name="T3" fmla="*/ 0 h 14"/>
                  <a:gd name="T4" fmla="*/ 0 w 8"/>
                  <a:gd name="T5" fmla="*/ 2 h 14"/>
                  <a:gd name="T6" fmla="*/ 0 w 8"/>
                  <a:gd name="T7" fmla="*/ 8 h 14"/>
                  <a:gd name="T8" fmla="*/ 4 w 8"/>
                  <a:gd name="T9" fmla="*/ 10 h 14"/>
                  <a:gd name="T10" fmla="*/ 6 w 8"/>
                  <a:gd name="T11" fmla="*/ 14 h 14"/>
                  <a:gd name="T12" fmla="*/ 8 w 8"/>
                  <a:gd name="T13" fmla="*/ 8 h 14"/>
                  <a:gd name="T14" fmla="*/ 8 w 8"/>
                  <a:gd name="T15" fmla="*/ 2 h 14"/>
                  <a:gd name="T16" fmla="*/ 8 w 8"/>
                  <a:gd name="T17" fmla="*/ 0 h 14"/>
                  <a:gd name="T18" fmla="*/ 6 w 8"/>
                  <a:gd name="T19" fmla="*/ 0 h 14"/>
                  <a:gd name="T20" fmla="*/ 6 w 8"/>
                  <a:gd name="T21" fmla="*/ 0 h 14"/>
                  <a:gd name="T22" fmla="*/ 6 w 8"/>
                  <a:gd name="T2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4">
                    <a:moveTo>
                      <a:pt x="6" y="0"/>
                    </a:moveTo>
                    <a:lnTo>
                      <a:pt x="6" y="0"/>
                    </a:lnTo>
                    <a:lnTo>
                      <a:pt x="0" y="2"/>
                    </a:lnTo>
                    <a:lnTo>
                      <a:pt x="0" y="8"/>
                    </a:lnTo>
                    <a:lnTo>
                      <a:pt x="4" y="10"/>
                    </a:lnTo>
                    <a:lnTo>
                      <a:pt x="6" y="14"/>
                    </a:lnTo>
                    <a:lnTo>
                      <a:pt x="8" y="8"/>
                    </a:lnTo>
                    <a:lnTo>
                      <a:pt x="8" y="2"/>
                    </a:lnTo>
                    <a:lnTo>
                      <a:pt x="8" y="0"/>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6" name="Freeform 1628"/>
              <p:cNvSpPr>
                <a:spLocks/>
              </p:cNvSpPr>
              <p:nvPr/>
            </p:nvSpPr>
            <p:spPr bwMode="auto">
              <a:xfrm>
                <a:off x="269875" y="3660775"/>
                <a:ext cx="282575" cy="352425"/>
              </a:xfrm>
              <a:custGeom>
                <a:avLst/>
                <a:gdLst>
                  <a:gd name="T0" fmla="*/ 0 w 178"/>
                  <a:gd name="T1" fmla="*/ 112 h 222"/>
                  <a:gd name="T2" fmla="*/ 10 w 178"/>
                  <a:gd name="T3" fmla="*/ 126 h 222"/>
                  <a:gd name="T4" fmla="*/ 6 w 178"/>
                  <a:gd name="T5" fmla="*/ 144 h 222"/>
                  <a:gd name="T6" fmla="*/ 12 w 178"/>
                  <a:gd name="T7" fmla="*/ 180 h 222"/>
                  <a:gd name="T8" fmla="*/ 14 w 178"/>
                  <a:gd name="T9" fmla="*/ 192 h 222"/>
                  <a:gd name="T10" fmla="*/ 22 w 178"/>
                  <a:gd name="T11" fmla="*/ 186 h 222"/>
                  <a:gd name="T12" fmla="*/ 34 w 178"/>
                  <a:gd name="T13" fmla="*/ 186 h 222"/>
                  <a:gd name="T14" fmla="*/ 42 w 178"/>
                  <a:gd name="T15" fmla="*/ 190 h 222"/>
                  <a:gd name="T16" fmla="*/ 48 w 178"/>
                  <a:gd name="T17" fmla="*/ 194 h 222"/>
                  <a:gd name="T18" fmla="*/ 50 w 178"/>
                  <a:gd name="T19" fmla="*/ 202 h 222"/>
                  <a:gd name="T20" fmla="*/ 56 w 178"/>
                  <a:gd name="T21" fmla="*/ 204 h 222"/>
                  <a:gd name="T22" fmla="*/ 58 w 178"/>
                  <a:gd name="T23" fmla="*/ 212 h 222"/>
                  <a:gd name="T24" fmla="*/ 64 w 178"/>
                  <a:gd name="T25" fmla="*/ 216 h 222"/>
                  <a:gd name="T26" fmla="*/ 68 w 178"/>
                  <a:gd name="T27" fmla="*/ 218 h 222"/>
                  <a:gd name="T28" fmla="*/ 74 w 178"/>
                  <a:gd name="T29" fmla="*/ 222 h 222"/>
                  <a:gd name="T30" fmla="*/ 78 w 178"/>
                  <a:gd name="T31" fmla="*/ 220 h 222"/>
                  <a:gd name="T32" fmla="*/ 78 w 178"/>
                  <a:gd name="T33" fmla="*/ 212 h 222"/>
                  <a:gd name="T34" fmla="*/ 82 w 178"/>
                  <a:gd name="T35" fmla="*/ 204 h 222"/>
                  <a:gd name="T36" fmla="*/ 96 w 178"/>
                  <a:gd name="T37" fmla="*/ 208 h 222"/>
                  <a:gd name="T38" fmla="*/ 102 w 178"/>
                  <a:gd name="T39" fmla="*/ 208 h 222"/>
                  <a:gd name="T40" fmla="*/ 104 w 178"/>
                  <a:gd name="T41" fmla="*/ 204 h 222"/>
                  <a:gd name="T42" fmla="*/ 104 w 178"/>
                  <a:gd name="T43" fmla="*/ 198 h 222"/>
                  <a:gd name="T44" fmla="*/ 110 w 178"/>
                  <a:gd name="T45" fmla="*/ 202 h 222"/>
                  <a:gd name="T46" fmla="*/ 166 w 178"/>
                  <a:gd name="T47" fmla="*/ 192 h 222"/>
                  <a:gd name="T48" fmla="*/ 166 w 178"/>
                  <a:gd name="T49" fmla="*/ 186 h 222"/>
                  <a:gd name="T50" fmla="*/ 152 w 178"/>
                  <a:gd name="T51" fmla="*/ 38 h 222"/>
                  <a:gd name="T52" fmla="*/ 130 w 178"/>
                  <a:gd name="T53" fmla="*/ 0 h 222"/>
                  <a:gd name="T54" fmla="*/ 76 w 178"/>
                  <a:gd name="T55" fmla="*/ 28 h 222"/>
                  <a:gd name="T56" fmla="*/ 66 w 178"/>
                  <a:gd name="T57" fmla="*/ 70 h 222"/>
                  <a:gd name="T58" fmla="*/ 58 w 178"/>
                  <a:gd name="T59" fmla="*/ 74 h 222"/>
                  <a:gd name="T60" fmla="*/ 58 w 178"/>
                  <a:gd name="T61" fmla="*/ 108 h 222"/>
                  <a:gd name="T62" fmla="*/ 0 w 178"/>
                  <a:gd name="T63" fmla="*/ 112 h 222"/>
                  <a:gd name="T64" fmla="*/ 0 w 178"/>
                  <a:gd name="T65" fmla="*/ 11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222">
                    <a:moveTo>
                      <a:pt x="0" y="112"/>
                    </a:moveTo>
                    <a:lnTo>
                      <a:pt x="0" y="112"/>
                    </a:lnTo>
                    <a:lnTo>
                      <a:pt x="4" y="118"/>
                    </a:lnTo>
                    <a:lnTo>
                      <a:pt x="10" y="126"/>
                    </a:lnTo>
                    <a:lnTo>
                      <a:pt x="6" y="136"/>
                    </a:lnTo>
                    <a:lnTo>
                      <a:pt x="6" y="144"/>
                    </a:lnTo>
                    <a:lnTo>
                      <a:pt x="12" y="170"/>
                    </a:lnTo>
                    <a:lnTo>
                      <a:pt x="12" y="180"/>
                    </a:lnTo>
                    <a:lnTo>
                      <a:pt x="10" y="194"/>
                    </a:lnTo>
                    <a:lnTo>
                      <a:pt x="14" y="192"/>
                    </a:lnTo>
                    <a:lnTo>
                      <a:pt x="20" y="186"/>
                    </a:lnTo>
                    <a:lnTo>
                      <a:pt x="22" y="186"/>
                    </a:lnTo>
                    <a:lnTo>
                      <a:pt x="28" y="186"/>
                    </a:lnTo>
                    <a:lnTo>
                      <a:pt x="34" y="186"/>
                    </a:lnTo>
                    <a:lnTo>
                      <a:pt x="40" y="186"/>
                    </a:lnTo>
                    <a:lnTo>
                      <a:pt x="42" y="190"/>
                    </a:lnTo>
                    <a:lnTo>
                      <a:pt x="46" y="192"/>
                    </a:lnTo>
                    <a:lnTo>
                      <a:pt x="48" y="194"/>
                    </a:lnTo>
                    <a:lnTo>
                      <a:pt x="48" y="200"/>
                    </a:lnTo>
                    <a:lnTo>
                      <a:pt x="50" y="202"/>
                    </a:lnTo>
                    <a:lnTo>
                      <a:pt x="52" y="204"/>
                    </a:lnTo>
                    <a:lnTo>
                      <a:pt x="56" y="204"/>
                    </a:lnTo>
                    <a:lnTo>
                      <a:pt x="58" y="208"/>
                    </a:lnTo>
                    <a:lnTo>
                      <a:pt x="58" y="212"/>
                    </a:lnTo>
                    <a:lnTo>
                      <a:pt x="60" y="216"/>
                    </a:lnTo>
                    <a:lnTo>
                      <a:pt x="64" y="216"/>
                    </a:lnTo>
                    <a:lnTo>
                      <a:pt x="66" y="216"/>
                    </a:lnTo>
                    <a:lnTo>
                      <a:pt x="68" y="218"/>
                    </a:lnTo>
                    <a:lnTo>
                      <a:pt x="70" y="222"/>
                    </a:lnTo>
                    <a:lnTo>
                      <a:pt x="74" y="222"/>
                    </a:lnTo>
                    <a:lnTo>
                      <a:pt x="76" y="220"/>
                    </a:lnTo>
                    <a:lnTo>
                      <a:pt x="78" y="220"/>
                    </a:lnTo>
                    <a:lnTo>
                      <a:pt x="78" y="218"/>
                    </a:lnTo>
                    <a:lnTo>
                      <a:pt x="78" y="212"/>
                    </a:lnTo>
                    <a:lnTo>
                      <a:pt x="78" y="208"/>
                    </a:lnTo>
                    <a:lnTo>
                      <a:pt x="82" y="204"/>
                    </a:lnTo>
                    <a:lnTo>
                      <a:pt x="92" y="208"/>
                    </a:lnTo>
                    <a:lnTo>
                      <a:pt x="96" y="208"/>
                    </a:lnTo>
                    <a:lnTo>
                      <a:pt x="100" y="208"/>
                    </a:lnTo>
                    <a:lnTo>
                      <a:pt x="102" y="208"/>
                    </a:lnTo>
                    <a:lnTo>
                      <a:pt x="104" y="208"/>
                    </a:lnTo>
                    <a:lnTo>
                      <a:pt x="104" y="204"/>
                    </a:lnTo>
                    <a:lnTo>
                      <a:pt x="102" y="200"/>
                    </a:lnTo>
                    <a:lnTo>
                      <a:pt x="104" y="198"/>
                    </a:lnTo>
                    <a:lnTo>
                      <a:pt x="106" y="200"/>
                    </a:lnTo>
                    <a:lnTo>
                      <a:pt x="110" y="202"/>
                    </a:lnTo>
                    <a:lnTo>
                      <a:pt x="164" y="200"/>
                    </a:lnTo>
                    <a:lnTo>
                      <a:pt x="166" y="192"/>
                    </a:lnTo>
                    <a:lnTo>
                      <a:pt x="166" y="190"/>
                    </a:lnTo>
                    <a:lnTo>
                      <a:pt x="166" y="186"/>
                    </a:lnTo>
                    <a:lnTo>
                      <a:pt x="164" y="186"/>
                    </a:lnTo>
                    <a:lnTo>
                      <a:pt x="152" y="38"/>
                    </a:lnTo>
                    <a:lnTo>
                      <a:pt x="178" y="38"/>
                    </a:lnTo>
                    <a:lnTo>
                      <a:pt x="130" y="0"/>
                    </a:lnTo>
                    <a:lnTo>
                      <a:pt x="130" y="28"/>
                    </a:lnTo>
                    <a:lnTo>
                      <a:pt x="76" y="28"/>
                    </a:lnTo>
                    <a:lnTo>
                      <a:pt x="74" y="66"/>
                    </a:lnTo>
                    <a:lnTo>
                      <a:pt x="66" y="70"/>
                    </a:lnTo>
                    <a:lnTo>
                      <a:pt x="60" y="72"/>
                    </a:lnTo>
                    <a:lnTo>
                      <a:pt x="58" y="74"/>
                    </a:lnTo>
                    <a:lnTo>
                      <a:pt x="58" y="80"/>
                    </a:lnTo>
                    <a:lnTo>
                      <a:pt x="58" y="108"/>
                    </a:lnTo>
                    <a:lnTo>
                      <a:pt x="4" y="108"/>
                    </a:lnTo>
                    <a:lnTo>
                      <a:pt x="0" y="112"/>
                    </a:lnTo>
                    <a:lnTo>
                      <a:pt x="0" y="112"/>
                    </a:lnTo>
                    <a:lnTo>
                      <a:pt x="0" y="1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7" name="Freeform 1629"/>
              <p:cNvSpPr>
                <a:spLocks/>
              </p:cNvSpPr>
              <p:nvPr/>
            </p:nvSpPr>
            <p:spPr bwMode="auto">
              <a:xfrm>
                <a:off x="377825" y="3721100"/>
                <a:ext cx="381000" cy="447675"/>
              </a:xfrm>
              <a:custGeom>
                <a:avLst/>
                <a:gdLst>
                  <a:gd name="T0" fmla="*/ 74 w 240"/>
                  <a:gd name="T1" fmla="*/ 278 h 282"/>
                  <a:gd name="T2" fmla="*/ 78 w 240"/>
                  <a:gd name="T3" fmla="*/ 272 h 282"/>
                  <a:gd name="T4" fmla="*/ 86 w 240"/>
                  <a:gd name="T5" fmla="*/ 276 h 282"/>
                  <a:gd name="T6" fmla="*/ 92 w 240"/>
                  <a:gd name="T7" fmla="*/ 270 h 282"/>
                  <a:gd name="T8" fmla="*/ 94 w 240"/>
                  <a:gd name="T9" fmla="*/ 258 h 282"/>
                  <a:gd name="T10" fmla="*/ 100 w 240"/>
                  <a:gd name="T11" fmla="*/ 250 h 282"/>
                  <a:gd name="T12" fmla="*/ 100 w 240"/>
                  <a:gd name="T13" fmla="*/ 240 h 282"/>
                  <a:gd name="T14" fmla="*/ 104 w 240"/>
                  <a:gd name="T15" fmla="*/ 228 h 282"/>
                  <a:gd name="T16" fmla="*/ 112 w 240"/>
                  <a:gd name="T17" fmla="*/ 218 h 282"/>
                  <a:gd name="T18" fmla="*/ 124 w 240"/>
                  <a:gd name="T19" fmla="*/ 208 h 282"/>
                  <a:gd name="T20" fmla="*/ 136 w 240"/>
                  <a:gd name="T21" fmla="*/ 200 h 282"/>
                  <a:gd name="T22" fmla="*/ 146 w 240"/>
                  <a:gd name="T23" fmla="*/ 188 h 282"/>
                  <a:gd name="T24" fmla="*/ 150 w 240"/>
                  <a:gd name="T25" fmla="*/ 178 h 282"/>
                  <a:gd name="T26" fmla="*/ 160 w 240"/>
                  <a:gd name="T27" fmla="*/ 172 h 282"/>
                  <a:gd name="T28" fmla="*/ 166 w 240"/>
                  <a:gd name="T29" fmla="*/ 170 h 282"/>
                  <a:gd name="T30" fmla="*/ 176 w 240"/>
                  <a:gd name="T31" fmla="*/ 174 h 282"/>
                  <a:gd name="T32" fmla="*/ 184 w 240"/>
                  <a:gd name="T33" fmla="*/ 172 h 282"/>
                  <a:gd name="T34" fmla="*/ 204 w 240"/>
                  <a:gd name="T35" fmla="*/ 170 h 282"/>
                  <a:gd name="T36" fmla="*/ 232 w 240"/>
                  <a:gd name="T37" fmla="*/ 162 h 282"/>
                  <a:gd name="T38" fmla="*/ 240 w 240"/>
                  <a:gd name="T39" fmla="*/ 146 h 282"/>
                  <a:gd name="T40" fmla="*/ 224 w 240"/>
                  <a:gd name="T41" fmla="*/ 108 h 282"/>
                  <a:gd name="T42" fmla="*/ 222 w 240"/>
                  <a:gd name="T43" fmla="*/ 98 h 282"/>
                  <a:gd name="T44" fmla="*/ 222 w 240"/>
                  <a:gd name="T45" fmla="*/ 88 h 282"/>
                  <a:gd name="T46" fmla="*/ 212 w 240"/>
                  <a:gd name="T47" fmla="*/ 80 h 282"/>
                  <a:gd name="T48" fmla="*/ 202 w 240"/>
                  <a:gd name="T49" fmla="*/ 70 h 282"/>
                  <a:gd name="T50" fmla="*/ 94 w 240"/>
                  <a:gd name="T51" fmla="*/ 150 h 282"/>
                  <a:gd name="T52" fmla="*/ 96 w 240"/>
                  <a:gd name="T53" fmla="*/ 154 h 282"/>
                  <a:gd name="T54" fmla="*/ 38 w 240"/>
                  <a:gd name="T55" fmla="*/ 162 h 282"/>
                  <a:gd name="T56" fmla="*/ 36 w 240"/>
                  <a:gd name="T57" fmla="*/ 168 h 282"/>
                  <a:gd name="T58" fmla="*/ 30 w 240"/>
                  <a:gd name="T59" fmla="*/ 170 h 282"/>
                  <a:gd name="T60" fmla="*/ 12 w 240"/>
                  <a:gd name="T61" fmla="*/ 168 h 282"/>
                  <a:gd name="T62" fmla="*/ 10 w 240"/>
                  <a:gd name="T63" fmla="*/ 180 h 282"/>
                  <a:gd name="T64" fmla="*/ 4 w 240"/>
                  <a:gd name="T65" fmla="*/ 186 h 282"/>
                  <a:gd name="T66" fmla="*/ 2 w 240"/>
                  <a:gd name="T67" fmla="*/ 192 h 282"/>
                  <a:gd name="T68" fmla="*/ 0 w 240"/>
                  <a:gd name="T69" fmla="*/ 206 h 282"/>
                  <a:gd name="T70" fmla="*/ 4 w 240"/>
                  <a:gd name="T71" fmla="*/ 216 h 282"/>
                  <a:gd name="T72" fmla="*/ 10 w 240"/>
                  <a:gd name="T73" fmla="*/ 234 h 282"/>
                  <a:gd name="T74" fmla="*/ 18 w 240"/>
                  <a:gd name="T75" fmla="*/ 234 h 282"/>
                  <a:gd name="T76" fmla="*/ 28 w 240"/>
                  <a:gd name="T77" fmla="*/ 234 h 282"/>
                  <a:gd name="T78" fmla="*/ 32 w 240"/>
                  <a:gd name="T79" fmla="*/ 234 h 282"/>
                  <a:gd name="T80" fmla="*/ 42 w 240"/>
                  <a:gd name="T81" fmla="*/ 242 h 282"/>
                  <a:gd name="T82" fmla="*/ 40 w 240"/>
                  <a:gd name="T83" fmla="*/ 252 h 282"/>
                  <a:gd name="T84" fmla="*/ 48 w 240"/>
                  <a:gd name="T85" fmla="*/ 262 h 282"/>
                  <a:gd name="T86" fmla="*/ 42 w 240"/>
                  <a:gd name="T87" fmla="*/ 270 h 282"/>
                  <a:gd name="T88" fmla="*/ 50 w 240"/>
                  <a:gd name="T89" fmla="*/ 272 h 282"/>
                  <a:gd name="T90" fmla="*/ 58 w 240"/>
                  <a:gd name="T91" fmla="*/ 280 h 282"/>
                  <a:gd name="T92" fmla="*/ 68 w 240"/>
                  <a:gd name="T9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0" h="282">
                    <a:moveTo>
                      <a:pt x="68" y="282"/>
                    </a:moveTo>
                    <a:lnTo>
                      <a:pt x="68" y="282"/>
                    </a:lnTo>
                    <a:lnTo>
                      <a:pt x="74" y="278"/>
                    </a:lnTo>
                    <a:lnTo>
                      <a:pt x="76" y="278"/>
                    </a:lnTo>
                    <a:lnTo>
                      <a:pt x="76" y="280"/>
                    </a:lnTo>
                    <a:lnTo>
                      <a:pt x="78" y="272"/>
                    </a:lnTo>
                    <a:lnTo>
                      <a:pt x="84" y="270"/>
                    </a:lnTo>
                    <a:lnTo>
                      <a:pt x="84" y="272"/>
                    </a:lnTo>
                    <a:lnTo>
                      <a:pt x="86" y="276"/>
                    </a:lnTo>
                    <a:lnTo>
                      <a:pt x="88" y="276"/>
                    </a:lnTo>
                    <a:lnTo>
                      <a:pt x="92" y="272"/>
                    </a:lnTo>
                    <a:lnTo>
                      <a:pt x="92" y="270"/>
                    </a:lnTo>
                    <a:lnTo>
                      <a:pt x="94" y="268"/>
                    </a:lnTo>
                    <a:lnTo>
                      <a:pt x="96" y="262"/>
                    </a:lnTo>
                    <a:lnTo>
                      <a:pt x="94" y="258"/>
                    </a:lnTo>
                    <a:lnTo>
                      <a:pt x="96" y="252"/>
                    </a:lnTo>
                    <a:lnTo>
                      <a:pt x="96" y="250"/>
                    </a:lnTo>
                    <a:lnTo>
                      <a:pt x="100" y="250"/>
                    </a:lnTo>
                    <a:lnTo>
                      <a:pt x="100" y="246"/>
                    </a:lnTo>
                    <a:lnTo>
                      <a:pt x="100" y="242"/>
                    </a:lnTo>
                    <a:lnTo>
                      <a:pt x="100" y="240"/>
                    </a:lnTo>
                    <a:lnTo>
                      <a:pt x="100" y="236"/>
                    </a:lnTo>
                    <a:lnTo>
                      <a:pt x="102" y="234"/>
                    </a:lnTo>
                    <a:lnTo>
                      <a:pt x="104" y="228"/>
                    </a:lnTo>
                    <a:lnTo>
                      <a:pt x="110" y="228"/>
                    </a:lnTo>
                    <a:lnTo>
                      <a:pt x="110" y="232"/>
                    </a:lnTo>
                    <a:lnTo>
                      <a:pt x="112" y="218"/>
                    </a:lnTo>
                    <a:lnTo>
                      <a:pt x="114" y="214"/>
                    </a:lnTo>
                    <a:lnTo>
                      <a:pt x="118" y="210"/>
                    </a:lnTo>
                    <a:lnTo>
                      <a:pt x="124" y="208"/>
                    </a:lnTo>
                    <a:lnTo>
                      <a:pt x="130" y="208"/>
                    </a:lnTo>
                    <a:lnTo>
                      <a:pt x="132" y="206"/>
                    </a:lnTo>
                    <a:lnTo>
                      <a:pt x="136" y="200"/>
                    </a:lnTo>
                    <a:lnTo>
                      <a:pt x="136" y="196"/>
                    </a:lnTo>
                    <a:lnTo>
                      <a:pt x="140" y="192"/>
                    </a:lnTo>
                    <a:lnTo>
                      <a:pt x="146" y="188"/>
                    </a:lnTo>
                    <a:lnTo>
                      <a:pt x="148" y="188"/>
                    </a:lnTo>
                    <a:lnTo>
                      <a:pt x="148" y="180"/>
                    </a:lnTo>
                    <a:lnTo>
                      <a:pt x="150" y="178"/>
                    </a:lnTo>
                    <a:lnTo>
                      <a:pt x="154" y="178"/>
                    </a:lnTo>
                    <a:lnTo>
                      <a:pt x="158" y="174"/>
                    </a:lnTo>
                    <a:lnTo>
                      <a:pt x="160" y="172"/>
                    </a:lnTo>
                    <a:lnTo>
                      <a:pt x="164" y="168"/>
                    </a:lnTo>
                    <a:lnTo>
                      <a:pt x="166" y="168"/>
                    </a:lnTo>
                    <a:lnTo>
                      <a:pt x="166" y="170"/>
                    </a:lnTo>
                    <a:lnTo>
                      <a:pt x="168" y="170"/>
                    </a:lnTo>
                    <a:lnTo>
                      <a:pt x="172" y="170"/>
                    </a:lnTo>
                    <a:lnTo>
                      <a:pt x="176" y="174"/>
                    </a:lnTo>
                    <a:lnTo>
                      <a:pt x="178" y="174"/>
                    </a:lnTo>
                    <a:lnTo>
                      <a:pt x="182" y="172"/>
                    </a:lnTo>
                    <a:lnTo>
                      <a:pt x="184" y="172"/>
                    </a:lnTo>
                    <a:lnTo>
                      <a:pt x="188" y="172"/>
                    </a:lnTo>
                    <a:lnTo>
                      <a:pt x="196" y="170"/>
                    </a:lnTo>
                    <a:lnTo>
                      <a:pt x="204" y="170"/>
                    </a:lnTo>
                    <a:lnTo>
                      <a:pt x="214" y="164"/>
                    </a:lnTo>
                    <a:lnTo>
                      <a:pt x="222" y="162"/>
                    </a:lnTo>
                    <a:lnTo>
                      <a:pt x="232" y="162"/>
                    </a:lnTo>
                    <a:lnTo>
                      <a:pt x="232" y="156"/>
                    </a:lnTo>
                    <a:lnTo>
                      <a:pt x="236" y="150"/>
                    </a:lnTo>
                    <a:lnTo>
                      <a:pt x="240" y="146"/>
                    </a:lnTo>
                    <a:lnTo>
                      <a:pt x="238" y="106"/>
                    </a:lnTo>
                    <a:lnTo>
                      <a:pt x="230" y="106"/>
                    </a:lnTo>
                    <a:lnTo>
                      <a:pt x="224" y="108"/>
                    </a:lnTo>
                    <a:lnTo>
                      <a:pt x="222" y="108"/>
                    </a:lnTo>
                    <a:lnTo>
                      <a:pt x="222" y="104"/>
                    </a:lnTo>
                    <a:lnTo>
                      <a:pt x="222" y="98"/>
                    </a:lnTo>
                    <a:lnTo>
                      <a:pt x="220" y="96"/>
                    </a:lnTo>
                    <a:lnTo>
                      <a:pt x="222" y="90"/>
                    </a:lnTo>
                    <a:lnTo>
                      <a:pt x="222" y="88"/>
                    </a:lnTo>
                    <a:lnTo>
                      <a:pt x="220" y="86"/>
                    </a:lnTo>
                    <a:lnTo>
                      <a:pt x="218" y="82"/>
                    </a:lnTo>
                    <a:lnTo>
                      <a:pt x="212" y="80"/>
                    </a:lnTo>
                    <a:lnTo>
                      <a:pt x="206" y="78"/>
                    </a:lnTo>
                    <a:lnTo>
                      <a:pt x="202" y="72"/>
                    </a:lnTo>
                    <a:lnTo>
                      <a:pt x="202" y="70"/>
                    </a:lnTo>
                    <a:lnTo>
                      <a:pt x="110" y="0"/>
                    </a:lnTo>
                    <a:lnTo>
                      <a:pt x="84" y="0"/>
                    </a:lnTo>
                    <a:lnTo>
                      <a:pt x="94" y="150"/>
                    </a:lnTo>
                    <a:lnTo>
                      <a:pt x="96" y="150"/>
                    </a:lnTo>
                    <a:lnTo>
                      <a:pt x="96" y="152"/>
                    </a:lnTo>
                    <a:lnTo>
                      <a:pt x="96" y="154"/>
                    </a:lnTo>
                    <a:lnTo>
                      <a:pt x="94" y="162"/>
                    </a:lnTo>
                    <a:lnTo>
                      <a:pt x="40" y="164"/>
                    </a:lnTo>
                    <a:lnTo>
                      <a:pt x="38" y="162"/>
                    </a:lnTo>
                    <a:lnTo>
                      <a:pt x="36" y="160"/>
                    </a:lnTo>
                    <a:lnTo>
                      <a:pt x="32" y="162"/>
                    </a:lnTo>
                    <a:lnTo>
                      <a:pt x="36" y="168"/>
                    </a:lnTo>
                    <a:lnTo>
                      <a:pt x="36" y="170"/>
                    </a:lnTo>
                    <a:lnTo>
                      <a:pt x="32" y="170"/>
                    </a:lnTo>
                    <a:lnTo>
                      <a:pt x="30" y="170"/>
                    </a:lnTo>
                    <a:lnTo>
                      <a:pt x="28" y="170"/>
                    </a:lnTo>
                    <a:lnTo>
                      <a:pt x="22" y="170"/>
                    </a:lnTo>
                    <a:lnTo>
                      <a:pt x="12" y="168"/>
                    </a:lnTo>
                    <a:lnTo>
                      <a:pt x="10" y="170"/>
                    </a:lnTo>
                    <a:lnTo>
                      <a:pt x="10" y="174"/>
                    </a:lnTo>
                    <a:lnTo>
                      <a:pt x="10" y="180"/>
                    </a:lnTo>
                    <a:lnTo>
                      <a:pt x="10" y="182"/>
                    </a:lnTo>
                    <a:lnTo>
                      <a:pt x="6" y="182"/>
                    </a:lnTo>
                    <a:lnTo>
                      <a:pt x="4" y="186"/>
                    </a:lnTo>
                    <a:lnTo>
                      <a:pt x="2" y="186"/>
                    </a:lnTo>
                    <a:lnTo>
                      <a:pt x="2" y="188"/>
                    </a:lnTo>
                    <a:lnTo>
                      <a:pt x="2" y="192"/>
                    </a:lnTo>
                    <a:lnTo>
                      <a:pt x="2" y="196"/>
                    </a:lnTo>
                    <a:lnTo>
                      <a:pt x="2" y="200"/>
                    </a:lnTo>
                    <a:lnTo>
                      <a:pt x="0" y="206"/>
                    </a:lnTo>
                    <a:lnTo>
                      <a:pt x="0" y="208"/>
                    </a:lnTo>
                    <a:lnTo>
                      <a:pt x="2" y="214"/>
                    </a:lnTo>
                    <a:lnTo>
                      <a:pt x="4" y="216"/>
                    </a:lnTo>
                    <a:lnTo>
                      <a:pt x="6" y="218"/>
                    </a:lnTo>
                    <a:lnTo>
                      <a:pt x="10" y="228"/>
                    </a:lnTo>
                    <a:lnTo>
                      <a:pt x="10" y="234"/>
                    </a:lnTo>
                    <a:lnTo>
                      <a:pt x="12" y="234"/>
                    </a:lnTo>
                    <a:lnTo>
                      <a:pt x="14" y="234"/>
                    </a:lnTo>
                    <a:lnTo>
                      <a:pt x="18" y="234"/>
                    </a:lnTo>
                    <a:lnTo>
                      <a:pt x="22" y="234"/>
                    </a:lnTo>
                    <a:lnTo>
                      <a:pt x="24" y="236"/>
                    </a:lnTo>
                    <a:lnTo>
                      <a:pt x="28" y="234"/>
                    </a:lnTo>
                    <a:lnTo>
                      <a:pt x="28" y="232"/>
                    </a:lnTo>
                    <a:lnTo>
                      <a:pt x="30" y="234"/>
                    </a:lnTo>
                    <a:lnTo>
                      <a:pt x="32" y="234"/>
                    </a:lnTo>
                    <a:lnTo>
                      <a:pt x="36" y="234"/>
                    </a:lnTo>
                    <a:lnTo>
                      <a:pt x="40" y="234"/>
                    </a:lnTo>
                    <a:lnTo>
                      <a:pt x="42" y="242"/>
                    </a:lnTo>
                    <a:lnTo>
                      <a:pt x="42" y="250"/>
                    </a:lnTo>
                    <a:lnTo>
                      <a:pt x="40" y="250"/>
                    </a:lnTo>
                    <a:lnTo>
                      <a:pt x="40" y="252"/>
                    </a:lnTo>
                    <a:lnTo>
                      <a:pt x="46" y="254"/>
                    </a:lnTo>
                    <a:lnTo>
                      <a:pt x="46" y="260"/>
                    </a:lnTo>
                    <a:lnTo>
                      <a:pt x="48" y="262"/>
                    </a:lnTo>
                    <a:lnTo>
                      <a:pt x="50" y="260"/>
                    </a:lnTo>
                    <a:lnTo>
                      <a:pt x="40" y="268"/>
                    </a:lnTo>
                    <a:lnTo>
                      <a:pt x="42" y="270"/>
                    </a:lnTo>
                    <a:lnTo>
                      <a:pt x="46" y="270"/>
                    </a:lnTo>
                    <a:lnTo>
                      <a:pt x="48" y="270"/>
                    </a:lnTo>
                    <a:lnTo>
                      <a:pt x="50" y="272"/>
                    </a:lnTo>
                    <a:lnTo>
                      <a:pt x="54" y="272"/>
                    </a:lnTo>
                    <a:lnTo>
                      <a:pt x="56" y="272"/>
                    </a:lnTo>
                    <a:lnTo>
                      <a:pt x="58" y="280"/>
                    </a:lnTo>
                    <a:lnTo>
                      <a:pt x="64" y="282"/>
                    </a:lnTo>
                    <a:lnTo>
                      <a:pt x="66" y="282"/>
                    </a:lnTo>
                    <a:lnTo>
                      <a:pt x="68" y="282"/>
                    </a:lnTo>
                    <a:lnTo>
                      <a:pt x="68" y="282"/>
                    </a:lnTo>
                    <a:lnTo>
                      <a:pt x="68" y="28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8" name="Freeform 1630"/>
              <p:cNvSpPr>
                <a:spLocks noEditPoints="1"/>
              </p:cNvSpPr>
              <p:nvPr/>
            </p:nvSpPr>
            <p:spPr bwMode="auto">
              <a:xfrm>
                <a:off x="2974975" y="4254500"/>
                <a:ext cx="425450" cy="171450"/>
              </a:xfrm>
              <a:custGeom>
                <a:avLst/>
                <a:gdLst>
                  <a:gd name="T0" fmla="*/ 222 w 268"/>
                  <a:gd name="T1" fmla="*/ 50 h 108"/>
                  <a:gd name="T2" fmla="*/ 214 w 268"/>
                  <a:gd name="T3" fmla="*/ 46 h 108"/>
                  <a:gd name="T4" fmla="*/ 212 w 268"/>
                  <a:gd name="T5" fmla="*/ 54 h 108"/>
                  <a:gd name="T6" fmla="*/ 202 w 268"/>
                  <a:gd name="T7" fmla="*/ 50 h 108"/>
                  <a:gd name="T8" fmla="*/ 184 w 268"/>
                  <a:gd name="T9" fmla="*/ 72 h 108"/>
                  <a:gd name="T10" fmla="*/ 170 w 268"/>
                  <a:gd name="T11" fmla="*/ 72 h 108"/>
                  <a:gd name="T12" fmla="*/ 160 w 268"/>
                  <a:gd name="T13" fmla="*/ 78 h 108"/>
                  <a:gd name="T14" fmla="*/ 156 w 268"/>
                  <a:gd name="T15" fmla="*/ 102 h 108"/>
                  <a:gd name="T16" fmla="*/ 132 w 268"/>
                  <a:gd name="T17" fmla="*/ 96 h 108"/>
                  <a:gd name="T18" fmla="*/ 140 w 268"/>
                  <a:gd name="T19" fmla="*/ 106 h 108"/>
                  <a:gd name="T20" fmla="*/ 150 w 268"/>
                  <a:gd name="T21" fmla="*/ 108 h 108"/>
                  <a:gd name="T22" fmla="*/ 168 w 268"/>
                  <a:gd name="T23" fmla="*/ 106 h 108"/>
                  <a:gd name="T24" fmla="*/ 178 w 268"/>
                  <a:gd name="T25" fmla="*/ 102 h 108"/>
                  <a:gd name="T26" fmla="*/ 192 w 268"/>
                  <a:gd name="T27" fmla="*/ 104 h 108"/>
                  <a:gd name="T28" fmla="*/ 198 w 268"/>
                  <a:gd name="T29" fmla="*/ 96 h 108"/>
                  <a:gd name="T30" fmla="*/ 202 w 268"/>
                  <a:gd name="T31" fmla="*/ 84 h 108"/>
                  <a:gd name="T32" fmla="*/ 210 w 268"/>
                  <a:gd name="T33" fmla="*/ 78 h 108"/>
                  <a:gd name="T34" fmla="*/ 216 w 268"/>
                  <a:gd name="T35" fmla="*/ 68 h 108"/>
                  <a:gd name="T36" fmla="*/ 222 w 268"/>
                  <a:gd name="T37" fmla="*/ 52 h 108"/>
                  <a:gd name="T38" fmla="*/ 242 w 268"/>
                  <a:gd name="T39" fmla="*/ 54 h 108"/>
                  <a:gd name="T40" fmla="*/ 252 w 268"/>
                  <a:gd name="T41" fmla="*/ 50 h 108"/>
                  <a:gd name="T42" fmla="*/ 256 w 268"/>
                  <a:gd name="T43" fmla="*/ 42 h 108"/>
                  <a:gd name="T44" fmla="*/ 256 w 268"/>
                  <a:gd name="T45" fmla="*/ 36 h 108"/>
                  <a:gd name="T46" fmla="*/ 260 w 268"/>
                  <a:gd name="T47" fmla="*/ 40 h 108"/>
                  <a:gd name="T48" fmla="*/ 268 w 268"/>
                  <a:gd name="T49" fmla="*/ 34 h 108"/>
                  <a:gd name="T50" fmla="*/ 260 w 268"/>
                  <a:gd name="T51" fmla="*/ 24 h 108"/>
                  <a:gd name="T52" fmla="*/ 250 w 268"/>
                  <a:gd name="T53" fmla="*/ 18 h 108"/>
                  <a:gd name="T54" fmla="*/ 252 w 268"/>
                  <a:gd name="T55" fmla="*/ 14 h 108"/>
                  <a:gd name="T56" fmla="*/ 232 w 268"/>
                  <a:gd name="T57" fmla="*/ 0 h 108"/>
                  <a:gd name="T58" fmla="*/ 232 w 268"/>
                  <a:gd name="T59" fmla="*/ 10 h 108"/>
                  <a:gd name="T60" fmla="*/ 220 w 268"/>
                  <a:gd name="T61" fmla="*/ 26 h 108"/>
                  <a:gd name="T62" fmla="*/ 220 w 268"/>
                  <a:gd name="T63" fmla="*/ 40 h 108"/>
                  <a:gd name="T64" fmla="*/ 216 w 268"/>
                  <a:gd name="T65" fmla="*/ 40 h 108"/>
                  <a:gd name="T66" fmla="*/ 38 w 268"/>
                  <a:gd name="T67" fmla="*/ 96 h 108"/>
                  <a:gd name="T68" fmla="*/ 52 w 268"/>
                  <a:gd name="T69" fmla="*/ 94 h 108"/>
                  <a:gd name="T70" fmla="*/ 50 w 268"/>
                  <a:gd name="T71" fmla="*/ 76 h 108"/>
                  <a:gd name="T72" fmla="*/ 42 w 268"/>
                  <a:gd name="T73" fmla="*/ 58 h 108"/>
                  <a:gd name="T74" fmla="*/ 42 w 268"/>
                  <a:gd name="T75" fmla="*/ 36 h 108"/>
                  <a:gd name="T76" fmla="*/ 32 w 268"/>
                  <a:gd name="T77" fmla="*/ 18 h 108"/>
                  <a:gd name="T78" fmla="*/ 22 w 268"/>
                  <a:gd name="T79" fmla="*/ 14 h 108"/>
                  <a:gd name="T80" fmla="*/ 22 w 268"/>
                  <a:gd name="T81" fmla="*/ 24 h 108"/>
                  <a:gd name="T82" fmla="*/ 14 w 268"/>
                  <a:gd name="T83" fmla="*/ 28 h 108"/>
                  <a:gd name="T84" fmla="*/ 12 w 268"/>
                  <a:gd name="T85" fmla="*/ 22 h 108"/>
                  <a:gd name="T86" fmla="*/ 0 w 268"/>
                  <a:gd name="T87" fmla="*/ 18 h 108"/>
                  <a:gd name="T88" fmla="*/ 0 w 268"/>
                  <a:gd name="T89" fmla="*/ 40 h 108"/>
                  <a:gd name="T90" fmla="*/ 4 w 268"/>
                  <a:gd name="T91" fmla="*/ 50 h 108"/>
                  <a:gd name="T92" fmla="*/ 14 w 268"/>
                  <a:gd name="T93" fmla="*/ 68 h 108"/>
                  <a:gd name="T94" fmla="*/ 14 w 268"/>
                  <a:gd name="T95" fmla="*/ 78 h 108"/>
                  <a:gd name="T96" fmla="*/ 22 w 268"/>
                  <a:gd name="T97" fmla="*/ 84 h 108"/>
                  <a:gd name="T98" fmla="*/ 38 w 268"/>
                  <a:gd name="T99" fmla="*/ 96 h 108"/>
                  <a:gd name="T100" fmla="*/ 38 w 268"/>
                  <a:gd name="T10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8" h="108">
                    <a:moveTo>
                      <a:pt x="216" y="40"/>
                    </a:moveTo>
                    <a:lnTo>
                      <a:pt x="222" y="50"/>
                    </a:lnTo>
                    <a:lnTo>
                      <a:pt x="216" y="50"/>
                    </a:lnTo>
                    <a:lnTo>
                      <a:pt x="214" y="46"/>
                    </a:lnTo>
                    <a:lnTo>
                      <a:pt x="212" y="52"/>
                    </a:lnTo>
                    <a:lnTo>
                      <a:pt x="212" y="54"/>
                    </a:lnTo>
                    <a:lnTo>
                      <a:pt x="206" y="54"/>
                    </a:lnTo>
                    <a:lnTo>
                      <a:pt x="202" y="50"/>
                    </a:lnTo>
                    <a:lnTo>
                      <a:pt x="196" y="46"/>
                    </a:lnTo>
                    <a:lnTo>
                      <a:pt x="184" y="72"/>
                    </a:lnTo>
                    <a:lnTo>
                      <a:pt x="176" y="72"/>
                    </a:lnTo>
                    <a:lnTo>
                      <a:pt x="170" y="72"/>
                    </a:lnTo>
                    <a:lnTo>
                      <a:pt x="166" y="76"/>
                    </a:lnTo>
                    <a:lnTo>
                      <a:pt x="160" y="78"/>
                    </a:lnTo>
                    <a:lnTo>
                      <a:pt x="156" y="84"/>
                    </a:lnTo>
                    <a:lnTo>
                      <a:pt x="156" y="102"/>
                    </a:lnTo>
                    <a:lnTo>
                      <a:pt x="132" y="88"/>
                    </a:lnTo>
                    <a:lnTo>
                      <a:pt x="132" y="96"/>
                    </a:lnTo>
                    <a:lnTo>
                      <a:pt x="134" y="104"/>
                    </a:lnTo>
                    <a:lnTo>
                      <a:pt x="140" y="106"/>
                    </a:lnTo>
                    <a:lnTo>
                      <a:pt x="146" y="108"/>
                    </a:lnTo>
                    <a:lnTo>
                      <a:pt x="150" y="108"/>
                    </a:lnTo>
                    <a:lnTo>
                      <a:pt x="158" y="108"/>
                    </a:lnTo>
                    <a:lnTo>
                      <a:pt x="168" y="106"/>
                    </a:lnTo>
                    <a:lnTo>
                      <a:pt x="170" y="104"/>
                    </a:lnTo>
                    <a:lnTo>
                      <a:pt x="178" y="102"/>
                    </a:lnTo>
                    <a:lnTo>
                      <a:pt x="180" y="104"/>
                    </a:lnTo>
                    <a:lnTo>
                      <a:pt x="192" y="104"/>
                    </a:lnTo>
                    <a:lnTo>
                      <a:pt x="196" y="102"/>
                    </a:lnTo>
                    <a:lnTo>
                      <a:pt x="198" y="96"/>
                    </a:lnTo>
                    <a:lnTo>
                      <a:pt x="202" y="88"/>
                    </a:lnTo>
                    <a:lnTo>
                      <a:pt x="202" y="84"/>
                    </a:lnTo>
                    <a:lnTo>
                      <a:pt x="206" y="80"/>
                    </a:lnTo>
                    <a:lnTo>
                      <a:pt x="210" y="78"/>
                    </a:lnTo>
                    <a:lnTo>
                      <a:pt x="214" y="72"/>
                    </a:lnTo>
                    <a:lnTo>
                      <a:pt x="216" y="68"/>
                    </a:lnTo>
                    <a:lnTo>
                      <a:pt x="220" y="58"/>
                    </a:lnTo>
                    <a:lnTo>
                      <a:pt x="222" y="52"/>
                    </a:lnTo>
                    <a:lnTo>
                      <a:pt x="232" y="54"/>
                    </a:lnTo>
                    <a:lnTo>
                      <a:pt x="242" y="54"/>
                    </a:lnTo>
                    <a:lnTo>
                      <a:pt x="242" y="52"/>
                    </a:lnTo>
                    <a:lnTo>
                      <a:pt x="252" y="50"/>
                    </a:lnTo>
                    <a:lnTo>
                      <a:pt x="256" y="46"/>
                    </a:lnTo>
                    <a:lnTo>
                      <a:pt x="256" y="42"/>
                    </a:lnTo>
                    <a:lnTo>
                      <a:pt x="256" y="40"/>
                    </a:lnTo>
                    <a:lnTo>
                      <a:pt x="256" y="36"/>
                    </a:lnTo>
                    <a:lnTo>
                      <a:pt x="258" y="40"/>
                    </a:lnTo>
                    <a:lnTo>
                      <a:pt x="260" y="40"/>
                    </a:lnTo>
                    <a:lnTo>
                      <a:pt x="266" y="34"/>
                    </a:lnTo>
                    <a:lnTo>
                      <a:pt x="268" y="34"/>
                    </a:lnTo>
                    <a:lnTo>
                      <a:pt x="266" y="28"/>
                    </a:lnTo>
                    <a:lnTo>
                      <a:pt x="260" y="24"/>
                    </a:lnTo>
                    <a:lnTo>
                      <a:pt x="256" y="22"/>
                    </a:lnTo>
                    <a:lnTo>
                      <a:pt x="250" y="18"/>
                    </a:lnTo>
                    <a:lnTo>
                      <a:pt x="250" y="16"/>
                    </a:lnTo>
                    <a:lnTo>
                      <a:pt x="252" y="14"/>
                    </a:lnTo>
                    <a:lnTo>
                      <a:pt x="242" y="6"/>
                    </a:lnTo>
                    <a:lnTo>
                      <a:pt x="232" y="0"/>
                    </a:lnTo>
                    <a:lnTo>
                      <a:pt x="232" y="6"/>
                    </a:lnTo>
                    <a:lnTo>
                      <a:pt x="232" y="10"/>
                    </a:lnTo>
                    <a:lnTo>
                      <a:pt x="226" y="14"/>
                    </a:lnTo>
                    <a:lnTo>
                      <a:pt x="220" y="26"/>
                    </a:lnTo>
                    <a:lnTo>
                      <a:pt x="220" y="32"/>
                    </a:lnTo>
                    <a:lnTo>
                      <a:pt x="220" y="40"/>
                    </a:lnTo>
                    <a:lnTo>
                      <a:pt x="216" y="40"/>
                    </a:lnTo>
                    <a:lnTo>
                      <a:pt x="216" y="40"/>
                    </a:lnTo>
                    <a:lnTo>
                      <a:pt x="216" y="40"/>
                    </a:lnTo>
                    <a:close/>
                    <a:moveTo>
                      <a:pt x="38" y="96"/>
                    </a:moveTo>
                    <a:lnTo>
                      <a:pt x="42" y="90"/>
                    </a:lnTo>
                    <a:lnTo>
                      <a:pt x="52" y="94"/>
                    </a:lnTo>
                    <a:lnTo>
                      <a:pt x="52" y="84"/>
                    </a:lnTo>
                    <a:lnTo>
                      <a:pt x="50" y="76"/>
                    </a:lnTo>
                    <a:lnTo>
                      <a:pt x="46" y="76"/>
                    </a:lnTo>
                    <a:lnTo>
                      <a:pt x="42" y="58"/>
                    </a:lnTo>
                    <a:lnTo>
                      <a:pt x="46" y="58"/>
                    </a:lnTo>
                    <a:lnTo>
                      <a:pt x="42" y="36"/>
                    </a:lnTo>
                    <a:lnTo>
                      <a:pt x="38" y="26"/>
                    </a:lnTo>
                    <a:lnTo>
                      <a:pt x="32" y="18"/>
                    </a:lnTo>
                    <a:lnTo>
                      <a:pt x="28" y="16"/>
                    </a:lnTo>
                    <a:lnTo>
                      <a:pt x="22" y="14"/>
                    </a:lnTo>
                    <a:lnTo>
                      <a:pt x="22" y="18"/>
                    </a:lnTo>
                    <a:lnTo>
                      <a:pt x="22" y="24"/>
                    </a:lnTo>
                    <a:lnTo>
                      <a:pt x="18" y="24"/>
                    </a:lnTo>
                    <a:lnTo>
                      <a:pt x="14" y="28"/>
                    </a:lnTo>
                    <a:lnTo>
                      <a:pt x="12" y="28"/>
                    </a:lnTo>
                    <a:lnTo>
                      <a:pt x="12" y="22"/>
                    </a:lnTo>
                    <a:lnTo>
                      <a:pt x="4" y="16"/>
                    </a:lnTo>
                    <a:lnTo>
                      <a:pt x="0" y="18"/>
                    </a:lnTo>
                    <a:lnTo>
                      <a:pt x="0" y="28"/>
                    </a:lnTo>
                    <a:lnTo>
                      <a:pt x="0" y="40"/>
                    </a:lnTo>
                    <a:lnTo>
                      <a:pt x="2" y="40"/>
                    </a:lnTo>
                    <a:lnTo>
                      <a:pt x="4" y="50"/>
                    </a:lnTo>
                    <a:lnTo>
                      <a:pt x="6" y="62"/>
                    </a:lnTo>
                    <a:lnTo>
                      <a:pt x="14" y="68"/>
                    </a:lnTo>
                    <a:lnTo>
                      <a:pt x="14" y="72"/>
                    </a:lnTo>
                    <a:lnTo>
                      <a:pt x="14" y="78"/>
                    </a:lnTo>
                    <a:lnTo>
                      <a:pt x="18" y="80"/>
                    </a:lnTo>
                    <a:lnTo>
                      <a:pt x="22" y="84"/>
                    </a:lnTo>
                    <a:lnTo>
                      <a:pt x="30" y="90"/>
                    </a:lnTo>
                    <a:lnTo>
                      <a:pt x="38" y="96"/>
                    </a:lnTo>
                    <a:lnTo>
                      <a:pt x="38" y="96"/>
                    </a:lnTo>
                    <a:lnTo>
                      <a:pt x="38" y="9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799" name="Freeform 1631"/>
              <p:cNvSpPr>
                <a:spLocks/>
              </p:cNvSpPr>
              <p:nvPr/>
            </p:nvSpPr>
            <p:spPr bwMode="auto">
              <a:xfrm>
                <a:off x="1406525" y="4718050"/>
                <a:ext cx="79375" cy="222250"/>
              </a:xfrm>
              <a:custGeom>
                <a:avLst/>
                <a:gdLst>
                  <a:gd name="T0" fmla="*/ 34 w 50"/>
                  <a:gd name="T1" fmla="*/ 88 h 140"/>
                  <a:gd name="T2" fmla="*/ 26 w 50"/>
                  <a:gd name="T3" fmla="*/ 86 h 140"/>
                  <a:gd name="T4" fmla="*/ 26 w 50"/>
                  <a:gd name="T5" fmla="*/ 80 h 140"/>
                  <a:gd name="T6" fmla="*/ 24 w 50"/>
                  <a:gd name="T7" fmla="*/ 72 h 140"/>
                  <a:gd name="T8" fmla="*/ 24 w 50"/>
                  <a:gd name="T9" fmla="*/ 64 h 140"/>
                  <a:gd name="T10" fmla="*/ 20 w 50"/>
                  <a:gd name="T11" fmla="*/ 52 h 140"/>
                  <a:gd name="T12" fmla="*/ 20 w 50"/>
                  <a:gd name="T13" fmla="*/ 52 h 140"/>
                  <a:gd name="T14" fmla="*/ 24 w 50"/>
                  <a:gd name="T15" fmla="*/ 36 h 140"/>
                  <a:gd name="T16" fmla="*/ 24 w 50"/>
                  <a:gd name="T17" fmla="*/ 20 h 140"/>
                  <a:gd name="T18" fmla="*/ 18 w 50"/>
                  <a:gd name="T19" fmla="*/ 8 h 140"/>
                  <a:gd name="T20" fmla="*/ 20 w 50"/>
                  <a:gd name="T21" fmla="*/ 6 h 140"/>
                  <a:gd name="T22" fmla="*/ 10 w 50"/>
                  <a:gd name="T23" fmla="*/ 6 h 140"/>
                  <a:gd name="T24" fmla="*/ 14 w 50"/>
                  <a:gd name="T25" fmla="*/ 14 h 140"/>
                  <a:gd name="T26" fmla="*/ 16 w 50"/>
                  <a:gd name="T27" fmla="*/ 20 h 140"/>
                  <a:gd name="T28" fmla="*/ 14 w 50"/>
                  <a:gd name="T29" fmla="*/ 28 h 140"/>
                  <a:gd name="T30" fmla="*/ 8 w 50"/>
                  <a:gd name="T31" fmla="*/ 34 h 140"/>
                  <a:gd name="T32" fmla="*/ 8 w 50"/>
                  <a:gd name="T33" fmla="*/ 46 h 140"/>
                  <a:gd name="T34" fmla="*/ 14 w 50"/>
                  <a:gd name="T35" fmla="*/ 50 h 140"/>
                  <a:gd name="T36" fmla="*/ 8 w 50"/>
                  <a:gd name="T37" fmla="*/ 54 h 140"/>
                  <a:gd name="T38" fmla="*/ 0 w 50"/>
                  <a:gd name="T39" fmla="*/ 64 h 140"/>
                  <a:gd name="T40" fmla="*/ 0 w 50"/>
                  <a:gd name="T41" fmla="*/ 76 h 140"/>
                  <a:gd name="T42" fmla="*/ 0 w 50"/>
                  <a:gd name="T43" fmla="*/ 90 h 140"/>
                  <a:gd name="T44" fmla="*/ 8 w 50"/>
                  <a:gd name="T45" fmla="*/ 96 h 140"/>
                  <a:gd name="T46" fmla="*/ 10 w 50"/>
                  <a:gd name="T47" fmla="*/ 100 h 140"/>
                  <a:gd name="T48" fmla="*/ 24 w 50"/>
                  <a:gd name="T49" fmla="*/ 104 h 140"/>
                  <a:gd name="T50" fmla="*/ 20 w 50"/>
                  <a:gd name="T51" fmla="*/ 116 h 140"/>
                  <a:gd name="T52" fmla="*/ 20 w 50"/>
                  <a:gd name="T53" fmla="*/ 122 h 140"/>
                  <a:gd name="T54" fmla="*/ 34 w 50"/>
                  <a:gd name="T55" fmla="*/ 134 h 140"/>
                  <a:gd name="T56" fmla="*/ 34 w 50"/>
                  <a:gd name="T57" fmla="*/ 140 h 140"/>
                  <a:gd name="T58" fmla="*/ 42 w 50"/>
                  <a:gd name="T59" fmla="*/ 136 h 140"/>
                  <a:gd name="T60" fmla="*/ 42 w 50"/>
                  <a:gd name="T61" fmla="*/ 132 h 140"/>
                  <a:gd name="T62" fmla="*/ 38 w 50"/>
                  <a:gd name="T63" fmla="*/ 118 h 140"/>
                  <a:gd name="T64" fmla="*/ 46 w 50"/>
                  <a:gd name="T65" fmla="*/ 118 h 140"/>
                  <a:gd name="T66" fmla="*/ 46 w 50"/>
                  <a:gd name="T67" fmla="*/ 112 h 140"/>
                  <a:gd name="T68" fmla="*/ 46 w 50"/>
                  <a:gd name="T69" fmla="*/ 98 h 140"/>
                  <a:gd name="T70" fmla="*/ 38 w 50"/>
                  <a:gd name="T71" fmla="*/ 94 h 140"/>
                  <a:gd name="T72" fmla="*/ 34 w 50"/>
                  <a:gd name="T73" fmla="*/ 88 h 140"/>
                  <a:gd name="T74" fmla="*/ 34 w 50"/>
                  <a:gd name="T75" fmla="*/ 8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 h="140">
                    <a:moveTo>
                      <a:pt x="34" y="88"/>
                    </a:moveTo>
                    <a:lnTo>
                      <a:pt x="34" y="88"/>
                    </a:lnTo>
                    <a:lnTo>
                      <a:pt x="32" y="86"/>
                    </a:lnTo>
                    <a:lnTo>
                      <a:pt x="26" y="86"/>
                    </a:lnTo>
                    <a:lnTo>
                      <a:pt x="26" y="82"/>
                    </a:lnTo>
                    <a:lnTo>
                      <a:pt x="26" y="80"/>
                    </a:lnTo>
                    <a:lnTo>
                      <a:pt x="26" y="78"/>
                    </a:lnTo>
                    <a:lnTo>
                      <a:pt x="24" y="72"/>
                    </a:lnTo>
                    <a:lnTo>
                      <a:pt x="24" y="70"/>
                    </a:lnTo>
                    <a:lnTo>
                      <a:pt x="24" y="64"/>
                    </a:lnTo>
                    <a:lnTo>
                      <a:pt x="20" y="54"/>
                    </a:lnTo>
                    <a:lnTo>
                      <a:pt x="20" y="52"/>
                    </a:lnTo>
                    <a:lnTo>
                      <a:pt x="24" y="52"/>
                    </a:lnTo>
                    <a:lnTo>
                      <a:pt x="20" y="52"/>
                    </a:lnTo>
                    <a:lnTo>
                      <a:pt x="18" y="44"/>
                    </a:lnTo>
                    <a:lnTo>
                      <a:pt x="24" y="36"/>
                    </a:lnTo>
                    <a:lnTo>
                      <a:pt x="24" y="28"/>
                    </a:lnTo>
                    <a:lnTo>
                      <a:pt x="24" y="20"/>
                    </a:lnTo>
                    <a:lnTo>
                      <a:pt x="20" y="8"/>
                    </a:lnTo>
                    <a:lnTo>
                      <a:pt x="18" y="8"/>
                    </a:lnTo>
                    <a:lnTo>
                      <a:pt x="18" y="6"/>
                    </a:lnTo>
                    <a:lnTo>
                      <a:pt x="20" y="6"/>
                    </a:lnTo>
                    <a:lnTo>
                      <a:pt x="8" y="0"/>
                    </a:lnTo>
                    <a:lnTo>
                      <a:pt x="10" y="6"/>
                    </a:lnTo>
                    <a:lnTo>
                      <a:pt x="14" y="8"/>
                    </a:lnTo>
                    <a:lnTo>
                      <a:pt x="14" y="14"/>
                    </a:lnTo>
                    <a:lnTo>
                      <a:pt x="14" y="18"/>
                    </a:lnTo>
                    <a:lnTo>
                      <a:pt x="16" y="20"/>
                    </a:lnTo>
                    <a:lnTo>
                      <a:pt x="16" y="24"/>
                    </a:lnTo>
                    <a:lnTo>
                      <a:pt x="14" y="28"/>
                    </a:lnTo>
                    <a:lnTo>
                      <a:pt x="8" y="32"/>
                    </a:lnTo>
                    <a:lnTo>
                      <a:pt x="8" y="34"/>
                    </a:lnTo>
                    <a:lnTo>
                      <a:pt x="6" y="34"/>
                    </a:lnTo>
                    <a:lnTo>
                      <a:pt x="8" y="46"/>
                    </a:lnTo>
                    <a:lnTo>
                      <a:pt x="10" y="46"/>
                    </a:lnTo>
                    <a:lnTo>
                      <a:pt x="14" y="50"/>
                    </a:lnTo>
                    <a:lnTo>
                      <a:pt x="10" y="52"/>
                    </a:lnTo>
                    <a:lnTo>
                      <a:pt x="8" y="54"/>
                    </a:lnTo>
                    <a:lnTo>
                      <a:pt x="2" y="60"/>
                    </a:lnTo>
                    <a:lnTo>
                      <a:pt x="0" y="64"/>
                    </a:lnTo>
                    <a:lnTo>
                      <a:pt x="0" y="70"/>
                    </a:lnTo>
                    <a:lnTo>
                      <a:pt x="0" y="76"/>
                    </a:lnTo>
                    <a:lnTo>
                      <a:pt x="0" y="80"/>
                    </a:lnTo>
                    <a:lnTo>
                      <a:pt x="0" y="90"/>
                    </a:lnTo>
                    <a:lnTo>
                      <a:pt x="6" y="90"/>
                    </a:lnTo>
                    <a:lnTo>
                      <a:pt x="8" y="96"/>
                    </a:lnTo>
                    <a:lnTo>
                      <a:pt x="8" y="100"/>
                    </a:lnTo>
                    <a:lnTo>
                      <a:pt x="10" y="100"/>
                    </a:lnTo>
                    <a:lnTo>
                      <a:pt x="20" y="98"/>
                    </a:lnTo>
                    <a:lnTo>
                      <a:pt x="24" y="104"/>
                    </a:lnTo>
                    <a:lnTo>
                      <a:pt x="24" y="108"/>
                    </a:lnTo>
                    <a:lnTo>
                      <a:pt x="20" y="116"/>
                    </a:lnTo>
                    <a:lnTo>
                      <a:pt x="18" y="118"/>
                    </a:lnTo>
                    <a:lnTo>
                      <a:pt x="20" y="122"/>
                    </a:lnTo>
                    <a:lnTo>
                      <a:pt x="28" y="132"/>
                    </a:lnTo>
                    <a:lnTo>
                      <a:pt x="34" y="134"/>
                    </a:lnTo>
                    <a:lnTo>
                      <a:pt x="34" y="136"/>
                    </a:lnTo>
                    <a:lnTo>
                      <a:pt x="34" y="140"/>
                    </a:lnTo>
                    <a:lnTo>
                      <a:pt x="36" y="140"/>
                    </a:lnTo>
                    <a:lnTo>
                      <a:pt x="42" y="136"/>
                    </a:lnTo>
                    <a:lnTo>
                      <a:pt x="42" y="134"/>
                    </a:lnTo>
                    <a:lnTo>
                      <a:pt x="42" y="132"/>
                    </a:lnTo>
                    <a:lnTo>
                      <a:pt x="38" y="124"/>
                    </a:lnTo>
                    <a:lnTo>
                      <a:pt x="38" y="118"/>
                    </a:lnTo>
                    <a:lnTo>
                      <a:pt x="44" y="118"/>
                    </a:lnTo>
                    <a:lnTo>
                      <a:pt x="46" y="118"/>
                    </a:lnTo>
                    <a:lnTo>
                      <a:pt x="50" y="116"/>
                    </a:lnTo>
                    <a:lnTo>
                      <a:pt x="46" y="112"/>
                    </a:lnTo>
                    <a:lnTo>
                      <a:pt x="46" y="106"/>
                    </a:lnTo>
                    <a:lnTo>
                      <a:pt x="46" y="98"/>
                    </a:lnTo>
                    <a:lnTo>
                      <a:pt x="44" y="96"/>
                    </a:lnTo>
                    <a:lnTo>
                      <a:pt x="38" y="94"/>
                    </a:lnTo>
                    <a:lnTo>
                      <a:pt x="36" y="90"/>
                    </a:lnTo>
                    <a:lnTo>
                      <a:pt x="34" y="88"/>
                    </a:lnTo>
                    <a:lnTo>
                      <a:pt x="34" y="88"/>
                    </a:lnTo>
                    <a:lnTo>
                      <a:pt x="34" y="8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0" name="Freeform 1632"/>
              <p:cNvSpPr>
                <a:spLocks/>
              </p:cNvSpPr>
              <p:nvPr/>
            </p:nvSpPr>
            <p:spPr bwMode="auto">
              <a:xfrm>
                <a:off x="1641475" y="4813300"/>
                <a:ext cx="171450" cy="387350"/>
              </a:xfrm>
              <a:custGeom>
                <a:avLst/>
                <a:gdLst>
                  <a:gd name="T0" fmla="*/ 88 w 108"/>
                  <a:gd name="T1" fmla="*/ 0 h 244"/>
                  <a:gd name="T2" fmla="*/ 84 w 108"/>
                  <a:gd name="T3" fmla="*/ 28 h 244"/>
                  <a:gd name="T4" fmla="*/ 70 w 108"/>
                  <a:gd name="T5" fmla="*/ 32 h 244"/>
                  <a:gd name="T6" fmla="*/ 72 w 108"/>
                  <a:gd name="T7" fmla="*/ 34 h 244"/>
                  <a:gd name="T8" fmla="*/ 72 w 108"/>
                  <a:gd name="T9" fmla="*/ 42 h 244"/>
                  <a:gd name="T10" fmla="*/ 68 w 108"/>
                  <a:gd name="T11" fmla="*/ 44 h 244"/>
                  <a:gd name="T12" fmla="*/ 66 w 108"/>
                  <a:gd name="T13" fmla="*/ 52 h 244"/>
                  <a:gd name="T14" fmla="*/ 60 w 108"/>
                  <a:gd name="T15" fmla="*/ 50 h 244"/>
                  <a:gd name="T16" fmla="*/ 58 w 108"/>
                  <a:gd name="T17" fmla="*/ 60 h 244"/>
                  <a:gd name="T18" fmla="*/ 50 w 108"/>
                  <a:gd name="T19" fmla="*/ 64 h 244"/>
                  <a:gd name="T20" fmla="*/ 42 w 108"/>
                  <a:gd name="T21" fmla="*/ 64 h 244"/>
                  <a:gd name="T22" fmla="*/ 38 w 108"/>
                  <a:gd name="T23" fmla="*/ 68 h 244"/>
                  <a:gd name="T24" fmla="*/ 14 w 108"/>
                  <a:gd name="T25" fmla="*/ 82 h 244"/>
                  <a:gd name="T26" fmla="*/ 12 w 108"/>
                  <a:gd name="T27" fmla="*/ 104 h 244"/>
                  <a:gd name="T28" fmla="*/ 20 w 108"/>
                  <a:gd name="T29" fmla="*/ 126 h 244"/>
                  <a:gd name="T30" fmla="*/ 20 w 108"/>
                  <a:gd name="T31" fmla="*/ 138 h 244"/>
                  <a:gd name="T32" fmla="*/ 10 w 108"/>
                  <a:gd name="T33" fmla="*/ 154 h 244"/>
                  <a:gd name="T34" fmla="*/ 2 w 108"/>
                  <a:gd name="T35" fmla="*/ 164 h 244"/>
                  <a:gd name="T36" fmla="*/ 2 w 108"/>
                  <a:gd name="T37" fmla="*/ 190 h 244"/>
                  <a:gd name="T38" fmla="*/ 16 w 108"/>
                  <a:gd name="T39" fmla="*/ 230 h 244"/>
                  <a:gd name="T40" fmla="*/ 32 w 108"/>
                  <a:gd name="T41" fmla="*/ 242 h 244"/>
                  <a:gd name="T42" fmla="*/ 38 w 108"/>
                  <a:gd name="T43" fmla="*/ 244 h 244"/>
                  <a:gd name="T44" fmla="*/ 48 w 108"/>
                  <a:gd name="T45" fmla="*/ 238 h 244"/>
                  <a:gd name="T46" fmla="*/ 58 w 108"/>
                  <a:gd name="T47" fmla="*/ 230 h 244"/>
                  <a:gd name="T48" fmla="*/ 62 w 108"/>
                  <a:gd name="T49" fmla="*/ 218 h 244"/>
                  <a:gd name="T50" fmla="*/ 76 w 108"/>
                  <a:gd name="T51" fmla="*/ 178 h 244"/>
                  <a:gd name="T52" fmla="*/ 84 w 108"/>
                  <a:gd name="T53" fmla="*/ 152 h 244"/>
                  <a:gd name="T54" fmla="*/ 80 w 108"/>
                  <a:gd name="T55" fmla="*/ 136 h 244"/>
                  <a:gd name="T56" fmla="*/ 96 w 108"/>
                  <a:gd name="T57" fmla="*/ 106 h 244"/>
                  <a:gd name="T58" fmla="*/ 94 w 108"/>
                  <a:gd name="T59" fmla="*/ 98 h 244"/>
                  <a:gd name="T60" fmla="*/ 98 w 108"/>
                  <a:gd name="T61" fmla="*/ 86 h 244"/>
                  <a:gd name="T62" fmla="*/ 104 w 108"/>
                  <a:gd name="T63" fmla="*/ 82 h 244"/>
                  <a:gd name="T64" fmla="*/ 96 w 108"/>
                  <a:gd name="T65" fmla="*/ 60 h 244"/>
                  <a:gd name="T66" fmla="*/ 104 w 108"/>
                  <a:gd name="T67" fmla="*/ 64 h 244"/>
                  <a:gd name="T68" fmla="*/ 106 w 108"/>
                  <a:gd name="T69" fmla="*/ 62 h 244"/>
                  <a:gd name="T70" fmla="*/ 108 w 108"/>
                  <a:gd name="T71" fmla="*/ 60 h 244"/>
                  <a:gd name="T72" fmla="*/ 106 w 108"/>
                  <a:gd name="T73" fmla="*/ 22 h 244"/>
                  <a:gd name="T74" fmla="*/ 100 w 108"/>
                  <a:gd name="T75" fmla="*/ 12 h 244"/>
                  <a:gd name="T76" fmla="*/ 96 w 108"/>
                  <a:gd name="T77" fmla="*/ 12 h 244"/>
                  <a:gd name="T78" fmla="*/ 88 w 108"/>
                  <a:gd name="T79"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8" h="244">
                    <a:moveTo>
                      <a:pt x="88" y="0"/>
                    </a:moveTo>
                    <a:lnTo>
                      <a:pt x="88" y="0"/>
                    </a:lnTo>
                    <a:lnTo>
                      <a:pt x="86" y="14"/>
                    </a:lnTo>
                    <a:lnTo>
                      <a:pt x="84" y="28"/>
                    </a:lnTo>
                    <a:lnTo>
                      <a:pt x="76" y="32"/>
                    </a:lnTo>
                    <a:lnTo>
                      <a:pt x="70" y="32"/>
                    </a:lnTo>
                    <a:lnTo>
                      <a:pt x="70" y="34"/>
                    </a:lnTo>
                    <a:lnTo>
                      <a:pt x="72" y="34"/>
                    </a:lnTo>
                    <a:lnTo>
                      <a:pt x="72" y="36"/>
                    </a:lnTo>
                    <a:lnTo>
                      <a:pt x="72" y="42"/>
                    </a:lnTo>
                    <a:lnTo>
                      <a:pt x="70" y="42"/>
                    </a:lnTo>
                    <a:lnTo>
                      <a:pt x="68" y="44"/>
                    </a:lnTo>
                    <a:lnTo>
                      <a:pt x="68" y="52"/>
                    </a:lnTo>
                    <a:lnTo>
                      <a:pt x="66" y="52"/>
                    </a:lnTo>
                    <a:lnTo>
                      <a:pt x="66" y="50"/>
                    </a:lnTo>
                    <a:lnTo>
                      <a:pt x="60" y="50"/>
                    </a:lnTo>
                    <a:lnTo>
                      <a:pt x="60" y="62"/>
                    </a:lnTo>
                    <a:lnTo>
                      <a:pt x="58" y="60"/>
                    </a:lnTo>
                    <a:lnTo>
                      <a:pt x="52" y="60"/>
                    </a:lnTo>
                    <a:lnTo>
                      <a:pt x="50" y="64"/>
                    </a:lnTo>
                    <a:lnTo>
                      <a:pt x="44" y="68"/>
                    </a:lnTo>
                    <a:lnTo>
                      <a:pt x="42" y="64"/>
                    </a:lnTo>
                    <a:lnTo>
                      <a:pt x="38" y="64"/>
                    </a:lnTo>
                    <a:lnTo>
                      <a:pt x="38" y="68"/>
                    </a:lnTo>
                    <a:lnTo>
                      <a:pt x="22" y="78"/>
                    </a:lnTo>
                    <a:lnTo>
                      <a:pt x="14" y="82"/>
                    </a:lnTo>
                    <a:lnTo>
                      <a:pt x="12" y="90"/>
                    </a:lnTo>
                    <a:lnTo>
                      <a:pt x="12" y="104"/>
                    </a:lnTo>
                    <a:lnTo>
                      <a:pt x="16" y="116"/>
                    </a:lnTo>
                    <a:lnTo>
                      <a:pt x="20" y="126"/>
                    </a:lnTo>
                    <a:lnTo>
                      <a:pt x="22" y="134"/>
                    </a:lnTo>
                    <a:lnTo>
                      <a:pt x="20" y="138"/>
                    </a:lnTo>
                    <a:lnTo>
                      <a:pt x="10" y="150"/>
                    </a:lnTo>
                    <a:lnTo>
                      <a:pt x="10" y="154"/>
                    </a:lnTo>
                    <a:lnTo>
                      <a:pt x="10" y="160"/>
                    </a:lnTo>
                    <a:lnTo>
                      <a:pt x="2" y="164"/>
                    </a:lnTo>
                    <a:lnTo>
                      <a:pt x="0" y="178"/>
                    </a:lnTo>
                    <a:lnTo>
                      <a:pt x="2" y="190"/>
                    </a:lnTo>
                    <a:lnTo>
                      <a:pt x="10" y="210"/>
                    </a:lnTo>
                    <a:lnTo>
                      <a:pt x="16" y="230"/>
                    </a:lnTo>
                    <a:lnTo>
                      <a:pt x="22" y="236"/>
                    </a:lnTo>
                    <a:lnTo>
                      <a:pt x="32" y="242"/>
                    </a:lnTo>
                    <a:lnTo>
                      <a:pt x="34" y="244"/>
                    </a:lnTo>
                    <a:lnTo>
                      <a:pt x="38" y="244"/>
                    </a:lnTo>
                    <a:lnTo>
                      <a:pt x="38" y="242"/>
                    </a:lnTo>
                    <a:lnTo>
                      <a:pt x="48" y="238"/>
                    </a:lnTo>
                    <a:lnTo>
                      <a:pt x="56" y="234"/>
                    </a:lnTo>
                    <a:lnTo>
                      <a:pt x="58" y="230"/>
                    </a:lnTo>
                    <a:lnTo>
                      <a:pt x="60" y="224"/>
                    </a:lnTo>
                    <a:lnTo>
                      <a:pt x="62" y="218"/>
                    </a:lnTo>
                    <a:lnTo>
                      <a:pt x="66" y="202"/>
                    </a:lnTo>
                    <a:lnTo>
                      <a:pt x="76" y="178"/>
                    </a:lnTo>
                    <a:lnTo>
                      <a:pt x="80" y="164"/>
                    </a:lnTo>
                    <a:lnTo>
                      <a:pt x="84" y="152"/>
                    </a:lnTo>
                    <a:lnTo>
                      <a:pt x="80" y="142"/>
                    </a:lnTo>
                    <a:lnTo>
                      <a:pt x="80" y="136"/>
                    </a:lnTo>
                    <a:lnTo>
                      <a:pt x="90" y="118"/>
                    </a:lnTo>
                    <a:lnTo>
                      <a:pt x="96" y="106"/>
                    </a:lnTo>
                    <a:lnTo>
                      <a:pt x="96" y="100"/>
                    </a:lnTo>
                    <a:lnTo>
                      <a:pt x="94" y="98"/>
                    </a:lnTo>
                    <a:lnTo>
                      <a:pt x="98" y="92"/>
                    </a:lnTo>
                    <a:lnTo>
                      <a:pt x="98" y="86"/>
                    </a:lnTo>
                    <a:lnTo>
                      <a:pt x="98" y="82"/>
                    </a:lnTo>
                    <a:lnTo>
                      <a:pt x="104" y="82"/>
                    </a:lnTo>
                    <a:lnTo>
                      <a:pt x="104" y="78"/>
                    </a:lnTo>
                    <a:lnTo>
                      <a:pt x="96" y="60"/>
                    </a:lnTo>
                    <a:lnTo>
                      <a:pt x="104" y="60"/>
                    </a:lnTo>
                    <a:lnTo>
                      <a:pt x="104" y="64"/>
                    </a:lnTo>
                    <a:lnTo>
                      <a:pt x="106" y="64"/>
                    </a:lnTo>
                    <a:lnTo>
                      <a:pt x="106" y="62"/>
                    </a:lnTo>
                    <a:lnTo>
                      <a:pt x="106" y="60"/>
                    </a:lnTo>
                    <a:lnTo>
                      <a:pt x="108" y="60"/>
                    </a:lnTo>
                    <a:lnTo>
                      <a:pt x="106" y="34"/>
                    </a:lnTo>
                    <a:lnTo>
                      <a:pt x="106" y="22"/>
                    </a:lnTo>
                    <a:lnTo>
                      <a:pt x="104" y="12"/>
                    </a:lnTo>
                    <a:lnTo>
                      <a:pt x="100" y="12"/>
                    </a:lnTo>
                    <a:lnTo>
                      <a:pt x="98" y="12"/>
                    </a:lnTo>
                    <a:lnTo>
                      <a:pt x="96" y="12"/>
                    </a:lnTo>
                    <a:lnTo>
                      <a:pt x="88" y="0"/>
                    </a:lnTo>
                    <a:lnTo>
                      <a:pt x="88" y="0"/>
                    </a:lnTo>
                    <a:lnTo>
                      <a:pt x="8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1" name="Freeform 1633"/>
              <p:cNvSpPr>
                <a:spLocks/>
              </p:cNvSpPr>
              <p:nvPr/>
            </p:nvSpPr>
            <p:spPr bwMode="auto">
              <a:xfrm>
                <a:off x="1136650" y="3184525"/>
                <a:ext cx="69850" cy="66675"/>
              </a:xfrm>
              <a:custGeom>
                <a:avLst/>
                <a:gdLst>
                  <a:gd name="T0" fmla="*/ 2 w 44"/>
                  <a:gd name="T1" fmla="*/ 16 h 42"/>
                  <a:gd name="T2" fmla="*/ 2 w 44"/>
                  <a:gd name="T3" fmla="*/ 16 h 42"/>
                  <a:gd name="T4" fmla="*/ 2 w 44"/>
                  <a:gd name="T5" fmla="*/ 20 h 42"/>
                  <a:gd name="T6" fmla="*/ 0 w 44"/>
                  <a:gd name="T7" fmla="*/ 28 h 42"/>
                  <a:gd name="T8" fmla="*/ 0 w 44"/>
                  <a:gd name="T9" fmla="*/ 32 h 42"/>
                  <a:gd name="T10" fmla="*/ 2 w 44"/>
                  <a:gd name="T11" fmla="*/ 34 h 42"/>
                  <a:gd name="T12" fmla="*/ 6 w 44"/>
                  <a:gd name="T13" fmla="*/ 42 h 42"/>
                  <a:gd name="T14" fmla="*/ 22 w 44"/>
                  <a:gd name="T15" fmla="*/ 40 h 42"/>
                  <a:gd name="T16" fmla="*/ 24 w 44"/>
                  <a:gd name="T17" fmla="*/ 36 h 42"/>
                  <a:gd name="T18" fmla="*/ 26 w 44"/>
                  <a:gd name="T19" fmla="*/ 34 h 42"/>
                  <a:gd name="T20" fmla="*/ 28 w 44"/>
                  <a:gd name="T21" fmla="*/ 34 h 42"/>
                  <a:gd name="T22" fmla="*/ 28 w 44"/>
                  <a:gd name="T23" fmla="*/ 32 h 42"/>
                  <a:gd name="T24" fmla="*/ 32 w 44"/>
                  <a:gd name="T25" fmla="*/ 28 h 42"/>
                  <a:gd name="T26" fmla="*/ 34 w 44"/>
                  <a:gd name="T27" fmla="*/ 28 h 42"/>
                  <a:gd name="T28" fmla="*/ 36 w 44"/>
                  <a:gd name="T29" fmla="*/ 28 h 42"/>
                  <a:gd name="T30" fmla="*/ 40 w 44"/>
                  <a:gd name="T31" fmla="*/ 28 h 42"/>
                  <a:gd name="T32" fmla="*/ 42 w 44"/>
                  <a:gd name="T33" fmla="*/ 28 h 42"/>
                  <a:gd name="T34" fmla="*/ 42 w 44"/>
                  <a:gd name="T35" fmla="*/ 26 h 42"/>
                  <a:gd name="T36" fmla="*/ 42 w 44"/>
                  <a:gd name="T37" fmla="*/ 24 h 42"/>
                  <a:gd name="T38" fmla="*/ 44 w 44"/>
                  <a:gd name="T39" fmla="*/ 20 h 42"/>
                  <a:gd name="T40" fmla="*/ 40 w 44"/>
                  <a:gd name="T41" fmla="*/ 16 h 42"/>
                  <a:gd name="T42" fmla="*/ 42 w 44"/>
                  <a:gd name="T43" fmla="*/ 12 h 42"/>
                  <a:gd name="T44" fmla="*/ 42 w 44"/>
                  <a:gd name="T45" fmla="*/ 8 h 42"/>
                  <a:gd name="T46" fmla="*/ 42 w 44"/>
                  <a:gd name="T47" fmla="*/ 4 h 42"/>
                  <a:gd name="T48" fmla="*/ 36 w 44"/>
                  <a:gd name="T49" fmla="*/ 0 h 42"/>
                  <a:gd name="T50" fmla="*/ 22 w 44"/>
                  <a:gd name="T51" fmla="*/ 4 h 42"/>
                  <a:gd name="T52" fmla="*/ 16 w 44"/>
                  <a:gd name="T53" fmla="*/ 10 h 42"/>
                  <a:gd name="T54" fmla="*/ 10 w 44"/>
                  <a:gd name="T55" fmla="*/ 10 h 42"/>
                  <a:gd name="T56" fmla="*/ 2 w 44"/>
                  <a:gd name="T57" fmla="*/ 16 h 42"/>
                  <a:gd name="T58" fmla="*/ 2 w 44"/>
                  <a:gd name="T59" fmla="*/ 16 h 42"/>
                  <a:gd name="T60" fmla="*/ 2 w 44"/>
                  <a:gd name="T61" fmla="*/ 1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42">
                    <a:moveTo>
                      <a:pt x="2" y="16"/>
                    </a:moveTo>
                    <a:lnTo>
                      <a:pt x="2" y="16"/>
                    </a:lnTo>
                    <a:lnTo>
                      <a:pt x="2" y="20"/>
                    </a:lnTo>
                    <a:lnTo>
                      <a:pt x="0" y="28"/>
                    </a:lnTo>
                    <a:lnTo>
                      <a:pt x="0" y="32"/>
                    </a:lnTo>
                    <a:lnTo>
                      <a:pt x="2" y="34"/>
                    </a:lnTo>
                    <a:lnTo>
                      <a:pt x="6" y="42"/>
                    </a:lnTo>
                    <a:lnTo>
                      <a:pt x="22" y="40"/>
                    </a:lnTo>
                    <a:lnTo>
                      <a:pt x="24" y="36"/>
                    </a:lnTo>
                    <a:lnTo>
                      <a:pt x="26" y="34"/>
                    </a:lnTo>
                    <a:lnTo>
                      <a:pt x="28" y="34"/>
                    </a:lnTo>
                    <a:lnTo>
                      <a:pt x="28" y="32"/>
                    </a:lnTo>
                    <a:lnTo>
                      <a:pt x="32" y="28"/>
                    </a:lnTo>
                    <a:lnTo>
                      <a:pt x="34" y="28"/>
                    </a:lnTo>
                    <a:lnTo>
                      <a:pt x="36" y="28"/>
                    </a:lnTo>
                    <a:lnTo>
                      <a:pt x="40" y="28"/>
                    </a:lnTo>
                    <a:lnTo>
                      <a:pt x="42" y="28"/>
                    </a:lnTo>
                    <a:lnTo>
                      <a:pt x="42" y="26"/>
                    </a:lnTo>
                    <a:lnTo>
                      <a:pt x="42" y="24"/>
                    </a:lnTo>
                    <a:lnTo>
                      <a:pt x="44" y="20"/>
                    </a:lnTo>
                    <a:lnTo>
                      <a:pt x="40" y="16"/>
                    </a:lnTo>
                    <a:lnTo>
                      <a:pt x="42" y="12"/>
                    </a:lnTo>
                    <a:lnTo>
                      <a:pt x="42" y="8"/>
                    </a:lnTo>
                    <a:lnTo>
                      <a:pt x="42" y="4"/>
                    </a:lnTo>
                    <a:lnTo>
                      <a:pt x="36" y="0"/>
                    </a:lnTo>
                    <a:lnTo>
                      <a:pt x="22" y="4"/>
                    </a:lnTo>
                    <a:lnTo>
                      <a:pt x="16" y="10"/>
                    </a:lnTo>
                    <a:lnTo>
                      <a:pt x="10" y="10"/>
                    </a:lnTo>
                    <a:lnTo>
                      <a:pt x="2" y="16"/>
                    </a:lnTo>
                    <a:lnTo>
                      <a:pt x="2" y="16"/>
                    </a:lnTo>
                    <a:lnTo>
                      <a:pt x="2"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2" name="Freeform 1634"/>
              <p:cNvSpPr>
                <a:spLocks/>
              </p:cNvSpPr>
              <p:nvPr/>
            </p:nvSpPr>
            <p:spPr bwMode="auto">
              <a:xfrm>
                <a:off x="796925" y="2924175"/>
                <a:ext cx="12700" cy="28575"/>
              </a:xfrm>
              <a:custGeom>
                <a:avLst/>
                <a:gdLst>
                  <a:gd name="T0" fmla="*/ 0 w 8"/>
                  <a:gd name="T1" fmla="*/ 10 h 18"/>
                  <a:gd name="T2" fmla="*/ 0 w 8"/>
                  <a:gd name="T3" fmla="*/ 10 h 18"/>
                  <a:gd name="T4" fmla="*/ 0 w 8"/>
                  <a:gd name="T5" fmla="*/ 8 h 18"/>
                  <a:gd name="T6" fmla="*/ 0 w 8"/>
                  <a:gd name="T7" fmla="*/ 6 h 18"/>
                  <a:gd name="T8" fmla="*/ 0 w 8"/>
                  <a:gd name="T9" fmla="*/ 4 h 18"/>
                  <a:gd name="T10" fmla="*/ 0 w 8"/>
                  <a:gd name="T11" fmla="*/ 0 h 18"/>
                  <a:gd name="T12" fmla="*/ 2 w 8"/>
                  <a:gd name="T13" fmla="*/ 0 h 18"/>
                  <a:gd name="T14" fmla="*/ 6 w 8"/>
                  <a:gd name="T15" fmla="*/ 6 h 18"/>
                  <a:gd name="T16" fmla="*/ 8 w 8"/>
                  <a:gd name="T17" fmla="*/ 6 h 18"/>
                  <a:gd name="T18" fmla="*/ 8 w 8"/>
                  <a:gd name="T19" fmla="*/ 8 h 18"/>
                  <a:gd name="T20" fmla="*/ 8 w 8"/>
                  <a:gd name="T21" fmla="*/ 10 h 18"/>
                  <a:gd name="T22" fmla="*/ 6 w 8"/>
                  <a:gd name="T23" fmla="*/ 16 h 18"/>
                  <a:gd name="T24" fmla="*/ 8 w 8"/>
                  <a:gd name="T25" fmla="*/ 18 h 18"/>
                  <a:gd name="T26" fmla="*/ 2 w 8"/>
                  <a:gd name="T27" fmla="*/ 16 h 18"/>
                  <a:gd name="T28" fmla="*/ 0 w 8"/>
                  <a:gd name="T29" fmla="*/ 16 h 18"/>
                  <a:gd name="T30" fmla="*/ 0 w 8"/>
                  <a:gd name="T31" fmla="*/ 14 h 18"/>
                  <a:gd name="T32" fmla="*/ 0 w 8"/>
                  <a:gd name="T33" fmla="*/ 10 h 18"/>
                  <a:gd name="T34" fmla="*/ 0 w 8"/>
                  <a:gd name="T35" fmla="*/ 10 h 18"/>
                  <a:gd name="T36" fmla="*/ 0 w 8"/>
                  <a:gd name="T3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18">
                    <a:moveTo>
                      <a:pt x="0" y="10"/>
                    </a:moveTo>
                    <a:lnTo>
                      <a:pt x="0" y="10"/>
                    </a:lnTo>
                    <a:lnTo>
                      <a:pt x="0" y="8"/>
                    </a:lnTo>
                    <a:lnTo>
                      <a:pt x="0" y="6"/>
                    </a:lnTo>
                    <a:lnTo>
                      <a:pt x="0" y="4"/>
                    </a:lnTo>
                    <a:lnTo>
                      <a:pt x="0" y="0"/>
                    </a:lnTo>
                    <a:lnTo>
                      <a:pt x="2" y="0"/>
                    </a:lnTo>
                    <a:lnTo>
                      <a:pt x="6" y="6"/>
                    </a:lnTo>
                    <a:lnTo>
                      <a:pt x="8" y="6"/>
                    </a:lnTo>
                    <a:lnTo>
                      <a:pt x="8" y="8"/>
                    </a:lnTo>
                    <a:lnTo>
                      <a:pt x="8" y="10"/>
                    </a:lnTo>
                    <a:lnTo>
                      <a:pt x="6" y="16"/>
                    </a:lnTo>
                    <a:lnTo>
                      <a:pt x="8" y="18"/>
                    </a:lnTo>
                    <a:lnTo>
                      <a:pt x="2" y="16"/>
                    </a:lnTo>
                    <a:lnTo>
                      <a:pt x="0" y="16"/>
                    </a:lnTo>
                    <a:lnTo>
                      <a:pt x="0" y="14"/>
                    </a:lnTo>
                    <a:lnTo>
                      <a:pt x="0" y="10"/>
                    </a:lnTo>
                    <a:lnTo>
                      <a:pt x="0" y="10"/>
                    </a:lnTo>
                    <a:lnTo>
                      <a:pt x="0"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3" name="Freeform 1635"/>
              <p:cNvSpPr>
                <a:spLocks/>
              </p:cNvSpPr>
              <p:nvPr/>
            </p:nvSpPr>
            <p:spPr bwMode="auto">
              <a:xfrm>
                <a:off x="1146175" y="2698750"/>
                <a:ext cx="133350" cy="98425"/>
              </a:xfrm>
              <a:custGeom>
                <a:avLst/>
                <a:gdLst>
                  <a:gd name="T0" fmla="*/ 0 w 84"/>
                  <a:gd name="T1" fmla="*/ 30 h 62"/>
                  <a:gd name="T2" fmla="*/ 0 w 84"/>
                  <a:gd name="T3" fmla="*/ 30 h 62"/>
                  <a:gd name="T4" fmla="*/ 10 w 84"/>
                  <a:gd name="T5" fmla="*/ 40 h 62"/>
                  <a:gd name="T6" fmla="*/ 12 w 84"/>
                  <a:gd name="T7" fmla="*/ 42 h 62"/>
                  <a:gd name="T8" fmla="*/ 20 w 84"/>
                  <a:gd name="T9" fmla="*/ 42 h 62"/>
                  <a:gd name="T10" fmla="*/ 28 w 84"/>
                  <a:gd name="T11" fmla="*/ 42 h 62"/>
                  <a:gd name="T12" fmla="*/ 30 w 84"/>
                  <a:gd name="T13" fmla="*/ 58 h 62"/>
                  <a:gd name="T14" fmla="*/ 38 w 84"/>
                  <a:gd name="T15" fmla="*/ 58 h 62"/>
                  <a:gd name="T16" fmla="*/ 48 w 84"/>
                  <a:gd name="T17" fmla="*/ 60 h 62"/>
                  <a:gd name="T18" fmla="*/ 54 w 84"/>
                  <a:gd name="T19" fmla="*/ 62 h 62"/>
                  <a:gd name="T20" fmla="*/ 52 w 84"/>
                  <a:gd name="T21" fmla="*/ 62 h 62"/>
                  <a:gd name="T22" fmla="*/ 58 w 84"/>
                  <a:gd name="T23" fmla="*/ 60 h 62"/>
                  <a:gd name="T24" fmla="*/ 66 w 84"/>
                  <a:gd name="T25" fmla="*/ 60 h 62"/>
                  <a:gd name="T26" fmla="*/ 70 w 84"/>
                  <a:gd name="T27" fmla="*/ 58 h 62"/>
                  <a:gd name="T28" fmla="*/ 70 w 84"/>
                  <a:gd name="T29" fmla="*/ 56 h 62"/>
                  <a:gd name="T30" fmla="*/ 74 w 84"/>
                  <a:gd name="T31" fmla="*/ 56 h 62"/>
                  <a:gd name="T32" fmla="*/ 74 w 84"/>
                  <a:gd name="T33" fmla="*/ 48 h 62"/>
                  <a:gd name="T34" fmla="*/ 76 w 84"/>
                  <a:gd name="T35" fmla="*/ 40 h 62"/>
                  <a:gd name="T36" fmla="*/ 82 w 84"/>
                  <a:gd name="T37" fmla="*/ 32 h 62"/>
                  <a:gd name="T38" fmla="*/ 84 w 84"/>
                  <a:gd name="T39" fmla="*/ 28 h 62"/>
                  <a:gd name="T40" fmla="*/ 82 w 84"/>
                  <a:gd name="T41" fmla="*/ 24 h 62"/>
                  <a:gd name="T42" fmla="*/ 76 w 84"/>
                  <a:gd name="T43" fmla="*/ 22 h 62"/>
                  <a:gd name="T44" fmla="*/ 70 w 84"/>
                  <a:gd name="T45" fmla="*/ 18 h 62"/>
                  <a:gd name="T46" fmla="*/ 66 w 84"/>
                  <a:gd name="T47" fmla="*/ 18 h 62"/>
                  <a:gd name="T48" fmla="*/ 62 w 84"/>
                  <a:gd name="T49" fmla="*/ 14 h 62"/>
                  <a:gd name="T50" fmla="*/ 58 w 84"/>
                  <a:gd name="T51" fmla="*/ 12 h 62"/>
                  <a:gd name="T52" fmla="*/ 56 w 84"/>
                  <a:gd name="T53" fmla="*/ 10 h 62"/>
                  <a:gd name="T54" fmla="*/ 48 w 84"/>
                  <a:gd name="T55" fmla="*/ 10 h 62"/>
                  <a:gd name="T56" fmla="*/ 46 w 84"/>
                  <a:gd name="T57" fmla="*/ 10 h 62"/>
                  <a:gd name="T58" fmla="*/ 42 w 84"/>
                  <a:gd name="T59" fmla="*/ 6 h 62"/>
                  <a:gd name="T60" fmla="*/ 28 w 84"/>
                  <a:gd name="T61" fmla="*/ 4 h 62"/>
                  <a:gd name="T62" fmla="*/ 12 w 84"/>
                  <a:gd name="T63" fmla="*/ 0 h 62"/>
                  <a:gd name="T64" fmla="*/ 8 w 84"/>
                  <a:gd name="T65" fmla="*/ 2 h 62"/>
                  <a:gd name="T66" fmla="*/ 2 w 84"/>
                  <a:gd name="T67" fmla="*/ 4 h 62"/>
                  <a:gd name="T68" fmla="*/ 0 w 84"/>
                  <a:gd name="T69" fmla="*/ 12 h 62"/>
                  <a:gd name="T70" fmla="*/ 0 w 84"/>
                  <a:gd name="T71" fmla="*/ 18 h 62"/>
                  <a:gd name="T72" fmla="*/ 0 w 84"/>
                  <a:gd name="T73" fmla="*/ 30 h 62"/>
                  <a:gd name="T74" fmla="*/ 0 w 84"/>
                  <a:gd name="T75" fmla="*/ 30 h 62"/>
                  <a:gd name="T76" fmla="*/ 0 w 84"/>
                  <a:gd name="T77" fmla="*/ 3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4" h="62">
                    <a:moveTo>
                      <a:pt x="0" y="30"/>
                    </a:moveTo>
                    <a:lnTo>
                      <a:pt x="0" y="30"/>
                    </a:lnTo>
                    <a:lnTo>
                      <a:pt x="10" y="40"/>
                    </a:lnTo>
                    <a:lnTo>
                      <a:pt x="12" y="42"/>
                    </a:lnTo>
                    <a:lnTo>
                      <a:pt x="20" y="42"/>
                    </a:lnTo>
                    <a:lnTo>
                      <a:pt x="28" y="42"/>
                    </a:lnTo>
                    <a:lnTo>
                      <a:pt x="30" y="58"/>
                    </a:lnTo>
                    <a:lnTo>
                      <a:pt x="38" y="58"/>
                    </a:lnTo>
                    <a:lnTo>
                      <a:pt x="48" y="60"/>
                    </a:lnTo>
                    <a:lnTo>
                      <a:pt x="54" y="62"/>
                    </a:lnTo>
                    <a:lnTo>
                      <a:pt x="52" y="62"/>
                    </a:lnTo>
                    <a:lnTo>
                      <a:pt x="58" y="60"/>
                    </a:lnTo>
                    <a:lnTo>
                      <a:pt x="66" y="60"/>
                    </a:lnTo>
                    <a:lnTo>
                      <a:pt x="70" y="58"/>
                    </a:lnTo>
                    <a:lnTo>
                      <a:pt x="70" y="56"/>
                    </a:lnTo>
                    <a:lnTo>
                      <a:pt x="74" y="56"/>
                    </a:lnTo>
                    <a:lnTo>
                      <a:pt x="74" y="48"/>
                    </a:lnTo>
                    <a:lnTo>
                      <a:pt x="76" y="40"/>
                    </a:lnTo>
                    <a:lnTo>
                      <a:pt x="82" y="32"/>
                    </a:lnTo>
                    <a:lnTo>
                      <a:pt x="84" y="28"/>
                    </a:lnTo>
                    <a:lnTo>
                      <a:pt x="82" y="24"/>
                    </a:lnTo>
                    <a:lnTo>
                      <a:pt x="76" y="22"/>
                    </a:lnTo>
                    <a:lnTo>
                      <a:pt x="70" y="18"/>
                    </a:lnTo>
                    <a:lnTo>
                      <a:pt x="66" y="18"/>
                    </a:lnTo>
                    <a:lnTo>
                      <a:pt x="62" y="14"/>
                    </a:lnTo>
                    <a:lnTo>
                      <a:pt x="58" y="12"/>
                    </a:lnTo>
                    <a:lnTo>
                      <a:pt x="56" y="10"/>
                    </a:lnTo>
                    <a:lnTo>
                      <a:pt x="48" y="10"/>
                    </a:lnTo>
                    <a:lnTo>
                      <a:pt x="46" y="10"/>
                    </a:lnTo>
                    <a:lnTo>
                      <a:pt x="42" y="6"/>
                    </a:lnTo>
                    <a:lnTo>
                      <a:pt x="28" y="4"/>
                    </a:lnTo>
                    <a:lnTo>
                      <a:pt x="12" y="0"/>
                    </a:lnTo>
                    <a:lnTo>
                      <a:pt x="8" y="2"/>
                    </a:lnTo>
                    <a:lnTo>
                      <a:pt x="2" y="4"/>
                    </a:lnTo>
                    <a:lnTo>
                      <a:pt x="0" y="12"/>
                    </a:lnTo>
                    <a:lnTo>
                      <a:pt x="0" y="18"/>
                    </a:lnTo>
                    <a:lnTo>
                      <a:pt x="0" y="30"/>
                    </a:lnTo>
                    <a:lnTo>
                      <a:pt x="0" y="30"/>
                    </a:lnTo>
                    <a:lnTo>
                      <a:pt x="0" y="3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4" name="Freeform 1636"/>
              <p:cNvSpPr>
                <a:spLocks/>
              </p:cNvSpPr>
              <p:nvPr/>
            </p:nvSpPr>
            <p:spPr bwMode="auto">
              <a:xfrm>
                <a:off x="854075" y="3470275"/>
                <a:ext cx="390525" cy="409575"/>
              </a:xfrm>
              <a:custGeom>
                <a:avLst/>
                <a:gdLst>
                  <a:gd name="T0" fmla="*/ 38 w 246"/>
                  <a:gd name="T1" fmla="*/ 6 h 258"/>
                  <a:gd name="T2" fmla="*/ 38 w 246"/>
                  <a:gd name="T3" fmla="*/ 14 h 258"/>
                  <a:gd name="T4" fmla="*/ 30 w 246"/>
                  <a:gd name="T5" fmla="*/ 20 h 258"/>
                  <a:gd name="T6" fmla="*/ 22 w 246"/>
                  <a:gd name="T7" fmla="*/ 24 h 258"/>
                  <a:gd name="T8" fmla="*/ 20 w 246"/>
                  <a:gd name="T9" fmla="*/ 38 h 258"/>
                  <a:gd name="T10" fmla="*/ 18 w 246"/>
                  <a:gd name="T11" fmla="*/ 46 h 258"/>
                  <a:gd name="T12" fmla="*/ 12 w 246"/>
                  <a:gd name="T13" fmla="*/ 54 h 258"/>
                  <a:gd name="T14" fmla="*/ 8 w 246"/>
                  <a:gd name="T15" fmla="*/ 56 h 258"/>
                  <a:gd name="T16" fmla="*/ 10 w 246"/>
                  <a:gd name="T17" fmla="*/ 60 h 258"/>
                  <a:gd name="T18" fmla="*/ 12 w 246"/>
                  <a:gd name="T19" fmla="*/ 96 h 258"/>
                  <a:gd name="T20" fmla="*/ 8 w 246"/>
                  <a:gd name="T21" fmla="*/ 102 h 258"/>
                  <a:gd name="T22" fmla="*/ 10 w 246"/>
                  <a:gd name="T23" fmla="*/ 106 h 258"/>
                  <a:gd name="T24" fmla="*/ 8 w 246"/>
                  <a:gd name="T25" fmla="*/ 130 h 258"/>
                  <a:gd name="T26" fmla="*/ 0 w 246"/>
                  <a:gd name="T27" fmla="*/ 136 h 258"/>
                  <a:gd name="T28" fmla="*/ 8 w 246"/>
                  <a:gd name="T29" fmla="*/ 146 h 258"/>
                  <a:gd name="T30" fmla="*/ 12 w 246"/>
                  <a:gd name="T31" fmla="*/ 156 h 258"/>
                  <a:gd name="T32" fmla="*/ 16 w 246"/>
                  <a:gd name="T33" fmla="*/ 166 h 258"/>
                  <a:gd name="T34" fmla="*/ 30 w 246"/>
                  <a:gd name="T35" fmla="*/ 172 h 258"/>
                  <a:gd name="T36" fmla="*/ 36 w 246"/>
                  <a:gd name="T37" fmla="*/ 178 h 258"/>
                  <a:gd name="T38" fmla="*/ 44 w 246"/>
                  <a:gd name="T39" fmla="*/ 184 h 258"/>
                  <a:gd name="T40" fmla="*/ 82 w 246"/>
                  <a:gd name="T41" fmla="*/ 202 h 258"/>
                  <a:gd name="T42" fmla="*/ 108 w 246"/>
                  <a:gd name="T43" fmla="*/ 184 h 258"/>
                  <a:gd name="T44" fmla="*/ 230 w 246"/>
                  <a:gd name="T45" fmla="*/ 246 h 258"/>
                  <a:gd name="T46" fmla="*/ 246 w 246"/>
                  <a:gd name="T47" fmla="*/ 210 h 258"/>
                  <a:gd name="T48" fmla="*/ 240 w 246"/>
                  <a:gd name="T49" fmla="*/ 74 h 258"/>
                  <a:gd name="T50" fmla="*/ 238 w 246"/>
                  <a:gd name="T51" fmla="*/ 66 h 258"/>
                  <a:gd name="T52" fmla="*/ 240 w 246"/>
                  <a:gd name="T53" fmla="*/ 54 h 258"/>
                  <a:gd name="T54" fmla="*/ 242 w 246"/>
                  <a:gd name="T55" fmla="*/ 48 h 258"/>
                  <a:gd name="T56" fmla="*/ 238 w 246"/>
                  <a:gd name="T57" fmla="*/ 36 h 258"/>
                  <a:gd name="T58" fmla="*/ 228 w 246"/>
                  <a:gd name="T59" fmla="*/ 24 h 258"/>
                  <a:gd name="T60" fmla="*/ 212 w 246"/>
                  <a:gd name="T61" fmla="*/ 24 h 258"/>
                  <a:gd name="T62" fmla="*/ 186 w 246"/>
                  <a:gd name="T63" fmla="*/ 10 h 258"/>
                  <a:gd name="T64" fmla="*/ 174 w 246"/>
                  <a:gd name="T65" fmla="*/ 18 h 258"/>
                  <a:gd name="T66" fmla="*/ 168 w 246"/>
                  <a:gd name="T67" fmla="*/ 36 h 258"/>
                  <a:gd name="T68" fmla="*/ 168 w 246"/>
                  <a:gd name="T69" fmla="*/ 46 h 258"/>
                  <a:gd name="T70" fmla="*/ 148 w 246"/>
                  <a:gd name="T71" fmla="*/ 50 h 258"/>
                  <a:gd name="T72" fmla="*/ 128 w 246"/>
                  <a:gd name="T73" fmla="*/ 48 h 258"/>
                  <a:gd name="T74" fmla="*/ 110 w 246"/>
                  <a:gd name="T75" fmla="*/ 40 h 258"/>
                  <a:gd name="T76" fmla="*/ 100 w 246"/>
                  <a:gd name="T77" fmla="*/ 30 h 258"/>
                  <a:gd name="T78" fmla="*/ 90 w 246"/>
                  <a:gd name="T79" fmla="*/ 18 h 258"/>
                  <a:gd name="T80" fmla="*/ 74 w 246"/>
                  <a:gd name="T81" fmla="*/ 18 h 258"/>
                  <a:gd name="T82" fmla="*/ 56 w 246"/>
                  <a:gd name="T83" fmla="*/ 14 h 258"/>
                  <a:gd name="T84" fmla="*/ 50 w 246"/>
                  <a:gd name="T85" fmla="*/ 10 h 258"/>
                  <a:gd name="T86" fmla="*/ 44 w 246"/>
                  <a:gd name="T87" fmla="*/ 4 h 258"/>
                  <a:gd name="T88" fmla="*/ 44 w 246"/>
                  <a:gd name="T8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6" h="258">
                    <a:moveTo>
                      <a:pt x="44" y="0"/>
                    </a:moveTo>
                    <a:lnTo>
                      <a:pt x="38" y="6"/>
                    </a:lnTo>
                    <a:lnTo>
                      <a:pt x="40" y="12"/>
                    </a:lnTo>
                    <a:lnTo>
                      <a:pt x="38" y="14"/>
                    </a:lnTo>
                    <a:lnTo>
                      <a:pt x="36" y="18"/>
                    </a:lnTo>
                    <a:lnTo>
                      <a:pt x="30" y="20"/>
                    </a:lnTo>
                    <a:lnTo>
                      <a:pt x="28" y="22"/>
                    </a:lnTo>
                    <a:lnTo>
                      <a:pt x="22" y="24"/>
                    </a:lnTo>
                    <a:lnTo>
                      <a:pt x="20" y="24"/>
                    </a:lnTo>
                    <a:lnTo>
                      <a:pt x="20" y="38"/>
                    </a:lnTo>
                    <a:lnTo>
                      <a:pt x="20" y="42"/>
                    </a:lnTo>
                    <a:lnTo>
                      <a:pt x="18" y="46"/>
                    </a:lnTo>
                    <a:lnTo>
                      <a:pt x="16" y="50"/>
                    </a:lnTo>
                    <a:lnTo>
                      <a:pt x="12" y="54"/>
                    </a:lnTo>
                    <a:lnTo>
                      <a:pt x="10" y="54"/>
                    </a:lnTo>
                    <a:lnTo>
                      <a:pt x="8" y="56"/>
                    </a:lnTo>
                    <a:lnTo>
                      <a:pt x="8" y="58"/>
                    </a:lnTo>
                    <a:lnTo>
                      <a:pt x="10" y="60"/>
                    </a:lnTo>
                    <a:lnTo>
                      <a:pt x="8" y="92"/>
                    </a:lnTo>
                    <a:lnTo>
                      <a:pt x="12" y="96"/>
                    </a:lnTo>
                    <a:lnTo>
                      <a:pt x="10" y="100"/>
                    </a:lnTo>
                    <a:lnTo>
                      <a:pt x="8" y="102"/>
                    </a:lnTo>
                    <a:lnTo>
                      <a:pt x="10" y="104"/>
                    </a:lnTo>
                    <a:lnTo>
                      <a:pt x="10" y="106"/>
                    </a:lnTo>
                    <a:lnTo>
                      <a:pt x="10" y="128"/>
                    </a:lnTo>
                    <a:lnTo>
                      <a:pt x="8" y="130"/>
                    </a:lnTo>
                    <a:lnTo>
                      <a:pt x="4" y="132"/>
                    </a:lnTo>
                    <a:lnTo>
                      <a:pt x="0" y="136"/>
                    </a:lnTo>
                    <a:lnTo>
                      <a:pt x="4" y="140"/>
                    </a:lnTo>
                    <a:lnTo>
                      <a:pt x="8" y="146"/>
                    </a:lnTo>
                    <a:lnTo>
                      <a:pt x="10" y="150"/>
                    </a:lnTo>
                    <a:lnTo>
                      <a:pt x="12" y="156"/>
                    </a:lnTo>
                    <a:lnTo>
                      <a:pt x="12" y="160"/>
                    </a:lnTo>
                    <a:lnTo>
                      <a:pt x="16" y="166"/>
                    </a:lnTo>
                    <a:lnTo>
                      <a:pt x="20" y="172"/>
                    </a:lnTo>
                    <a:lnTo>
                      <a:pt x="30" y="172"/>
                    </a:lnTo>
                    <a:lnTo>
                      <a:pt x="34" y="176"/>
                    </a:lnTo>
                    <a:lnTo>
                      <a:pt x="36" y="178"/>
                    </a:lnTo>
                    <a:lnTo>
                      <a:pt x="40" y="182"/>
                    </a:lnTo>
                    <a:lnTo>
                      <a:pt x="44" y="184"/>
                    </a:lnTo>
                    <a:lnTo>
                      <a:pt x="80" y="204"/>
                    </a:lnTo>
                    <a:lnTo>
                      <a:pt x="82" y="202"/>
                    </a:lnTo>
                    <a:lnTo>
                      <a:pt x="92" y="194"/>
                    </a:lnTo>
                    <a:lnTo>
                      <a:pt x="108" y="184"/>
                    </a:lnTo>
                    <a:lnTo>
                      <a:pt x="230" y="258"/>
                    </a:lnTo>
                    <a:lnTo>
                      <a:pt x="230" y="246"/>
                    </a:lnTo>
                    <a:lnTo>
                      <a:pt x="246" y="246"/>
                    </a:lnTo>
                    <a:lnTo>
                      <a:pt x="246" y="210"/>
                    </a:lnTo>
                    <a:lnTo>
                      <a:pt x="242" y="78"/>
                    </a:lnTo>
                    <a:lnTo>
                      <a:pt x="240" y="74"/>
                    </a:lnTo>
                    <a:lnTo>
                      <a:pt x="238" y="70"/>
                    </a:lnTo>
                    <a:lnTo>
                      <a:pt x="238" y="66"/>
                    </a:lnTo>
                    <a:lnTo>
                      <a:pt x="238" y="58"/>
                    </a:lnTo>
                    <a:lnTo>
                      <a:pt x="240" y="54"/>
                    </a:lnTo>
                    <a:lnTo>
                      <a:pt x="242" y="50"/>
                    </a:lnTo>
                    <a:lnTo>
                      <a:pt x="242" y="48"/>
                    </a:lnTo>
                    <a:lnTo>
                      <a:pt x="238" y="40"/>
                    </a:lnTo>
                    <a:lnTo>
                      <a:pt x="238" y="36"/>
                    </a:lnTo>
                    <a:lnTo>
                      <a:pt x="238" y="32"/>
                    </a:lnTo>
                    <a:lnTo>
                      <a:pt x="228" y="24"/>
                    </a:lnTo>
                    <a:lnTo>
                      <a:pt x="220" y="24"/>
                    </a:lnTo>
                    <a:lnTo>
                      <a:pt x="212" y="24"/>
                    </a:lnTo>
                    <a:lnTo>
                      <a:pt x="210" y="18"/>
                    </a:lnTo>
                    <a:lnTo>
                      <a:pt x="186" y="10"/>
                    </a:lnTo>
                    <a:lnTo>
                      <a:pt x="182" y="12"/>
                    </a:lnTo>
                    <a:lnTo>
                      <a:pt x="174" y="18"/>
                    </a:lnTo>
                    <a:lnTo>
                      <a:pt x="164" y="30"/>
                    </a:lnTo>
                    <a:lnTo>
                      <a:pt x="168" y="36"/>
                    </a:lnTo>
                    <a:lnTo>
                      <a:pt x="168" y="40"/>
                    </a:lnTo>
                    <a:lnTo>
                      <a:pt x="168" y="46"/>
                    </a:lnTo>
                    <a:lnTo>
                      <a:pt x="154" y="58"/>
                    </a:lnTo>
                    <a:lnTo>
                      <a:pt x="148" y="50"/>
                    </a:lnTo>
                    <a:lnTo>
                      <a:pt x="138" y="48"/>
                    </a:lnTo>
                    <a:lnTo>
                      <a:pt x="128" y="48"/>
                    </a:lnTo>
                    <a:lnTo>
                      <a:pt x="118" y="46"/>
                    </a:lnTo>
                    <a:lnTo>
                      <a:pt x="110" y="40"/>
                    </a:lnTo>
                    <a:lnTo>
                      <a:pt x="104" y="36"/>
                    </a:lnTo>
                    <a:lnTo>
                      <a:pt x="100" y="30"/>
                    </a:lnTo>
                    <a:lnTo>
                      <a:pt x="94" y="22"/>
                    </a:lnTo>
                    <a:lnTo>
                      <a:pt x="90" y="18"/>
                    </a:lnTo>
                    <a:lnTo>
                      <a:pt x="82" y="18"/>
                    </a:lnTo>
                    <a:lnTo>
                      <a:pt x="74" y="18"/>
                    </a:lnTo>
                    <a:lnTo>
                      <a:pt x="66" y="14"/>
                    </a:lnTo>
                    <a:lnTo>
                      <a:pt x="56" y="14"/>
                    </a:lnTo>
                    <a:lnTo>
                      <a:pt x="56" y="10"/>
                    </a:lnTo>
                    <a:lnTo>
                      <a:pt x="50" y="10"/>
                    </a:lnTo>
                    <a:lnTo>
                      <a:pt x="44" y="6"/>
                    </a:lnTo>
                    <a:lnTo>
                      <a:pt x="44" y="4"/>
                    </a:lnTo>
                    <a:lnTo>
                      <a:pt x="44" y="0"/>
                    </a:lnTo>
                    <a:lnTo>
                      <a:pt x="44" y="0"/>
                    </a:lnTo>
                    <a:lnTo>
                      <a:pt x="4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5" name="Freeform 1637"/>
              <p:cNvSpPr>
                <a:spLocks/>
              </p:cNvSpPr>
              <p:nvPr/>
            </p:nvSpPr>
            <p:spPr bwMode="auto">
              <a:xfrm>
                <a:off x="387350" y="4194175"/>
                <a:ext cx="104775" cy="139700"/>
              </a:xfrm>
              <a:custGeom>
                <a:avLst/>
                <a:gdLst>
                  <a:gd name="T0" fmla="*/ 0 w 66"/>
                  <a:gd name="T1" fmla="*/ 38 h 88"/>
                  <a:gd name="T2" fmla="*/ 0 w 66"/>
                  <a:gd name="T3" fmla="*/ 38 h 88"/>
                  <a:gd name="T4" fmla="*/ 6 w 66"/>
                  <a:gd name="T5" fmla="*/ 48 h 88"/>
                  <a:gd name="T6" fmla="*/ 8 w 66"/>
                  <a:gd name="T7" fmla="*/ 52 h 88"/>
                  <a:gd name="T8" fmla="*/ 14 w 66"/>
                  <a:gd name="T9" fmla="*/ 54 h 88"/>
                  <a:gd name="T10" fmla="*/ 22 w 66"/>
                  <a:gd name="T11" fmla="*/ 60 h 88"/>
                  <a:gd name="T12" fmla="*/ 40 w 66"/>
                  <a:gd name="T13" fmla="*/ 78 h 88"/>
                  <a:gd name="T14" fmla="*/ 50 w 66"/>
                  <a:gd name="T15" fmla="*/ 84 h 88"/>
                  <a:gd name="T16" fmla="*/ 54 w 66"/>
                  <a:gd name="T17" fmla="*/ 88 h 88"/>
                  <a:gd name="T18" fmla="*/ 62 w 66"/>
                  <a:gd name="T19" fmla="*/ 88 h 88"/>
                  <a:gd name="T20" fmla="*/ 60 w 66"/>
                  <a:gd name="T21" fmla="*/ 80 h 88"/>
                  <a:gd name="T22" fmla="*/ 60 w 66"/>
                  <a:gd name="T23" fmla="*/ 74 h 88"/>
                  <a:gd name="T24" fmla="*/ 60 w 66"/>
                  <a:gd name="T25" fmla="*/ 72 h 88"/>
                  <a:gd name="T26" fmla="*/ 62 w 66"/>
                  <a:gd name="T27" fmla="*/ 66 h 88"/>
                  <a:gd name="T28" fmla="*/ 62 w 66"/>
                  <a:gd name="T29" fmla="*/ 64 h 88"/>
                  <a:gd name="T30" fmla="*/ 66 w 66"/>
                  <a:gd name="T31" fmla="*/ 60 h 88"/>
                  <a:gd name="T32" fmla="*/ 62 w 66"/>
                  <a:gd name="T33" fmla="*/ 60 h 88"/>
                  <a:gd name="T34" fmla="*/ 60 w 66"/>
                  <a:gd name="T35" fmla="*/ 56 h 88"/>
                  <a:gd name="T36" fmla="*/ 58 w 66"/>
                  <a:gd name="T37" fmla="*/ 52 h 88"/>
                  <a:gd name="T38" fmla="*/ 54 w 66"/>
                  <a:gd name="T39" fmla="*/ 46 h 88"/>
                  <a:gd name="T40" fmla="*/ 52 w 66"/>
                  <a:gd name="T41" fmla="*/ 42 h 88"/>
                  <a:gd name="T42" fmla="*/ 42 w 66"/>
                  <a:gd name="T43" fmla="*/ 38 h 88"/>
                  <a:gd name="T44" fmla="*/ 44 w 66"/>
                  <a:gd name="T45" fmla="*/ 34 h 88"/>
                  <a:gd name="T46" fmla="*/ 50 w 66"/>
                  <a:gd name="T47" fmla="*/ 28 h 88"/>
                  <a:gd name="T48" fmla="*/ 50 w 66"/>
                  <a:gd name="T49" fmla="*/ 26 h 88"/>
                  <a:gd name="T50" fmla="*/ 50 w 66"/>
                  <a:gd name="T51" fmla="*/ 20 h 88"/>
                  <a:gd name="T52" fmla="*/ 50 w 66"/>
                  <a:gd name="T53" fmla="*/ 18 h 88"/>
                  <a:gd name="T54" fmla="*/ 48 w 66"/>
                  <a:gd name="T55" fmla="*/ 16 h 88"/>
                  <a:gd name="T56" fmla="*/ 44 w 66"/>
                  <a:gd name="T57" fmla="*/ 16 h 88"/>
                  <a:gd name="T58" fmla="*/ 42 w 66"/>
                  <a:gd name="T59" fmla="*/ 16 h 88"/>
                  <a:gd name="T60" fmla="*/ 36 w 66"/>
                  <a:gd name="T61" fmla="*/ 26 h 88"/>
                  <a:gd name="T62" fmla="*/ 34 w 66"/>
                  <a:gd name="T63" fmla="*/ 20 h 88"/>
                  <a:gd name="T64" fmla="*/ 36 w 66"/>
                  <a:gd name="T65" fmla="*/ 18 h 88"/>
                  <a:gd name="T66" fmla="*/ 36 w 66"/>
                  <a:gd name="T67" fmla="*/ 12 h 88"/>
                  <a:gd name="T68" fmla="*/ 36 w 66"/>
                  <a:gd name="T69" fmla="*/ 10 h 88"/>
                  <a:gd name="T70" fmla="*/ 32 w 66"/>
                  <a:gd name="T71" fmla="*/ 0 h 88"/>
                  <a:gd name="T72" fmla="*/ 32 w 66"/>
                  <a:gd name="T73" fmla="*/ 2 h 88"/>
                  <a:gd name="T74" fmla="*/ 30 w 66"/>
                  <a:gd name="T75" fmla="*/ 6 h 88"/>
                  <a:gd name="T76" fmla="*/ 26 w 66"/>
                  <a:gd name="T77" fmla="*/ 6 h 88"/>
                  <a:gd name="T78" fmla="*/ 24 w 66"/>
                  <a:gd name="T79" fmla="*/ 6 h 88"/>
                  <a:gd name="T80" fmla="*/ 24 w 66"/>
                  <a:gd name="T81" fmla="*/ 8 h 88"/>
                  <a:gd name="T82" fmla="*/ 22 w 66"/>
                  <a:gd name="T83" fmla="*/ 10 h 88"/>
                  <a:gd name="T84" fmla="*/ 16 w 66"/>
                  <a:gd name="T85" fmla="*/ 16 h 88"/>
                  <a:gd name="T86" fmla="*/ 14 w 66"/>
                  <a:gd name="T87" fmla="*/ 18 h 88"/>
                  <a:gd name="T88" fmla="*/ 8 w 66"/>
                  <a:gd name="T89" fmla="*/ 26 h 88"/>
                  <a:gd name="T90" fmla="*/ 0 w 66"/>
                  <a:gd name="T91" fmla="*/ 38 h 88"/>
                  <a:gd name="T92" fmla="*/ 0 w 66"/>
                  <a:gd name="T93" fmla="*/ 38 h 88"/>
                  <a:gd name="T94" fmla="*/ 0 w 66"/>
                  <a:gd name="T95" fmla="*/ 3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88">
                    <a:moveTo>
                      <a:pt x="0" y="38"/>
                    </a:moveTo>
                    <a:lnTo>
                      <a:pt x="0" y="38"/>
                    </a:lnTo>
                    <a:lnTo>
                      <a:pt x="6" y="48"/>
                    </a:lnTo>
                    <a:lnTo>
                      <a:pt x="8" y="52"/>
                    </a:lnTo>
                    <a:lnTo>
                      <a:pt x="14" y="54"/>
                    </a:lnTo>
                    <a:lnTo>
                      <a:pt x="22" y="60"/>
                    </a:lnTo>
                    <a:lnTo>
                      <a:pt x="40" y="78"/>
                    </a:lnTo>
                    <a:lnTo>
                      <a:pt x="50" y="84"/>
                    </a:lnTo>
                    <a:lnTo>
                      <a:pt x="54" y="88"/>
                    </a:lnTo>
                    <a:lnTo>
                      <a:pt x="62" y="88"/>
                    </a:lnTo>
                    <a:lnTo>
                      <a:pt x="60" y="80"/>
                    </a:lnTo>
                    <a:lnTo>
                      <a:pt x="60" y="74"/>
                    </a:lnTo>
                    <a:lnTo>
                      <a:pt x="60" y="72"/>
                    </a:lnTo>
                    <a:lnTo>
                      <a:pt x="62" y="66"/>
                    </a:lnTo>
                    <a:lnTo>
                      <a:pt x="62" y="64"/>
                    </a:lnTo>
                    <a:lnTo>
                      <a:pt x="66" y="60"/>
                    </a:lnTo>
                    <a:lnTo>
                      <a:pt x="62" y="60"/>
                    </a:lnTo>
                    <a:lnTo>
                      <a:pt x="60" y="56"/>
                    </a:lnTo>
                    <a:lnTo>
                      <a:pt x="58" y="52"/>
                    </a:lnTo>
                    <a:lnTo>
                      <a:pt x="54" y="46"/>
                    </a:lnTo>
                    <a:lnTo>
                      <a:pt x="52" y="42"/>
                    </a:lnTo>
                    <a:lnTo>
                      <a:pt x="42" y="38"/>
                    </a:lnTo>
                    <a:lnTo>
                      <a:pt x="44" y="34"/>
                    </a:lnTo>
                    <a:lnTo>
                      <a:pt x="50" y="28"/>
                    </a:lnTo>
                    <a:lnTo>
                      <a:pt x="50" y="26"/>
                    </a:lnTo>
                    <a:lnTo>
                      <a:pt x="50" y="20"/>
                    </a:lnTo>
                    <a:lnTo>
                      <a:pt x="50" y="18"/>
                    </a:lnTo>
                    <a:lnTo>
                      <a:pt x="48" y="16"/>
                    </a:lnTo>
                    <a:lnTo>
                      <a:pt x="44" y="16"/>
                    </a:lnTo>
                    <a:lnTo>
                      <a:pt x="42" y="16"/>
                    </a:lnTo>
                    <a:lnTo>
                      <a:pt x="36" y="26"/>
                    </a:lnTo>
                    <a:lnTo>
                      <a:pt x="34" y="20"/>
                    </a:lnTo>
                    <a:lnTo>
                      <a:pt x="36" y="18"/>
                    </a:lnTo>
                    <a:lnTo>
                      <a:pt x="36" y="12"/>
                    </a:lnTo>
                    <a:lnTo>
                      <a:pt x="36" y="10"/>
                    </a:lnTo>
                    <a:lnTo>
                      <a:pt x="32" y="0"/>
                    </a:lnTo>
                    <a:lnTo>
                      <a:pt x="32" y="2"/>
                    </a:lnTo>
                    <a:lnTo>
                      <a:pt x="30" y="6"/>
                    </a:lnTo>
                    <a:lnTo>
                      <a:pt x="26" y="6"/>
                    </a:lnTo>
                    <a:lnTo>
                      <a:pt x="24" y="6"/>
                    </a:lnTo>
                    <a:lnTo>
                      <a:pt x="24" y="8"/>
                    </a:lnTo>
                    <a:lnTo>
                      <a:pt x="22" y="10"/>
                    </a:lnTo>
                    <a:lnTo>
                      <a:pt x="16" y="16"/>
                    </a:lnTo>
                    <a:lnTo>
                      <a:pt x="14" y="18"/>
                    </a:lnTo>
                    <a:lnTo>
                      <a:pt x="8" y="26"/>
                    </a:lnTo>
                    <a:lnTo>
                      <a:pt x="0" y="38"/>
                    </a:lnTo>
                    <a:lnTo>
                      <a:pt x="0" y="38"/>
                    </a:lnTo>
                    <a:lnTo>
                      <a:pt x="0" y="3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6" name="Freeform 1638"/>
              <p:cNvSpPr>
                <a:spLocks/>
              </p:cNvSpPr>
              <p:nvPr/>
            </p:nvSpPr>
            <p:spPr bwMode="auto">
              <a:xfrm>
                <a:off x="1279525" y="5295900"/>
                <a:ext cx="41275" cy="41275"/>
              </a:xfrm>
              <a:custGeom>
                <a:avLst/>
                <a:gdLst>
                  <a:gd name="T0" fmla="*/ 14 w 26"/>
                  <a:gd name="T1" fmla="*/ 26 h 26"/>
                  <a:gd name="T2" fmla="*/ 14 w 26"/>
                  <a:gd name="T3" fmla="*/ 26 h 26"/>
                  <a:gd name="T4" fmla="*/ 16 w 26"/>
                  <a:gd name="T5" fmla="*/ 20 h 26"/>
                  <a:gd name="T6" fmla="*/ 22 w 26"/>
                  <a:gd name="T7" fmla="*/ 18 h 26"/>
                  <a:gd name="T8" fmla="*/ 24 w 26"/>
                  <a:gd name="T9" fmla="*/ 18 h 26"/>
                  <a:gd name="T10" fmla="*/ 26 w 26"/>
                  <a:gd name="T11" fmla="*/ 18 h 26"/>
                  <a:gd name="T12" fmla="*/ 26 w 26"/>
                  <a:gd name="T13" fmla="*/ 12 h 26"/>
                  <a:gd name="T14" fmla="*/ 24 w 26"/>
                  <a:gd name="T15" fmla="*/ 10 h 26"/>
                  <a:gd name="T16" fmla="*/ 22 w 26"/>
                  <a:gd name="T17" fmla="*/ 4 h 26"/>
                  <a:gd name="T18" fmla="*/ 18 w 26"/>
                  <a:gd name="T19" fmla="*/ 0 h 26"/>
                  <a:gd name="T20" fmla="*/ 8 w 26"/>
                  <a:gd name="T21" fmla="*/ 6 h 26"/>
                  <a:gd name="T22" fmla="*/ 6 w 26"/>
                  <a:gd name="T23" fmla="*/ 10 h 26"/>
                  <a:gd name="T24" fmla="*/ 4 w 26"/>
                  <a:gd name="T25" fmla="*/ 10 h 26"/>
                  <a:gd name="T26" fmla="*/ 0 w 26"/>
                  <a:gd name="T27" fmla="*/ 12 h 26"/>
                  <a:gd name="T28" fmla="*/ 0 w 26"/>
                  <a:gd name="T29" fmla="*/ 14 h 26"/>
                  <a:gd name="T30" fmla="*/ 0 w 26"/>
                  <a:gd name="T31" fmla="*/ 18 h 26"/>
                  <a:gd name="T32" fmla="*/ 4 w 26"/>
                  <a:gd name="T33" fmla="*/ 20 h 26"/>
                  <a:gd name="T34" fmla="*/ 4 w 26"/>
                  <a:gd name="T35" fmla="*/ 26 h 26"/>
                  <a:gd name="T36" fmla="*/ 8 w 26"/>
                  <a:gd name="T37" fmla="*/ 26 h 26"/>
                  <a:gd name="T38" fmla="*/ 10 w 26"/>
                  <a:gd name="T39" fmla="*/ 26 h 26"/>
                  <a:gd name="T40" fmla="*/ 14 w 26"/>
                  <a:gd name="T41" fmla="*/ 26 h 26"/>
                  <a:gd name="T42" fmla="*/ 14 w 26"/>
                  <a:gd name="T43" fmla="*/ 26 h 26"/>
                  <a:gd name="T44" fmla="*/ 14 w 26"/>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26">
                    <a:moveTo>
                      <a:pt x="14" y="26"/>
                    </a:moveTo>
                    <a:lnTo>
                      <a:pt x="14" y="26"/>
                    </a:lnTo>
                    <a:lnTo>
                      <a:pt x="16" y="20"/>
                    </a:lnTo>
                    <a:lnTo>
                      <a:pt x="22" y="18"/>
                    </a:lnTo>
                    <a:lnTo>
                      <a:pt x="24" y="18"/>
                    </a:lnTo>
                    <a:lnTo>
                      <a:pt x="26" y="18"/>
                    </a:lnTo>
                    <a:lnTo>
                      <a:pt x="26" y="12"/>
                    </a:lnTo>
                    <a:lnTo>
                      <a:pt x="24" y="10"/>
                    </a:lnTo>
                    <a:lnTo>
                      <a:pt x="22" y="4"/>
                    </a:lnTo>
                    <a:lnTo>
                      <a:pt x="18" y="0"/>
                    </a:lnTo>
                    <a:lnTo>
                      <a:pt x="8" y="6"/>
                    </a:lnTo>
                    <a:lnTo>
                      <a:pt x="6" y="10"/>
                    </a:lnTo>
                    <a:lnTo>
                      <a:pt x="4" y="10"/>
                    </a:lnTo>
                    <a:lnTo>
                      <a:pt x="0" y="12"/>
                    </a:lnTo>
                    <a:lnTo>
                      <a:pt x="0" y="14"/>
                    </a:lnTo>
                    <a:lnTo>
                      <a:pt x="0" y="18"/>
                    </a:lnTo>
                    <a:lnTo>
                      <a:pt x="4" y="20"/>
                    </a:lnTo>
                    <a:lnTo>
                      <a:pt x="4" y="26"/>
                    </a:lnTo>
                    <a:lnTo>
                      <a:pt x="8" y="26"/>
                    </a:lnTo>
                    <a:lnTo>
                      <a:pt x="10" y="26"/>
                    </a:lnTo>
                    <a:lnTo>
                      <a:pt x="14" y="26"/>
                    </a:lnTo>
                    <a:lnTo>
                      <a:pt x="14" y="26"/>
                    </a:lnTo>
                    <a:lnTo>
                      <a:pt x="14" y="2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7" name="Freeform 1639"/>
              <p:cNvSpPr>
                <a:spLocks/>
              </p:cNvSpPr>
              <p:nvPr/>
            </p:nvSpPr>
            <p:spPr bwMode="auto">
              <a:xfrm>
                <a:off x="1473200" y="3432175"/>
                <a:ext cx="44450" cy="53975"/>
              </a:xfrm>
              <a:custGeom>
                <a:avLst/>
                <a:gdLst>
                  <a:gd name="T0" fmla="*/ 2 w 28"/>
                  <a:gd name="T1" fmla="*/ 34 h 34"/>
                  <a:gd name="T2" fmla="*/ 2 w 28"/>
                  <a:gd name="T3" fmla="*/ 34 h 34"/>
                  <a:gd name="T4" fmla="*/ 12 w 28"/>
                  <a:gd name="T5" fmla="*/ 34 h 34"/>
                  <a:gd name="T6" fmla="*/ 14 w 28"/>
                  <a:gd name="T7" fmla="*/ 28 h 34"/>
                  <a:gd name="T8" fmla="*/ 20 w 28"/>
                  <a:gd name="T9" fmla="*/ 24 h 34"/>
                  <a:gd name="T10" fmla="*/ 20 w 28"/>
                  <a:gd name="T11" fmla="*/ 20 h 34"/>
                  <a:gd name="T12" fmla="*/ 22 w 28"/>
                  <a:gd name="T13" fmla="*/ 14 h 34"/>
                  <a:gd name="T14" fmla="*/ 24 w 28"/>
                  <a:gd name="T15" fmla="*/ 6 h 34"/>
                  <a:gd name="T16" fmla="*/ 28 w 28"/>
                  <a:gd name="T17" fmla="*/ 2 h 34"/>
                  <a:gd name="T18" fmla="*/ 28 w 28"/>
                  <a:gd name="T19" fmla="*/ 0 h 34"/>
                  <a:gd name="T20" fmla="*/ 24 w 28"/>
                  <a:gd name="T21" fmla="*/ 0 h 34"/>
                  <a:gd name="T22" fmla="*/ 20 w 28"/>
                  <a:gd name="T23" fmla="*/ 0 h 34"/>
                  <a:gd name="T24" fmla="*/ 18 w 28"/>
                  <a:gd name="T25" fmla="*/ 0 h 34"/>
                  <a:gd name="T26" fmla="*/ 14 w 28"/>
                  <a:gd name="T27" fmla="*/ 2 h 34"/>
                  <a:gd name="T28" fmla="*/ 12 w 28"/>
                  <a:gd name="T29" fmla="*/ 6 h 34"/>
                  <a:gd name="T30" fmla="*/ 10 w 28"/>
                  <a:gd name="T31" fmla="*/ 12 h 34"/>
                  <a:gd name="T32" fmla="*/ 8 w 28"/>
                  <a:gd name="T33" fmla="*/ 20 h 34"/>
                  <a:gd name="T34" fmla="*/ 2 w 28"/>
                  <a:gd name="T35" fmla="*/ 30 h 34"/>
                  <a:gd name="T36" fmla="*/ 0 w 28"/>
                  <a:gd name="T37" fmla="*/ 32 h 34"/>
                  <a:gd name="T38" fmla="*/ 2 w 28"/>
                  <a:gd name="T39" fmla="*/ 34 h 34"/>
                  <a:gd name="T40" fmla="*/ 2 w 28"/>
                  <a:gd name="T41" fmla="*/ 34 h 34"/>
                  <a:gd name="T42" fmla="*/ 2 w 28"/>
                  <a:gd name="T43"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34">
                    <a:moveTo>
                      <a:pt x="2" y="34"/>
                    </a:moveTo>
                    <a:lnTo>
                      <a:pt x="2" y="34"/>
                    </a:lnTo>
                    <a:lnTo>
                      <a:pt x="12" y="34"/>
                    </a:lnTo>
                    <a:lnTo>
                      <a:pt x="14" y="28"/>
                    </a:lnTo>
                    <a:lnTo>
                      <a:pt x="20" y="24"/>
                    </a:lnTo>
                    <a:lnTo>
                      <a:pt x="20" y="20"/>
                    </a:lnTo>
                    <a:lnTo>
                      <a:pt x="22" y="14"/>
                    </a:lnTo>
                    <a:lnTo>
                      <a:pt x="24" y="6"/>
                    </a:lnTo>
                    <a:lnTo>
                      <a:pt x="28" y="2"/>
                    </a:lnTo>
                    <a:lnTo>
                      <a:pt x="28" y="0"/>
                    </a:lnTo>
                    <a:lnTo>
                      <a:pt x="24" y="0"/>
                    </a:lnTo>
                    <a:lnTo>
                      <a:pt x="20" y="0"/>
                    </a:lnTo>
                    <a:lnTo>
                      <a:pt x="18" y="0"/>
                    </a:lnTo>
                    <a:lnTo>
                      <a:pt x="14" y="2"/>
                    </a:lnTo>
                    <a:lnTo>
                      <a:pt x="12" y="6"/>
                    </a:lnTo>
                    <a:lnTo>
                      <a:pt x="10" y="12"/>
                    </a:lnTo>
                    <a:lnTo>
                      <a:pt x="8" y="20"/>
                    </a:lnTo>
                    <a:lnTo>
                      <a:pt x="2" y="30"/>
                    </a:lnTo>
                    <a:lnTo>
                      <a:pt x="0" y="32"/>
                    </a:lnTo>
                    <a:lnTo>
                      <a:pt x="2" y="34"/>
                    </a:lnTo>
                    <a:lnTo>
                      <a:pt x="2" y="34"/>
                    </a:lnTo>
                    <a:lnTo>
                      <a:pt x="2" y="3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8" name="Freeform 1640"/>
              <p:cNvSpPr>
                <a:spLocks/>
              </p:cNvSpPr>
              <p:nvPr/>
            </p:nvSpPr>
            <p:spPr bwMode="auto">
              <a:xfrm>
                <a:off x="1149350" y="2632075"/>
                <a:ext cx="177800" cy="104775"/>
              </a:xfrm>
              <a:custGeom>
                <a:avLst/>
                <a:gdLst>
                  <a:gd name="T0" fmla="*/ 48 w 112"/>
                  <a:gd name="T1" fmla="*/ 4 h 66"/>
                  <a:gd name="T2" fmla="*/ 48 w 112"/>
                  <a:gd name="T3" fmla="*/ 4 h 66"/>
                  <a:gd name="T4" fmla="*/ 44 w 112"/>
                  <a:gd name="T5" fmla="*/ 16 h 66"/>
                  <a:gd name="T6" fmla="*/ 42 w 112"/>
                  <a:gd name="T7" fmla="*/ 24 h 66"/>
                  <a:gd name="T8" fmla="*/ 34 w 112"/>
                  <a:gd name="T9" fmla="*/ 24 h 66"/>
                  <a:gd name="T10" fmla="*/ 30 w 112"/>
                  <a:gd name="T11" fmla="*/ 24 h 66"/>
                  <a:gd name="T12" fmla="*/ 20 w 112"/>
                  <a:gd name="T13" fmla="*/ 6 h 66"/>
                  <a:gd name="T14" fmla="*/ 12 w 112"/>
                  <a:gd name="T15" fmla="*/ 12 h 66"/>
                  <a:gd name="T16" fmla="*/ 12 w 112"/>
                  <a:gd name="T17" fmla="*/ 20 h 66"/>
                  <a:gd name="T18" fmla="*/ 12 w 112"/>
                  <a:gd name="T19" fmla="*/ 24 h 66"/>
                  <a:gd name="T20" fmla="*/ 6 w 112"/>
                  <a:gd name="T21" fmla="*/ 32 h 66"/>
                  <a:gd name="T22" fmla="*/ 0 w 112"/>
                  <a:gd name="T23" fmla="*/ 38 h 66"/>
                  <a:gd name="T24" fmla="*/ 0 w 112"/>
                  <a:gd name="T25" fmla="*/ 44 h 66"/>
                  <a:gd name="T26" fmla="*/ 12 w 112"/>
                  <a:gd name="T27" fmla="*/ 40 h 66"/>
                  <a:gd name="T28" fmla="*/ 26 w 112"/>
                  <a:gd name="T29" fmla="*/ 44 h 66"/>
                  <a:gd name="T30" fmla="*/ 40 w 112"/>
                  <a:gd name="T31" fmla="*/ 48 h 66"/>
                  <a:gd name="T32" fmla="*/ 44 w 112"/>
                  <a:gd name="T33" fmla="*/ 50 h 66"/>
                  <a:gd name="T34" fmla="*/ 48 w 112"/>
                  <a:gd name="T35" fmla="*/ 50 h 66"/>
                  <a:gd name="T36" fmla="*/ 56 w 112"/>
                  <a:gd name="T37" fmla="*/ 50 h 66"/>
                  <a:gd name="T38" fmla="*/ 58 w 112"/>
                  <a:gd name="T39" fmla="*/ 52 h 66"/>
                  <a:gd name="T40" fmla="*/ 60 w 112"/>
                  <a:gd name="T41" fmla="*/ 56 h 66"/>
                  <a:gd name="T42" fmla="*/ 66 w 112"/>
                  <a:gd name="T43" fmla="*/ 58 h 66"/>
                  <a:gd name="T44" fmla="*/ 68 w 112"/>
                  <a:gd name="T45" fmla="*/ 58 h 66"/>
                  <a:gd name="T46" fmla="*/ 76 w 112"/>
                  <a:gd name="T47" fmla="*/ 62 h 66"/>
                  <a:gd name="T48" fmla="*/ 82 w 112"/>
                  <a:gd name="T49" fmla="*/ 66 h 66"/>
                  <a:gd name="T50" fmla="*/ 86 w 112"/>
                  <a:gd name="T51" fmla="*/ 60 h 66"/>
                  <a:gd name="T52" fmla="*/ 88 w 112"/>
                  <a:gd name="T53" fmla="*/ 60 h 66"/>
                  <a:gd name="T54" fmla="*/ 94 w 112"/>
                  <a:gd name="T55" fmla="*/ 60 h 66"/>
                  <a:gd name="T56" fmla="*/ 96 w 112"/>
                  <a:gd name="T57" fmla="*/ 60 h 66"/>
                  <a:gd name="T58" fmla="*/ 100 w 112"/>
                  <a:gd name="T59" fmla="*/ 56 h 66"/>
                  <a:gd name="T60" fmla="*/ 100 w 112"/>
                  <a:gd name="T61" fmla="*/ 48 h 66"/>
                  <a:gd name="T62" fmla="*/ 102 w 112"/>
                  <a:gd name="T63" fmla="*/ 44 h 66"/>
                  <a:gd name="T64" fmla="*/ 108 w 112"/>
                  <a:gd name="T65" fmla="*/ 48 h 66"/>
                  <a:gd name="T66" fmla="*/ 110 w 112"/>
                  <a:gd name="T67" fmla="*/ 48 h 66"/>
                  <a:gd name="T68" fmla="*/ 112 w 112"/>
                  <a:gd name="T69" fmla="*/ 44 h 66"/>
                  <a:gd name="T70" fmla="*/ 110 w 112"/>
                  <a:gd name="T71" fmla="*/ 40 h 66"/>
                  <a:gd name="T72" fmla="*/ 108 w 112"/>
                  <a:gd name="T73" fmla="*/ 32 h 66"/>
                  <a:gd name="T74" fmla="*/ 104 w 112"/>
                  <a:gd name="T75" fmla="*/ 32 h 66"/>
                  <a:gd name="T76" fmla="*/ 102 w 112"/>
                  <a:gd name="T77" fmla="*/ 30 h 66"/>
                  <a:gd name="T78" fmla="*/ 100 w 112"/>
                  <a:gd name="T79" fmla="*/ 30 h 66"/>
                  <a:gd name="T80" fmla="*/ 100 w 112"/>
                  <a:gd name="T81" fmla="*/ 16 h 66"/>
                  <a:gd name="T82" fmla="*/ 94 w 112"/>
                  <a:gd name="T83" fmla="*/ 20 h 66"/>
                  <a:gd name="T84" fmla="*/ 92 w 112"/>
                  <a:gd name="T85" fmla="*/ 20 h 66"/>
                  <a:gd name="T86" fmla="*/ 92 w 112"/>
                  <a:gd name="T87" fmla="*/ 16 h 66"/>
                  <a:gd name="T88" fmla="*/ 88 w 112"/>
                  <a:gd name="T89" fmla="*/ 12 h 66"/>
                  <a:gd name="T90" fmla="*/ 82 w 112"/>
                  <a:gd name="T91" fmla="*/ 14 h 66"/>
                  <a:gd name="T92" fmla="*/ 78 w 112"/>
                  <a:gd name="T93" fmla="*/ 6 h 66"/>
                  <a:gd name="T94" fmla="*/ 74 w 112"/>
                  <a:gd name="T95" fmla="*/ 6 h 66"/>
                  <a:gd name="T96" fmla="*/ 74 w 112"/>
                  <a:gd name="T97" fmla="*/ 4 h 66"/>
                  <a:gd name="T98" fmla="*/ 68 w 112"/>
                  <a:gd name="T99" fmla="*/ 2 h 66"/>
                  <a:gd name="T100" fmla="*/ 58 w 112"/>
                  <a:gd name="T101" fmla="*/ 0 h 66"/>
                  <a:gd name="T102" fmla="*/ 58 w 112"/>
                  <a:gd name="T103" fmla="*/ 2 h 66"/>
                  <a:gd name="T104" fmla="*/ 56 w 112"/>
                  <a:gd name="T105" fmla="*/ 4 h 66"/>
                  <a:gd name="T106" fmla="*/ 48 w 112"/>
                  <a:gd name="T107" fmla="*/ 4 h 66"/>
                  <a:gd name="T108" fmla="*/ 48 w 112"/>
                  <a:gd name="T109" fmla="*/ 4 h 66"/>
                  <a:gd name="T110" fmla="*/ 48 w 112"/>
                  <a:gd name="T111"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6">
                    <a:moveTo>
                      <a:pt x="48" y="4"/>
                    </a:moveTo>
                    <a:lnTo>
                      <a:pt x="48" y="4"/>
                    </a:lnTo>
                    <a:lnTo>
                      <a:pt x="44" y="16"/>
                    </a:lnTo>
                    <a:lnTo>
                      <a:pt x="42" y="24"/>
                    </a:lnTo>
                    <a:lnTo>
                      <a:pt x="34" y="24"/>
                    </a:lnTo>
                    <a:lnTo>
                      <a:pt x="30" y="24"/>
                    </a:lnTo>
                    <a:lnTo>
                      <a:pt x="20" y="6"/>
                    </a:lnTo>
                    <a:lnTo>
                      <a:pt x="12" y="12"/>
                    </a:lnTo>
                    <a:lnTo>
                      <a:pt x="12" y="20"/>
                    </a:lnTo>
                    <a:lnTo>
                      <a:pt x="12" y="24"/>
                    </a:lnTo>
                    <a:lnTo>
                      <a:pt x="6" y="32"/>
                    </a:lnTo>
                    <a:lnTo>
                      <a:pt x="0" y="38"/>
                    </a:lnTo>
                    <a:lnTo>
                      <a:pt x="0" y="44"/>
                    </a:lnTo>
                    <a:lnTo>
                      <a:pt x="12" y="40"/>
                    </a:lnTo>
                    <a:lnTo>
                      <a:pt x="26" y="44"/>
                    </a:lnTo>
                    <a:lnTo>
                      <a:pt x="40" y="48"/>
                    </a:lnTo>
                    <a:lnTo>
                      <a:pt x="44" y="50"/>
                    </a:lnTo>
                    <a:lnTo>
                      <a:pt x="48" y="50"/>
                    </a:lnTo>
                    <a:lnTo>
                      <a:pt x="56" y="50"/>
                    </a:lnTo>
                    <a:lnTo>
                      <a:pt x="58" y="52"/>
                    </a:lnTo>
                    <a:lnTo>
                      <a:pt x="60" y="56"/>
                    </a:lnTo>
                    <a:lnTo>
                      <a:pt x="66" y="58"/>
                    </a:lnTo>
                    <a:lnTo>
                      <a:pt x="68" y="58"/>
                    </a:lnTo>
                    <a:lnTo>
                      <a:pt x="76" y="62"/>
                    </a:lnTo>
                    <a:lnTo>
                      <a:pt x="82" y="66"/>
                    </a:lnTo>
                    <a:lnTo>
                      <a:pt x="86" y="60"/>
                    </a:lnTo>
                    <a:lnTo>
                      <a:pt x="88" y="60"/>
                    </a:lnTo>
                    <a:lnTo>
                      <a:pt x="94" y="60"/>
                    </a:lnTo>
                    <a:lnTo>
                      <a:pt x="96" y="60"/>
                    </a:lnTo>
                    <a:lnTo>
                      <a:pt x="100" y="56"/>
                    </a:lnTo>
                    <a:lnTo>
                      <a:pt x="100" y="48"/>
                    </a:lnTo>
                    <a:lnTo>
                      <a:pt x="102" y="44"/>
                    </a:lnTo>
                    <a:lnTo>
                      <a:pt x="108" y="48"/>
                    </a:lnTo>
                    <a:lnTo>
                      <a:pt x="110" y="48"/>
                    </a:lnTo>
                    <a:lnTo>
                      <a:pt x="112" y="44"/>
                    </a:lnTo>
                    <a:lnTo>
                      <a:pt x="110" y="40"/>
                    </a:lnTo>
                    <a:lnTo>
                      <a:pt x="108" y="32"/>
                    </a:lnTo>
                    <a:lnTo>
                      <a:pt x="104" y="32"/>
                    </a:lnTo>
                    <a:lnTo>
                      <a:pt x="102" y="30"/>
                    </a:lnTo>
                    <a:lnTo>
                      <a:pt x="100" y="30"/>
                    </a:lnTo>
                    <a:lnTo>
                      <a:pt x="100" y="16"/>
                    </a:lnTo>
                    <a:lnTo>
                      <a:pt x="94" y="20"/>
                    </a:lnTo>
                    <a:lnTo>
                      <a:pt x="92" y="20"/>
                    </a:lnTo>
                    <a:lnTo>
                      <a:pt x="92" y="16"/>
                    </a:lnTo>
                    <a:lnTo>
                      <a:pt x="88" y="12"/>
                    </a:lnTo>
                    <a:lnTo>
                      <a:pt x="82" y="14"/>
                    </a:lnTo>
                    <a:lnTo>
                      <a:pt x="78" y="6"/>
                    </a:lnTo>
                    <a:lnTo>
                      <a:pt x="74" y="6"/>
                    </a:lnTo>
                    <a:lnTo>
                      <a:pt x="74" y="4"/>
                    </a:lnTo>
                    <a:lnTo>
                      <a:pt x="68" y="2"/>
                    </a:lnTo>
                    <a:lnTo>
                      <a:pt x="58" y="0"/>
                    </a:lnTo>
                    <a:lnTo>
                      <a:pt x="58" y="2"/>
                    </a:lnTo>
                    <a:lnTo>
                      <a:pt x="56" y="4"/>
                    </a:lnTo>
                    <a:lnTo>
                      <a:pt x="48" y="4"/>
                    </a:lnTo>
                    <a:lnTo>
                      <a:pt x="48" y="4"/>
                    </a:lnTo>
                    <a:lnTo>
                      <a:pt x="48"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09" name="Freeform 1641"/>
              <p:cNvSpPr>
                <a:spLocks/>
              </p:cNvSpPr>
              <p:nvPr/>
            </p:nvSpPr>
            <p:spPr bwMode="auto">
              <a:xfrm>
                <a:off x="2978150" y="3790950"/>
                <a:ext cx="155575" cy="257175"/>
              </a:xfrm>
              <a:custGeom>
                <a:avLst/>
                <a:gdLst>
                  <a:gd name="T0" fmla="*/ 72 w 98"/>
                  <a:gd name="T1" fmla="*/ 150 h 162"/>
                  <a:gd name="T2" fmla="*/ 74 w 98"/>
                  <a:gd name="T3" fmla="*/ 142 h 162"/>
                  <a:gd name="T4" fmla="*/ 70 w 98"/>
                  <a:gd name="T5" fmla="*/ 126 h 162"/>
                  <a:gd name="T6" fmla="*/ 64 w 98"/>
                  <a:gd name="T7" fmla="*/ 120 h 162"/>
                  <a:gd name="T8" fmla="*/ 60 w 98"/>
                  <a:gd name="T9" fmla="*/ 106 h 162"/>
                  <a:gd name="T10" fmla="*/ 54 w 98"/>
                  <a:gd name="T11" fmla="*/ 88 h 162"/>
                  <a:gd name="T12" fmla="*/ 44 w 98"/>
                  <a:gd name="T13" fmla="*/ 86 h 162"/>
                  <a:gd name="T14" fmla="*/ 34 w 98"/>
                  <a:gd name="T15" fmla="*/ 78 h 162"/>
                  <a:gd name="T16" fmla="*/ 26 w 98"/>
                  <a:gd name="T17" fmla="*/ 84 h 162"/>
                  <a:gd name="T18" fmla="*/ 18 w 98"/>
                  <a:gd name="T19" fmla="*/ 90 h 162"/>
                  <a:gd name="T20" fmla="*/ 10 w 98"/>
                  <a:gd name="T21" fmla="*/ 86 h 162"/>
                  <a:gd name="T22" fmla="*/ 6 w 98"/>
                  <a:gd name="T23" fmla="*/ 80 h 162"/>
                  <a:gd name="T24" fmla="*/ 2 w 98"/>
                  <a:gd name="T25" fmla="*/ 72 h 162"/>
                  <a:gd name="T26" fmla="*/ 8 w 98"/>
                  <a:gd name="T27" fmla="*/ 60 h 162"/>
                  <a:gd name="T28" fmla="*/ 0 w 98"/>
                  <a:gd name="T29" fmla="*/ 60 h 162"/>
                  <a:gd name="T30" fmla="*/ 2 w 98"/>
                  <a:gd name="T31" fmla="*/ 46 h 162"/>
                  <a:gd name="T32" fmla="*/ 8 w 98"/>
                  <a:gd name="T33" fmla="*/ 34 h 162"/>
                  <a:gd name="T34" fmla="*/ 18 w 98"/>
                  <a:gd name="T35" fmla="*/ 32 h 162"/>
                  <a:gd name="T36" fmla="*/ 16 w 98"/>
                  <a:gd name="T37" fmla="*/ 6 h 162"/>
                  <a:gd name="T38" fmla="*/ 24 w 98"/>
                  <a:gd name="T39" fmla="*/ 0 h 162"/>
                  <a:gd name="T40" fmla="*/ 30 w 98"/>
                  <a:gd name="T41" fmla="*/ 10 h 162"/>
                  <a:gd name="T42" fmla="*/ 42 w 98"/>
                  <a:gd name="T43" fmla="*/ 22 h 162"/>
                  <a:gd name="T44" fmla="*/ 48 w 98"/>
                  <a:gd name="T45" fmla="*/ 26 h 162"/>
                  <a:gd name="T46" fmla="*/ 62 w 98"/>
                  <a:gd name="T47" fmla="*/ 24 h 162"/>
                  <a:gd name="T48" fmla="*/ 66 w 98"/>
                  <a:gd name="T49" fmla="*/ 40 h 162"/>
                  <a:gd name="T50" fmla="*/ 62 w 98"/>
                  <a:gd name="T51" fmla="*/ 54 h 162"/>
                  <a:gd name="T52" fmla="*/ 52 w 98"/>
                  <a:gd name="T53" fmla="*/ 58 h 162"/>
                  <a:gd name="T54" fmla="*/ 48 w 98"/>
                  <a:gd name="T55" fmla="*/ 68 h 162"/>
                  <a:gd name="T56" fmla="*/ 62 w 98"/>
                  <a:gd name="T57" fmla="*/ 84 h 162"/>
                  <a:gd name="T58" fmla="*/ 74 w 98"/>
                  <a:gd name="T59" fmla="*/ 96 h 162"/>
                  <a:gd name="T60" fmla="*/ 80 w 98"/>
                  <a:gd name="T61" fmla="*/ 108 h 162"/>
                  <a:gd name="T62" fmla="*/ 88 w 98"/>
                  <a:gd name="T63" fmla="*/ 120 h 162"/>
                  <a:gd name="T64" fmla="*/ 98 w 98"/>
                  <a:gd name="T65" fmla="*/ 130 h 162"/>
                  <a:gd name="T66" fmla="*/ 98 w 98"/>
                  <a:gd name="T67" fmla="*/ 148 h 162"/>
                  <a:gd name="T68" fmla="*/ 92 w 98"/>
                  <a:gd name="T69" fmla="*/ 152 h 162"/>
                  <a:gd name="T70" fmla="*/ 82 w 98"/>
                  <a:gd name="T71" fmla="*/ 148 h 162"/>
                  <a:gd name="T72" fmla="*/ 80 w 98"/>
                  <a:gd name="T73" fmla="*/ 160 h 162"/>
                  <a:gd name="T74" fmla="*/ 70 w 98"/>
                  <a:gd name="T75" fmla="*/ 158 h 162"/>
                  <a:gd name="T76" fmla="*/ 70 w 98"/>
                  <a:gd name="T77" fmla="*/ 1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8" h="162">
                    <a:moveTo>
                      <a:pt x="70" y="152"/>
                    </a:moveTo>
                    <a:lnTo>
                      <a:pt x="72" y="150"/>
                    </a:lnTo>
                    <a:lnTo>
                      <a:pt x="74" y="144"/>
                    </a:lnTo>
                    <a:lnTo>
                      <a:pt x="74" y="142"/>
                    </a:lnTo>
                    <a:lnTo>
                      <a:pt x="72" y="134"/>
                    </a:lnTo>
                    <a:lnTo>
                      <a:pt x="70" y="126"/>
                    </a:lnTo>
                    <a:lnTo>
                      <a:pt x="70" y="124"/>
                    </a:lnTo>
                    <a:lnTo>
                      <a:pt x="64" y="120"/>
                    </a:lnTo>
                    <a:lnTo>
                      <a:pt x="62" y="114"/>
                    </a:lnTo>
                    <a:lnTo>
                      <a:pt x="60" y="106"/>
                    </a:lnTo>
                    <a:lnTo>
                      <a:pt x="60" y="98"/>
                    </a:lnTo>
                    <a:lnTo>
                      <a:pt x="54" y="88"/>
                    </a:lnTo>
                    <a:lnTo>
                      <a:pt x="48" y="88"/>
                    </a:lnTo>
                    <a:lnTo>
                      <a:pt x="44" y="86"/>
                    </a:lnTo>
                    <a:lnTo>
                      <a:pt x="42" y="78"/>
                    </a:lnTo>
                    <a:lnTo>
                      <a:pt x="34" y="78"/>
                    </a:lnTo>
                    <a:lnTo>
                      <a:pt x="30" y="84"/>
                    </a:lnTo>
                    <a:lnTo>
                      <a:pt x="26" y="84"/>
                    </a:lnTo>
                    <a:lnTo>
                      <a:pt x="24" y="90"/>
                    </a:lnTo>
                    <a:lnTo>
                      <a:pt x="18" y="90"/>
                    </a:lnTo>
                    <a:lnTo>
                      <a:pt x="16" y="88"/>
                    </a:lnTo>
                    <a:lnTo>
                      <a:pt x="10" y="86"/>
                    </a:lnTo>
                    <a:lnTo>
                      <a:pt x="6" y="86"/>
                    </a:lnTo>
                    <a:lnTo>
                      <a:pt x="6" y="80"/>
                    </a:lnTo>
                    <a:lnTo>
                      <a:pt x="2" y="76"/>
                    </a:lnTo>
                    <a:lnTo>
                      <a:pt x="2" y="72"/>
                    </a:lnTo>
                    <a:lnTo>
                      <a:pt x="10" y="66"/>
                    </a:lnTo>
                    <a:lnTo>
                      <a:pt x="8" y="60"/>
                    </a:lnTo>
                    <a:lnTo>
                      <a:pt x="2" y="60"/>
                    </a:lnTo>
                    <a:lnTo>
                      <a:pt x="0" y="60"/>
                    </a:lnTo>
                    <a:lnTo>
                      <a:pt x="0" y="54"/>
                    </a:lnTo>
                    <a:lnTo>
                      <a:pt x="2" y="46"/>
                    </a:lnTo>
                    <a:lnTo>
                      <a:pt x="2" y="40"/>
                    </a:lnTo>
                    <a:lnTo>
                      <a:pt x="8" y="34"/>
                    </a:lnTo>
                    <a:lnTo>
                      <a:pt x="12" y="34"/>
                    </a:lnTo>
                    <a:lnTo>
                      <a:pt x="18" y="32"/>
                    </a:lnTo>
                    <a:lnTo>
                      <a:pt x="20" y="22"/>
                    </a:lnTo>
                    <a:lnTo>
                      <a:pt x="16" y="6"/>
                    </a:lnTo>
                    <a:lnTo>
                      <a:pt x="16" y="0"/>
                    </a:lnTo>
                    <a:lnTo>
                      <a:pt x="24" y="0"/>
                    </a:lnTo>
                    <a:lnTo>
                      <a:pt x="34" y="6"/>
                    </a:lnTo>
                    <a:lnTo>
                      <a:pt x="30" y="10"/>
                    </a:lnTo>
                    <a:lnTo>
                      <a:pt x="36" y="16"/>
                    </a:lnTo>
                    <a:lnTo>
                      <a:pt x="42" y="22"/>
                    </a:lnTo>
                    <a:lnTo>
                      <a:pt x="44" y="24"/>
                    </a:lnTo>
                    <a:lnTo>
                      <a:pt x="48" y="26"/>
                    </a:lnTo>
                    <a:lnTo>
                      <a:pt x="54" y="22"/>
                    </a:lnTo>
                    <a:lnTo>
                      <a:pt x="62" y="24"/>
                    </a:lnTo>
                    <a:lnTo>
                      <a:pt x="66" y="28"/>
                    </a:lnTo>
                    <a:lnTo>
                      <a:pt x="66" y="40"/>
                    </a:lnTo>
                    <a:lnTo>
                      <a:pt x="62" y="42"/>
                    </a:lnTo>
                    <a:lnTo>
                      <a:pt x="62" y="54"/>
                    </a:lnTo>
                    <a:lnTo>
                      <a:pt x="60" y="58"/>
                    </a:lnTo>
                    <a:lnTo>
                      <a:pt x="52" y="58"/>
                    </a:lnTo>
                    <a:lnTo>
                      <a:pt x="46" y="60"/>
                    </a:lnTo>
                    <a:lnTo>
                      <a:pt x="48" y="68"/>
                    </a:lnTo>
                    <a:lnTo>
                      <a:pt x="60" y="72"/>
                    </a:lnTo>
                    <a:lnTo>
                      <a:pt x="62" y="84"/>
                    </a:lnTo>
                    <a:lnTo>
                      <a:pt x="70" y="94"/>
                    </a:lnTo>
                    <a:lnTo>
                      <a:pt x="74" y="96"/>
                    </a:lnTo>
                    <a:lnTo>
                      <a:pt x="74" y="102"/>
                    </a:lnTo>
                    <a:lnTo>
                      <a:pt x="80" y="108"/>
                    </a:lnTo>
                    <a:lnTo>
                      <a:pt x="86" y="114"/>
                    </a:lnTo>
                    <a:lnTo>
                      <a:pt x="88" y="120"/>
                    </a:lnTo>
                    <a:lnTo>
                      <a:pt x="92" y="126"/>
                    </a:lnTo>
                    <a:lnTo>
                      <a:pt x="98" y="130"/>
                    </a:lnTo>
                    <a:lnTo>
                      <a:pt x="98" y="138"/>
                    </a:lnTo>
                    <a:lnTo>
                      <a:pt x="98" y="148"/>
                    </a:lnTo>
                    <a:lnTo>
                      <a:pt x="98" y="152"/>
                    </a:lnTo>
                    <a:lnTo>
                      <a:pt x="92" y="152"/>
                    </a:lnTo>
                    <a:lnTo>
                      <a:pt x="88" y="150"/>
                    </a:lnTo>
                    <a:lnTo>
                      <a:pt x="82" y="148"/>
                    </a:lnTo>
                    <a:lnTo>
                      <a:pt x="80" y="152"/>
                    </a:lnTo>
                    <a:lnTo>
                      <a:pt x="80" y="160"/>
                    </a:lnTo>
                    <a:lnTo>
                      <a:pt x="74" y="162"/>
                    </a:lnTo>
                    <a:lnTo>
                      <a:pt x="70" y="158"/>
                    </a:lnTo>
                    <a:lnTo>
                      <a:pt x="70" y="152"/>
                    </a:lnTo>
                    <a:lnTo>
                      <a:pt x="70" y="152"/>
                    </a:lnTo>
                    <a:lnTo>
                      <a:pt x="70" y="15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0" name="Freeform 1642"/>
              <p:cNvSpPr>
                <a:spLocks noEditPoints="1"/>
              </p:cNvSpPr>
              <p:nvPr/>
            </p:nvSpPr>
            <p:spPr bwMode="auto">
              <a:xfrm>
                <a:off x="2257425" y="3162300"/>
                <a:ext cx="254000" cy="120650"/>
              </a:xfrm>
              <a:custGeom>
                <a:avLst/>
                <a:gdLst>
                  <a:gd name="T0" fmla="*/ 54 w 160"/>
                  <a:gd name="T1" fmla="*/ 74 h 76"/>
                  <a:gd name="T2" fmla="*/ 44 w 160"/>
                  <a:gd name="T3" fmla="*/ 74 h 76"/>
                  <a:gd name="T4" fmla="*/ 34 w 160"/>
                  <a:gd name="T5" fmla="*/ 76 h 76"/>
                  <a:gd name="T6" fmla="*/ 28 w 160"/>
                  <a:gd name="T7" fmla="*/ 74 h 76"/>
                  <a:gd name="T8" fmla="*/ 24 w 160"/>
                  <a:gd name="T9" fmla="*/ 70 h 76"/>
                  <a:gd name="T10" fmla="*/ 16 w 160"/>
                  <a:gd name="T11" fmla="*/ 74 h 76"/>
                  <a:gd name="T12" fmla="*/ 14 w 160"/>
                  <a:gd name="T13" fmla="*/ 68 h 76"/>
                  <a:gd name="T14" fmla="*/ 0 w 160"/>
                  <a:gd name="T15" fmla="*/ 64 h 76"/>
                  <a:gd name="T16" fmla="*/ 14 w 160"/>
                  <a:gd name="T17" fmla="*/ 64 h 76"/>
                  <a:gd name="T18" fmla="*/ 18 w 160"/>
                  <a:gd name="T19" fmla="*/ 58 h 76"/>
                  <a:gd name="T20" fmla="*/ 22 w 160"/>
                  <a:gd name="T21" fmla="*/ 64 h 76"/>
                  <a:gd name="T22" fmla="*/ 24 w 160"/>
                  <a:gd name="T23" fmla="*/ 58 h 76"/>
                  <a:gd name="T24" fmla="*/ 34 w 160"/>
                  <a:gd name="T25" fmla="*/ 58 h 76"/>
                  <a:gd name="T26" fmla="*/ 42 w 160"/>
                  <a:gd name="T27" fmla="*/ 52 h 76"/>
                  <a:gd name="T28" fmla="*/ 50 w 160"/>
                  <a:gd name="T29" fmla="*/ 42 h 76"/>
                  <a:gd name="T30" fmla="*/ 42 w 160"/>
                  <a:gd name="T31" fmla="*/ 40 h 76"/>
                  <a:gd name="T32" fmla="*/ 32 w 160"/>
                  <a:gd name="T33" fmla="*/ 38 h 76"/>
                  <a:gd name="T34" fmla="*/ 28 w 160"/>
                  <a:gd name="T35" fmla="*/ 32 h 76"/>
                  <a:gd name="T36" fmla="*/ 24 w 160"/>
                  <a:gd name="T37" fmla="*/ 32 h 76"/>
                  <a:gd name="T38" fmla="*/ 18 w 160"/>
                  <a:gd name="T39" fmla="*/ 32 h 76"/>
                  <a:gd name="T40" fmla="*/ 16 w 160"/>
                  <a:gd name="T41" fmla="*/ 28 h 76"/>
                  <a:gd name="T42" fmla="*/ 18 w 160"/>
                  <a:gd name="T43" fmla="*/ 24 h 76"/>
                  <a:gd name="T44" fmla="*/ 26 w 160"/>
                  <a:gd name="T45" fmla="*/ 18 h 76"/>
                  <a:gd name="T46" fmla="*/ 24 w 160"/>
                  <a:gd name="T47" fmla="*/ 12 h 76"/>
                  <a:gd name="T48" fmla="*/ 24 w 160"/>
                  <a:gd name="T49" fmla="*/ 10 h 76"/>
                  <a:gd name="T50" fmla="*/ 32 w 160"/>
                  <a:gd name="T51" fmla="*/ 4 h 76"/>
                  <a:gd name="T52" fmla="*/ 46 w 160"/>
                  <a:gd name="T53" fmla="*/ 6 h 76"/>
                  <a:gd name="T54" fmla="*/ 54 w 160"/>
                  <a:gd name="T55" fmla="*/ 14 h 76"/>
                  <a:gd name="T56" fmla="*/ 60 w 160"/>
                  <a:gd name="T57" fmla="*/ 10 h 76"/>
                  <a:gd name="T58" fmla="*/ 62 w 160"/>
                  <a:gd name="T59" fmla="*/ 6 h 76"/>
                  <a:gd name="T60" fmla="*/ 70 w 160"/>
                  <a:gd name="T61" fmla="*/ 2 h 76"/>
                  <a:gd name="T62" fmla="*/ 78 w 160"/>
                  <a:gd name="T63" fmla="*/ 2 h 76"/>
                  <a:gd name="T64" fmla="*/ 86 w 160"/>
                  <a:gd name="T65" fmla="*/ 6 h 76"/>
                  <a:gd name="T66" fmla="*/ 96 w 160"/>
                  <a:gd name="T67" fmla="*/ 4 h 76"/>
                  <a:gd name="T68" fmla="*/ 120 w 160"/>
                  <a:gd name="T69" fmla="*/ 0 h 76"/>
                  <a:gd name="T70" fmla="*/ 134 w 160"/>
                  <a:gd name="T71" fmla="*/ 0 h 76"/>
                  <a:gd name="T72" fmla="*/ 144 w 160"/>
                  <a:gd name="T73" fmla="*/ 4 h 76"/>
                  <a:gd name="T74" fmla="*/ 152 w 160"/>
                  <a:gd name="T75" fmla="*/ 10 h 76"/>
                  <a:gd name="T76" fmla="*/ 146 w 160"/>
                  <a:gd name="T77" fmla="*/ 18 h 76"/>
                  <a:gd name="T78" fmla="*/ 136 w 160"/>
                  <a:gd name="T79" fmla="*/ 24 h 76"/>
                  <a:gd name="T80" fmla="*/ 132 w 160"/>
                  <a:gd name="T81" fmla="*/ 36 h 76"/>
                  <a:gd name="T82" fmla="*/ 120 w 160"/>
                  <a:gd name="T83" fmla="*/ 38 h 76"/>
                  <a:gd name="T84" fmla="*/ 106 w 160"/>
                  <a:gd name="T85" fmla="*/ 42 h 76"/>
                  <a:gd name="T86" fmla="*/ 106 w 160"/>
                  <a:gd name="T87" fmla="*/ 52 h 76"/>
                  <a:gd name="T88" fmla="*/ 98 w 160"/>
                  <a:gd name="T89" fmla="*/ 58 h 76"/>
                  <a:gd name="T90" fmla="*/ 88 w 160"/>
                  <a:gd name="T91" fmla="*/ 60 h 76"/>
                  <a:gd name="T92" fmla="*/ 82 w 160"/>
                  <a:gd name="T93" fmla="*/ 60 h 76"/>
                  <a:gd name="T94" fmla="*/ 78 w 160"/>
                  <a:gd name="T95" fmla="*/ 56 h 76"/>
                  <a:gd name="T96" fmla="*/ 70 w 160"/>
                  <a:gd name="T97" fmla="*/ 60 h 76"/>
                  <a:gd name="T98" fmla="*/ 60 w 160"/>
                  <a:gd name="T99" fmla="*/ 68 h 76"/>
                  <a:gd name="T100" fmla="*/ 54 w 160"/>
                  <a:gd name="T101" fmla="*/ 74 h 76"/>
                  <a:gd name="T102" fmla="*/ 128 w 160"/>
                  <a:gd name="T103" fmla="*/ 2 h 76"/>
                  <a:gd name="T104" fmla="*/ 132 w 160"/>
                  <a:gd name="T105" fmla="*/ 2 h 76"/>
                  <a:gd name="T106" fmla="*/ 132 w 160"/>
                  <a:gd name="T107" fmla="*/ 6 h 76"/>
                  <a:gd name="T108" fmla="*/ 110 w 160"/>
                  <a:gd name="T109" fmla="*/ 14 h 76"/>
                  <a:gd name="T110" fmla="*/ 116 w 160"/>
                  <a:gd name="T111" fmla="*/ 6 h 76"/>
                  <a:gd name="T112" fmla="*/ 126 w 160"/>
                  <a:gd name="T113" fmla="*/ 2 h 76"/>
                  <a:gd name="T114" fmla="*/ 128 w 160"/>
                  <a:gd name="T115"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 h="76">
                    <a:moveTo>
                      <a:pt x="54" y="74"/>
                    </a:moveTo>
                    <a:lnTo>
                      <a:pt x="54" y="74"/>
                    </a:lnTo>
                    <a:lnTo>
                      <a:pt x="50" y="74"/>
                    </a:lnTo>
                    <a:lnTo>
                      <a:pt x="44" y="74"/>
                    </a:lnTo>
                    <a:lnTo>
                      <a:pt x="40" y="76"/>
                    </a:lnTo>
                    <a:lnTo>
                      <a:pt x="34" y="76"/>
                    </a:lnTo>
                    <a:lnTo>
                      <a:pt x="32" y="76"/>
                    </a:lnTo>
                    <a:lnTo>
                      <a:pt x="28" y="74"/>
                    </a:lnTo>
                    <a:lnTo>
                      <a:pt x="26" y="70"/>
                    </a:lnTo>
                    <a:lnTo>
                      <a:pt x="24" y="70"/>
                    </a:lnTo>
                    <a:lnTo>
                      <a:pt x="18" y="74"/>
                    </a:lnTo>
                    <a:lnTo>
                      <a:pt x="16" y="74"/>
                    </a:lnTo>
                    <a:lnTo>
                      <a:pt x="16" y="70"/>
                    </a:lnTo>
                    <a:lnTo>
                      <a:pt x="14" y="68"/>
                    </a:lnTo>
                    <a:lnTo>
                      <a:pt x="6" y="70"/>
                    </a:lnTo>
                    <a:lnTo>
                      <a:pt x="0" y="64"/>
                    </a:lnTo>
                    <a:lnTo>
                      <a:pt x="8" y="60"/>
                    </a:lnTo>
                    <a:lnTo>
                      <a:pt x="14" y="64"/>
                    </a:lnTo>
                    <a:lnTo>
                      <a:pt x="16" y="58"/>
                    </a:lnTo>
                    <a:lnTo>
                      <a:pt x="18" y="58"/>
                    </a:lnTo>
                    <a:lnTo>
                      <a:pt x="18" y="60"/>
                    </a:lnTo>
                    <a:lnTo>
                      <a:pt x="22" y="64"/>
                    </a:lnTo>
                    <a:lnTo>
                      <a:pt x="24" y="60"/>
                    </a:lnTo>
                    <a:lnTo>
                      <a:pt x="24" y="58"/>
                    </a:lnTo>
                    <a:lnTo>
                      <a:pt x="26" y="56"/>
                    </a:lnTo>
                    <a:lnTo>
                      <a:pt x="34" y="58"/>
                    </a:lnTo>
                    <a:lnTo>
                      <a:pt x="40" y="56"/>
                    </a:lnTo>
                    <a:lnTo>
                      <a:pt x="42" y="52"/>
                    </a:lnTo>
                    <a:lnTo>
                      <a:pt x="46" y="46"/>
                    </a:lnTo>
                    <a:lnTo>
                      <a:pt x="50" y="42"/>
                    </a:lnTo>
                    <a:lnTo>
                      <a:pt x="46" y="42"/>
                    </a:lnTo>
                    <a:lnTo>
                      <a:pt x="42" y="40"/>
                    </a:lnTo>
                    <a:lnTo>
                      <a:pt x="36" y="38"/>
                    </a:lnTo>
                    <a:lnTo>
                      <a:pt x="32" y="38"/>
                    </a:lnTo>
                    <a:lnTo>
                      <a:pt x="28" y="38"/>
                    </a:lnTo>
                    <a:lnTo>
                      <a:pt x="28" y="32"/>
                    </a:lnTo>
                    <a:lnTo>
                      <a:pt x="28" y="30"/>
                    </a:lnTo>
                    <a:lnTo>
                      <a:pt x="24" y="32"/>
                    </a:lnTo>
                    <a:lnTo>
                      <a:pt x="22" y="32"/>
                    </a:lnTo>
                    <a:lnTo>
                      <a:pt x="18" y="32"/>
                    </a:lnTo>
                    <a:lnTo>
                      <a:pt x="18" y="30"/>
                    </a:lnTo>
                    <a:lnTo>
                      <a:pt x="16" y="28"/>
                    </a:lnTo>
                    <a:lnTo>
                      <a:pt x="14" y="28"/>
                    </a:lnTo>
                    <a:lnTo>
                      <a:pt x="18" y="24"/>
                    </a:lnTo>
                    <a:lnTo>
                      <a:pt x="26" y="20"/>
                    </a:lnTo>
                    <a:lnTo>
                      <a:pt x="26" y="18"/>
                    </a:lnTo>
                    <a:lnTo>
                      <a:pt x="26" y="14"/>
                    </a:lnTo>
                    <a:lnTo>
                      <a:pt x="24" y="12"/>
                    </a:lnTo>
                    <a:lnTo>
                      <a:pt x="18" y="14"/>
                    </a:lnTo>
                    <a:lnTo>
                      <a:pt x="24" y="10"/>
                    </a:lnTo>
                    <a:lnTo>
                      <a:pt x="26" y="6"/>
                    </a:lnTo>
                    <a:lnTo>
                      <a:pt x="32" y="4"/>
                    </a:lnTo>
                    <a:lnTo>
                      <a:pt x="42" y="4"/>
                    </a:lnTo>
                    <a:lnTo>
                      <a:pt x="46" y="6"/>
                    </a:lnTo>
                    <a:lnTo>
                      <a:pt x="52" y="10"/>
                    </a:lnTo>
                    <a:lnTo>
                      <a:pt x="54" y="14"/>
                    </a:lnTo>
                    <a:lnTo>
                      <a:pt x="58" y="14"/>
                    </a:lnTo>
                    <a:lnTo>
                      <a:pt x="60" y="10"/>
                    </a:lnTo>
                    <a:lnTo>
                      <a:pt x="62" y="10"/>
                    </a:lnTo>
                    <a:lnTo>
                      <a:pt x="62" y="6"/>
                    </a:lnTo>
                    <a:lnTo>
                      <a:pt x="68" y="2"/>
                    </a:lnTo>
                    <a:lnTo>
                      <a:pt x="70" y="2"/>
                    </a:lnTo>
                    <a:lnTo>
                      <a:pt x="74" y="0"/>
                    </a:lnTo>
                    <a:lnTo>
                      <a:pt x="78" y="2"/>
                    </a:lnTo>
                    <a:lnTo>
                      <a:pt x="80" y="4"/>
                    </a:lnTo>
                    <a:lnTo>
                      <a:pt x="86" y="6"/>
                    </a:lnTo>
                    <a:lnTo>
                      <a:pt x="88" y="6"/>
                    </a:lnTo>
                    <a:lnTo>
                      <a:pt x="96" y="4"/>
                    </a:lnTo>
                    <a:lnTo>
                      <a:pt x="104" y="0"/>
                    </a:lnTo>
                    <a:lnTo>
                      <a:pt x="120" y="0"/>
                    </a:lnTo>
                    <a:lnTo>
                      <a:pt x="128" y="0"/>
                    </a:lnTo>
                    <a:lnTo>
                      <a:pt x="134" y="0"/>
                    </a:lnTo>
                    <a:lnTo>
                      <a:pt x="138" y="2"/>
                    </a:lnTo>
                    <a:lnTo>
                      <a:pt x="144" y="4"/>
                    </a:lnTo>
                    <a:lnTo>
                      <a:pt x="146" y="6"/>
                    </a:lnTo>
                    <a:lnTo>
                      <a:pt x="152" y="10"/>
                    </a:lnTo>
                    <a:lnTo>
                      <a:pt x="160" y="12"/>
                    </a:lnTo>
                    <a:lnTo>
                      <a:pt x="146" y="18"/>
                    </a:lnTo>
                    <a:lnTo>
                      <a:pt x="138" y="24"/>
                    </a:lnTo>
                    <a:lnTo>
                      <a:pt x="136" y="24"/>
                    </a:lnTo>
                    <a:lnTo>
                      <a:pt x="132" y="28"/>
                    </a:lnTo>
                    <a:lnTo>
                      <a:pt x="132" y="36"/>
                    </a:lnTo>
                    <a:lnTo>
                      <a:pt x="126" y="36"/>
                    </a:lnTo>
                    <a:lnTo>
                      <a:pt x="120" y="38"/>
                    </a:lnTo>
                    <a:lnTo>
                      <a:pt x="114" y="38"/>
                    </a:lnTo>
                    <a:lnTo>
                      <a:pt x="106" y="42"/>
                    </a:lnTo>
                    <a:lnTo>
                      <a:pt x="106" y="50"/>
                    </a:lnTo>
                    <a:lnTo>
                      <a:pt x="106" y="52"/>
                    </a:lnTo>
                    <a:lnTo>
                      <a:pt x="104" y="56"/>
                    </a:lnTo>
                    <a:lnTo>
                      <a:pt x="98" y="58"/>
                    </a:lnTo>
                    <a:lnTo>
                      <a:pt x="90" y="58"/>
                    </a:lnTo>
                    <a:lnTo>
                      <a:pt x="88" y="60"/>
                    </a:lnTo>
                    <a:lnTo>
                      <a:pt x="82" y="64"/>
                    </a:lnTo>
                    <a:lnTo>
                      <a:pt x="82" y="60"/>
                    </a:lnTo>
                    <a:lnTo>
                      <a:pt x="80" y="58"/>
                    </a:lnTo>
                    <a:lnTo>
                      <a:pt x="78" y="56"/>
                    </a:lnTo>
                    <a:lnTo>
                      <a:pt x="72" y="56"/>
                    </a:lnTo>
                    <a:lnTo>
                      <a:pt x="70" y="60"/>
                    </a:lnTo>
                    <a:lnTo>
                      <a:pt x="64" y="66"/>
                    </a:lnTo>
                    <a:lnTo>
                      <a:pt x="60" y="68"/>
                    </a:lnTo>
                    <a:lnTo>
                      <a:pt x="54" y="74"/>
                    </a:lnTo>
                    <a:lnTo>
                      <a:pt x="54" y="74"/>
                    </a:lnTo>
                    <a:lnTo>
                      <a:pt x="54" y="74"/>
                    </a:lnTo>
                    <a:close/>
                    <a:moveTo>
                      <a:pt x="128" y="2"/>
                    </a:moveTo>
                    <a:lnTo>
                      <a:pt x="128" y="2"/>
                    </a:lnTo>
                    <a:lnTo>
                      <a:pt x="132" y="2"/>
                    </a:lnTo>
                    <a:lnTo>
                      <a:pt x="134" y="2"/>
                    </a:lnTo>
                    <a:lnTo>
                      <a:pt x="132" y="6"/>
                    </a:lnTo>
                    <a:lnTo>
                      <a:pt x="124" y="14"/>
                    </a:lnTo>
                    <a:lnTo>
                      <a:pt x="110" y="14"/>
                    </a:lnTo>
                    <a:lnTo>
                      <a:pt x="108" y="6"/>
                    </a:lnTo>
                    <a:lnTo>
                      <a:pt x="116" y="6"/>
                    </a:lnTo>
                    <a:lnTo>
                      <a:pt x="124" y="4"/>
                    </a:lnTo>
                    <a:lnTo>
                      <a:pt x="126" y="2"/>
                    </a:lnTo>
                    <a:lnTo>
                      <a:pt x="128" y="2"/>
                    </a:lnTo>
                    <a:lnTo>
                      <a:pt x="128" y="2"/>
                    </a:lnTo>
                    <a:lnTo>
                      <a:pt x="128"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1" name="Freeform 1643"/>
              <p:cNvSpPr>
                <a:spLocks/>
              </p:cNvSpPr>
              <p:nvPr/>
            </p:nvSpPr>
            <p:spPr bwMode="auto">
              <a:xfrm>
                <a:off x="1720850" y="3559175"/>
                <a:ext cx="57150" cy="50800"/>
              </a:xfrm>
              <a:custGeom>
                <a:avLst/>
                <a:gdLst>
                  <a:gd name="T0" fmla="*/ 36 w 36"/>
                  <a:gd name="T1" fmla="*/ 28 h 32"/>
                  <a:gd name="T2" fmla="*/ 36 w 36"/>
                  <a:gd name="T3" fmla="*/ 28 h 32"/>
                  <a:gd name="T4" fmla="*/ 30 w 36"/>
                  <a:gd name="T5" fmla="*/ 24 h 32"/>
                  <a:gd name="T6" fmla="*/ 26 w 36"/>
                  <a:gd name="T7" fmla="*/ 18 h 32"/>
                  <a:gd name="T8" fmla="*/ 28 w 36"/>
                  <a:gd name="T9" fmla="*/ 12 h 32"/>
                  <a:gd name="T10" fmla="*/ 28 w 36"/>
                  <a:gd name="T11" fmla="*/ 8 h 32"/>
                  <a:gd name="T12" fmla="*/ 36 w 36"/>
                  <a:gd name="T13" fmla="*/ 8 h 32"/>
                  <a:gd name="T14" fmla="*/ 30 w 36"/>
                  <a:gd name="T15" fmla="*/ 0 h 32"/>
                  <a:gd name="T16" fmla="*/ 28 w 36"/>
                  <a:gd name="T17" fmla="*/ 0 h 32"/>
                  <a:gd name="T18" fmla="*/ 22 w 36"/>
                  <a:gd name="T19" fmla="*/ 0 h 32"/>
                  <a:gd name="T20" fmla="*/ 20 w 36"/>
                  <a:gd name="T21" fmla="*/ 0 h 32"/>
                  <a:gd name="T22" fmla="*/ 18 w 36"/>
                  <a:gd name="T23" fmla="*/ 2 h 32"/>
                  <a:gd name="T24" fmla="*/ 12 w 36"/>
                  <a:gd name="T25" fmla="*/ 10 h 32"/>
                  <a:gd name="T26" fmla="*/ 6 w 36"/>
                  <a:gd name="T27" fmla="*/ 18 h 32"/>
                  <a:gd name="T28" fmla="*/ 0 w 36"/>
                  <a:gd name="T29" fmla="*/ 20 h 32"/>
                  <a:gd name="T30" fmla="*/ 18 w 36"/>
                  <a:gd name="T31" fmla="*/ 26 h 32"/>
                  <a:gd name="T32" fmla="*/ 20 w 36"/>
                  <a:gd name="T33" fmla="*/ 32 h 32"/>
                  <a:gd name="T34" fmla="*/ 36 w 36"/>
                  <a:gd name="T35" fmla="*/ 28 h 32"/>
                  <a:gd name="T36" fmla="*/ 36 w 36"/>
                  <a:gd name="T37" fmla="*/ 28 h 32"/>
                  <a:gd name="T38" fmla="*/ 36 w 36"/>
                  <a:gd name="T3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2">
                    <a:moveTo>
                      <a:pt x="36" y="28"/>
                    </a:moveTo>
                    <a:lnTo>
                      <a:pt x="36" y="28"/>
                    </a:lnTo>
                    <a:lnTo>
                      <a:pt x="30" y="24"/>
                    </a:lnTo>
                    <a:lnTo>
                      <a:pt x="26" y="18"/>
                    </a:lnTo>
                    <a:lnTo>
                      <a:pt x="28" y="12"/>
                    </a:lnTo>
                    <a:lnTo>
                      <a:pt x="28" y="8"/>
                    </a:lnTo>
                    <a:lnTo>
                      <a:pt x="36" y="8"/>
                    </a:lnTo>
                    <a:lnTo>
                      <a:pt x="30" y="0"/>
                    </a:lnTo>
                    <a:lnTo>
                      <a:pt x="28" y="0"/>
                    </a:lnTo>
                    <a:lnTo>
                      <a:pt x="22" y="0"/>
                    </a:lnTo>
                    <a:lnTo>
                      <a:pt x="20" y="0"/>
                    </a:lnTo>
                    <a:lnTo>
                      <a:pt x="18" y="2"/>
                    </a:lnTo>
                    <a:lnTo>
                      <a:pt x="12" y="10"/>
                    </a:lnTo>
                    <a:lnTo>
                      <a:pt x="6" y="18"/>
                    </a:lnTo>
                    <a:lnTo>
                      <a:pt x="0" y="20"/>
                    </a:lnTo>
                    <a:lnTo>
                      <a:pt x="18" y="26"/>
                    </a:lnTo>
                    <a:lnTo>
                      <a:pt x="20" y="32"/>
                    </a:lnTo>
                    <a:lnTo>
                      <a:pt x="36" y="28"/>
                    </a:lnTo>
                    <a:lnTo>
                      <a:pt x="36" y="28"/>
                    </a:lnTo>
                    <a:lnTo>
                      <a:pt x="36" y="2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2" name="Freeform 1645"/>
              <p:cNvSpPr>
                <a:spLocks noEditPoints="1"/>
              </p:cNvSpPr>
              <p:nvPr/>
            </p:nvSpPr>
            <p:spPr bwMode="auto">
              <a:xfrm>
                <a:off x="1743075" y="2749550"/>
                <a:ext cx="952500" cy="482600"/>
              </a:xfrm>
              <a:custGeom>
                <a:avLst/>
                <a:gdLst>
                  <a:gd name="T0" fmla="*/ 180 w 600"/>
                  <a:gd name="T1" fmla="*/ 206 h 304"/>
                  <a:gd name="T2" fmla="*/ 194 w 600"/>
                  <a:gd name="T3" fmla="*/ 190 h 304"/>
                  <a:gd name="T4" fmla="*/ 214 w 600"/>
                  <a:gd name="T5" fmla="*/ 190 h 304"/>
                  <a:gd name="T6" fmla="*/ 214 w 600"/>
                  <a:gd name="T7" fmla="*/ 232 h 304"/>
                  <a:gd name="T8" fmla="*/ 214 w 600"/>
                  <a:gd name="T9" fmla="*/ 250 h 304"/>
                  <a:gd name="T10" fmla="*/ 260 w 600"/>
                  <a:gd name="T11" fmla="*/ 278 h 304"/>
                  <a:gd name="T12" fmla="*/ 272 w 600"/>
                  <a:gd name="T13" fmla="*/ 290 h 304"/>
                  <a:gd name="T14" fmla="*/ 298 w 600"/>
                  <a:gd name="T15" fmla="*/ 304 h 304"/>
                  <a:gd name="T16" fmla="*/ 324 w 600"/>
                  <a:gd name="T17" fmla="*/ 282 h 304"/>
                  <a:gd name="T18" fmla="*/ 356 w 600"/>
                  <a:gd name="T19" fmla="*/ 264 h 304"/>
                  <a:gd name="T20" fmla="*/ 386 w 600"/>
                  <a:gd name="T21" fmla="*/ 270 h 304"/>
                  <a:gd name="T22" fmla="*/ 410 w 600"/>
                  <a:gd name="T23" fmla="*/ 268 h 304"/>
                  <a:gd name="T24" fmla="*/ 464 w 600"/>
                  <a:gd name="T25" fmla="*/ 262 h 304"/>
                  <a:gd name="T26" fmla="*/ 486 w 600"/>
                  <a:gd name="T27" fmla="*/ 242 h 304"/>
                  <a:gd name="T28" fmla="*/ 520 w 600"/>
                  <a:gd name="T29" fmla="*/ 214 h 304"/>
                  <a:gd name="T30" fmla="*/ 540 w 600"/>
                  <a:gd name="T31" fmla="*/ 170 h 304"/>
                  <a:gd name="T32" fmla="*/ 600 w 600"/>
                  <a:gd name="T33" fmla="*/ 134 h 304"/>
                  <a:gd name="T34" fmla="*/ 538 w 600"/>
                  <a:gd name="T35" fmla="*/ 124 h 304"/>
                  <a:gd name="T36" fmla="*/ 502 w 600"/>
                  <a:gd name="T37" fmla="*/ 88 h 304"/>
                  <a:gd name="T38" fmla="*/ 450 w 600"/>
                  <a:gd name="T39" fmla="*/ 62 h 304"/>
                  <a:gd name="T40" fmla="*/ 392 w 600"/>
                  <a:gd name="T41" fmla="*/ 24 h 304"/>
                  <a:gd name="T42" fmla="*/ 356 w 600"/>
                  <a:gd name="T43" fmla="*/ 24 h 304"/>
                  <a:gd name="T44" fmla="*/ 322 w 600"/>
                  <a:gd name="T45" fmla="*/ 8 h 304"/>
                  <a:gd name="T46" fmla="*/ 278 w 600"/>
                  <a:gd name="T47" fmla="*/ 10 h 304"/>
                  <a:gd name="T48" fmla="*/ 204 w 600"/>
                  <a:gd name="T49" fmla="*/ 12 h 304"/>
                  <a:gd name="T50" fmla="*/ 188 w 600"/>
                  <a:gd name="T51" fmla="*/ 56 h 304"/>
                  <a:gd name="T52" fmla="*/ 204 w 600"/>
                  <a:gd name="T53" fmla="*/ 96 h 304"/>
                  <a:gd name="T54" fmla="*/ 172 w 600"/>
                  <a:gd name="T55" fmla="*/ 88 h 304"/>
                  <a:gd name="T56" fmla="*/ 150 w 600"/>
                  <a:gd name="T57" fmla="*/ 92 h 304"/>
                  <a:gd name="T58" fmla="*/ 128 w 600"/>
                  <a:gd name="T59" fmla="*/ 96 h 304"/>
                  <a:gd name="T60" fmla="*/ 116 w 600"/>
                  <a:gd name="T61" fmla="*/ 88 h 304"/>
                  <a:gd name="T62" fmla="*/ 92 w 600"/>
                  <a:gd name="T63" fmla="*/ 70 h 304"/>
                  <a:gd name="T64" fmla="*/ 78 w 600"/>
                  <a:gd name="T65" fmla="*/ 62 h 304"/>
                  <a:gd name="T66" fmla="*/ 42 w 600"/>
                  <a:gd name="T67" fmla="*/ 80 h 304"/>
                  <a:gd name="T68" fmla="*/ 36 w 600"/>
                  <a:gd name="T69" fmla="*/ 100 h 304"/>
                  <a:gd name="T70" fmla="*/ 16 w 600"/>
                  <a:gd name="T71" fmla="*/ 106 h 304"/>
                  <a:gd name="T72" fmla="*/ 8 w 600"/>
                  <a:gd name="T73" fmla="*/ 124 h 304"/>
                  <a:gd name="T74" fmla="*/ 8 w 600"/>
                  <a:gd name="T75" fmla="*/ 150 h 304"/>
                  <a:gd name="T76" fmla="*/ 24 w 600"/>
                  <a:gd name="T77" fmla="*/ 172 h 304"/>
                  <a:gd name="T78" fmla="*/ 32 w 600"/>
                  <a:gd name="T79" fmla="*/ 190 h 304"/>
                  <a:gd name="T80" fmla="*/ 54 w 600"/>
                  <a:gd name="T81" fmla="*/ 180 h 304"/>
                  <a:gd name="T82" fmla="*/ 92 w 600"/>
                  <a:gd name="T83" fmla="*/ 190 h 304"/>
                  <a:gd name="T84" fmla="*/ 110 w 600"/>
                  <a:gd name="T85" fmla="*/ 218 h 304"/>
                  <a:gd name="T86" fmla="*/ 92 w 600"/>
                  <a:gd name="T87" fmla="*/ 222 h 304"/>
                  <a:gd name="T88" fmla="*/ 60 w 600"/>
                  <a:gd name="T89" fmla="*/ 226 h 304"/>
                  <a:gd name="T90" fmla="*/ 52 w 600"/>
                  <a:gd name="T91" fmla="*/ 242 h 304"/>
                  <a:gd name="T92" fmla="*/ 82 w 600"/>
                  <a:gd name="T93" fmla="*/ 278 h 304"/>
                  <a:gd name="T94" fmla="*/ 118 w 600"/>
                  <a:gd name="T95" fmla="*/ 288 h 304"/>
                  <a:gd name="T96" fmla="*/ 162 w 600"/>
                  <a:gd name="T97" fmla="*/ 210 h 304"/>
                  <a:gd name="T98" fmla="*/ 88 w 600"/>
                  <a:gd name="T99" fmla="*/ 242 h 304"/>
                  <a:gd name="T100" fmla="*/ 90 w 600"/>
                  <a:gd name="T101" fmla="*/ 232 h 304"/>
                  <a:gd name="T102" fmla="*/ 476 w 600"/>
                  <a:gd name="T103" fmla="*/ 180 h 304"/>
                  <a:gd name="T104" fmla="*/ 416 w 600"/>
                  <a:gd name="T105" fmla="*/ 190 h 304"/>
                  <a:gd name="T106" fmla="*/ 392 w 600"/>
                  <a:gd name="T107" fmla="*/ 210 h 304"/>
                  <a:gd name="T108" fmla="*/ 392 w 600"/>
                  <a:gd name="T109" fmla="*/ 226 h 304"/>
                  <a:gd name="T110" fmla="*/ 392 w 600"/>
                  <a:gd name="T111" fmla="*/ 190 h 304"/>
                  <a:gd name="T112" fmla="*/ 440 w 600"/>
                  <a:gd name="T113" fmla="*/ 180 h 304"/>
                  <a:gd name="T114" fmla="*/ 466 w 600"/>
                  <a:gd name="T115" fmla="*/ 17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0" h="304">
                    <a:moveTo>
                      <a:pt x="168" y="210"/>
                    </a:moveTo>
                    <a:lnTo>
                      <a:pt x="168" y="210"/>
                    </a:lnTo>
                    <a:lnTo>
                      <a:pt x="170" y="208"/>
                    </a:lnTo>
                    <a:lnTo>
                      <a:pt x="176" y="208"/>
                    </a:lnTo>
                    <a:lnTo>
                      <a:pt x="172" y="206"/>
                    </a:lnTo>
                    <a:lnTo>
                      <a:pt x="176" y="206"/>
                    </a:lnTo>
                    <a:lnTo>
                      <a:pt x="180" y="206"/>
                    </a:lnTo>
                    <a:lnTo>
                      <a:pt x="178" y="208"/>
                    </a:lnTo>
                    <a:lnTo>
                      <a:pt x="178" y="210"/>
                    </a:lnTo>
                    <a:lnTo>
                      <a:pt x="180" y="210"/>
                    </a:lnTo>
                    <a:lnTo>
                      <a:pt x="186" y="200"/>
                    </a:lnTo>
                    <a:lnTo>
                      <a:pt x="198" y="196"/>
                    </a:lnTo>
                    <a:lnTo>
                      <a:pt x="196" y="192"/>
                    </a:lnTo>
                    <a:lnTo>
                      <a:pt x="194" y="190"/>
                    </a:lnTo>
                    <a:lnTo>
                      <a:pt x="196" y="190"/>
                    </a:lnTo>
                    <a:lnTo>
                      <a:pt x="200" y="190"/>
                    </a:lnTo>
                    <a:lnTo>
                      <a:pt x="206" y="192"/>
                    </a:lnTo>
                    <a:lnTo>
                      <a:pt x="206" y="188"/>
                    </a:lnTo>
                    <a:lnTo>
                      <a:pt x="208" y="188"/>
                    </a:lnTo>
                    <a:lnTo>
                      <a:pt x="208" y="190"/>
                    </a:lnTo>
                    <a:lnTo>
                      <a:pt x="214" y="190"/>
                    </a:lnTo>
                    <a:lnTo>
                      <a:pt x="208" y="198"/>
                    </a:lnTo>
                    <a:lnTo>
                      <a:pt x="206" y="208"/>
                    </a:lnTo>
                    <a:lnTo>
                      <a:pt x="206" y="218"/>
                    </a:lnTo>
                    <a:lnTo>
                      <a:pt x="206" y="224"/>
                    </a:lnTo>
                    <a:lnTo>
                      <a:pt x="212" y="226"/>
                    </a:lnTo>
                    <a:lnTo>
                      <a:pt x="216" y="228"/>
                    </a:lnTo>
                    <a:lnTo>
                      <a:pt x="214" y="232"/>
                    </a:lnTo>
                    <a:lnTo>
                      <a:pt x="214" y="234"/>
                    </a:lnTo>
                    <a:lnTo>
                      <a:pt x="214" y="236"/>
                    </a:lnTo>
                    <a:lnTo>
                      <a:pt x="216" y="236"/>
                    </a:lnTo>
                    <a:lnTo>
                      <a:pt x="216" y="240"/>
                    </a:lnTo>
                    <a:lnTo>
                      <a:pt x="212" y="240"/>
                    </a:lnTo>
                    <a:lnTo>
                      <a:pt x="214" y="244"/>
                    </a:lnTo>
                    <a:lnTo>
                      <a:pt x="214" y="250"/>
                    </a:lnTo>
                    <a:lnTo>
                      <a:pt x="216" y="264"/>
                    </a:lnTo>
                    <a:lnTo>
                      <a:pt x="222" y="264"/>
                    </a:lnTo>
                    <a:lnTo>
                      <a:pt x="232" y="268"/>
                    </a:lnTo>
                    <a:lnTo>
                      <a:pt x="250" y="270"/>
                    </a:lnTo>
                    <a:lnTo>
                      <a:pt x="252" y="268"/>
                    </a:lnTo>
                    <a:lnTo>
                      <a:pt x="258" y="276"/>
                    </a:lnTo>
                    <a:lnTo>
                      <a:pt x="260" y="278"/>
                    </a:lnTo>
                    <a:lnTo>
                      <a:pt x="266" y="278"/>
                    </a:lnTo>
                    <a:lnTo>
                      <a:pt x="268" y="278"/>
                    </a:lnTo>
                    <a:lnTo>
                      <a:pt x="270" y="280"/>
                    </a:lnTo>
                    <a:lnTo>
                      <a:pt x="270" y="282"/>
                    </a:lnTo>
                    <a:lnTo>
                      <a:pt x="272" y="282"/>
                    </a:lnTo>
                    <a:lnTo>
                      <a:pt x="270" y="288"/>
                    </a:lnTo>
                    <a:lnTo>
                      <a:pt x="272" y="290"/>
                    </a:lnTo>
                    <a:lnTo>
                      <a:pt x="278" y="294"/>
                    </a:lnTo>
                    <a:lnTo>
                      <a:pt x="286" y="294"/>
                    </a:lnTo>
                    <a:lnTo>
                      <a:pt x="290" y="294"/>
                    </a:lnTo>
                    <a:lnTo>
                      <a:pt x="296" y="296"/>
                    </a:lnTo>
                    <a:lnTo>
                      <a:pt x="296" y="300"/>
                    </a:lnTo>
                    <a:lnTo>
                      <a:pt x="296" y="304"/>
                    </a:lnTo>
                    <a:lnTo>
                      <a:pt x="298" y="304"/>
                    </a:lnTo>
                    <a:lnTo>
                      <a:pt x="304" y="304"/>
                    </a:lnTo>
                    <a:lnTo>
                      <a:pt x="304" y="296"/>
                    </a:lnTo>
                    <a:lnTo>
                      <a:pt x="312" y="296"/>
                    </a:lnTo>
                    <a:lnTo>
                      <a:pt x="314" y="290"/>
                    </a:lnTo>
                    <a:lnTo>
                      <a:pt x="316" y="286"/>
                    </a:lnTo>
                    <a:lnTo>
                      <a:pt x="322" y="286"/>
                    </a:lnTo>
                    <a:lnTo>
                      <a:pt x="324" y="282"/>
                    </a:lnTo>
                    <a:lnTo>
                      <a:pt x="326" y="280"/>
                    </a:lnTo>
                    <a:lnTo>
                      <a:pt x="334" y="278"/>
                    </a:lnTo>
                    <a:lnTo>
                      <a:pt x="338" y="278"/>
                    </a:lnTo>
                    <a:lnTo>
                      <a:pt x="342" y="276"/>
                    </a:lnTo>
                    <a:lnTo>
                      <a:pt x="344" y="270"/>
                    </a:lnTo>
                    <a:lnTo>
                      <a:pt x="350" y="268"/>
                    </a:lnTo>
                    <a:lnTo>
                      <a:pt x="356" y="264"/>
                    </a:lnTo>
                    <a:lnTo>
                      <a:pt x="366" y="264"/>
                    </a:lnTo>
                    <a:lnTo>
                      <a:pt x="370" y="268"/>
                    </a:lnTo>
                    <a:lnTo>
                      <a:pt x="376" y="270"/>
                    </a:lnTo>
                    <a:lnTo>
                      <a:pt x="378" y="276"/>
                    </a:lnTo>
                    <a:lnTo>
                      <a:pt x="380" y="276"/>
                    </a:lnTo>
                    <a:lnTo>
                      <a:pt x="384" y="270"/>
                    </a:lnTo>
                    <a:lnTo>
                      <a:pt x="386" y="270"/>
                    </a:lnTo>
                    <a:lnTo>
                      <a:pt x="386" y="268"/>
                    </a:lnTo>
                    <a:lnTo>
                      <a:pt x="392" y="262"/>
                    </a:lnTo>
                    <a:lnTo>
                      <a:pt x="394" y="262"/>
                    </a:lnTo>
                    <a:lnTo>
                      <a:pt x="398" y="260"/>
                    </a:lnTo>
                    <a:lnTo>
                      <a:pt x="402" y="262"/>
                    </a:lnTo>
                    <a:lnTo>
                      <a:pt x="404" y="264"/>
                    </a:lnTo>
                    <a:lnTo>
                      <a:pt x="410" y="268"/>
                    </a:lnTo>
                    <a:lnTo>
                      <a:pt x="412" y="268"/>
                    </a:lnTo>
                    <a:lnTo>
                      <a:pt x="420" y="264"/>
                    </a:lnTo>
                    <a:lnTo>
                      <a:pt x="428" y="260"/>
                    </a:lnTo>
                    <a:lnTo>
                      <a:pt x="446" y="260"/>
                    </a:lnTo>
                    <a:lnTo>
                      <a:pt x="452" y="260"/>
                    </a:lnTo>
                    <a:lnTo>
                      <a:pt x="458" y="260"/>
                    </a:lnTo>
                    <a:lnTo>
                      <a:pt x="464" y="262"/>
                    </a:lnTo>
                    <a:lnTo>
                      <a:pt x="468" y="264"/>
                    </a:lnTo>
                    <a:lnTo>
                      <a:pt x="470" y="268"/>
                    </a:lnTo>
                    <a:lnTo>
                      <a:pt x="476" y="270"/>
                    </a:lnTo>
                    <a:lnTo>
                      <a:pt x="482" y="272"/>
                    </a:lnTo>
                    <a:lnTo>
                      <a:pt x="484" y="262"/>
                    </a:lnTo>
                    <a:lnTo>
                      <a:pt x="488" y="250"/>
                    </a:lnTo>
                    <a:lnTo>
                      <a:pt x="486" y="242"/>
                    </a:lnTo>
                    <a:lnTo>
                      <a:pt x="478" y="234"/>
                    </a:lnTo>
                    <a:lnTo>
                      <a:pt x="476" y="228"/>
                    </a:lnTo>
                    <a:lnTo>
                      <a:pt x="478" y="226"/>
                    </a:lnTo>
                    <a:lnTo>
                      <a:pt x="492" y="224"/>
                    </a:lnTo>
                    <a:lnTo>
                      <a:pt x="502" y="218"/>
                    </a:lnTo>
                    <a:lnTo>
                      <a:pt x="518" y="218"/>
                    </a:lnTo>
                    <a:lnTo>
                      <a:pt x="520" y="214"/>
                    </a:lnTo>
                    <a:lnTo>
                      <a:pt x="514" y="208"/>
                    </a:lnTo>
                    <a:lnTo>
                      <a:pt x="512" y="200"/>
                    </a:lnTo>
                    <a:lnTo>
                      <a:pt x="514" y="188"/>
                    </a:lnTo>
                    <a:lnTo>
                      <a:pt x="522" y="182"/>
                    </a:lnTo>
                    <a:lnTo>
                      <a:pt x="528" y="174"/>
                    </a:lnTo>
                    <a:lnTo>
                      <a:pt x="532" y="170"/>
                    </a:lnTo>
                    <a:lnTo>
                      <a:pt x="540" y="170"/>
                    </a:lnTo>
                    <a:lnTo>
                      <a:pt x="554" y="164"/>
                    </a:lnTo>
                    <a:lnTo>
                      <a:pt x="554" y="160"/>
                    </a:lnTo>
                    <a:lnTo>
                      <a:pt x="556" y="154"/>
                    </a:lnTo>
                    <a:lnTo>
                      <a:pt x="566" y="150"/>
                    </a:lnTo>
                    <a:lnTo>
                      <a:pt x="568" y="144"/>
                    </a:lnTo>
                    <a:lnTo>
                      <a:pt x="576" y="138"/>
                    </a:lnTo>
                    <a:lnTo>
                      <a:pt x="600" y="134"/>
                    </a:lnTo>
                    <a:lnTo>
                      <a:pt x="586" y="132"/>
                    </a:lnTo>
                    <a:lnTo>
                      <a:pt x="584" y="128"/>
                    </a:lnTo>
                    <a:lnTo>
                      <a:pt x="578" y="120"/>
                    </a:lnTo>
                    <a:lnTo>
                      <a:pt x="574" y="116"/>
                    </a:lnTo>
                    <a:lnTo>
                      <a:pt x="568" y="114"/>
                    </a:lnTo>
                    <a:lnTo>
                      <a:pt x="556" y="116"/>
                    </a:lnTo>
                    <a:lnTo>
                      <a:pt x="538" y="124"/>
                    </a:lnTo>
                    <a:lnTo>
                      <a:pt x="528" y="126"/>
                    </a:lnTo>
                    <a:lnTo>
                      <a:pt x="520" y="124"/>
                    </a:lnTo>
                    <a:lnTo>
                      <a:pt x="518" y="118"/>
                    </a:lnTo>
                    <a:lnTo>
                      <a:pt x="514" y="108"/>
                    </a:lnTo>
                    <a:lnTo>
                      <a:pt x="512" y="98"/>
                    </a:lnTo>
                    <a:lnTo>
                      <a:pt x="506" y="92"/>
                    </a:lnTo>
                    <a:lnTo>
                      <a:pt x="502" y="88"/>
                    </a:lnTo>
                    <a:lnTo>
                      <a:pt x="500" y="84"/>
                    </a:lnTo>
                    <a:lnTo>
                      <a:pt x="482" y="84"/>
                    </a:lnTo>
                    <a:lnTo>
                      <a:pt x="476" y="88"/>
                    </a:lnTo>
                    <a:lnTo>
                      <a:pt x="468" y="90"/>
                    </a:lnTo>
                    <a:lnTo>
                      <a:pt x="464" y="84"/>
                    </a:lnTo>
                    <a:lnTo>
                      <a:pt x="458" y="80"/>
                    </a:lnTo>
                    <a:lnTo>
                      <a:pt x="450" y="62"/>
                    </a:lnTo>
                    <a:lnTo>
                      <a:pt x="440" y="38"/>
                    </a:lnTo>
                    <a:lnTo>
                      <a:pt x="430" y="20"/>
                    </a:lnTo>
                    <a:lnTo>
                      <a:pt x="432" y="12"/>
                    </a:lnTo>
                    <a:lnTo>
                      <a:pt x="430" y="10"/>
                    </a:lnTo>
                    <a:lnTo>
                      <a:pt x="416" y="12"/>
                    </a:lnTo>
                    <a:lnTo>
                      <a:pt x="406" y="18"/>
                    </a:lnTo>
                    <a:lnTo>
                      <a:pt x="392" y="24"/>
                    </a:lnTo>
                    <a:lnTo>
                      <a:pt x="378" y="28"/>
                    </a:lnTo>
                    <a:lnTo>
                      <a:pt x="366" y="28"/>
                    </a:lnTo>
                    <a:lnTo>
                      <a:pt x="368" y="28"/>
                    </a:lnTo>
                    <a:lnTo>
                      <a:pt x="366" y="24"/>
                    </a:lnTo>
                    <a:lnTo>
                      <a:pt x="362" y="20"/>
                    </a:lnTo>
                    <a:lnTo>
                      <a:pt x="360" y="20"/>
                    </a:lnTo>
                    <a:lnTo>
                      <a:pt x="356" y="24"/>
                    </a:lnTo>
                    <a:lnTo>
                      <a:pt x="356" y="20"/>
                    </a:lnTo>
                    <a:lnTo>
                      <a:pt x="344" y="16"/>
                    </a:lnTo>
                    <a:lnTo>
                      <a:pt x="338" y="20"/>
                    </a:lnTo>
                    <a:lnTo>
                      <a:pt x="332" y="26"/>
                    </a:lnTo>
                    <a:lnTo>
                      <a:pt x="326" y="18"/>
                    </a:lnTo>
                    <a:lnTo>
                      <a:pt x="322" y="16"/>
                    </a:lnTo>
                    <a:lnTo>
                      <a:pt x="322" y="8"/>
                    </a:lnTo>
                    <a:lnTo>
                      <a:pt x="322" y="6"/>
                    </a:lnTo>
                    <a:lnTo>
                      <a:pt x="316" y="2"/>
                    </a:lnTo>
                    <a:lnTo>
                      <a:pt x="314" y="0"/>
                    </a:lnTo>
                    <a:lnTo>
                      <a:pt x="308" y="0"/>
                    </a:lnTo>
                    <a:lnTo>
                      <a:pt x="298" y="2"/>
                    </a:lnTo>
                    <a:lnTo>
                      <a:pt x="284" y="10"/>
                    </a:lnTo>
                    <a:lnTo>
                      <a:pt x="278" y="10"/>
                    </a:lnTo>
                    <a:lnTo>
                      <a:pt x="266" y="16"/>
                    </a:lnTo>
                    <a:lnTo>
                      <a:pt x="250" y="16"/>
                    </a:lnTo>
                    <a:lnTo>
                      <a:pt x="240" y="18"/>
                    </a:lnTo>
                    <a:lnTo>
                      <a:pt x="226" y="20"/>
                    </a:lnTo>
                    <a:lnTo>
                      <a:pt x="222" y="18"/>
                    </a:lnTo>
                    <a:lnTo>
                      <a:pt x="212" y="16"/>
                    </a:lnTo>
                    <a:lnTo>
                      <a:pt x="204" y="12"/>
                    </a:lnTo>
                    <a:lnTo>
                      <a:pt x="198" y="16"/>
                    </a:lnTo>
                    <a:lnTo>
                      <a:pt x="198" y="20"/>
                    </a:lnTo>
                    <a:lnTo>
                      <a:pt x="198" y="28"/>
                    </a:lnTo>
                    <a:lnTo>
                      <a:pt x="190" y="36"/>
                    </a:lnTo>
                    <a:lnTo>
                      <a:pt x="190" y="44"/>
                    </a:lnTo>
                    <a:lnTo>
                      <a:pt x="188" y="48"/>
                    </a:lnTo>
                    <a:lnTo>
                      <a:pt x="188" y="56"/>
                    </a:lnTo>
                    <a:lnTo>
                      <a:pt x="196" y="66"/>
                    </a:lnTo>
                    <a:lnTo>
                      <a:pt x="196" y="70"/>
                    </a:lnTo>
                    <a:lnTo>
                      <a:pt x="190" y="80"/>
                    </a:lnTo>
                    <a:lnTo>
                      <a:pt x="196" y="84"/>
                    </a:lnTo>
                    <a:lnTo>
                      <a:pt x="200" y="88"/>
                    </a:lnTo>
                    <a:lnTo>
                      <a:pt x="206" y="90"/>
                    </a:lnTo>
                    <a:lnTo>
                      <a:pt x="204" y="96"/>
                    </a:lnTo>
                    <a:lnTo>
                      <a:pt x="204" y="98"/>
                    </a:lnTo>
                    <a:lnTo>
                      <a:pt x="198" y="100"/>
                    </a:lnTo>
                    <a:lnTo>
                      <a:pt x="194" y="100"/>
                    </a:lnTo>
                    <a:lnTo>
                      <a:pt x="182" y="98"/>
                    </a:lnTo>
                    <a:lnTo>
                      <a:pt x="180" y="92"/>
                    </a:lnTo>
                    <a:lnTo>
                      <a:pt x="176" y="88"/>
                    </a:lnTo>
                    <a:lnTo>
                      <a:pt x="172" y="88"/>
                    </a:lnTo>
                    <a:lnTo>
                      <a:pt x="170" y="88"/>
                    </a:lnTo>
                    <a:lnTo>
                      <a:pt x="168" y="88"/>
                    </a:lnTo>
                    <a:lnTo>
                      <a:pt x="168" y="84"/>
                    </a:lnTo>
                    <a:lnTo>
                      <a:pt x="164" y="84"/>
                    </a:lnTo>
                    <a:lnTo>
                      <a:pt x="162" y="84"/>
                    </a:lnTo>
                    <a:lnTo>
                      <a:pt x="154" y="88"/>
                    </a:lnTo>
                    <a:lnTo>
                      <a:pt x="150" y="92"/>
                    </a:lnTo>
                    <a:lnTo>
                      <a:pt x="144" y="92"/>
                    </a:lnTo>
                    <a:lnTo>
                      <a:pt x="136" y="88"/>
                    </a:lnTo>
                    <a:lnTo>
                      <a:pt x="134" y="88"/>
                    </a:lnTo>
                    <a:lnTo>
                      <a:pt x="132" y="88"/>
                    </a:lnTo>
                    <a:lnTo>
                      <a:pt x="132" y="90"/>
                    </a:lnTo>
                    <a:lnTo>
                      <a:pt x="128" y="90"/>
                    </a:lnTo>
                    <a:lnTo>
                      <a:pt x="128" y="96"/>
                    </a:lnTo>
                    <a:lnTo>
                      <a:pt x="128" y="98"/>
                    </a:lnTo>
                    <a:lnTo>
                      <a:pt x="122" y="98"/>
                    </a:lnTo>
                    <a:lnTo>
                      <a:pt x="124" y="96"/>
                    </a:lnTo>
                    <a:lnTo>
                      <a:pt x="124" y="90"/>
                    </a:lnTo>
                    <a:lnTo>
                      <a:pt x="124" y="88"/>
                    </a:lnTo>
                    <a:lnTo>
                      <a:pt x="122" y="88"/>
                    </a:lnTo>
                    <a:lnTo>
                      <a:pt x="116" y="88"/>
                    </a:lnTo>
                    <a:lnTo>
                      <a:pt x="110" y="84"/>
                    </a:lnTo>
                    <a:lnTo>
                      <a:pt x="108" y="80"/>
                    </a:lnTo>
                    <a:lnTo>
                      <a:pt x="106" y="78"/>
                    </a:lnTo>
                    <a:lnTo>
                      <a:pt x="100" y="74"/>
                    </a:lnTo>
                    <a:lnTo>
                      <a:pt x="96" y="72"/>
                    </a:lnTo>
                    <a:lnTo>
                      <a:pt x="92" y="72"/>
                    </a:lnTo>
                    <a:lnTo>
                      <a:pt x="92" y="70"/>
                    </a:lnTo>
                    <a:lnTo>
                      <a:pt x="92" y="66"/>
                    </a:lnTo>
                    <a:lnTo>
                      <a:pt x="88" y="62"/>
                    </a:lnTo>
                    <a:lnTo>
                      <a:pt x="86" y="62"/>
                    </a:lnTo>
                    <a:lnTo>
                      <a:pt x="82" y="64"/>
                    </a:lnTo>
                    <a:lnTo>
                      <a:pt x="86" y="64"/>
                    </a:lnTo>
                    <a:lnTo>
                      <a:pt x="78" y="66"/>
                    </a:lnTo>
                    <a:lnTo>
                      <a:pt x="78" y="62"/>
                    </a:lnTo>
                    <a:lnTo>
                      <a:pt x="64" y="64"/>
                    </a:lnTo>
                    <a:lnTo>
                      <a:pt x="68" y="66"/>
                    </a:lnTo>
                    <a:lnTo>
                      <a:pt x="68" y="70"/>
                    </a:lnTo>
                    <a:lnTo>
                      <a:pt x="54" y="80"/>
                    </a:lnTo>
                    <a:lnTo>
                      <a:pt x="52" y="82"/>
                    </a:lnTo>
                    <a:lnTo>
                      <a:pt x="44" y="80"/>
                    </a:lnTo>
                    <a:lnTo>
                      <a:pt x="42" y="80"/>
                    </a:lnTo>
                    <a:lnTo>
                      <a:pt x="42" y="82"/>
                    </a:lnTo>
                    <a:lnTo>
                      <a:pt x="36" y="84"/>
                    </a:lnTo>
                    <a:lnTo>
                      <a:pt x="36" y="88"/>
                    </a:lnTo>
                    <a:lnTo>
                      <a:pt x="34" y="90"/>
                    </a:lnTo>
                    <a:lnTo>
                      <a:pt x="34" y="96"/>
                    </a:lnTo>
                    <a:lnTo>
                      <a:pt x="34" y="98"/>
                    </a:lnTo>
                    <a:lnTo>
                      <a:pt x="36" y="100"/>
                    </a:lnTo>
                    <a:lnTo>
                      <a:pt x="42" y="102"/>
                    </a:lnTo>
                    <a:lnTo>
                      <a:pt x="32" y="110"/>
                    </a:lnTo>
                    <a:lnTo>
                      <a:pt x="26" y="98"/>
                    </a:lnTo>
                    <a:lnTo>
                      <a:pt x="24" y="98"/>
                    </a:lnTo>
                    <a:lnTo>
                      <a:pt x="20" y="100"/>
                    </a:lnTo>
                    <a:lnTo>
                      <a:pt x="18" y="102"/>
                    </a:lnTo>
                    <a:lnTo>
                      <a:pt x="16" y="106"/>
                    </a:lnTo>
                    <a:lnTo>
                      <a:pt x="14" y="106"/>
                    </a:lnTo>
                    <a:lnTo>
                      <a:pt x="14" y="108"/>
                    </a:lnTo>
                    <a:lnTo>
                      <a:pt x="10" y="108"/>
                    </a:lnTo>
                    <a:lnTo>
                      <a:pt x="14" y="114"/>
                    </a:lnTo>
                    <a:lnTo>
                      <a:pt x="10" y="118"/>
                    </a:lnTo>
                    <a:lnTo>
                      <a:pt x="8" y="120"/>
                    </a:lnTo>
                    <a:lnTo>
                      <a:pt x="8" y="124"/>
                    </a:lnTo>
                    <a:lnTo>
                      <a:pt x="10" y="126"/>
                    </a:lnTo>
                    <a:lnTo>
                      <a:pt x="10" y="128"/>
                    </a:lnTo>
                    <a:lnTo>
                      <a:pt x="8" y="132"/>
                    </a:lnTo>
                    <a:lnTo>
                      <a:pt x="2" y="142"/>
                    </a:lnTo>
                    <a:lnTo>
                      <a:pt x="0" y="144"/>
                    </a:lnTo>
                    <a:lnTo>
                      <a:pt x="2" y="144"/>
                    </a:lnTo>
                    <a:lnTo>
                      <a:pt x="8" y="150"/>
                    </a:lnTo>
                    <a:lnTo>
                      <a:pt x="10" y="150"/>
                    </a:lnTo>
                    <a:lnTo>
                      <a:pt x="10" y="154"/>
                    </a:lnTo>
                    <a:lnTo>
                      <a:pt x="10" y="160"/>
                    </a:lnTo>
                    <a:lnTo>
                      <a:pt x="10" y="162"/>
                    </a:lnTo>
                    <a:lnTo>
                      <a:pt x="14" y="162"/>
                    </a:lnTo>
                    <a:lnTo>
                      <a:pt x="18" y="160"/>
                    </a:lnTo>
                    <a:lnTo>
                      <a:pt x="24" y="172"/>
                    </a:lnTo>
                    <a:lnTo>
                      <a:pt x="24" y="174"/>
                    </a:lnTo>
                    <a:lnTo>
                      <a:pt x="24" y="180"/>
                    </a:lnTo>
                    <a:lnTo>
                      <a:pt x="24" y="182"/>
                    </a:lnTo>
                    <a:lnTo>
                      <a:pt x="24" y="186"/>
                    </a:lnTo>
                    <a:lnTo>
                      <a:pt x="26" y="190"/>
                    </a:lnTo>
                    <a:lnTo>
                      <a:pt x="28" y="190"/>
                    </a:lnTo>
                    <a:lnTo>
                      <a:pt x="32" y="190"/>
                    </a:lnTo>
                    <a:lnTo>
                      <a:pt x="34" y="192"/>
                    </a:lnTo>
                    <a:lnTo>
                      <a:pt x="42" y="186"/>
                    </a:lnTo>
                    <a:lnTo>
                      <a:pt x="44" y="186"/>
                    </a:lnTo>
                    <a:lnTo>
                      <a:pt x="44" y="188"/>
                    </a:lnTo>
                    <a:lnTo>
                      <a:pt x="46" y="188"/>
                    </a:lnTo>
                    <a:lnTo>
                      <a:pt x="52" y="186"/>
                    </a:lnTo>
                    <a:lnTo>
                      <a:pt x="54" y="180"/>
                    </a:lnTo>
                    <a:lnTo>
                      <a:pt x="60" y="172"/>
                    </a:lnTo>
                    <a:lnTo>
                      <a:pt x="70" y="174"/>
                    </a:lnTo>
                    <a:lnTo>
                      <a:pt x="70" y="180"/>
                    </a:lnTo>
                    <a:lnTo>
                      <a:pt x="82" y="182"/>
                    </a:lnTo>
                    <a:lnTo>
                      <a:pt x="88" y="186"/>
                    </a:lnTo>
                    <a:lnTo>
                      <a:pt x="92" y="188"/>
                    </a:lnTo>
                    <a:lnTo>
                      <a:pt x="92" y="190"/>
                    </a:lnTo>
                    <a:lnTo>
                      <a:pt x="92" y="192"/>
                    </a:lnTo>
                    <a:lnTo>
                      <a:pt x="100" y="192"/>
                    </a:lnTo>
                    <a:lnTo>
                      <a:pt x="104" y="198"/>
                    </a:lnTo>
                    <a:lnTo>
                      <a:pt x="104" y="200"/>
                    </a:lnTo>
                    <a:lnTo>
                      <a:pt x="104" y="208"/>
                    </a:lnTo>
                    <a:lnTo>
                      <a:pt x="110" y="214"/>
                    </a:lnTo>
                    <a:lnTo>
                      <a:pt x="110" y="218"/>
                    </a:lnTo>
                    <a:lnTo>
                      <a:pt x="108" y="224"/>
                    </a:lnTo>
                    <a:lnTo>
                      <a:pt x="100" y="226"/>
                    </a:lnTo>
                    <a:lnTo>
                      <a:pt x="96" y="226"/>
                    </a:lnTo>
                    <a:lnTo>
                      <a:pt x="98" y="226"/>
                    </a:lnTo>
                    <a:lnTo>
                      <a:pt x="98" y="224"/>
                    </a:lnTo>
                    <a:lnTo>
                      <a:pt x="92" y="224"/>
                    </a:lnTo>
                    <a:lnTo>
                      <a:pt x="92" y="222"/>
                    </a:lnTo>
                    <a:lnTo>
                      <a:pt x="86" y="222"/>
                    </a:lnTo>
                    <a:lnTo>
                      <a:pt x="82" y="218"/>
                    </a:lnTo>
                    <a:lnTo>
                      <a:pt x="80" y="216"/>
                    </a:lnTo>
                    <a:lnTo>
                      <a:pt x="74" y="216"/>
                    </a:lnTo>
                    <a:lnTo>
                      <a:pt x="74" y="218"/>
                    </a:lnTo>
                    <a:lnTo>
                      <a:pt x="74" y="226"/>
                    </a:lnTo>
                    <a:lnTo>
                      <a:pt x="60" y="226"/>
                    </a:lnTo>
                    <a:lnTo>
                      <a:pt x="62" y="228"/>
                    </a:lnTo>
                    <a:lnTo>
                      <a:pt x="62" y="234"/>
                    </a:lnTo>
                    <a:lnTo>
                      <a:pt x="68" y="234"/>
                    </a:lnTo>
                    <a:lnTo>
                      <a:pt x="68" y="236"/>
                    </a:lnTo>
                    <a:lnTo>
                      <a:pt x="70" y="240"/>
                    </a:lnTo>
                    <a:lnTo>
                      <a:pt x="52" y="236"/>
                    </a:lnTo>
                    <a:lnTo>
                      <a:pt x="52" y="242"/>
                    </a:lnTo>
                    <a:lnTo>
                      <a:pt x="60" y="246"/>
                    </a:lnTo>
                    <a:lnTo>
                      <a:pt x="62" y="252"/>
                    </a:lnTo>
                    <a:lnTo>
                      <a:pt x="64" y="260"/>
                    </a:lnTo>
                    <a:lnTo>
                      <a:pt x="74" y="268"/>
                    </a:lnTo>
                    <a:lnTo>
                      <a:pt x="80" y="268"/>
                    </a:lnTo>
                    <a:lnTo>
                      <a:pt x="86" y="268"/>
                    </a:lnTo>
                    <a:lnTo>
                      <a:pt x="82" y="278"/>
                    </a:lnTo>
                    <a:lnTo>
                      <a:pt x="82" y="282"/>
                    </a:lnTo>
                    <a:lnTo>
                      <a:pt x="86" y="280"/>
                    </a:lnTo>
                    <a:lnTo>
                      <a:pt x="90" y="276"/>
                    </a:lnTo>
                    <a:lnTo>
                      <a:pt x="98" y="272"/>
                    </a:lnTo>
                    <a:lnTo>
                      <a:pt x="108" y="276"/>
                    </a:lnTo>
                    <a:lnTo>
                      <a:pt x="114" y="280"/>
                    </a:lnTo>
                    <a:lnTo>
                      <a:pt x="118" y="288"/>
                    </a:lnTo>
                    <a:lnTo>
                      <a:pt x="126" y="288"/>
                    </a:lnTo>
                    <a:lnTo>
                      <a:pt x="132" y="288"/>
                    </a:lnTo>
                    <a:lnTo>
                      <a:pt x="134" y="218"/>
                    </a:lnTo>
                    <a:lnTo>
                      <a:pt x="142" y="216"/>
                    </a:lnTo>
                    <a:lnTo>
                      <a:pt x="150" y="214"/>
                    </a:lnTo>
                    <a:lnTo>
                      <a:pt x="154" y="210"/>
                    </a:lnTo>
                    <a:lnTo>
                      <a:pt x="162" y="210"/>
                    </a:lnTo>
                    <a:lnTo>
                      <a:pt x="168" y="210"/>
                    </a:lnTo>
                    <a:lnTo>
                      <a:pt x="168" y="210"/>
                    </a:lnTo>
                    <a:lnTo>
                      <a:pt x="168" y="210"/>
                    </a:lnTo>
                    <a:close/>
                    <a:moveTo>
                      <a:pt x="90" y="232"/>
                    </a:moveTo>
                    <a:lnTo>
                      <a:pt x="90" y="232"/>
                    </a:lnTo>
                    <a:lnTo>
                      <a:pt x="90" y="236"/>
                    </a:lnTo>
                    <a:lnTo>
                      <a:pt x="88" y="242"/>
                    </a:lnTo>
                    <a:lnTo>
                      <a:pt x="82" y="240"/>
                    </a:lnTo>
                    <a:lnTo>
                      <a:pt x="80" y="236"/>
                    </a:lnTo>
                    <a:lnTo>
                      <a:pt x="88" y="236"/>
                    </a:lnTo>
                    <a:lnTo>
                      <a:pt x="88" y="234"/>
                    </a:lnTo>
                    <a:lnTo>
                      <a:pt x="90" y="232"/>
                    </a:lnTo>
                    <a:lnTo>
                      <a:pt x="90" y="232"/>
                    </a:lnTo>
                    <a:lnTo>
                      <a:pt x="90" y="232"/>
                    </a:lnTo>
                    <a:close/>
                    <a:moveTo>
                      <a:pt x="474" y="168"/>
                    </a:moveTo>
                    <a:lnTo>
                      <a:pt x="474" y="168"/>
                    </a:lnTo>
                    <a:lnTo>
                      <a:pt x="478" y="168"/>
                    </a:lnTo>
                    <a:lnTo>
                      <a:pt x="478" y="170"/>
                    </a:lnTo>
                    <a:lnTo>
                      <a:pt x="478" y="174"/>
                    </a:lnTo>
                    <a:lnTo>
                      <a:pt x="476" y="178"/>
                    </a:lnTo>
                    <a:lnTo>
                      <a:pt x="476" y="180"/>
                    </a:lnTo>
                    <a:lnTo>
                      <a:pt x="466" y="180"/>
                    </a:lnTo>
                    <a:lnTo>
                      <a:pt x="466" y="186"/>
                    </a:lnTo>
                    <a:lnTo>
                      <a:pt x="442" y="186"/>
                    </a:lnTo>
                    <a:lnTo>
                      <a:pt x="434" y="182"/>
                    </a:lnTo>
                    <a:lnTo>
                      <a:pt x="428" y="180"/>
                    </a:lnTo>
                    <a:lnTo>
                      <a:pt x="428" y="188"/>
                    </a:lnTo>
                    <a:lnTo>
                      <a:pt x="416" y="190"/>
                    </a:lnTo>
                    <a:lnTo>
                      <a:pt x="410" y="192"/>
                    </a:lnTo>
                    <a:lnTo>
                      <a:pt x="410" y="196"/>
                    </a:lnTo>
                    <a:lnTo>
                      <a:pt x="410" y="198"/>
                    </a:lnTo>
                    <a:lnTo>
                      <a:pt x="402" y="200"/>
                    </a:lnTo>
                    <a:lnTo>
                      <a:pt x="396" y="200"/>
                    </a:lnTo>
                    <a:lnTo>
                      <a:pt x="396" y="206"/>
                    </a:lnTo>
                    <a:lnTo>
                      <a:pt x="392" y="210"/>
                    </a:lnTo>
                    <a:lnTo>
                      <a:pt x="388" y="216"/>
                    </a:lnTo>
                    <a:lnTo>
                      <a:pt x="386" y="216"/>
                    </a:lnTo>
                    <a:lnTo>
                      <a:pt x="386" y="218"/>
                    </a:lnTo>
                    <a:lnTo>
                      <a:pt x="388" y="222"/>
                    </a:lnTo>
                    <a:lnTo>
                      <a:pt x="392" y="222"/>
                    </a:lnTo>
                    <a:lnTo>
                      <a:pt x="392" y="224"/>
                    </a:lnTo>
                    <a:lnTo>
                      <a:pt x="392" y="226"/>
                    </a:lnTo>
                    <a:lnTo>
                      <a:pt x="386" y="224"/>
                    </a:lnTo>
                    <a:lnTo>
                      <a:pt x="384" y="222"/>
                    </a:lnTo>
                    <a:lnTo>
                      <a:pt x="384" y="216"/>
                    </a:lnTo>
                    <a:lnTo>
                      <a:pt x="384" y="210"/>
                    </a:lnTo>
                    <a:lnTo>
                      <a:pt x="376" y="210"/>
                    </a:lnTo>
                    <a:lnTo>
                      <a:pt x="388" y="192"/>
                    </a:lnTo>
                    <a:lnTo>
                      <a:pt x="392" y="190"/>
                    </a:lnTo>
                    <a:lnTo>
                      <a:pt x="394" y="192"/>
                    </a:lnTo>
                    <a:lnTo>
                      <a:pt x="398" y="186"/>
                    </a:lnTo>
                    <a:lnTo>
                      <a:pt x="402" y="180"/>
                    </a:lnTo>
                    <a:lnTo>
                      <a:pt x="406" y="178"/>
                    </a:lnTo>
                    <a:lnTo>
                      <a:pt x="420" y="174"/>
                    </a:lnTo>
                    <a:lnTo>
                      <a:pt x="430" y="178"/>
                    </a:lnTo>
                    <a:lnTo>
                      <a:pt x="440" y="180"/>
                    </a:lnTo>
                    <a:lnTo>
                      <a:pt x="450" y="180"/>
                    </a:lnTo>
                    <a:lnTo>
                      <a:pt x="452" y="174"/>
                    </a:lnTo>
                    <a:lnTo>
                      <a:pt x="456" y="178"/>
                    </a:lnTo>
                    <a:lnTo>
                      <a:pt x="458" y="178"/>
                    </a:lnTo>
                    <a:lnTo>
                      <a:pt x="460" y="178"/>
                    </a:lnTo>
                    <a:lnTo>
                      <a:pt x="464" y="174"/>
                    </a:lnTo>
                    <a:lnTo>
                      <a:pt x="466" y="172"/>
                    </a:lnTo>
                    <a:lnTo>
                      <a:pt x="468" y="170"/>
                    </a:lnTo>
                    <a:lnTo>
                      <a:pt x="474" y="168"/>
                    </a:lnTo>
                    <a:lnTo>
                      <a:pt x="474" y="168"/>
                    </a:lnTo>
                    <a:lnTo>
                      <a:pt x="474" y="1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3" name="Freeform 1646" hidden="1"/>
              <p:cNvSpPr>
                <a:spLocks noEditPoints="1"/>
              </p:cNvSpPr>
              <p:nvPr/>
            </p:nvSpPr>
            <p:spPr bwMode="auto">
              <a:xfrm>
                <a:off x="3584575" y="3076575"/>
                <a:ext cx="425450" cy="609600"/>
              </a:xfrm>
              <a:custGeom>
                <a:avLst/>
                <a:gdLst>
                  <a:gd name="T0" fmla="*/ 12 w 268"/>
                  <a:gd name="T1" fmla="*/ 384 h 384"/>
                  <a:gd name="T2" fmla="*/ 12 w 268"/>
                  <a:gd name="T3" fmla="*/ 376 h 384"/>
                  <a:gd name="T4" fmla="*/ 0 w 268"/>
                  <a:gd name="T5" fmla="*/ 372 h 384"/>
                  <a:gd name="T6" fmla="*/ 56 w 268"/>
                  <a:gd name="T7" fmla="*/ 312 h 384"/>
                  <a:gd name="T8" fmla="*/ 56 w 268"/>
                  <a:gd name="T9" fmla="*/ 304 h 384"/>
                  <a:gd name="T10" fmla="*/ 38 w 268"/>
                  <a:gd name="T11" fmla="*/ 250 h 384"/>
                  <a:gd name="T12" fmla="*/ 38 w 268"/>
                  <a:gd name="T13" fmla="*/ 266 h 384"/>
                  <a:gd name="T14" fmla="*/ 52 w 268"/>
                  <a:gd name="T15" fmla="*/ 264 h 384"/>
                  <a:gd name="T16" fmla="*/ 54 w 268"/>
                  <a:gd name="T17" fmla="*/ 266 h 384"/>
                  <a:gd name="T18" fmla="*/ 52 w 268"/>
                  <a:gd name="T19" fmla="*/ 294 h 384"/>
                  <a:gd name="T20" fmla="*/ 68 w 268"/>
                  <a:gd name="T21" fmla="*/ 266 h 384"/>
                  <a:gd name="T22" fmla="*/ 64 w 268"/>
                  <a:gd name="T23" fmla="*/ 256 h 384"/>
                  <a:gd name="T24" fmla="*/ 54 w 268"/>
                  <a:gd name="T25" fmla="*/ 240 h 384"/>
                  <a:gd name="T26" fmla="*/ 100 w 268"/>
                  <a:gd name="T27" fmla="*/ 232 h 384"/>
                  <a:gd name="T28" fmla="*/ 82 w 268"/>
                  <a:gd name="T29" fmla="*/ 240 h 384"/>
                  <a:gd name="T30" fmla="*/ 90 w 268"/>
                  <a:gd name="T31" fmla="*/ 264 h 384"/>
                  <a:gd name="T32" fmla="*/ 104 w 268"/>
                  <a:gd name="T33" fmla="*/ 256 h 384"/>
                  <a:gd name="T34" fmla="*/ 90 w 268"/>
                  <a:gd name="T35" fmla="*/ 220 h 384"/>
                  <a:gd name="T36" fmla="*/ 88 w 268"/>
                  <a:gd name="T37" fmla="*/ 220 h 384"/>
                  <a:gd name="T38" fmla="*/ 194 w 268"/>
                  <a:gd name="T39" fmla="*/ 94 h 384"/>
                  <a:gd name="T40" fmla="*/ 186 w 268"/>
                  <a:gd name="T41" fmla="*/ 122 h 384"/>
                  <a:gd name="T42" fmla="*/ 186 w 268"/>
                  <a:gd name="T43" fmla="*/ 134 h 384"/>
                  <a:gd name="T44" fmla="*/ 162 w 268"/>
                  <a:gd name="T45" fmla="*/ 176 h 384"/>
                  <a:gd name="T46" fmla="*/ 140 w 268"/>
                  <a:gd name="T47" fmla="*/ 186 h 384"/>
                  <a:gd name="T48" fmla="*/ 136 w 268"/>
                  <a:gd name="T49" fmla="*/ 178 h 384"/>
                  <a:gd name="T50" fmla="*/ 126 w 268"/>
                  <a:gd name="T51" fmla="*/ 202 h 384"/>
                  <a:gd name="T52" fmla="*/ 124 w 268"/>
                  <a:gd name="T53" fmla="*/ 214 h 384"/>
                  <a:gd name="T54" fmla="*/ 96 w 268"/>
                  <a:gd name="T55" fmla="*/ 212 h 384"/>
                  <a:gd name="T56" fmla="*/ 68 w 268"/>
                  <a:gd name="T57" fmla="*/ 232 h 384"/>
                  <a:gd name="T58" fmla="*/ 78 w 268"/>
                  <a:gd name="T59" fmla="*/ 234 h 384"/>
                  <a:gd name="T60" fmla="*/ 114 w 268"/>
                  <a:gd name="T61" fmla="*/ 234 h 384"/>
                  <a:gd name="T62" fmla="*/ 126 w 268"/>
                  <a:gd name="T63" fmla="*/ 250 h 384"/>
                  <a:gd name="T64" fmla="*/ 140 w 268"/>
                  <a:gd name="T65" fmla="*/ 232 h 384"/>
                  <a:gd name="T66" fmla="*/ 146 w 268"/>
                  <a:gd name="T67" fmla="*/ 232 h 384"/>
                  <a:gd name="T68" fmla="*/ 162 w 268"/>
                  <a:gd name="T69" fmla="*/ 232 h 384"/>
                  <a:gd name="T70" fmla="*/ 176 w 268"/>
                  <a:gd name="T71" fmla="*/ 232 h 384"/>
                  <a:gd name="T72" fmla="*/ 186 w 268"/>
                  <a:gd name="T73" fmla="*/ 214 h 384"/>
                  <a:gd name="T74" fmla="*/ 190 w 268"/>
                  <a:gd name="T75" fmla="*/ 212 h 384"/>
                  <a:gd name="T76" fmla="*/ 196 w 268"/>
                  <a:gd name="T77" fmla="*/ 220 h 384"/>
                  <a:gd name="T78" fmla="*/ 196 w 268"/>
                  <a:gd name="T79" fmla="*/ 202 h 384"/>
                  <a:gd name="T80" fmla="*/ 200 w 268"/>
                  <a:gd name="T81" fmla="*/ 168 h 384"/>
                  <a:gd name="T82" fmla="*/ 212 w 268"/>
                  <a:gd name="T83" fmla="*/ 148 h 384"/>
                  <a:gd name="T84" fmla="*/ 214 w 268"/>
                  <a:gd name="T85" fmla="*/ 132 h 384"/>
                  <a:gd name="T86" fmla="*/ 194 w 268"/>
                  <a:gd name="T87" fmla="*/ 94 h 384"/>
                  <a:gd name="T88" fmla="*/ 208 w 268"/>
                  <a:gd name="T89" fmla="*/ 2 h 384"/>
                  <a:gd name="T90" fmla="*/ 212 w 268"/>
                  <a:gd name="T91" fmla="*/ 28 h 384"/>
                  <a:gd name="T92" fmla="*/ 204 w 268"/>
                  <a:gd name="T93" fmla="*/ 50 h 384"/>
                  <a:gd name="T94" fmla="*/ 190 w 268"/>
                  <a:gd name="T95" fmla="*/ 54 h 384"/>
                  <a:gd name="T96" fmla="*/ 188 w 268"/>
                  <a:gd name="T97" fmla="*/ 82 h 384"/>
                  <a:gd name="T98" fmla="*/ 194 w 268"/>
                  <a:gd name="T99" fmla="*/ 72 h 384"/>
                  <a:gd name="T100" fmla="*/ 214 w 268"/>
                  <a:gd name="T101" fmla="*/ 62 h 384"/>
                  <a:gd name="T102" fmla="*/ 248 w 268"/>
                  <a:gd name="T103" fmla="*/ 54 h 384"/>
                  <a:gd name="T104" fmla="*/ 262 w 268"/>
                  <a:gd name="T105" fmla="*/ 40 h 384"/>
                  <a:gd name="T106" fmla="*/ 250 w 268"/>
                  <a:gd name="T107" fmla="*/ 34 h 384"/>
                  <a:gd name="T108" fmla="*/ 230 w 268"/>
                  <a:gd name="T109" fmla="*/ 22 h 384"/>
                  <a:gd name="T110" fmla="*/ 212 w 268"/>
                  <a:gd name="T111"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8" h="384">
                    <a:moveTo>
                      <a:pt x="12" y="376"/>
                    </a:moveTo>
                    <a:lnTo>
                      <a:pt x="12" y="376"/>
                    </a:lnTo>
                    <a:lnTo>
                      <a:pt x="10" y="382"/>
                    </a:lnTo>
                    <a:lnTo>
                      <a:pt x="10" y="384"/>
                    </a:lnTo>
                    <a:lnTo>
                      <a:pt x="12" y="384"/>
                    </a:lnTo>
                    <a:lnTo>
                      <a:pt x="16" y="380"/>
                    </a:lnTo>
                    <a:lnTo>
                      <a:pt x="16" y="376"/>
                    </a:lnTo>
                    <a:lnTo>
                      <a:pt x="12" y="376"/>
                    </a:lnTo>
                    <a:lnTo>
                      <a:pt x="12" y="376"/>
                    </a:lnTo>
                    <a:lnTo>
                      <a:pt x="12" y="376"/>
                    </a:lnTo>
                    <a:close/>
                    <a:moveTo>
                      <a:pt x="0" y="372"/>
                    </a:moveTo>
                    <a:lnTo>
                      <a:pt x="2" y="376"/>
                    </a:lnTo>
                    <a:lnTo>
                      <a:pt x="2" y="374"/>
                    </a:lnTo>
                    <a:lnTo>
                      <a:pt x="0" y="372"/>
                    </a:lnTo>
                    <a:lnTo>
                      <a:pt x="0" y="372"/>
                    </a:lnTo>
                    <a:lnTo>
                      <a:pt x="0" y="372"/>
                    </a:lnTo>
                    <a:close/>
                    <a:moveTo>
                      <a:pt x="56" y="304"/>
                    </a:moveTo>
                    <a:lnTo>
                      <a:pt x="56" y="304"/>
                    </a:lnTo>
                    <a:lnTo>
                      <a:pt x="56" y="310"/>
                    </a:lnTo>
                    <a:lnTo>
                      <a:pt x="56" y="312"/>
                    </a:lnTo>
                    <a:lnTo>
                      <a:pt x="60" y="308"/>
                    </a:lnTo>
                    <a:lnTo>
                      <a:pt x="60" y="304"/>
                    </a:lnTo>
                    <a:lnTo>
                      <a:pt x="56" y="304"/>
                    </a:lnTo>
                    <a:lnTo>
                      <a:pt x="56" y="304"/>
                    </a:lnTo>
                    <a:lnTo>
                      <a:pt x="56" y="304"/>
                    </a:lnTo>
                    <a:close/>
                    <a:moveTo>
                      <a:pt x="52" y="240"/>
                    </a:moveTo>
                    <a:lnTo>
                      <a:pt x="46" y="248"/>
                    </a:lnTo>
                    <a:lnTo>
                      <a:pt x="42" y="248"/>
                    </a:lnTo>
                    <a:lnTo>
                      <a:pt x="38" y="248"/>
                    </a:lnTo>
                    <a:lnTo>
                      <a:pt x="38" y="250"/>
                    </a:lnTo>
                    <a:lnTo>
                      <a:pt x="36" y="252"/>
                    </a:lnTo>
                    <a:lnTo>
                      <a:pt x="42" y="258"/>
                    </a:lnTo>
                    <a:lnTo>
                      <a:pt x="44" y="266"/>
                    </a:lnTo>
                    <a:lnTo>
                      <a:pt x="42" y="264"/>
                    </a:lnTo>
                    <a:lnTo>
                      <a:pt x="38" y="266"/>
                    </a:lnTo>
                    <a:lnTo>
                      <a:pt x="42" y="268"/>
                    </a:lnTo>
                    <a:lnTo>
                      <a:pt x="44" y="270"/>
                    </a:lnTo>
                    <a:lnTo>
                      <a:pt x="46" y="270"/>
                    </a:lnTo>
                    <a:lnTo>
                      <a:pt x="52" y="270"/>
                    </a:lnTo>
                    <a:lnTo>
                      <a:pt x="52" y="264"/>
                    </a:lnTo>
                    <a:lnTo>
                      <a:pt x="48" y="264"/>
                    </a:lnTo>
                    <a:lnTo>
                      <a:pt x="48" y="260"/>
                    </a:lnTo>
                    <a:lnTo>
                      <a:pt x="52" y="260"/>
                    </a:lnTo>
                    <a:lnTo>
                      <a:pt x="52" y="264"/>
                    </a:lnTo>
                    <a:lnTo>
                      <a:pt x="54" y="266"/>
                    </a:lnTo>
                    <a:lnTo>
                      <a:pt x="46" y="278"/>
                    </a:lnTo>
                    <a:lnTo>
                      <a:pt x="46" y="294"/>
                    </a:lnTo>
                    <a:lnTo>
                      <a:pt x="48" y="292"/>
                    </a:lnTo>
                    <a:lnTo>
                      <a:pt x="52" y="292"/>
                    </a:lnTo>
                    <a:lnTo>
                      <a:pt x="52" y="294"/>
                    </a:lnTo>
                    <a:lnTo>
                      <a:pt x="52" y="296"/>
                    </a:lnTo>
                    <a:lnTo>
                      <a:pt x="54" y="300"/>
                    </a:lnTo>
                    <a:lnTo>
                      <a:pt x="64" y="284"/>
                    </a:lnTo>
                    <a:lnTo>
                      <a:pt x="64" y="276"/>
                    </a:lnTo>
                    <a:lnTo>
                      <a:pt x="68" y="266"/>
                    </a:lnTo>
                    <a:lnTo>
                      <a:pt x="70" y="266"/>
                    </a:lnTo>
                    <a:lnTo>
                      <a:pt x="70" y="260"/>
                    </a:lnTo>
                    <a:lnTo>
                      <a:pt x="70" y="258"/>
                    </a:lnTo>
                    <a:lnTo>
                      <a:pt x="70" y="256"/>
                    </a:lnTo>
                    <a:lnTo>
                      <a:pt x="64" y="256"/>
                    </a:lnTo>
                    <a:lnTo>
                      <a:pt x="68" y="252"/>
                    </a:lnTo>
                    <a:lnTo>
                      <a:pt x="68" y="248"/>
                    </a:lnTo>
                    <a:lnTo>
                      <a:pt x="60" y="248"/>
                    </a:lnTo>
                    <a:lnTo>
                      <a:pt x="56" y="242"/>
                    </a:lnTo>
                    <a:lnTo>
                      <a:pt x="54" y="240"/>
                    </a:lnTo>
                    <a:lnTo>
                      <a:pt x="52" y="240"/>
                    </a:lnTo>
                    <a:lnTo>
                      <a:pt x="52" y="240"/>
                    </a:lnTo>
                    <a:lnTo>
                      <a:pt x="52" y="240"/>
                    </a:lnTo>
                    <a:close/>
                    <a:moveTo>
                      <a:pt x="100" y="232"/>
                    </a:moveTo>
                    <a:lnTo>
                      <a:pt x="100" y="232"/>
                    </a:lnTo>
                    <a:lnTo>
                      <a:pt x="92" y="240"/>
                    </a:lnTo>
                    <a:lnTo>
                      <a:pt x="90" y="240"/>
                    </a:lnTo>
                    <a:lnTo>
                      <a:pt x="88" y="238"/>
                    </a:lnTo>
                    <a:lnTo>
                      <a:pt x="86" y="238"/>
                    </a:lnTo>
                    <a:lnTo>
                      <a:pt x="82" y="240"/>
                    </a:lnTo>
                    <a:lnTo>
                      <a:pt x="80" y="248"/>
                    </a:lnTo>
                    <a:lnTo>
                      <a:pt x="74" y="250"/>
                    </a:lnTo>
                    <a:lnTo>
                      <a:pt x="82" y="260"/>
                    </a:lnTo>
                    <a:lnTo>
                      <a:pt x="88" y="268"/>
                    </a:lnTo>
                    <a:lnTo>
                      <a:pt x="90" y="264"/>
                    </a:lnTo>
                    <a:lnTo>
                      <a:pt x="90" y="256"/>
                    </a:lnTo>
                    <a:lnTo>
                      <a:pt x="96" y="252"/>
                    </a:lnTo>
                    <a:lnTo>
                      <a:pt x="98" y="250"/>
                    </a:lnTo>
                    <a:lnTo>
                      <a:pt x="100" y="252"/>
                    </a:lnTo>
                    <a:lnTo>
                      <a:pt x="104" y="256"/>
                    </a:lnTo>
                    <a:lnTo>
                      <a:pt x="110" y="242"/>
                    </a:lnTo>
                    <a:lnTo>
                      <a:pt x="100" y="232"/>
                    </a:lnTo>
                    <a:lnTo>
                      <a:pt x="100" y="232"/>
                    </a:lnTo>
                    <a:lnTo>
                      <a:pt x="100" y="232"/>
                    </a:lnTo>
                    <a:close/>
                    <a:moveTo>
                      <a:pt x="90" y="220"/>
                    </a:moveTo>
                    <a:lnTo>
                      <a:pt x="90" y="220"/>
                    </a:lnTo>
                    <a:lnTo>
                      <a:pt x="92" y="224"/>
                    </a:lnTo>
                    <a:lnTo>
                      <a:pt x="90" y="228"/>
                    </a:lnTo>
                    <a:lnTo>
                      <a:pt x="88" y="222"/>
                    </a:lnTo>
                    <a:lnTo>
                      <a:pt x="88" y="220"/>
                    </a:lnTo>
                    <a:lnTo>
                      <a:pt x="90" y="220"/>
                    </a:lnTo>
                    <a:lnTo>
                      <a:pt x="90" y="220"/>
                    </a:lnTo>
                    <a:lnTo>
                      <a:pt x="90" y="220"/>
                    </a:lnTo>
                    <a:close/>
                    <a:moveTo>
                      <a:pt x="194" y="94"/>
                    </a:moveTo>
                    <a:lnTo>
                      <a:pt x="194" y="94"/>
                    </a:lnTo>
                    <a:lnTo>
                      <a:pt x="194" y="98"/>
                    </a:lnTo>
                    <a:lnTo>
                      <a:pt x="194" y="100"/>
                    </a:lnTo>
                    <a:lnTo>
                      <a:pt x="188" y="106"/>
                    </a:lnTo>
                    <a:lnTo>
                      <a:pt x="190" y="118"/>
                    </a:lnTo>
                    <a:lnTo>
                      <a:pt x="186" y="122"/>
                    </a:lnTo>
                    <a:lnTo>
                      <a:pt x="182" y="124"/>
                    </a:lnTo>
                    <a:lnTo>
                      <a:pt x="188" y="126"/>
                    </a:lnTo>
                    <a:lnTo>
                      <a:pt x="190" y="130"/>
                    </a:lnTo>
                    <a:lnTo>
                      <a:pt x="188" y="134"/>
                    </a:lnTo>
                    <a:lnTo>
                      <a:pt x="186" y="134"/>
                    </a:lnTo>
                    <a:lnTo>
                      <a:pt x="186" y="142"/>
                    </a:lnTo>
                    <a:lnTo>
                      <a:pt x="170" y="166"/>
                    </a:lnTo>
                    <a:lnTo>
                      <a:pt x="164" y="166"/>
                    </a:lnTo>
                    <a:lnTo>
                      <a:pt x="162" y="174"/>
                    </a:lnTo>
                    <a:lnTo>
                      <a:pt x="162" y="176"/>
                    </a:lnTo>
                    <a:lnTo>
                      <a:pt x="160" y="178"/>
                    </a:lnTo>
                    <a:lnTo>
                      <a:pt x="154" y="180"/>
                    </a:lnTo>
                    <a:lnTo>
                      <a:pt x="150" y="180"/>
                    </a:lnTo>
                    <a:lnTo>
                      <a:pt x="150" y="186"/>
                    </a:lnTo>
                    <a:lnTo>
                      <a:pt x="140" y="186"/>
                    </a:lnTo>
                    <a:lnTo>
                      <a:pt x="140" y="180"/>
                    </a:lnTo>
                    <a:lnTo>
                      <a:pt x="140" y="178"/>
                    </a:lnTo>
                    <a:lnTo>
                      <a:pt x="146" y="170"/>
                    </a:lnTo>
                    <a:lnTo>
                      <a:pt x="142" y="174"/>
                    </a:lnTo>
                    <a:lnTo>
                      <a:pt x="136" y="178"/>
                    </a:lnTo>
                    <a:lnTo>
                      <a:pt x="136" y="184"/>
                    </a:lnTo>
                    <a:lnTo>
                      <a:pt x="136" y="188"/>
                    </a:lnTo>
                    <a:lnTo>
                      <a:pt x="132" y="194"/>
                    </a:lnTo>
                    <a:lnTo>
                      <a:pt x="126" y="198"/>
                    </a:lnTo>
                    <a:lnTo>
                      <a:pt x="126" y="202"/>
                    </a:lnTo>
                    <a:lnTo>
                      <a:pt x="126" y="204"/>
                    </a:lnTo>
                    <a:lnTo>
                      <a:pt x="128" y="206"/>
                    </a:lnTo>
                    <a:lnTo>
                      <a:pt x="128" y="210"/>
                    </a:lnTo>
                    <a:lnTo>
                      <a:pt x="126" y="212"/>
                    </a:lnTo>
                    <a:lnTo>
                      <a:pt x="124" y="214"/>
                    </a:lnTo>
                    <a:lnTo>
                      <a:pt x="116" y="212"/>
                    </a:lnTo>
                    <a:lnTo>
                      <a:pt x="110" y="210"/>
                    </a:lnTo>
                    <a:lnTo>
                      <a:pt x="104" y="212"/>
                    </a:lnTo>
                    <a:lnTo>
                      <a:pt x="96" y="214"/>
                    </a:lnTo>
                    <a:lnTo>
                      <a:pt x="96" y="212"/>
                    </a:lnTo>
                    <a:lnTo>
                      <a:pt x="92" y="212"/>
                    </a:lnTo>
                    <a:lnTo>
                      <a:pt x="86" y="214"/>
                    </a:lnTo>
                    <a:lnTo>
                      <a:pt x="80" y="222"/>
                    </a:lnTo>
                    <a:lnTo>
                      <a:pt x="72" y="228"/>
                    </a:lnTo>
                    <a:lnTo>
                      <a:pt x="68" y="232"/>
                    </a:lnTo>
                    <a:lnTo>
                      <a:pt x="62" y="232"/>
                    </a:lnTo>
                    <a:lnTo>
                      <a:pt x="56" y="230"/>
                    </a:lnTo>
                    <a:lnTo>
                      <a:pt x="56" y="240"/>
                    </a:lnTo>
                    <a:lnTo>
                      <a:pt x="78" y="240"/>
                    </a:lnTo>
                    <a:lnTo>
                      <a:pt x="78" y="234"/>
                    </a:lnTo>
                    <a:lnTo>
                      <a:pt x="80" y="232"/>
                    </a:lnTo>
                    <a:lnTo>
                      <a:pt x="104" y="230"/>
                    </a:lnTo>
                    <a:lnTo>
                      <a:pt x="118" y="230"/>
                    </a:lnTo>
                    <a:lnTo>
                      <a:pt x="116" y="234"/>
                    </a:lnTo>
                    <a:lnTo>
                      <a:pt x="114" y="234"/>
                    </a:lnTo>
                    <a:lnTo>
                      <a:pt x="114" y="246"/>
                    </a:lnTo>
                    <a:lnTo>
                      <a:pt x="116" y="248"/>
                    </a:lnTo>
                    <a:lnTo>
                      <a:pt x="118" y="250"/>
                    </a:lnTo>
                    <a:lnTo>
                      <a:pt x="122" y="250"/>
                    </a:lnTo>
                    <a:lnTo>
                      <a:pt x="126" y="250"/>
                    </a:lnTo>
                    <a:lnTo>
                      <a:pt x="128" y="248"/>
                    </a:lnTo>
                    <a:lnTo>
                      <a:pt x="132" y="242"/>
                    </a:lnTo>
                    <a:lnTo>
                      <a:pt x="136" y="240"/>
                    </a:lnTo>
                    <a:lnTo>
                      <a:pt x="140" y="238"/>
                    </a:lnTo>
                    <a:lnTo>
                      <a:pt x="140" y="232"/>
                    </a:lnTo>
                    <a:lnTo>
                      <a:pt x="140" y="230"/>
                    </a:lnTo>
                    <a:lnTo>
                      <a:pt x="144" y="230"/>
                    </a:lnTo>
                    <a:lnTo>
                      <a:pt x="150" y="230"/>
                    </a:lnTo>
                    <a:lnTo>
                      <a:pt x="146" y="230"/>
                    </a:lnTo>
                    <a:lnTo>
                      <a:pt x="146" y="232"/>
                    </a:lnTo>
                    <a:lnTo>
                      <a:pt x="146" y="234"/>
                    </a:lnTo>
                    <a:lnTo>
                      <a:pt x="150" y="232"/>
                    </a:lnTo>
                    <a:lnTo>
                      <a:pt x="152" y="230"/>
                    </a:lnTo>
                    <a:lnTo>
                      <a:pt x="158" y="232"/>
                    </a:lnTo>
                    <a:lnTo>
                      <a:pt x="162" y="232"/>
                    </a:lnTo>
                    <a:lnTo>
                      <a:pt x="164" y="228"/>
                    </a:lnTo>
                    <a:lnTo>
                      <a:pt x="170" y="224"/>
                    </a:lnTo>
                    <a:lnTo>
                      <a:pt x="172" y="230"/>
                    </a:lnTo>
                    <a:lnTo>
                      <a:pt x="172" y="232"/>
                    </a:lnTo>
                    <a:lnTo>
                      <a:pt x="176" y="232"/>
                    </a:lnTo>
                    <a:lnTo>
                      <a:pt x="178" y="228"/>
                    </a:lnTo>
                    <a:lnTo>
                      <a:pt x="178" y="222"/>
                    </a:lnTo>
                    <a:lnTo>
                      <a:pt x="186" y="222"/>
                    </a:lnTo>
                    <a:lnTo>
                      <a:pt x="186" y="216"/>
                    </a:lnTo>
                    <a:lnTo>
                      <a:pt x="186" y="214"/>
                    </a:lnTo>
                    <a:lnTo>
                      <a:pt x="186" y="212"/>
                    </a:lnTo>
                    <a:lnTo>
                      <a:pt x="188" y="210"/>
                    </a:lnTo>
                    <a:lnTo>
                      <a:pt x="188" y="206"/>
                    </a:lnTo>
                    <a:lnTo>
                      <a:pt x="190" y="210"/>
                    </a:lnTo>
                    <a:lnTo>
                      <a:pt x="190" y="212"/>
                    </a:lnTo>
                    <a:lnTo>
                      <a:pt x="188" y="220"/>
                    </a:lnTo>
                    <a:lnTo>
                      <a:pt x="186" y="224"/>
                    </a:lnTo>
                    <a:lnTo>
                      <a:pt x="188" y="224"/>
                    </a:lnTo>
                    <a:lnTo>
                      <a:pt x="190" y="228"/>
                    </a:lnTo>
                    <a:lnTo>
                      <a:pt x="196" y="220"/>
                    </a:lnTo>
                    <a:lnTo>
                      <a:pt x="198" y="214"/>
                    </a:lnTo>
                    <a:lnTo>
                      <a:pt x="200" y="210"/>
                    </a:lnTo>
                    <a:lnTo>
                      <a:pt x="198" y="206"/>
                    </a:lnTo>
                    <a:lnTo>
                      <a:pt x="194" y="204"/>
                    </a:lnTo>
                    <a:lnTo>
                      <a:pt x="196" y="202"/>
                    </a:lnTo>
                    <a:lnTo>
                      <a:pt x="198" y="198"/>
                    </a:lnTo>
                    <a:lnTo>
                      <a:pt x="196" y="194"/>
                    </a:lnTo>
                    <a:lnTo>
                      <a:pt x="196" y="188"/>
                    </a:lnTo>
                    <a:lnTo>
                      <a:pt x="200" y="180"/>
                    </a:lnTo>
                    <a:lnTo>
                      <a:pt x="200" y="168"/>
                    </a:lnTo>
                    <a:lnTo>
                      <a:pt x="200" y="160"/>
                    </a:lnTo>
                    <a:lnTo>
                      <a:pt x="200" y="156"/>
                    </a:lnTo>
                    <a:lnTo>
                      <a:pt x="204" y="152"/>
                    </a:lnTo>
                    <a:lnTo>
                      <a:pt x="208" y="150"/>
                    </a:lnTo>
                    <a:lnTo>
                      <a:pt x="212" y="148"/>
                    </a:lnTo>
                    <a:lnTo>
                      <a:pt x="208" y="148"/>
                    </a:lnTo>
                    <a:lnTo>
                      <a:pt x="208" y="144"/>
                    </a:lnTo>
                    <a:lnTo>
                      <a:pt x="208" y="142"/>
                    </a:lnTo>
                    <a:lnTo>
                      <a:pt x="212" y="142"/>
                    </a:lnTo>
                    <a:lnTo>
                      <a:pt x="214" y="132"/>
                    </a:lnTo>
                    <a:lnTo>
                      <a:pt x="216" y="124"/>
                    </a:lnTo>
                    <a:lnTo>
                      <a:pt x="214" y="116"/>
                    </a:lnTo>
                    <a:lnTo>
                      <a:pt x="208" y="106"/>
                    </a:lnTo>
                    <a:lnTo>
                      <a:pt x="208" y="98"/>
                    </a:lnTo>
                    <a:lnTo>
                      <a:pt x="194" y="94"/>
                    </a:lnTo>
                    <a:lnTo>
                      <a:pt x="194" y="94"/>
                    </a:lnTo>
                    <a:lnTo>
                      <a:pt x="194" y="94"/>
                    </a:lnTo>
                    <a:close/>
                    <a:moveTo>
                      <a:pt x="212" y="0"/>
                    </a:moveTo>
                    <a:lnTo>
                      <a:pt x="212" y="0"/>
                    </a:lnTo>
                    <a:lnTo>
                      <a:pt x="208" y="2"/>
                    </a:lnTo>
                    <a:lnTo>
                      <a:pt x="208" y="8"/>
                    </a:lnTo>
                    <a:lnTo>
                      <a:pt x="208" y="10"/>
                    </a:lnTo>
                    <a:lnTo>
                      <a:pt x="212" y="14"/>
                    </a:lnTo>
                    <a:lnTo>
                      <a:pt x="214" y="18"/>
                    </a:lnTo>
                    <a:lnTo>
                      <a:pt x="212" y="28"/>
                    </a:lnTo>
                    <a:lnTo>
                      <a:pt x="206" y="40"/>
                    </a:lnTo>
                    <a:lnTo>
                      <a:pt x="206" y="44"/>
                    </a:lnTo>
                    <a:lnTo>
                      <a:pt x="208" y="46"/>
                    </a:lnTo>
                    <a:lnTo>
                      <a:pt x="208" y="50"/>
                    </a:lnTo>
                    <a:lnTo>
                      <a:pt x="204" y="50"/>
                    </a:lnTo>
                    <a:lnTo>
                      <a:pt x="204" y="54"/>
                    </a:lnTo>
                    <a:lnTo>
                      <a:pt x="200" y="52"/>
                    </a:lnTo>
                    <a:lnTo>
                      <a:pt x="198" y="50"/>
                    </a:lnTo>
                    <a:lnTo>
                      <a:pt x="190" y="50"/>
                    </a:lnTo>
                    <a:lnTo>
                      <a:pt x="190" y="54"/>
                    </a:lnTo>
                    <a:lnTo>
                      <a:pt x="182" y="60"/>
                    </a:lnTo>
                    <a:lnTo>
                      <a:pt x="190" y="72"/>
                    </a:lnTo>
                    <a:lnTo>
                      <a:pt x="188" y="78"/>
                    </a:lnTo>
                    <a:lnTo>
                      <a:pt x="188" y="80"/>
                    </a:lnTo>
                    <a:lnTo>
                      <a:pt x="188" y="82"/>
                    </a:lnTo>
                    <a:lnTo>
                      <a:pt x="196" y="80"/>
                    </a:lnTo>
                    <a:lnTo>
                      <a:pt x="204" y="78"/>
                    </a:lnTo>
                    <a:lnTo>
                      <a:pt x="206" y="76"/>
                    </a:lnTo>
                    <a:lnTo>
                      <a:pt x="204" y="76"/>
                    </a:lnTo>
                    <a:lnTo>
                      <a:pt x="194" y="72"/>
                    </a:lnTo>
                    <a:lnTo>
                      <a:pt x="194" y="68"/>
                    </a:lnTo>
                    <a:lnTo>
                      <a:pt x="194" y="64"/>
                    </a:lnTo>
                    <a:lnTo>
                      <a:pt x="204" y="62"/>
                    </a:lnTo>
                    <a:lnTo>
                      <a:pt x="208" y="62"/>
                    </a:lnTo>
                    <a:lnTo>
                      <a:pt x="214" y="62"/>
                    </a:lnTo>
                    <a:lnTo>
                      <a:pt x="218" y="72"/>
                    </a:lnTo>
                    <a:lnTo>
                      <a:pt x="234" y="72"/>
                    </a:lnTo>
                    <a:lnTo>
                      <a:pt x="236" y="64"/>
                    </a:lnTo>
                    <a:lnTo>
                      <a:pt x="242" y="58"/>
                    </a:lnTo>
                    <a:lnTo>
                      <a:pt x="248" y="54"/>
                    </a:lnTo>
                    <a:lnTo>
                      <a:pt x="252" y="54"/>
                    </a:lnTo>
                    <a:lnTo>
                      <a:pt x="268" y="52"/>
                    </a:lnTo>
                    <a:lnTo>
                      <a:pt x="266" y="46"/>
                    </a:lnTo>
                    <a:lnTo>
                      <a:pt x="262" y="44"/>
                    </a:lnTo>
                    <a:lnTo>
                      <a:pt x="262" y="40"/>
                    </a:lnTo>
                    <a:lnTo>
                      <a:pt x="262" y="36"/>
                    </a:lnTo>
                    <a:lnTo>
                      <a:pt x="260" y="36"/>
                    </a:lnTo>
                    <a:lnTo>
                      <a:pt x="256" y="40"/>
                    </a:lnTo>
                    <a:lnTo>
                      <a:pt x="252" y="36"/>
                    </a:lnTo>
                    <a:lnTo>
                      <a:pt x="250" y="34"/>
                    </a:lnTo>
                    <a:lnTo>
                      <a:pt x="250" y="32"/>
                    </a:lnTo>
                    <a:lnTo>
                      <a:pt x="240" y="32"/>
                    </a:lnTo>
                    <a:lnTo>
                      <a:pt x="232" y="28"/>
                    </a:lnTo>
                    <a:lnTo>
                      <a:pt x="230" y="26"/>
                    </a:lnTo>
                    <a:lnTo>
                      <a:pt x="230" y="22"/>
                    </a:lnTo>
                    <a:lnTo>
                      <a:pt x="226" y="14"/>
                    </a:lnTo>
                    <a:lnTo>
                      <a:pt x="218" y="6"/>
                    </a:lnTo>
                    <a:lnTo>
                      <a:pt x="212" y="0"/>
                    </a:lnTo>
                    <a:lnTo>
                      <a:pt x="212" y="0"/>
                    </a:lnTo>
                    <a:lnTo>
                      <a:pt x="21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4" name="Freeform 1647"/>
              <p:cNvSpPr>
                <a:spLocks/>
              </p:cNvSpPr>
              <p:nvPr/>
            </p:nvSpPr>
            <p:spPr bwMode="auto">
              <a:xfrm>
                <a:off x="993775" y="3384550"/>
                <a:ext cx="6350" cy="9525"/>
              </a:xfrm>
              <a:custGeom>
                <a:avLst/>
                <a:gdLst>
                  <a:gd name="T0" fmla="*/ 0 w 4"/>
                  <a:gd name="T1" fmla="*/ 0 h 6"/>
                  <a:gd name="T2" fmla="*/ 0 w 4"/>
                  <a:gd name="T3" fmla="*/ 0 h 6"/>
                  <a:gd name="T4" fmla="*/ 0 w 4"/>
                  <a:gd name="T5" fmla="*/ 2 h 6"/>
                  <a:gd name="T6" fmla="*/ 2 w 4"/>
                  <a:gd name="T7" fmla="*/ 2 h 6"/>
                  <a:gd name="T8" fmla="*/ 2 w 4"/>
                  <a:gd name="T9" fmla="*/ 6 h 6"/>
                  <a:gd name="T10" fmla="*/ 4 w 4"/>
                  <a:gd name="T11" fmla="*/ 6 h 6"/>
                  <a:gd name="T12" fmla="*/ 4 w 4"/>
                  <a:gd name="T13" fmla="*/ 2 h 6"/>
                  <a:gd name="T14" fmla="*/ 2 w 4"/>
                  <a:gd name="T15" fmla="*/ 2 h 6"/>
                  <a:gd name="T16" fmla="*/ 0 w 4"/>
                  <a:gd name="T17" fmla="*/ 0 h 6"/>
                  <a:gd name="T18" fmla="*/ 0 w 4"/>
                  <a:gd name="T19" fmla="*/ 0 h 6"/>
                  <a:gd name="T20" fmla="*/ 0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0"/>
                    </a:moveTo>
                    <a:lnTo>
                      <a:pt x="0" y="0"/>
                    </a:lnTo>
                    <a:lnTo>
                      <a:pt x="0" y="2"/>
                    </a:lnTo>
                    <a:lnTo>
                      <a:pt x="2" y="2"/>
                    </a:lnTo>
                    <a:lnTo>
                      <a:pt x="2" y="6"/>
                    </a:lnTo>
                    <a:lnTo>
                      <a:pt x="4" y="6"/>
                    </a:lnTo>
                    <a:lnTo>
                      <a:pt x="4" y="2"/>
                    </a:lnTo>
                    <a:lnTo>
                      <a:pt x="2"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5" name="Freeform 1648"/>
              <p:cNvSpPr>
                <a:spLocks/>
              </p:cNvSpPr>
              <p:nvPr/>
            </p:nvSpPr>
            <p:spPr bwMode="auto">
              <a:xfrm>
                <a:off x="993775" y="3384550"/>
                <a:ext cx="6350" cy="9525"/>
              </a:xfrm>
              <a:custGeom>
                <a:avLst/>
                <a:gdLst>
                  <a:gd name="T0" fmla="*/ 0 w 4"/>
                  <a:gd name="T1" fmla="*/ 0 h 6"/>
                  <a:gd name="T2" fmla="*/ 0 w 4"/>
                  <a:gd name="T3" fmla="*/ 0 h 6"/>
                  <a:gd name="T4" fmla="*/ 0 w 4"/>
                  <a:gd name="T5" fmla="*/ 2 h 6"/>
                  <a:gd name="T6" fmla="*/ 2 w 4"/>
                  <a:gd name="T7" fmla="*/ 2 h 6"/>
                  <a:gd name="T8" fmla="*/ 2 w 4"/>
                  <a:gd name="T9" fmla="*/ 6 h 6"/>
                  <a:gd name="T10" fmla="*/ 4 w 4"/>
                  <a:gd name="T11" fmla="*/ 6 h 6"/>
                  <a:gd name="T12" fmla="*/ 4 w 4"/>
                  <a:gd name="T13" fmla="*/ 2 h 6"/>
                  <a:gd name="T14" fmla="*/ 2 w 4"/>
                  <a:gd name="T15" fmla="*/ 2 h 6"/>
                  <a:gd name="T16" fmla="*/ 0 w 4"/>
                  <a:gd name="T17" fmla="*/ 0 h 6"/>
                  <a:gd name="T18" fmla="*/ 0 w 4"/>
                  <a:gd name="T19" fmla="*/ 0 h 6"/>
                  <a:gd name="T20" fmla="*/ 0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0"/>
                    </a:moveTo>
                    <a:lnTo>
                      <a:pt x="0" y="0"/>
                    </a:lnTo>
                    <a:lnTo>
                      <a:pt x="0" y="2"/>
                    </a:lnTo>
                    <a:lnTo>
                      <a:pt x="2" y="2"/>
                    </a:lnTo>
                    <a:lnTo>
                      <a:pt x="2" y="6"/>
                    </a:lnTo>
                    <a:lnTo>
                      <a:pt x="4" y="6"/>
                    </a:lnTo>
                    <a:lnTo>
                      <a:pt x="4" y="2"/>
                    </a:lnTo>
                    <a:lnTo>
                      <a:pt x="2"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6" name="Freeform 1649"/>
              <p:cNvSpPr>
                <a:spLocks noEditPoints="1"/>
              </p:cNvSpPr>
              <p:nvPr/>
            </p:nvSpPr>
            <p:spPr bwMode="auto">
              <a:xfrm>
                <a:off x="1822450" y="3679825"/>
                <a:ext cx="3175" cy="15875"/>
              </a:xfrm>
              <a:custGeom>
                <a:avLst/>
                <a:gdLst>
                  <a:gd name="T0" fmla="*/ 0 w 2"/>
                  <a:gd name="T1" fmla="*/ 0 h 10"/>
                  <a:gd name="T2" fmla="*/ 0 w 2"/>
                  <a:gd name="T3" fmla="*/ 0 h 10"/>
                  <a:gd name="T4" fmla="*/ 0 w 2"/>
                  <a:gd name="T5" fmla="*/ 0 h 10"/>
                  <a:gd name="T6" fmla="*/ 0 w 2"/>
                  <a:gd name="T7" fmla="*/ 0 h 10"/>
                  <a:gd name="T8" fmla="*/ 2 w 2"/>
                  <a:gd name="T9" fmla="*/ 0 h 10"/>
                  <a:gd name="T10" fmla="*/ 2 w 2"/>
                  <a:gd name="T11" fmla="*/ 0 h 10"/>
                  <a:gd name="T12" fmla="*/ 0 w 2"/>
                  <a:gd name="T13" fmla="*/ 0 h 10"/>
                  <a:gd name="T14" fmla="*/ 0 w 2"/>
                  <a:gd name="T15" fmla="*/ 4 h 10"/>
                  <a:gd name="T16" fmla="*/ 0 w 2"/>
                  <a:gd name="T17" fmla="*/ 6 h 10"/>
                  <a:gd name="T18" fmla="*/ 2 w 2"/>
                  <a:gd name="T19" fmla="*/ 10 h 10"/>
                  <a:gd name="T20" fmla="*/ 2 w 2"/>
                  <a:gd name="T21" fmla="*/ 6 h 10"/>
                  <a:gd name="T22" fmla="*/ 2 w 2"/>
                  <a:gd name="T23" fmla="*/ 0 h 10"/>
                  <a:gd name="T24" fmla="*/ 2 w 2"/>
                  <a:gd name="T25" fmla="*/ 0 h 10"/>
                  <a:gd name="T26" fmla="*/ 2 w 2"/>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10">
                    <a:moveTo>
                      <a:pt x="0" y="0"/>
                    </a:moveTo>
                    <a:lnTo>
                      <a:pt x="0" y="0"/>
                    </a:lnTo>
                    <a:lnTo>
                      <a:pt x="0" y="0"/>
                    </a:lnTo>
                    <a:lnTo>
                      <a:pt x="0" y="0"/>
                    </a:lnTo>
                    <a:close/>
                    <a:moveTo>
                      <a:pt x="2" y="0"/>
                    </a:moveTo>
                    <a:lnTo>
                      <a:pt x="2" y="0"/>
                    </a:lnTo>
                    <a:lnTo>
                      <a:pt x="0" y="0"/>
                    </a:lnTo>
                    <a:lnTo>
                      <a:pt x="0" y="4"/>
                    </a:lnTo>
                    <a:lnTo>
                      <a:pt x="0" y="6"/>
                    </a:lnTo>
                    <a:lnTo>
                      <a:pt x="2" y="10"/>
                    </a:lnTo>
                    <a:lnTo>
                      <a:pt x="2" y="6"/>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7" name="Freeform 1650"/>
              <p:cNvSpPr>
                <a:spLocks noEditPoints="1"/>
              </p:cNvSpPr>
              <p:nvPr/>
            </p:nvSpPr>
            <p:spPr bwMode="auto">
              <a:xfrm>
                <a:off x="1822450" y="3679825"/>
                <a:ext cx="3175" cy="15875"/>
              </a:xfrm>
              <a:custGeom>
                <a:avLst/>
                <a:gdLst>
                  <a:gd name="T0" fmla="*/ 0 w 2"/>
                  <a:gd name="T1" fmla="*/ 0 h 10"/>
                  <a:gd name="T2" fmla="*/ 0 w 2"/>
                  <a:gd name="T3" fmla="*/ 0 h 10"/>
                  <a:gd name="T4" fmla="*/ 0 w 2"/>
                  <a:gd name="T5" fmla="*/ 0 h 10"/>
                  <a:gd name="T6" fmla="*/ 0 w 2"/>
                  <a:gd name="T7" fmla="*/ 0 h 10"/>
                  <a:gd name="T8" fmla="*/ 2 w 2"/>
                  <a:gd name="T9" fmla="*/ 0 h 10"/>
                  <a:gd name="T10" fmla="*/ 2 w 2"/>
                  <a:gd name="T11" fmla="*/ 0 h 10"/>
                  <a:gd name="T12" fmla="*/ 0 w 2"/>
                  <a:gd name="T13" fmla="*/ 0 h 10"/>
                  <a:gd name="T14" fmla="*/ 0 w 2"/>
                  <a:gd name="T15" fmla="*/ 4 h 10"/>
                  <a:gd name="T16" fmla="*/ 0 w 2"/>
                  <a:gd name="T17" fmla="*/ 6 h 10"/>
                  <a:gd name="T18" fmla="*/ 2 w 2"/>
                  <a:gd name="T19" fmla="*/ 10 h 10"/>
                  <a:gd name="T20" fmla="*/ 2 w 2"/>
                  <a:gd name="T21" fmla="*/ 6 h 10"/>
                  <a:gd name="T22" fmla="*/ 2 w 2"/>
                  <a:gd name="T23" fmla="*/ 0 h 10"/>
                  <a:gd name="T24" fmla="*/ 2 w 2"/>
                  <a:gd name="T25" fmla="*/ 0 h 10"/>
                  <a:gd name="T26" fmla="*/ 2 w 2"/>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10">
                    <a:moveTo>
                      <a:pt x="0" y="0"/>
                    </a:moveTo>
                    <a:lnTo>
                      <a:pt x="0" y="0"/>
                    </a:lnTo>
                    <a:lnTo>
                      <a:pt x="0" y="0"/>
                    </a:lnTo>
                    <a:lnTo>
                      <a:pt x="0" y="0"/>
                    </a:lnTo>
                    <a:close/>
                    <a:moveTo>
                      <a:pt x="2" y="0"/>
                    </a:moveTo>
                    <a:lnTo>
                      <a:pt x="2" y="0"/>
                    </a:lnTo>
                    <a:lnTo>
                      <a:pt x="0" y="0"/>
                    </a:lnTo>
                    <a:lnTo>
                      <a:pt x="0" y="4"/>
                    </a:lnTo>
                    <a:lnTo>
                      <a:pt x="0" y="6"/>
                    </a:lnTo>
                    <a:lnTo>
                      <a:pt x="2" y="10"/>
                    </a:lnTo>
                    <a:lnTo>
                      <a:pt x="2" y="6"/>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8" name="Freeform 1651"/>
              <p:cNvSpPr>
                <a:spLocks/>
              </p:cNvSpPr>
              <p:nvPr/>
            </p:nvSpPr>
            <p:spPr bwMode="auto">
              <a:xfrm>
                <a:off x="454025" y="4137025"/>
                <a:ext cx="152400" cy="196850"/>
              </a:xfrm>
              <a:custGeom>
                <a:avLst/>
                <a:gdLst>
                  <a:gd name="T0" fmla="*/ 20 w 96"/>
                  <a:gd name="T1" fmla="*/ 124 h 124"/>
                  <a:gd name="T2" fmla="*/ 26 w 96"/>
                  <a:gd name="T3" fmla="*/ 118 h 124"/>
                  <a:gd name="T4" fmla="*/ 36 w 96"/>
                  <a:gd name="T5" fmla="*/ 110 h 124"/>
                  <a:gd name="T6" fmla="*/ 52 w 96"/>
                  <a:gd name="T7" fmla="*/ 106 h 124"/>
                  <a:gd name="T8" fmla="*/ 74 w 96"/>
                  <a:gd name="T9" fmla="*/ 114 h 124"/>
                  <a:gd name="T10" fmla="*/ 80 w 96"/>
                  <a:gd name="T11" fmla="*/ 102 h 124"/>
                  <a:gd name="T12" fmla="*/ 80 w 96"/>
                  <a:gd name="T13" fmla="*/ 96 h 124"/>
                  <a:gd name="T14" fmla="*/ 80 w 96"/>
                  <a:gd name="T15" fmla="*/ 72 h 124"/>
                  <a:gd name="T16" fmla="*/ 90 w 96"/>
                  <a:gd name="T17" fmla="*/ 52 h 124"/>
                  <a:gd name="T18" fmla="*/ 92 w 96"/>
                  <a:gd name="T19" fmla="*/ 40 h 124"/>
                  <a:gd name="T20" fmla="*/ 92 w 96"/>
                  <a:gd name="T21" fmla="*/ 22 h 124"/>
                  <a:gd name="T22" fmla="*/ 92 w 96"/>
                  <a:gd name="T23" fmla="*/ 16 h 124"/>
                  <a:gd name="T24" fmla="*/ 80 w 96"/>
                  <a:gd name="T25" fmla="*/ 10 h 124"/>
                  <a:gd name="T26" fmla="*/ 78 w 96"/>
                  <a:gd name="T27" fmla="*/ 4 h 124"/>
                  <a:gd name="T28" fmla="*/ 66 w 96"/>
                  <a:gd name="T29" fmla="*/ 8 h 124"/>
                  <a:gd name="T30" fmla="*/ 60 w 96"/>
                  <a:gd name="T31" fmla="*/ 2 h 124"/>
                  <a:gd name="T32" fmla="*/ 46 w 96"/>
                  <a:gd name="T33" fmla="*/ 4 h 124"/>
                  <a:gd name="T34" fmla="*/ 44 w 96"/>
                  <a:gd name="T35" fmla="*/ 10 h 124"/>
                  <a:gd name="T36" fmla="*/ 38 w 96"/>
                  <a:gd name="T37" fmla="*/ 12 h 124"/>
                  <a:gd name="T38" fmla="*/ 36 w 96"/>
                  <a:gd name="T39" fmla="*/ 8 h 124"/>
                  <a:gd name="T40" fmla="*/ 28 w 96"/>
                  <a:gd name="T41" fmla="*/ 18 h 124"/>
                  <a:gd name="T42" fmla="*/ 26 w 96"/>
                  <a:gd name="T43" fmla="*/ 16 h 124"/>
                  <a:gd name="T44" fmla="*/ 16 w 96"/>
                  <a:gd name="T45" fmla="*/ 22 h 124"/>
                  <a:gd name="T46" fmla="*/ 16 w 96"/>
                  <a:gd name="T47" fmla="*/ 28 h 124"/>
                  <a:gd name="T48" fmla="*/ 20 w 96"/>
                  <a:gd name="T49" fmla="*/ 36 h 124"/>
                  <a:gd name="T50" fmla="*/ 16 w 96"/>
                  <a:gd name="T51" fmla="*/ 40 h 124"/>
                  <a:gd name="T52" fmla="*/ 10 w 96"/>
                  <a:gd name="T53" fmla="*/ 44 h 124"/>
                  <a:gd name="T54" fmla="*/ 8 w 96"/>
                  <a:gd name="T55" fmla="*/ 54 h 124"/>
                  <a:gd name="T56" fmla="*/ 8 w 96"/>
                  <a:gd name="T57" fmla="*/ 62 h 124"/>
                  <a:gd name="T58" fmla="*/ 2 w 96"/>
                  <a:gd name="T59" fmla="*/ 70 h 124"/>
                  <a:gd name="T60" fmla="*/ 10 w 96"/>
                  <a:gd name="T61" fmla="*/ 76 h 124"/>
                  <a:gd name="T62" fmla="*/ 16 w 96"/>
                  <a:gd name="T63" fmla="*/ 88 h 124"/>
                  <a:gd name="T64" fmla="*/ 20 w 96"/>
                  <a:gd name="T65" fmla="*/ 96 h 124"/>
                  <a:gd name="T66" fmla="*/ 20 w 96"/>
                  <a:gd name="T67" fmla="*/ 100 h 124"/>
                  <a:gd name="T68" fmla="*/ 18 w 96"/>
                  <a:gd name="T69" fmla="*/ 108 h 124"/>
                  <a:gd name="T70" fmla="*/ 18 w 96"/>
                  <a:gd name="T71" fmla="*/ 116 h 124"/>
                  <a:gd name="T72" fmla="*/ 20 w 96"/>
                  <a:gd name="T73"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24">
                    <a:moveTo>
                      <a:pt x="20" y="124"/>
                    </a:moveTo>
                    <a:lnTo>
                      <a:pt x="20" y="124"/>
                    </a:lnTo>
                    <a:lnTo>
                      <a:pt x="20" y="120"/>
                    </a:lnTo>
                    <a:lnTo>
                      <a:pt x="26" y="118"/>
                    </a:lnTo>
                    <a:lnTo>
                      <a:pt x="32" y="114"/>
                    </a:lnTo>
                    <a:lnTo>
                      <a:pt x="36" y="110"/>
                    </a:lnTo>
                    <a:lnTo>
                      <a:pt x="42" y="106"/>
                    </a:lnTo>
                    <a:lnTo>
                      <a:pt x="52" y="106"/>
                    </a:lnTo>
                    <a:lnTo>
                      <a:pt x="60" y="108"/>
                    </a:lnTo>
                    <a:lnTo>
                      <a:pt x="74" y="114"/>
                    </a:lnTo>
                    <a:lnTo>
                      <a:pt x="78" y="114"/>
                    </a:lnTo>
                    <a:lnTo>
                      <a:pt x="80" y="102"/>
                    </a:lnTo>
                    <a:lnTo>
                      <a:pt x="80" y="98"/>
                    </a:lnTo>
                    <a:lnTo>
                      <a:pt x="80" y="96"/>
                    </a:lnTo>
                    <a:lnTo>
                      <a:pt x="78" y="82"/>
                    </a:lnTo>
                    <a:lnTo>
                      <a:pt x="80" y="72"/>
                    </a:lnTo>
                    <a:lnTo>
                      <a:pt x="84" y="62"/>
                    </a:lnTo>
                    <a:lnTo>
                      <a:pt x="90" y="52"/>
                    </a:lnTo>
                    <a:lnTo>
                      <a:pt x="92" y="44"/>
                    </a:lnTo>
                    <a:lnTo>
                      <a:pt x="92" y="40"/>
                    </a:lnTo>
                    <a:lnTo>
                      <a:pt x="96" y="30"/>
                    </a:lnTo>
                    <a:lnTo>
                      <a:pt x="92" y="22"/>
                    </a:lnTo>
                    <a:lnTo>
                      <a:pt x="92" y="20"/>
                    </a:lnTo>
                    <a:lnTo>
                      <a:pt x="92" y="16"/>
                    </a:lnTo>
                    <a:lnTo>
                      <a:pt x="90" y="10"/>
                    </a:lnTo>
                    <a:lnTo>
                      <a:pt x="80" y="10"/>
                    </a:lnTo>
                    <a:lnTo>
                      <a:pt x="78" y="8"/>
                    </a:lnTo>
                    <a:lnTo>
                      <a:pt x="78" y="4"/>
                    </a:lnTo>
                    <a:lnTo>
                      <a:pt x="72" y="2"/>
                    </a:lnTo>
                    <a:lnTo>
                      <a:pt x="66" y="8"/>
                    </a:lnTo>
                    <a:lnTo>
                      <a:pt x="62" y="8"/>
                    </a:lnTo>
                    <a:lnTo>
                      <a:pt x="60" y="2"/>
                    </a:lnTo>
                    <a:lnTo>
                      <a:pt x="50" y="0"/>
                    </a:lnTo>
                    <a:lnTo>
                      <a:pt x="46" y="4"/>
                    </a:lnTo>
                    <a:lnTo>
                      <a:pt x="44" y="8"/>
                    </a:lnTo>
                    <a:lnTo>
                      <a:pt x="44" y="10"/>
                    </a:lnTo>
                    <a:lnTo>
                      <a:pt x="42" y="12"/>
                    </a:lnTo>
                    <a:lnTo>
                      <a:pt x="38" y="12"/>
                    </a:lnTo>
                    <a:lnTo>
                      <a:pt x="36" y="10"/>
                    </a:lnTo>
                    <a:lnTo>
                      <a:pt x="36" y="8"/>
                    </a:lnTo>
                    <a:lnTo>
                      <a:pt x="32" y="10"/>
                    </a:lnTo>
                    <a:lnTo>
                      <a:pt x="28" y="18"/>
                    </a:lnTo>
                    <a:lnTo>
                      <a:pt x="28" y="16"/>
                    </a:lnTo>
                    <a:lnTo>
                      <a:pt x="26" y="16"/>
                    </a:lnTo>
                    <a:lnTo>
                      <a:pt x="20" y="20"/>
                    </a:lnTo>
                    <a:lnTo>
                      <a:pt x="16" y="22"/>
                    </a:lnTo>
                    <a:lnTo>
                      <a:pt x="16" y="26"/>
                    </a:lnTo>
                    <a:lnTo>
                      <a:pt x="16" y="28"/>
                    </a:lnTo>
                    <a:lnTo>
                      <a:pt x="18" y="34"/>
                    </a:lnTo>
                    <a:lnTo>
                      <a:pt x="20" y="36"/>
                    </a:lnTo>
                    <a:lnTo>
                      <a:pt x="18" y="38"/>
                    </a:lnTo>
                    <a:lnTo>
                      <a:pt x="16" y="40"/>
                    </a:lnTo>
                    <a:lnTo>
                      <a:pt x="14" y="44"/>
                    </a:lnTo>
                    <a:lnTo>
                      <a:pt x="10" y="44"/>
                    </a:lnTo>
                    <a:lnTo>
                      <a:pt x="10" y="48"/>
                    </a:lnTo>
                    <a:lnTo>
                      <a:pt x="8" y="54"/>
                    </a:lnTo>
                    <a:lnTo>
                      <a:pt x="8" y="56"/>
                    </a:lnTo>
                    <a:lnTo>
                      <a:pt x="8" y="62"/>
                    </a:lnTo>
                    <a:lnTo>
                      <a:pt x="8" y="64"/>
                    </a:lnTo>
                    <a:lnTo>
                      <a:pt x="2" y="70"/>
                    </a:lnTo>
                    <a:lnTo>
                      <a:pt x="0" y="74"/>
                    </a:lnTo>
                    <a:lnTo>
                      <a:pt x="10" y="76"/>
                    </a:lnTo>
                    <a:lnTo>
                      <a:pt x="14" y="82"/>
                    </a:lnTo>
                    <a:lnTo>
                      <a:pt x="16" y="88"/>
                    </a:lnTo>
                    <a:lnTo>
                      <a:pt x="18" y="92"/>
                    </a:lnTo>
                    <a:lnTo>
                      <a:pt x="20" y="96"/>
                    </a:lnTo>
                    <a:lnTo>
                      <a:pt x="24" y="96"/>
                    </a:lnTo>
                    <a:lnTo>
                      <a:pt x="20" y="100"/>
                    </a:lnTo>
                    <a:lnTo>
                      <a:pt x="20" y="102"/>
                    </a:lnTo>
                    <a:lnTo>
                      <a:pt x="18" y="108"/>
                    </a:lnTo>
                    <a:lnTo>
                      <a:pt x="18" y="110"/>
                    </a:lnTo>
                    <a:lnTo>
                      <a:pt x="18" y="116"/>
                    </a:lnTo>
                    <a:lnTo>
                      <a:pt x="20" y="124"/>
                    </a:lnTo>
                    <a:lnTo>
                      <a:pt x="20" y="124"/>
                    </a:lnTo>
                    <a:lnTo>
                      <a:pt x="20" y="12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19" name="Freeform 1653"/>
              <p:cNvSpPr>
                <a:spLocks/>
              </p:cNvSpPr>
              <p:nvPr/>
            </p:nvSpPr>
            <p:spPr bwMode="auto">
              <a:xfrm>
                <a:off x="854075" y="3225800"/>
                <a:ext cx="41275" cy="73025"/>
              </a:xfrm>
              <a:custGeom>
                <a:avLst/>
                <a:gdLst>
                  <a:gd name="T0" fmla="*/ 10 w 26"/>
                  <a:gd name="T1" fmla="*/ 0 h 46"/>
                  <a:gd name="T2" fmla="*/ 10 w 26"/>
                  <a:gd name="T3" fmla="*/ 0 h 46"/>
                  <a:gd name="T4" fmla="*/ 0 w 26"/>
                  <a:gd name="T5" fmla="*/ 8 h 46"/>
                  <a:gd name="T6" fmla="*/ 2 w 26"/>
                  <a:gd name="T7" fmla="*/ 22 h 46"/>
                  <a:gd name="T8" fmla="*/ 4 w 26"/>
                  <a:gd name="T9" fmla="*/ 40 h 46"/>
                  <a:gd name="T10" fmla="*/ 8 w 26"/>
                  <a:gd name="T11" fmla="*/ 44 h 46"/>
                  <a:gd name="T12" fmla="*/ 8 w 26"/>
                  <a:gd name="T13" fmla="*/ 46 h 46"/>
                  <a:gd name="T14" fmla="*/ 12 w 26"/>
                  <a:gd name="T15" fmla="*/ 46 h 46"/>
                  <a:gd name="T16" fmla="*/ 16 w 26"/>
                  <a:gd name="T17" fmla="*/ 44 h 46"/>
                  <a:gd name="T18" fmla="*/ 12 w 26"/>
                  <a:gd name="T19" fmla="*/ 44 h 46"/>
                  <a:gd name="T20" fmla="*/ 20 w 26"/>
                  <a:gd name="T21" fmla="*/ 40 h 46"/>
                  <a:gd name="T22" fmla="*/ 24 w 26"/>
                  <a:gd name="T23" fmla="*/ 22 h 46"/>
                  <a:gd name="T24" fmla="*/ 26 w 26"/>
                  <a:gd name="T25" fmla="*/ 12 h 46"/>
                  <a:gd name="T26" fmla="*/ 18 w 26"/>
                  <a:gd name="T27" fmla="*/ 0 h 46"/>
                  <a:gd name="T28" fmla="*/ 10 w 26"/>
                  <a:gd name="T29" fmla="*/ 0 h 46"/>
                  <a:gd name="T30" fmla="*/ 10 w 26"/>
                  <a:gd name="T31" fmla="*/ 0 h 46"/>
                  <a:gd name="T32" fmla="*/ 10 w 26"/>
                  <a:gd name="T3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46">
                    <a:moveTo>
                      <a:pt x="10" y="0"/>
                    </a:moveTo>
                    <a:lnTo>
                      <a:pt x="10" y="0"/>
                    </a:lnTo>
                    <a:lnTo>
                      <a:pt x="0" y="8"/>
                    </a:lnTo>
                    <a:lnTo>
                      <a:pt x="2" y="22"/>
                    </a:lnTo>
                    <a:lnTo>
                      <a:pt x="4" y="40"/>
                    </a:lnTo>
                    <a:lnTo>
                      <a:pt x="8" y="44"/>
                    </a:lnTo>
                    <a:lnTo>
                      <a:pt x="8" y="46"/>
                    </a:lnTo>
                    <a:lnTo>
                      <a:pt x="12" y="46"/>
                    </a:lnTo>
                    <a:lnTo>
                      <a:pt x="16" y="44"/>
                    </a:lnTo>
                    <a:lnTo>
                      <a:pt x="12" y="44"/>
                    </a:lnTo>
                    <a:lnTo>
                      <a:pt x="20" y="40"/>
                    </a:lnTo>
                    <a:lnTo>
                      <a:pt x="24" y="22"/>
                    </a:lnTo>
                    <a:lnTo>
                      <a:pt x="26" y="12"/>
                    </a:lnTo>
                    <a:lnTo>
                      <a:pt x="18" y="0"/>
                    </a:lnTo>
                    <a:lnTo>
                      <a:pt x="10" y="0"/>
                    </a:lnTo>
                    <a:lnTo>
                      <a:pt x="10" y="0"/>
                    </a:lnTo>
                    <a:lnTo>
                      <a:pt x="1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0" name="Freeform 1654"/>
              <p:cNvSpPr>
                <a:spLocks/>
              </p:cNvSpPr>
              <p:nvPr/>
            </p:nvSpPr>
            <p:spPr bwMode="auto">
              <a:xfrm>
                <a:off x="815975" y="3032125"/>
                <a:ext cx="263525" cy="336550"/>
              </a:xfrm>
              <a:custGeom>
                <a:avLst/>
                <a:gdLst>
                  <a:gd name="T0" fmla="*/ 14 w 166"/>
                  <a:gd name="T1" fmla="*/ 72 h 212"/>
                  <a:gd name="T2" fmla="*/ 24 w 166"/>
                  <a:gd name="T3" fmla="*/ 60 h 212"/>
                  <a:gd name="T4" fmla="*/ 32 w 166"/>
                  <a:gd name="T5" fmla="*/ 56 h 212"/>
                  <a:gd name="T6" fmla="*/ 46 w 166"/>
                  <a:gd name="T7" fmla="*/ 66 h 212"/>
                  <a:gd name="T8" fmla="*/ 70 w 166"/>
                  <a:gd name="T9" fmla="*/ 106 h 212"/>
                  <a:gd name="T10" fmla="*/ 92 w 166"/>
                  <a:gd name="T11" fmla="*/ 124 h 212"/>
                  <a:gd name="T12" fmla="*/ 110 w 166"/>
                  <a:gd name="T13" fmla="*/ 136 h 212"/>
                  <a:gd name="T14" fmla="*/ 118 w 166"/>
                  <a:gd name="T15" fmla="*/ 142 h 212"/>
                  <a:gd name="T16" fmla="*/ 128 w 166"/>
                  <a:gd name="T17" fmla="*/ 150 h 212"/>
                  <a:gd name="T18" fmla="*/ 134 w 166"/>
                  <a:gd name="T19" fmla="*/ 174 h 212"/>
                  <a:gd name="T20" fmla="*/ 128 w 166"/>
                  <a:gd name="T21" fmla="*/ 188 h 212"/>
                  <a:gd name="T22" fmla="*/ 86 w 166"/>
                  <a:gd name="T23" fmla="*/ 192 h 212"/>
                  <a:gd name="T24" fmla="*/ 118 w 166"/>
                  <a:gd name="T25" fmla="*/ 212 h 212"/>
                  <a:gd name="T26" fmla="*/ 128 w 166"/>
                  <a:gd name="T27" fmla="*/ 192 h 212"/>
                  <a:gd name="T28" fmla="*/ 148 w 166"/>
                  <a:gd name="T29" fmla="*/ 168 h 212"/>
                  <a:gd name="T30" fmla="*/ 142 w 166"/>
                  <a:gd name="T31" fmla="*/ 150 h 212"/>
                  <a:gd name="T32" fmla="*/ 148 w 166"/>
                  <a:gd name="T33" fmla="*/ 140 h 212"/>
                  <a:gd name="T34" fmla="*/ 164 w 166"/>
                  <a:gd name="T35" fmla="*/ 150 h 212"/>
                  <a:gd name="T36" fmla="*/ 160 w 166"/>
                  <a:gd name="T37" fmla="*/ 136 h 212"/>
                  <a:gd name="T38" fmla="*/ 138 w 166"/>
                  <a:gd name="T39" fmla="*/ 122 h 212"/>
                  <a:gd name="T40" fmla="*/ 136 w 166"/>
                  <a:gd name="T41" fmla="*/ 114 h 212"/>
                  <a:gd name="T42" fmla="*/ 110 w 166"/>
                  <a:gd name="T43" fmla="*/ 102 h 212"/>
                  <a:gd name="T44" fmla="*/ 102 w 166"/>
                  <a:gd name="T45" fmla="*/ 82 h 212"/>
                  <a:gd name="T46" fmla="*/ 78 w 166"/>
                  <a:gd name="T47" fmla="*/ 64 h 212"/>
                  <a:gd name="T48" fmla="*/ 82 w 166"/>
                  <a:gd name="T49" fmla="*/ 40 h 212"/>
                  <a:gd name="T50" fmla="*/ 100 w 166"/>
                  <a:gd name="T51" fmla="*/ 32 h 212"/>
                  <a:gd name="T52" fmla="*/ 98 w 166"/>
                  <a:gd name="T53" fmla="*/ 22 h 212"/>
                  <a:gd name="T54" fmla="*/ 92 w 166"/>
                  <a:gd name="T55" fmla="*/ 14 h 212"/>
                  <a:gd name="T56" fmla="*/ 86 w 166"/>
                  <a:gd name="T57" fmla="*/ 8 h 212"/>
                  <a:gd name="T58" fmla="*/ 78 w 166"/>
                  <a:gd name="T59" fmla="*/ 4 h 212"/>
                  <a:gd name="T60" fmla="*/ 68 w 166"/>
                  <a:gd name="T61" fmla="*/ 2 h 212"/>
                  <a:gd name="T62" fmla="*/ 62 w 166"/>
                  <a:gd name="T63" fmla="*/ 4 h 212"/>
                  <a:gd name="T64" fmla="*/ 54 w 166"/>
                  <a:gd name="T65" fmla="*/ 4 h 212"/>
                  <a:gd name="T66" fmla="*/ 54 w 166"/>
                  <a:gd name="T67" fmla="*/ 8 h 212"/>
                  <a:gd name="T68" fmla="*/ 50 w 166"/>
                  <a:gd name="T69" fmla="*/ 12 h 212"/>
                  <a:gd name="T70" fmla="*/ 42 w 166"/>
                  <a:gd name="T71" fmla="*/ 18 h 212"/>
                  <a:gd name="T72" fmla="*/ 40 w 166"/>
                  <a:gd name="T73" fmla="*/ 26 h 212"/>
                  <a:gd name="T74" fmla="*/ 28 w 166"/>
                  <a:gd name="T75" fmla="*/ 22 h 212"/>
                  <a:gd name="T76" fmla="*/ 24 w 166"/>
                  <a:gd name="T77" fmla="*/ 18 h 212"/>
                  <a:gd name="T78" fmla="*/ 22 w 166"/>
                  <a:gd name="T79" fmla="*/ 26 h 212"/>
                  <a:gd name="T80" fmla="*/ 8 w 166"/>
                  <a:gd name="T81" fmla="*/ 36 h 212"/>
                  <a:gd name="T82" fmla="*/ 4 w 166"/>
                  <a:gd name="T83" fmla="*/ 40 h 212"/>
                  <a:gd name="T84" fmla="*/ 0 w 166"/>
                  <a:gd name="T85" fmla="*/ 48 h 212"/>
                  <a:gd name="T86" fmla="*/ 4 w 166"/>
                  <a:gd name="T87" fmla="*/ 54 h 212"/>
                  <a:gd name="T88" fmla="*/ 6 w 166"/>
                  <a:gd name="T89" fmla="*/ 60 h 212"/>
                  <a:gd name="T90" fmla="*/ 10 w 166"/>
                  <a:gd name="T91" fmla="*/ 64 h 212"/>
                  <a:gd name="T92" fmla="*/ 8 w 166"/>
                  <a:gd name="T93" fmla="*/ 68 h 212"/>
                  <a:gd name="T94" fmla="*/ 8 w 166"/>
                  <a:gd name="T95" fmla="*/ 7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212">
                    <a:moveTo>
                      <a:pt x="8" y="72"/>
                    </a:moveTo>
                    <a:lnTo>
                      <a:pt x="8" y="72"/>
                    </a:lnTo>
                    <a:lnTo>
                      <a:pt x="14" y="72"/>
                    </a:lnTo>
                    <a:lnTo>
                      <a:pt x="18" y="68"/>
                    </a:lnTo>
                    <a:lnTo>
                      <a:pt x="22" y="64"/>
                    </a:lnTo>
                    <a:lnTo>
                      <a:pt x="24" y="60"/>
                    </a:lnTo>
                    <a:lnTo>
                      <a:pt x="26" y="58"/>
                    </a:lnTo>
                    <a:lnTo>
                      <a:pt x="26" y="56"/>
                    </a:lnTo>
                    <a:lnTo>
                      <a:pt x="32" y="56"/>
                    </a:lnTo>
                    <a:lnTo>
                      <a:pt x="34" y="56"/>
                    </a:lnTo>
                    <a:lnTo>
                      <a:pt x="42" y="60"/>
                    </a:lnTo>
                    <a:lnTo>
                      <a:pt x="46" y="66"/>
                    </a:lnTo>
                    <a:lnTo>
                      <a:pt x="54" y="82"/>
                    </a:lnTo>
                    <a:lnTo>
                      <a:pt x="62" y="94"/>
                    </a:lnTo>
                    <a:lnTo>
                      <a:pt x="70" y="106"/>
                    </a:lnTo>
                    <a:lnTo>
                      <a:pt x="74" y="106"/>
                    </a:lnTo>
                    <a:lnTo>
                      <a:pt x="82" y="114"/>
                    </a:lnTo>
                    <a:lnTo>
                      <a:pt x="92" y="124"/>
                    </a:lnTo>
                    <a:lnTo>
                      <a:pt x="102" y="128"/>
                    </a:lnTo>
                    <a:lnTo>
                      <a:pt x="110" y="132"/>
                    </a:lnTo>
                    <a:lnTo>
                      <a:pt x="110" y="136"/>
                    </a:lnTo>
                    <a:lnTo>
                      <a:pt x="116" y="138"/>
                    </a:lnTo>
                    <a:lnTo>
                      <a:pt x="118" y="138"/>
                    </a:lnTo>
                    <a:lnTo>
                      <a:pt x="118" y="142"/>
                    </a:lnTo>
                    <a:lnTo>
                      <a:pt x="118" y="146"/>
                    </a:lnTo>
                    <a:lnTo>
                      <a:pt x="124" y="148"/>
                    </a:lnTo>
                    <a:lnTo>
                      <a:pt x="128" y="150"/>
                    </a:lnTo>
                    <a:lnTo>
                      <a:pt x="130" y="152"/>
                    </a:lnTo>
                    <a:lnTo>
                      <a:pt x="134" y="166"/>
                    </a:lnTo>
                    <a:lnTo>
                      <a:pt x="134" y="174"/>
                    </a:lnTo>
                    <a:lnTo>
                      <a:pt x="130" y="174"/>
                    </a:lnTo>
                    <a:lnTo>
                      <a:pt x="128" y="182"/>
                    </a:lnTo>
                    <a:lnTo>
                      <a:pt x="128" y="188"/>
                    </a:lnTo>
                    <a:lnTo>
                      <a:pt x="106" y="188"/>
                    </a:lnTo>
                    <a:lnTo>
                      <a:pt x="86" y="188"/>
                    </a:lnTo>
                    <a:lnTo>
                      <a:pt x="86" y="192"/>
                    </a:lnTo>
                    <a:lnTo>
                      <a:pt x="86" y="194"/>
                    </a:lnTo>
                    <a:lnTo>
                      <a:pt x="102" y="204"/>
                    </a:lnTo>
                    <a:lnTo>
                      <a:pt x="118" y="212"/>
                    </a:lnTo>
                    <a:lnTo>
                      <a:pt x="120" y="194"/>
                    </a:lnTo>
                    <a:lnTo>
                      <a:pt x="120" y="188"/>
                    </a:lnTo>
                    <a:lnTo>
                      <a:pt x="128" y="192"/>
                    </a:lnTo>
                    <a:lnTo>
                      <a:pt x="136" y="192"/>
                    </a:lnTo>
                    <a:lnTo>
                      <a:pt x="144" y="178"/>
                    </a:lnTo>
                    <a:lnTo>
                      <a:pt x="148" y="168"/>
                    </a:lnTo>
                    <a:lnTo>
                      <a:pt x="148" y="160"/>
                    </a:lnTo>
                    <a:lnTo>
                      <a:pt x="142" y="152"/>
                    </a:lnTo>
                    <a:lnTo>
                      <a:pt x="142" y="150"/>
                    </a:lnTo>
                    <a:lnTo>
                      <a:pt x="142" y="148"/>
                    </a:lnTo>
                    <a:lnTo>
                      <a:pt x="144" y="140"/>
                    </a:lnTo>
                    <a:lnTo>
                      <a:pt x="148" y="140"/>
                    </a:lnTo>
                    <a:lnTo>
                      <a:pt x="162" y="146"/>
                    </a:lnTo>
                    <a:lnTo>
                      <a:pt x="162" y="150"/>
                    </a:lnTo>
                    <a:lnTo>
                      <a:pt x="164" y="150"/>
                    </a:lnTo>
                    <a:lnTo>
                      <a:pt x="166" y="148"/>
                    </a:lnTo>
                    <a:lnTo>
                      <a:pt x="164" y="142"/>
                    </a:lnTo>
                    <a:lnTo>
                      <a:pt x="160" y="136"/>
                    </a:lnTo>
                    <a:lnTo>
                      <a:pt x="148" y="124"/>
                    </a:lnTo>
                    <a:lnTo>
                      <a:pt x="142" y="124"/>
                    </a:lnTo>
                    <a:lnTo>
                      <a:pt x="138" y="122"/>
                    </a:lnTo>
                    <a:lnTo>
                      <a:pt x="136" y="120"/>
                    </a:lnTo>
                    <a:lnTo>
                      <a:pt x="136" y="118"/>
                    </a:lnTo>
                    <a:lnTo>
                      <a:pt x="136" y="114"/>
                    </a:lnTo>
                    <a:lnTo>
                      <a:pt x="136" y="110"/>
                    </a:lnTo>
                    <a:lnTo>
                      <a:pt x="116" y="106"/>
                    </a:lnTo>
                    <a:lnTo>
                      <a:pt x="110" y="102"/>
                    </a:lnTo>
                    <a:lnTo>
                      <a:pt x="106" y="96"/>
                    </a:lnTo>
                    <a:lnTo>
                      <a:pt x="102" y="90"/>
                    </a:lnTo>
                    <a:lnTo>
                      <a:pt x="102" y="82"/>
                    </a:lnTo>
                    <a:lnTo>
                      <a:pt x="98" y="76"/>
                    </a:lnTo>
                    <a:lnTo>
                      <a:pt x="90" y="72"/>
                    </a:lnTo>
                    <a:lnTo>
                      <a:pt x="78" y="64"/>
                    </a:lnTo>
                    <a:lnTo>
                      <a:pt x="78" y="54"/>
                    </a:lnTo>
                    <a:lnTo>
                      <a:pt x="86" y="44"/>
                    </a:lnTo>
                    <a:lnTo>
                      <a:pt x="82" y="40"/>
                    </a:lnTo>
                    <a:lnTo>
                      <a:pt x="80" y="40"/>
                    </a:lnTo>
                    <a:lnTo>
                      <a:pt x="80" y="36"/>
                    </a:lnTo>
                    <a:lnTo>
                      <a:pt x="100" y="32"/>
                    </a:lnTo>
                    <a:lnTo>
                      <a:pt x="98" y="30"/>
                    </a:lnTo>
                    <a:lnTo>
                      <a:pt x="98" y="28"/>
                    </a:lnTo>
                    <a:lnTo>
                      <a:pt x="98" y="22"/>
                    </a:lnTo>
                    <a:lnTo>
                      <a:pt x="98" y="18"/>
                    </a:lnTo>
                    <a:lnTo>
                      <a:pt x="96" y="14"/>
                    </a:lnTo>
                    <a:lnTo>
                      <a:pt x="92" y="14"/>
                    </a:lnTo>
                    <a:lnTo>
                      <a:pt x="92" y="10"/>
                    </a:lnTo>
                    <a:lnTo>
                      <a:pt x="96" y="8"/>
                    </a:lnTo>
                    <a:lnTo>
                      <a:pt x="86" y="8"/>
                    </a:lnTo>
                    <a:lnTo>
                      <a:pt x="82" y="8"/>
                    </a:lnTo>
                    <a:lnTo>
                      <a:pt x="80" y="8"/>
                    </a:lnTo>
                    <a:lnTo>
                      <a:pt x="78" y="4"/>
                    </a:lnTo>
                    <a:lnTo>
                      <a:pt x="72" y="4"/>
                    </a:lnTo>
                    <a:lnTo>
                      <a:pt x="70" y="4"/>
                    </a:lnTo>
                    <a:lnTo>
                      <a:pt x="68" y="2"/>
                    </a:lnTo>
                    <a:lnTo>
                      <a:pt x="64" y="0"/>
                    </a:lnTo>
                    <a:lnTo>
                      <a:pt x="64" y="2"/>
                    </a:lnTo>
                    <a:lnTo>
                      <a:pt x="62" y="4"/>
                    </a:lnTo>
                    <a:lnTo>
                      <a:pt x="60" y="2"/>
                    </a:lnTo>
                    <a:lnTo>
                      <a:pt x="54" y="2"/>
                    </a:lnTo>
                    <a:lnTo>
                      <a:pt x="54" y="4"/>
                    </a:lnTo>
                    <a:lnTo>
                      <a:pt x="54" y="8"/>
                    </a:lnTo>
                    <a:lnTo>
                      <a:pt x="52" y="8"/>
                    </a:lnTo>
                    <a:lnTo>
                      <a:pt x="54" y="8"/>
                    </a:lnTo>
                    <a:lnTo>
                      <a:pt x="54" y="10"/>
                    </a:lnTo>
                    <a:lnTo>
                      <a:pt x="52" y="12"/>
                    </a:lnTo>
                    <a:lnTo>
                      <a:pt x="50" y="12"/>
                    </a:lnTo>
                    <a:lnTo>
                      <a:pt x="46" y="12"/>
                    </a:lnTo>
                    <a:lnTo>
                      <a:pt x="44" y="14"/>
                    </a:lnTo>
                    <a:lnTo>
                      <a:pt x="42" y="18"/>
                    </a:lnTo>
                    <a:lnTo>
                      <a:pt x="40" y="18"/>
                    </a:lnTo>
                    <a:lnTo>
                      <a:pt x="36" y="20"/>
                    </a:lnTo>
                    <a:lnTo>
                      <a:pt x="40" y="26"/>
                    </a:lnTo>
                    <a:lnTo>
                      <a:pt x="36" y="26"/>
                    </a:lnTo>
                    <a:lnTo>
                      <a:pt x="34" y="26"/>
                    </a:lnTo>
                    <a:lnTo>
                      <a:pt x="28" y="22"/>
                    </a:lnTo>
                    <a:lnTo>
                      <a:pt x="26" y="22"/>
                    </a:lnTo>
                    <a:lnTo>
                      <a:pt x="24" y="20"/>
                    </a:lnTo>
                    <a:lnTo>
                      <a:pt x="24" y="18"/>
                    </a:lnTo>
                    <a:lnTo>
                      <a:pt x="22" y="18"/>
                    </a:lnTo>
                    <a:lnTo>
                      <a:pt x="22" y="22"/>
                    </a:lnTo>
                    <a:lnTo>
                      <a:pt x="22" y="26"/>
                    </a:lnTo>
                    <a:lnTo>
                      <a:pt x="16" y="26"/>
                    </a:lnTo>
                    <a:lnTo>
                      <a:pt x="10" y="30"/>
                    </a:lnTo>
                    <a:lnTo>
                      <a:pt x="8" y="36"/>
                    </a:lnTo>
                    <a:lnTo>
                      <a:pt x="6" y="38"/>
                    </a:lnTo>
                    <a:lnTo>
                      <a:pt x="6" y="40"/>
                    </a:lnTo>
                    <a:lnTo>
                      <a:pt x="4" y="40"/>
                    </a:lnTo>
                    <a:lnTo>
                      <a:pt x="0" y="44"/>
                    </a:lnTo>
                    <a:lnTo>
                      <a:pt x="0" y="46"/>
                    </a:lnTo>
                    <a:lnTo>
                      <a:pt x="0" y="48"/>
                    </a:lnTo>
                    <a:lnTo>
                      <a:pt x="4" y="48"/>
                    </a:lnTo>
                    <a:lnTo>
                      <a:pt x="4" y="50"/>
                    </a:lnTo>
                    <a:lnTo>
                      <a:pt x="4" y="54"/>
                    </a:lnTo>
                    <a:lnTo>
                      <a:pt x="4" y="58"/>
                    </a:lnTo>
                    <a:lnTo>
                      <a:pt x="4" y="60"/>
                    </a:lnTo>
                    <a:lnTo>
                      <a:pt x="6" y="60"/>
                    </a:lnTo>
                    <a:lnTo>
                      <a:pt x="8" y="60"/>
                    </a:lnTo>
                    <a:lnTo>
                      <a:pt x="10" y="60"/>
                    </a:lnTo>
                    <a:lnTo>
                      <a:pt x="10" y="64"/>
                    </a:lnTo>
                    <a:lnTo>
                      <a:pt x="6" y="66"/>
                    </a:lnTo>
                    <a:lnTo>
                      <a:pt x="6" y="68"/>
                    </a:lnTo>
                    <a:lnTo>
                      <a:pt x="8" y="68"/>
                    </a:lnTo>
                    <a:lnTo>
                      <a:pt x="8" y="72"/>
                    </a:lnTo>
                    <a:lnTo>
                      <a:pt x="8" y="72"/>
                    </a:lnTo>
                    <a:lnTo>
                      <a:pt x="8" y="7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1" name="Freeform 1655"/>
              <p:cNvSpPr>
                <a:spLocks noEditPoints="1"/>
              </p:cNvSpPr>
              <p:nvPr/>
            </p:nvSpPr>
            <p:spPr bwMode="auto">
              <a:xfrm>
                <a:off x="1454150" y="3486150"/>
                <a:ext cx="34925" cy="107950"/>
              </a:xfrm>
              <a:custGeom>
                <a:avLst/>
                <a:gdLst>
                  <a:gd name="T0" fmla="*/ 6 w 22"/>
                  <a:gd name="T1" fmla="*/ 22 h 68"/>
                  <a:gd name="T2" fmla="*/ 6 w 22"/>
                  <a:gd name="T3" fmla="*/ 22 h 68"/>
                  <a:gd name="T4" fmla="*/ 0 w 22"/>
                  <a:gd name="T5" fmla="*/ 24 h 68"/>
                  <a:gd name="T6" fmla="*/ 4 w 22"/>
                  <a:gd name="T7" fmla="*/ 30 h 68"/>
                  <a:gd name="T8" fmla="*/ 8 w 22"/>
                  <a:gd name="T9" fmla="*/ 24 h 68"/>
                  <a:gd name="T10" fmla="*/ 6 w 22"/>
                  <a:gd name="T11" fmla="*/ 22 h 68"/>
                  <a:gd name="T12" fmla="*/ 6 w 22"/>
                  <a:gd name="T13" fmla="*/ 22 h 68"/>
                  <a:gd name="T14" fmla="*/ 6 w 22"/>
                  <a:gd name="T15" fmla="*/ 22 h 68"/>
                  <a:gd name="T16" fmla="*/ 22 w 22"/>
                  <a:gd name="T17" fmla="*/ 10 h 68"/>
                  <a:gd name="T18" fmla="*/ 22 w 22"/>
                  <a:gd name="T19" fmla="*/ 10 h 68"/>
                  <a:gd name="T20" fmla="*/ 22 w 22"/>
                  <a:gd name="T21" fmla="*/ 14 h 68"/>
                  <a:gd name="T22" fmla="*/ 22 w 22"/>
                  <a:gd name="T23" fmla="*/ 16 h 68"/>
                  <a:gd name="T24" fmla="*/ 22 w 22"/>
                  <a:gd name="T25" fmla="*/ 22 h 68"/>
                  <a:gd name="T26" fmla="*/ 22 w 22"/>
                  <a:gd name="T27" fmla="*/ 24 h 68"/>
                  <a:gd name="T28" fmla="*/ 22 w 22"/>
                  <a:gd name="T29" fmla="*/ 32 h 68"/>
                  <a:gd name="T30" fmla="*/ 22 w 22"/>
                  <a:gd name="T31" fmla="*/ 34 h 68"/>
                  <a:gd name="T32" fmla="*/ 18 w 22"/>
                  <a:gd name="T33" fmla="*/ 34 h 68"/>
                  <a:gd name="T34" fmla="*/ 16 w 22"/>
                  <a:gd name="T35" fmla="*/ 34 h 68"/>
                  <a:gd name="T36" fmla="*/ 14 w 22"/>
                  <a:gd name="T37" fmla="*/ 34 h 68"/>
                  <a:gd name="T38" fmla="*/ 16 w 22"/>
                  <a:gd name="T39" fmla="*/ 30 h 68"/>
                  <a:gd name="T40" fmla="*/ 16 w 22"/>
                  <a:gd name="T41" fmla="*/ 22 h 68"/>
                  <a:gd name="T42" fmla="*/ 16 w 22"/>
                  <a:gd name="T43" fmla="*/ 16 h 68"/>
                  <a:gd name="T44" fmla="*/ 16 w 22"/>
                  <a:gd name="T45" fmla="*/ 14 h 68"/>
                  <a:gd name="T46" fmla="*/ 18 w 22"/>
                  <a:gd name="T47" fmla="*/ 10 h 68"/>
                  <a:gd name="T48" fmla="*/ 22 w 22"/>
                  <a:gd name="T49" fmla="*/ 10 h 68"/>
                  <a:gd name="T50" fmla="*/ 22 w 22"/>
                  <a:gd name="T51" fmla="*/ 10 h 68"/>
                  <a:gd name="T52" fmla="*/ 22 w 22"/>
                  <a:gd name="T53" fmla="*/ 10 h 68"/>
                  <a:gd name="T54" fmla="*/ 22 w 22"/>
                  <a:gd name="T55" fmla="*/ 10 h 68"/>
                  <a:gd name="T56" fmla="*/ 22 w 22"/>
                  <a:gd name="T57" fmla="*/ 10 h 68"/>
                  <a:gd name="T58" fmla="*/ 22 w 22"/>
                  <a:gd name="T59" fmla="*/ 0 h 68"/>
                  <a:gd name="T60" fmla="*/ 16 w 22"/>
                  <a:gd name="T61" fmla="*/ 0 h 68"/>
                  <a:gd name="T62" fmla="*/ 14 w 22"/>
                  <a:gd name="T63" fmla="*/ 4 h 68"/>
                  <a:gd name="T64" fmla="*/ 8 w 22"/>
                  <a:gd name="T65" fmla="*/ 8 h 68"/>
                  <a:gd name="T66" fmla="*/ 8 w 22"/>
                  <a:gd name="T67" fmla="*/ 14 h 68"/>
                  <a:gd name="T68" fmla="*/ 8 w 22"/>
                  <a:gd name="T69" fmla="*/ 18 h 68"/>
                  <a:gd name="T70" fmla="*/ 6 w 22"/>
                  <a:gd name="T71" fmla="*/ 22 h 68"/>
                  <a:gd name="T72" fmla="*/ 8 w 22"/>
                  <a:gd name="T73" fmla="*/ 24 h 68"/>
                  <a:gd name="T74" fmla="*/ 4 w 22"/>
                  <a:gd name="T75" fmla="*/ 30 h 68"/>
                  <a:gd name="T76" fmla="*/ 6 w 22"/>
                  <a:gd name="T77" fmla="*/ 36 h 68"/>
                  <a:gd name="T78" fmla="*/ 8 w 22"/>
                  <a:gd name="T79" fmla="*/ 62 h 68"/>
                  <a:gd name="T80" fmla="*/ 6 w 22"/>
                  <a:gd name="T81" fmla="*/ 68 h 68"/>
                  <a:gd name="T82" fmla="*/ 14 w 22"/>
                  <a:gd name="T83" fmla="*/ 60 h 68"/>
                  <a:gd name="T84" fmla="*/ 18 w 22"/>
                  <a:gd name="T85" fmla="*/ 52 h 68"/>
                  <a:gd name="T86" fmla="*/ 18 w 22"/>
                  <a:gd name="T87" fmla="*/ 50 h 68"/>
                  <a:gd name="T88" fmla="*/ 18 w 22"/>
                  <a:gd name="T89" fmla="*/ 40 h 68"/>
                  <a:gd name="T90" fmla="*/ 22 w 22"/>
                  <a:gd name="T91" fmla="*/ 34 h 68"/>
                  <a:gd name="T92" fmla="*/ 18 w 22"/>
                  <a:gd name="T93" fmla="*/ 34 h 68"/>
                  <a:gd name="T94" fmla="*/ 16 w 22"/>
                  <a:gd name="T95" fmla="*/ 34 h 68"/>
                  <a:gd name="T96" fmla="*/ 14 w 22"/>
                  <a:gd name="T97" fmla="*/ 34 h 68"/>
                  <a:gd name="T98" fmla="*/ 16 w 22"/>
                  <a:gd name="T99" fmla="*/ 30 h 68"/>
                  <a:gd name="T100" fmla="*/ 16 w 22"/>
                  <a:gd name="T101" fmla="*/ 22 h 68"/>
                  <a:gd name="T102" fmla="*/ 16 w 22"/>
                  <a:gd name="T103" fmla="*/ 16 h 68"/>
                  <a:gd name="T104" fmla="*/ 16 w 22"/>
                  <a:gd name="T105" fmla="*/ 14 h 68"/>
                  <a:gd name="T106" fmla="*/ 18 w 22"/>
                  <a:gd name="T107" fmla="*/ 10 h 68"/>
                  <a:gd name="T108" fmla="*/ 22 w 22"/>
                  <a:gd name="T109" fmla="*/ 10 h 68"/>
                  <a:gd name="T110" fmla="*/ 22 w 22"/>
                  <a:gd name="T111" fmla="*/ 10 h 68"/>
                  <a:gd name="T112" fmla="*/ 22 w 22"/>
                  <a:gd name="T113" fmla="*/ 1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68">
                    <a:moveTo>
                      <a:pt x="6" y="22"/>
                    </a:moveTo>
                    <a:lnTo>
                      <a:pt x="6" y="22"/>
                    </a:lnTo>
                    <a:lnTo>
                      <a:pt x="0" y="24"/>
                    </a:lnTo>
                    <a:lnTo>
                      <a:pt x="4" y="30"/>
                    </a:lnTo>
                    <a:lnTo>
                      <a:pt x="8" y="24"/>
                    </a:lnTo>
                    <a:lnTo>
                      <a:pt x="6" y="22"/>
                    </a:lnTo>
                    <a:lnTo>
                      <a:pt x="6" y="22"/>
                    </a:lnTo>
                    <a:lnTo>
                      <a:pt x="6" y="22"/>
                    </a:lnTo>
                    <a:close/>
                    <a:moveTo>
                      <a:pt x="22" y="10"/>
                    </a:moveTo>
                    <a:lnTo>
                      <a:pt x="22" y="10"/>
                    </a:lnTo>
                    <a:lnTo>
                      <a:pt x="22" y="14"/>
                    </a:lnTo>
                    <a:lnTo>
                      <a:pt x="22" y="16"/>
                    </a:lnTo>
                    <a:lnTo>
                      <a:pt x="22" y="22"/>
                    </a:lnTo>
                    <a:lnTo>
                      <a:pt x="22" y="24"/>
                    </a:lnTo>
                    <a:lnTo>
                      <a:pt x="22" y="32"/>
                    </a:lnTo>
                    <a:lnTo>
                      <a:pt x="22" y="34"/>
                    </a:lnTo>
                    <a:lnTo>
                      <a:pt x="18" y="34"/>
                    </a:lnTo>
                    <a:lnTo>
                      <a:pt x="16" y="34"/>
                    </a:lnTo>
                    <a:lnTo>
                      <a:pt x="14" y="34"/>
                    </a:lnTo>
                    <a:lnTo>
                      <a:pt x="16" y="30"/>
                    </a:lnTo>
                    <a:lnTo>
                      <a:pt x="16" y="22"/>
                    </a:lnTo>
                    <a:lnTo>
                      <a:pt x="16" y="16"/>
                    </a:lnTo>
                    <a:lnTo>
                      <a:pt x="16" y="14"/>
                    </a:lnTo>
                    <a:lnTo>
                      <a:pt x="18" y="10"/>
                    </a:lnTo>
                    <a:lnTo>
                      <a:pt x="22" y="10"/>
                    </a:lnTo>
                    <a:lnTo>
                      <a:pt x="22" y="10"/>
                    </a:lnTo>
                    <a:lnTo>
                      <a:pt x="22" y="10"/>
                    </a:lnTo>
                    <a:close/>
                    <a:moveTo>
                      <a:pt x="22" y="10"/>
                    </a:moveTo>
                    <a:lnTo>
                      <a:pt x="22" y="10"/>
                    </a:lnTo>
                    <a:lnTo>
                      <a:pt x="22" y="0"/>
                    </a:lnTo>
                    <a:lnTo>
                      <a:pt x="16" y="0"/>
                    </a:lnTo>
                    <a:lnTo>
                      <a:pt x="14" y="4"/>
                    </a:lnTo>
                    <a:lnTo>
                      <a:pt x="8" y="8"/>
                    </a:lnTo>
                    <a:lnTo>
                      <a:pt x="8" y="14"/>
                    </a:lnTo>
                    <a:lnTo>
                      <a:pt x="8" y="18"/>
                    </a:lnTo>
                    <a:lnTo>
                      <a:pt x="6" y="22"/>
                    </a:lnTo>
                    <a:lnTo>
                      <a:pt x="8" y="24"/>
                    </a:lnTo>
                    <a:lnTo>
                      <a:pt x="4" y="30"/>
                    </a:lnTo>
                    <a:lnTo>
                      <a:pt x="6" y="36"/>
                    </a:lnTo>
                    <a:lnTo>
                      <a:pt x="8" y="62"/>
                    </a:lnTo>
                    <a:lnTo>
                      <a:pt x="6" y="68"/>
                    </a:lnTo>
                    <a:lnTo>
                      <a:pt x="14" y="60"/>
                    </a:lnTo>
                    <a:lnTo>
                      <a:pt x="18" y="52"/>
                    </a:lnTo>
                    <a:lnTo>
                      <a:pt x="18" y="50"/>
                    </a:lnTo>
                    <a:lnTo>
                      <a:pt x="18" y="40"/>
                    </a:lnTo>
                    <a:lnTo>
                      <a:pt x="22" y="34"/>
                    </a:lnTo>
                    <a:lnTo>
                      <a:pt x="18" y="34"/>
                    </a:lnTo>
                    <a:lnTo>
                      <a:pt x="16" y="34"/>
                    </a:lnTo>
                    <a:lnTo>
                      <a:pt x="14" y="34"/>
                    </a:lnTo>
                    <a:lnTo>
                      <a:pt x="16" y="30"/>
                    </a:lnTo>
                    <a:lnTo>
                      <a:pt x="16" y="22"/>
                    </a:lnTo>
                    <a:lnTo>
                      <a:pt x="16" y="16"/>
                    </a:lnTo>
                    <a:lnTo>
                      <a:pt x="16" y="14"/>
                    </a:lnTo>
                    <a:lnTo>
                      <a:pt x="18" y="10"/>
                    </a:lnTo>
                    <a:lnTo>
                      <a:pt x="22" y="10"/>
                    </a:lnTo>
                    <a:lnTo>
                      <a:pt x="22" y="10"/>
                    </a:lnTo>
                    <a:lnTo>
                      <a:pt x="22"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2" name="Freeform 1656"/>
              <p:cNvSpPr>
                <a:spLocks noEditPoints="1"/>
              </p:cNvSpPr>
              <p:nvPr/>
            </p:nvSpPr>
            <p:spPr bwMode="auto">
              <a:xfrm>
                <a:off x="431800" y="2733675"/>
                <a:ext cx="85725" cy="142875"/>
              </a:xfrm>
              <a:custGeom>
                <a:avLst/>
                <a:gdLst>
                  <a:gd name="T0" fmla="*/ 44 w 54"/>
                  <a:gd name="T1" fmla="*/ 8 h 90"/>
                  <a:gd name="T2" fmla="*/ 44 w 54"/>
                  <a:gd name="T3" fmla="*/ 0 h 90"/>
                  <a:gd name="T4" fmla="*/ 38 w 54"/>
                  <a:gd name="T5" fmla="*/ 8 h 90"/>
                  <a:gd name="T6" fmla="*/ 34 w 54"/>
                  <a:gd name="T7" fmla="*/ 6 h 90"/>
                  <a:gd name="T8" fmla="*/ 30 w 54"/>
                  <a:gd name="T9" fmla="*/ 10 h 90"/>
                  <a:gd name="T10" fmla="*/ 30 w 54"/>
                  <a:gd name="T11" fmla="*/ 14 h 90"/>
                  <a:gd name="T12" fmla="*/ 24 w 54"/>
                  <a:gd name="T13" fmla="*/ 18 h 90"/>
                  <a:gd name="T14" fmla="*/ 18 w 54"/>
                  <a:gd name="T15" fmla="*/ 26 h 90"/>
                  <a:gd name="T16" fmla="*/ 10 w 54"/>
                  <a:gd name="T17" fmla="*/ 26 h 90"/>
                  <a:gd name="T18" fmla="*/ 8 w 54"/>
                  <a:gd name="T19" fmla="*/ 32 h 90"/>
                  <a:gd name="T20" fmla="*/ 10 w 54"/>
                  <a:gd name="T21" fmla="*/ 34 h 90"/>
                  <a:gd name="T22" fmla="*/ 12 w 54"/>
                  <a:gd name="T23" fmla="*/ 38 h 90"/>
                  <a:gd name="T24" fmla="*/ 0 w 54"/>
                  <a:gd name="T25" fmla="*/ 44 h 90"/>
                  <a:gd name="T26" fmla="*/ 14 w 54"/>
                  <a:gd name="T27" fmla="*/ 48 h 90"/>
                  <a:gd name="T28" fmla="*/ 4 w 54"/>
                  <a:gd name="T29" fmla="*/ 76 h 90"/>
                  <a:gd name="T30" fmla="*/ 0 w 54"/>
                  <a:gd name="T31" fmla="*/ 80 h 90"/>
                  <a:gd name="T32" fmla="*/ 8 w 54"/>
                  <a:gd name="T33" fmla="*/ 84 h 90"/>
                  <a:gd name="T34" fmla="*/ 10 w 54"/>
                  <a:gd name="T35" fmla="*/ 90 h 90"/>
                  <a:gd name="T36" fmla="*/ 12 w 54"/>
                  <a:gd name="T37" fmla="*/ 88 h 90"/>
                  <a:gd name="T38" fmla="*/ 14 w 54"/>
                  <a:gd name="T39" fmla="*/ 84 h 90"/>
                  <a:gd name="T40" fmla="*/ 18 w 54"/>
                  <a:gd name="T41" fmla="*/ 90 h 90"/>
                  <a:gd name="T42" fmla="*/ 22 w 54"/>
                  <a:gd name="T43" fmla="*/ 88 h 90"/>
                  <a:gd name="T44" fmla="*/ 32 w 54"/>
                  <a:gd name="T45" fmla="*/ 80 h 90"/>
                  <a:gd name="T46" fmla="*/ 38 w 54"/>
                  <a:gd name="T47" fmla="*/ 74 h 90"/>
                  <a:gd name="T48" fmla="*/ 44 w 54"/>
                  <a:gd name="T49" fmla="*/ 70 h 90"/>
                  <a:gd name="T50" fmla="*/ 50 w 54"/>
                  <a:gd name="T51" fmla="*/ 72 h 90"/>
                  <a:gd name="T52" fmla="*/ 48 w 54"/>
                  <a:gd name="T53" fmla="*/ 70 h 90"/>
                  <a:gd name="T54" fmla="*/ 52 w 54"/>
                  <a:gd name="T55" fmla="*/ 62 h 90"/>
                  <a:gd name="T56" fmla="*/ 48 w 54"/>
                  <a:gd name="T57" fmla="*/ 46 h 90"/>
                  <a:gd name="T58" fmla="*/ 54 w 54"/>
                  <a:gd name="T59" fmla="*/ 28 h 90"/>
                  <a:gd name="T60" fmla="*/ 44 w 54"/>
                  <a:gd name="T61" fmla="*/ 28 h 90"/>
                  <a:gd name="T62" fmla="*/ 38 w 54"/>
                  <a:gd name="T63" fmla="*/ 28 h 90"/>
                  <a:gd name="T64" fmla="*/ 34 w 54"/>
                  <a:gd name="T65" fmla="*/ 26 h 90"/>
                  <a:gd name="T66" fmla="*/ 32 w 54"/>
                  <a:gd name="T67" fmla="*/ 20 h 90"/>
                  <a:gd name="T68" fmla="*/ 38 w 54"/>
                  <a:gd name="T69" fmla="*/ 18 h 90"/>
                  <a:gd name="T70" fmla="*/ 40 w 54"/>
                  <a:gd name="T71" fmla="*/ 14 h 90"/>
                  <a:gd name="T72" fmla="*/ 44 w 54"/>
                  <a:gd name="T73" fmla="*/ 8 h 90"/>
                  <a:gd name="T74" fmla="*/ 44 w 54"/>
                  <a:gd name="T75" fmla="*/ 8 h 90"/>
                  <a:gd name="T76" fmla="*/ 18 w 54"/>
                  <a:gd name="T77" fmla="*/ 44 h 90"/>
                  <a:gd name="T78" fmla="*/ 18 w 54"/>
                  <a:gd name="T79" fmla="*/ 48 h 90"/>
                  <a:gd name="T80" fmla="*/ 14 w 54"/>
                  <a:gd name="T81" fmla="*/ 46 h 90"/>
                  <a:gd name="T82" fmla="*/ 18 w 54"/>
                  <a:gd name="T83" fmla="*/ 44 h 90"/>
                  <a:gd name="T84" fmla="*/ 18 w 54"/>
                  <a:gd name="T85" fmla="*/ 44 h 90"/>
                  <a:gd name="T86" fmla="*/ 18 w 54"/>
                  <a:gd name="T87" fmla="*/ 64 h 90"/>
                  <a:gd name="T88" fmla="*/ 18 w 54"/>
                  <a:gd name="T89" fmla="*/ 62 h 90"/>
                  <a:gd name="T90" fmla="*/ 18 w 54"/>
                  <a:gd name="T91" fmla="*/ 6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90">
                    <a:moveTo>
                      <a:pt x="44" y="8"/>
                    </a:moveTo>
                    <a:lnTo>
                      <a:pt x="44" y="8"/>
                    </a:lnTo>
                    <a:lnTo>
                      <a:pt x="44" y="2"/>
                    </a:lnTo>
                    <a:lnTo>
                      <a:pt x="44" y="0"/>
                    </a:lnTo>
                    <a:lnTo>
                      <a:pt x="42" y="0"/>
                    </a:lnTo>
                    <a:lnTo>
                      <a:pt x="38" y="8"/>
                    </a:lnTo>
                    <a:lnTo>
                      <a:pt x="38" y="6"/>
                    </a:lnTo>
                    <a:lnTo>
                      <a:pt x="34" y="6"/>
                    </a:lnTo>
                    <a:lnTo>
                      <a:pt x="30" y="6"/>
                    </a:lnTo>
                    <a:lnTo>
                      <a:pt x="30" y="10"/>
                    </a:lnTo>
                    <a:lnTo>
                      <a:pt x="24" y="14"/>
                    </a:lnTo>
                    <a:lnTo>
                      <a:pt x="30" y="14"/>
                    </a:lnTo>
                    <a:lnTo>
                      <a:pt x="30" y="18"/>
                    </a:lnTo>
                    <a:lnTo>
                      <a:pt x="24" y="18"/>
                    </a:lnTo>
                    <a:lnTo>
                      <a:pt x="22" y="24"/>
                    </a:lnTo>
                    <a:lnTo>
                      <a:pt x="18" y="26"/>
                    </a:lnTo>
                    <a:lnTo>
                      <a:pt x="12" y="26"/>
                    </a:lnTo>
                    <a:lnTo>
                      <a:pt x="10" y="26"/>
                    </a:lnTo>
                    <a:lnTo>
                      <a:pt x="8" y="24"/>
                    </a:lnTo>
                    <a:lnTo>
                      <a:pt x="8" y="32"/>
                    </a:lnTo>
                    <a:lnTo>
                      <a:pt x="10" y="32"/>
                    </a:lnTo>
                    <a:lnTo>
                      <a:pt x="10" y="34"/>
                    </a:lnTo>
                    <a:lnTo>
                      <a:pt x="10" y="36"/>
                    </a:lnTo>
                    <a:lnTo>
                      <a:pt x="12" y="38"/>
                    </a:lnTo>
                    <a:lnTo>
                      <a:pt x="2" y="38"/>
                    </a:lnTo>
                    <a:lnTo>
                      <a:pt x="0" y="44"/>
                    </a:lnTo>
                    <a:lnTo>
                      <a:pt x="4" y="48"/>
                    </a:lnTo>
                    <a:lnTo>
                      <a:pt x="14" y="48"/>
                    </a:lnTo>
                    <a:lnTo>
                      <a:pt x="10" y="62"/>
                    </a:lnTo>
                    <a:lnTo>
                      <a:pt x="4" y="76"/>
                    </a:lnTo>
                    <a:lnTo>
                      <a:pt x="0" y="76"/>
                    </a:lnTo>
                    <a:lnTo>
                      <a:pt x="0" y="80"/>
                    </a:lnTo>
                    <a:lnTo>
                      <a:pt x="2" y="84"/>
                    </a:lnTo>
                    <a:lnTo>
                      <a:pt x="8" y="84"/>
                    </a:lnTo>
                    <a:lnTo>
                      <a:pt x="4" y="90"/>
                    </a:lnTo>
                    <a:lnTo>
                      <a:pt x="10" y="90"/>
                    </a:lnTo>
                    <a:lnTo>
                      <a:pt x="10" y="88"/>
                    </a:lnTo>
                    <a:lnTo>
                      <a:pt x="12" y="88"/>
                    </a:lnTo>
                    <a:lnTo>
                      <a:pt x="12" y="84"/>
                    </a:lnTo>
                    <a:lnTo>
                      <a:pt x="14" y="84"/>
                    </a:lnTo>
                    <a:lnTo>
                      <a:pt x="18" y="88"/>
                    </a:lnTo>
                    <a:lnTo>
                      <a:pt x="18" y="90"/>
                    </a:lnTo>
                    <a:lnTo>
                      <a:pt x="22" y="90"/>
                    </a:lnTo>
                    <a:lnTo>
                      <a:pt x="22" y="88"/>
                    </a:lnTo>
                    <a:lnTo>
                      <a:pt x="30" y="80"/>
                    </a:lnTo>
                    <a:lnTo>
                      <a:pt x="32" y="80"/>
                    </a:lnTo>
                    <a:lnTo>
                      <a:pt x="38" y="80"/>
                    </a:lnTo>
                    <a:lnTo>
                      <a:pt x="38" y="74"/>
                    </a:lnTo>
                    <a:lnTo>
                      <a:pt x="44" y="74"/>
                    </a:lnTo>
                    <a:lnTo>
                      <a:pt x="44" y="70"/>
                    </a:lnTo>
                    <a:lnTo>
                      <a:pt x="48" y="72"/>
                    </a:lnTo>
                    <a:lnTo>
                      <a:pt x="50" y="72"/>
                    </a:lnTo>
                    <a:lnTo>
                      <a:pt x="50" y="70"/>
                    </a:lnTo>
                    <a:lnTo>
                      <a:pt x="48" y="70"/>
                    </a:lnTo>
                    <a:lnTo>
                      <a:pt x="48" y="66"/>
                    </a:lnTo>
                    <a:lnTo>
                      <a:pt x="52" y="62"/>
                    </a:lnTo>
                    <a:lnTo>
                      <a:pt x="52" y="56"/>
                    </a:lnTo>
                    <a:lnTo>
                      <a:pt x="48" y="46"/>
                    </a:lnTo>
                    <a:lnTo>
                      <a:pt x="50" y="34"/>
                    </a:lnTo>
                    <a:lnTo>
                      <a:pt x="54" y="28"/>
                    </a:lnTo>
                    <a:lnTo>
                      <a:pt x="48" y="32"/>
                    </a:lnTo>
                    <a:lnTo>
                      <a:pt x="44" y="28"/>
                    </a:lnTo>
                    <a:lnTo>
                      <a:pt x="40" y="32"/>
                    </a:lnTo>
                    <a:lnTo>
                      <a:pt x="38" y="28"/>
                    </a:lnTo>
                    <a:lnTo>
                      <a:pt x="38" y="26"/>
                    </a:lnTo>
                    <a:lnTo>
                      <a:pt x="34" y="26"/>
                    </a:lnTo>
                    <a:lnTo>
                      <a:pt x="32" y="24"/>
                    </a:lnTo>
                    <a:lnTo>
                      <a:pt x="32" y="20"/>
                    </a:lnTo>
                    <a:lnTo>
                      <a:pt x="34" y="18"/>
                    </a:lnTo>
                    <a:lnTo>
                      <a:pt x="38" y="18"/>
                    </a:lnTo>
                    <a:lnTo>
                      <a:pt x="38" y="16"/>
                    </a:lnTo>
                    <a:lnTo>
                      <a:pt x="40" y="14"/>
                    </a:lnTo>
                    <a:lnTo>
                      <a:pt x="42" y="10"/>
                    </a:lnTo>
                    <a:lnTo>
                      <a:pt x="44" y="8"/>
                    </a:lnTo>
                    <a:lnTo>
                      <a:pt x="44" y="8"/>
                    </a:lnTo>
                    <a:lnTo>
                      <a:pt x="44" y="8"/>
                    </a:lnTo>
                    <a:close/>
                    <a:moveTo>
                      <a:pt x="18" y="44"/>
                    </a:moveTo>
                    <a:lnTo>
                      <a:pt x="18" y="44"/>
                    </a:lnTo>
                    <a:lnTo>
                      <a:pt x="20" y="46"/>
                    </a:lnTo>
                    <a:lnTo>
                      <a:pt x="18" y="48"/>
                    </a:lnTo>
                    <a:lnTo>
                      <a:pt x="14" y="48"/>
                    </a:lnTo>
                    <a:lnTo>
                      <a:pt x="14" y="46"/>
                    </a:lnTo>
                    <a:lnTo>
                      <a:pt x="14" y="44"/>
                    </a:lnTo>
                    <a:lnTo>
                      <a:pt x="18" y="44"/>
                    </a:lnTo>
                    <a:lnTo>
                      <a:pt x="18" y="44"/>
                    </a:lnTo>
                    <a:lnTo>
                      <a:pt x="18" y="44"/>
                    </a:lnTo>
                    <a:close/>
                    <a:moveTo>
                      <a:pt x="18" y="62"/>
                    </a:moveTo>
                    <a:lnTo>
                      <a:pt x="18" y="64"/>
                    </a:lnTo>
                    <a:lnTo>
                      <a:pt x="14" y="64"/>
                    </a:lnTo>
                    <a:lnTo>
                      <a:pt x="18" y="62"/>
                    </a:lnTo>
                    <a:lnTo>
                      <a:pt x="18" y="62"/>
                    </a:lnTo>
                    <a:lnTo>
                      <a:pt x="18" y="6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3" name="Freeform 1657"/>
              <p:cNvSpPr>
                <a:spLocks/>
              </p:cNvSpPr>
              <p:nvPr/>
            </p:nvSpPr>
            <p:spPr bwMode="auto">
              <a:xfrm>
                <a:off x="1562100" y="3346450"/>
                <a:ext cx="228600" cy="247650"/>
              </a:xfrm>
              <a:custGeom>
                <a:avLst/>
                <a:gdLst>
                  <a:gd name="T0" fmla="*/ 138 w 144"/>
                  <a:gd name="T1" fmla="*/ 132 h 156"/>
                  <a:gd name="T2" fmla="*/ 136 w 144"/>
                  <a:gd name="T3" fmla="*/ 124 h 156"/>
                  <a:gd name="T4" fmla="*/ 134 w 144"/>
                  <a:gd name="T5" fmla="*/ 112 h 156"/>
                  <a:gd name="T6" fmla="*/ 132 w 144"/>
                  <a:gd name="T7" fmla="*/ 104 h 156"/>
                  <a:gd name="T8" fmla="*/ 124 w 144"/>
                  <a:gd name="T9" fmla="*/ 92 h 156"/>
                  <a:gd name="T10" fmla="*/ 116 w 144"/>
                  <a:gd name="T11" fmla="*/ 92 h 156"/>
                  <a:gd name="T12" fmla="*/ 118 w 144"/>
                  <a:gd name="T13" fmla="*/ 88 h 156"/>
                  <a:gd name="T14" fmla="*/ 106 w 144"/>
                  <a:gd name="T15" fmla="*/ 78 h 156"/>
                  <a:gd name="T16" fmla="*/ 102 w 144"/>
                  <a:gd name="T17" fmla="*/ 70 h 156"/>
                  <a:gd name="T18" fmla="*/ 98 w 144"/>
                  <a:gd name="T19" fmla="*/ 60 h 156"/>
                  <a:gd name="T20" fmla="*/ 96 w 144"/>
                  <a:gd name="T21" fmla="*/ 54 h 156"/>
                  <a:gd name="T22" fmla="*/ 98 w 144"/>
                  <a:gd name="T23" fmla="*/ 52 h 156"/>
                  <a:gd name="T24" fmla="*/ 98 w 144"/>
                  <a:gd name="T25" fmla="*/ 46 h 156"/>
                  <a:gd name="T26" fmla="*/ 100 w 144"/>
                  <a:gd name="T27" fmla="*/ 50 h 156"/>
                  <a:gd name="T28" fmla="*/ 102 w 144"/>
                  <a:gd name="T29" fmla="*/ 44 h 156"/>
                  <a:gd name="T30" fmla="*/ 102 w 144"/>
                  <a:gd name="T31" fmla="*/ 36 h 156"/>
                  <a:gd name="T32" fmla="*/ 110 w 144"/>
                  <a:gd name="T33" fmla="*/ 34 h 156"/>
                  <a:gd name="T34" fmla="*/ 108 w 144"/>
                  <a:gd name="T35" fmla="*/ 32 h 156"/>
                  <a:gd name="T36" fmla="*/ 100 w 144"/>
                  <a:gd name="T37" fmla="*/ 32 h 156"/>
                  <a:gd name="T38" fmla="*/ 96 w 144"/>
                  <a:gd name="T39" fmla="*/ 32 h 156"/>
                  <a:gd name="T40" fmla="*/ 90 w 144"/>
                  <a:gd name="T41" fmla="*/ 28 h 156"/>
                  <a:gd name="T42" fmla="*/ 88 w 144"/>
                  <a:gd name="T43" fmla="*/ 24 h 156"/>
                  <a:gd name="T44" fmla="*/ 84 w 144"/>
                  <a:gd name="T45" fmla="*/ 18 h 156"/>
                  <a:gd name="T46" fmla="*/ 82 w 144"/>
                  <a:gd name="T47" fmla="*/ 10 h 156"/>
                  <a:gd name="T48" fmla="*/ 74 w 144"/>
                  <a:gd name="T49" fmla="*/ 2 h 156"/>
                  <a:gd name="T50" fmla="*/ 70 w 144"/>
                  <a:gd name="T51" fmla="*/ 0 h 156"/>
                  <a:gd name="T52" fmla="*/ 62 w 144"/>
                  <a:gd name="T53" fmla="*/ 2 h 156"/>
                  <a:gd name="T54" fmla="*/ 56 w 144"/>
                  <a:gd name="T55" fmla="*/ 2 h 156"/>
                  <a:gd name="T56" fmla="*/ 52 w 144"/>
                  <a:gd name="T57" fmla="*/ 2 h 156"/>
                  <a:gd name="T58" fmla="*/ 48 w 144"/>
                  <a:gd name="T59" fmla="*/ 8 h 156"/>
                  <a:gd name="T60" fmla="*/ 42 w 144"/>
                  <a:gd name="T61" fmla="*/ 16 h 156"/>
                  <a:gd name="T62" fmla="*/ 38 w 144"/>
                  <a:gd name="T63" fmla="*/ 26 h 156"/>
                  <a:gd name="T64" fmla="*/ 36 w 144"/>
                  <a:gd name="T65" fmla="*/ 34 h 156"/>
                  <a:gd name="T66" fmla="*/ 36 w 144"/>
                  <a:gd name="T67" fmla="*/ 40 h 156"/>
                  <a:gd name="T68" fmla="*/ 36 w 144"/>
                  <a:gd name="T69" fmla="*/ 46 h 156"/>
                  <a:gd name="T70" fmla="*/ 30 w 144"/>
                  <a:gd name="T71" fmla="*/ 60 h 156"/>
                  <a:gd name="T72" fmla="*/ 8 w 144"/>
                  <a:gd name="T73" fmla="*/ 110 h 156"/>
                  <a:gd name="T74" fmla="*/ 48 w 144"/>
                  <a:gd name="T75" fmla="*/ 138 h 156"/>
                  <a:gd name="T76" fmla="*/ 62 w 144"/>
                  <a:gd name="T77" fmla="*/ 148 h 156"/>
                  <a:gd name="T78" fmla="*/ 100 w 144"/>
                  <a:gd name="T79" fmla="*/ 156 h 156"/>
                  <a:gd name="T80" fmla="*/ 114 w 144"/>
                  <a:gd name="T81" fmla="*/ 146 h 156"/>
                  <a:gd name="T82" fmla="*/ 120 w 144"/>
                  <a:gd name="T83" fmla="*/ 136 h 156"/>
                  <a:gd name="T84" fmla="*/ 128 w 144"/>
                  <a:gd name="T85" fmla="*/ 136 h 156"/>
                  <a:gd name="T86" fmla="*/ 142 w 144"/>
                  <a:gd name="T87" fmla="*/ 140 h 156"/>
                  <a:gd name="T88" fmla="*/ 144 w 144"/>
                  <a:gd name="T89" fmla="*/ 136 h 156"/>
                  <a:gd name="T90" fmla="*/ 144 w 144"/>
                  <a:gd name="T91" fmla="*/ 13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56">
                    <a:moveTo>
                      <a:pt x="144" y="136"/>
                    </a:moveTo>
                    <a:lnTo>
                      <a:pt x="138" y="132"/>
                    </a:lnTo>
                    <a:lnTo>
                      <a:pt x="138" y="124"/>
                    </a:lnTo>
                    <a:lnTo>
                      <a:pt x="136" y="124"/>
                    </a:lnTo>
                    <a:lnTo>
                      <a:pt x="134" y="116"/>
                    </a:lnTo>
                    <a:lnTo>
                      <a:pt x="134" y="112"/>
                    </a:lnTo>
                    <a:lnTo>
                      <a:pt x="134" y="106"/>
                    </a:lnTo>
                    <a:lnTo>
                      <a:pt x="132" y="104"/>
                    </a:lnTo>
                    <a:lnTo>
                      <a:pt x="126" y="94"/>
                    </a:lnTo>
                    <a:lnTo>
                      <a:pt x="124" y="92"/>
                    </a:lnTo>
                    <a:lnTo>
                      <a:pt x="118" y="92"/>
                    </a:lnTo>
                    <a:lnTo>
                      <a:pt x="116" y="92"/>
                    </a:lnTo>
                    <a:lnTo>
                      <a:pt x="118" y="92"/>
                    </a:lnTo>
                    <a:lnTo>
                      <a:pt x="118" y="88"/>
                    </a:lnTo>
                    <a:lnTo>
                      <a:pt x="114" y="80"/>
                    </a:lnTo>
                    <a:lnTo>
                      <a:pt x="106" y="78"/>
                    </a:lnTo>
                    <a:lnTo>
                      <a:pt x="106" y="76"/>
                    </a:lnTo>
                    <a:lnTo>
                      <a:pt x="102" y="70"/>
                    </a:lnTo>
                    <a:lnTo>
                      <a:pt x="100" y="66"/>
                    </a:lnTo>
                    <a:lnTo>
                      <a:pt x="98" y="60"/>
                    </a:lnTo>
                    <a:lnTo>
                      <a:pt x="96" y="58"/>
                    </a:lnTo>
                    <a:lnTo>
                      <a:pt x="96" y="54"/>
                    </a:lnTo>
                    <a:lnTo>
                      <a:pt x="98" y="54"/>
                    </a:lnTo>
                    <a:lnTo>
                      <a:pt x="98" y="52"/>
                    </a:lnTo>
                    <a:lnTo>
                      <a:pt x="98" y="50"/>
                    </a:lnTo>
                    <a:lnTo>
                      <a:pt x="98" y="46"/>
                    </a:lnTo>
                    <a:lnTo>
                      <a:pt x="98" y="50"/>
                    </a:lnTo>
                    <a:lnTo>
                      <a:pt x="100" y="50"/>
                    </a:lnTo>
                    <a:lnTo>
                      <a:pt x="102" y="46"/>
                    </a:lnTo>
                    <a:lnTo>
                      <a:pt x="102" y="44"/>
                    </a:lnTo>
                    <a:lnTo>
                      <a:pt x="102" y="40"/>
                    </a:lnTo>
                    <a:lnTo>
                      <a:pt x="102" y="36"/>
                    </a:lnTo>
                    <a:lnTo>
                      <a:pt x="108" y="36"/>
                    </a:lnTo>
                    <a:lnTo>
                      <a:pt x="110" y="34"/>
                    </a:lnTo>
                    <a:lnTo>
                      <a:pt x="108" y="34"/>
                    </a:lnTo>
                    <a:lnTo>
                      <a:pt x="108" y="32"/>
                    </a:lnTo>
                    <a:lnTo>
                      <a:pt x="106" y="34"/>
                    </a:lnTo>
                    <a:lnTo>
                      <a:pt x="100" y="32"/>
                    </a:lnTo>
                    <a:lnTo>
                      <a:pt x="98" y="32"/>
                    </a:lnTo>
                    <a:lnTo>
                      <a:pt x="96" y="32"/>
                    </a:lnTo>
                    <a:lnTo>
                      <a:pt x="92" y="28"/>
                    </a:lnTo>
                    <a:lnTo>
                      <a:pt x="90" y="28"/>
                    </a:lnTo>
                    <a:lnTo>
                      <a:pt x="88" y="26"/>
                    </a:lnTo>
                    <a:lnTo>
                      <a:pt x="88" y="24"/>
                    </a:lnTo>
                    <a:lnTo>
                      <a:pt x="84" y="22"/>
                    </a:lnTo>
                    <a:lnTo>
                      <a:pt x="84" y="18"/>
                    </a:lnTo>
                    <a:lnTo>
                      <a:pt x="82" y="16"/>
                    </a:lnTo>
                    <a:lnTo>
                      <a:pt x="82" y="10"/>
                    </a:lnTo>
                    <a:lnTo>
                      <a:pt x="80" y="2"/>
                    </a:lnTo>
                    <a:lnTo>
                      <a:pt x="74" y="2"/>
                    </a:lnTo>
                    <a:lnTo>
                      <a:pt x="70" y="6"/>
                    </a:lnTo>
                    <a:lnTo>
                      <a:pt x="70" y="0"/>
                    </a:lnTo>
                    <a:lnTo>
                      <a:pt x="64" y="0"/>
                    </a:lnTo>
                    <a:lnTo>
                      <a:pt x="62" y="2"/>
                    </a:lnTo>
                    <a:lnTo>
                      <a:pt x="60" y="6"/>
                    </a:lnTo>
                    <a:lnTo>
                      <a:pt x="56" y="2"/>
                    </a:lnTo>
                    <a:lnTo>
                      <a:pt x="54" y="2"/>
                    </a:lnTo>
                    <a:lnTo>
                      <a:pt x="52" y="2"/>
                    </a:lnTo>
                    <a:lnTo>
                      <a:pt x="48" y="2"/>
                    </a:lnTo>
                    <a:lnTo>
                      <a:pt x="48" y="8"/>
                    </a:lnTo>
                    <a:lnTo>
                      <a:pt x="46" y="14"/>
                    </a:lnTo>
                    <a:lnTo>
                      <a:pt x="42" y="16"/>
                    </a:lnTo>
                    <a:lnTo>
                      <a:pt x="38" y="22"/>
                    </a:lnTo>
                    <a:lnTo>
                      <a:pt x="38" y="26"/>
                    </a:lnTo>
                    <a:lnTo>
                      <a:pt x="38" y="28"/>
                    </a:lnTo>
                    <a:lnTo>
                      <a:pt x="36" y="34"/>
                    </a:lnTo>
                    <a:lnTo>
                      <a:pt x="36" y="36"/>
                    </a:lnTo>
                    <a:lnTo>
                      <a:pt x="36" y="40"/>
                    </a:lnTo>
                    <a:lnTo>
                      <a:pt x="38" y="42"/>
                    </a:lnTo>
                    <a:lnTo>
                      <a:pt x="36" y="46"/>
                    </a:lnTo>
                    <a:lnTo>
                      <a:pt x="34" y="54"/>
                    </a:lnTo>
                    <a:lnTo>
                      <a:pt x="30" y="60"/>
                    </a:lnTo>
                    <a:lnTo>
                      <a:pt x="0" y="84"/>
                    </a:lnTo>
                    <a:lnTo>
                      <a:pt x="8" y="110"/>
                    </a:lnTo>
                    <a:lnTo>
                      <a:pt x="48" y="132"/>
                    </a:lnTo>
                    <a:lnTo>
                      <a:pt x="48" y="138"/>
                    </a:lnTo>
                    <a:lnTo>
                      <a:pt x="60" y="138"/>
                    </a:lnTo>
                    <a:lnTo>
                      <a:pt x="62" y="148"/>
                    </a:lnTo>
                    <a:lnTo>
                      <a:pt x="72" y="154"/>
                    </a:lnTo>
                    <a:lnTo>
                      <a:pt x="100" y="156"/>
                    </a:lnTo>
                    <a:lnTo>
                      <a:pt x="106" y="154"/>
                    </a:lnTo>
                    <a:lnTo>
                      <a:pt x="114" y="146"/>
                    </a:lnTo>
                    <a:lnTo>
                      <a:pt x="118" y="138"/>
                    </a:lnTo>
                    <a:lnTo>
                      <a:pt x="120" y="136"/>
                    </a:lnTo>
                    <a:lnTo>
                      <a:pt x="124" y="136"/>
                    </a:lnTo>
                    <a:lnTo>
                      <a:pt x="128" y="136"/>
                    </a:lnTo>
                    <a:lnTo>
                      <a:pt x="134" y="136"/>
                    </a:lnTo>
                    <a:lnTo>
                      <a:pt x="142" y="140"/>
                    </a:lnTo>
                    <a:lnTo>
                      <a:pt x="142" y="138"/>
                    </a:lnTo>
                    <a:lnTo>
                      <a:pt x="144" y="136"/>
                    </a:lnTo>
                    <a:lnTo>
                      <a:pt x="144" y="136"/>
                    </a:lnTo>
                    <a:lnTo>
                      <a:pt x="144" y="13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4" name="Freeform 1658"/>
              <p:cNvSpPr>
                <a:spLocks noEditPoints="1"/>
              </p:cNvSpPr>
              <p:nvPr/>
            </p:nvSpPr>
            <p:spPr bwMode="auto">
              <a:xfrm>
                <a:off x="1679575" y="3270251"/>
                <a:ext cx="447676" cy="450850"/>
              </a:xfrm>
              <a:custGeom>
                <a:avLst/>
                <a:gdLst>
                  <a:gd name="T0" fmla="*/ 266 w 282"/>
                  <a:gd name="T1" fmla="*/ 254 h 284"/>
                  <a:gd name="T2" fmla="*/ 278 w 282"/>
                  <a:gd name="T3" fmla="*/ 238 h 284"/>
                  <a:gd name="T4" fmla="*/ 260 w 282"/>
                  <a:gd name="T5" fmla="*/ 212 h 284"/>
                  <a:gd name="T6" fmla="*/ 266 w 282"/>
                  <a:gd name="T7" fmla="*/ 168 h 284"/>
                  <a:gd name="T8" fmla="*/ 252 w 282"/>
                  <a:gd name="T9" fmla="*/ 156 h 284"/>
                  <a:gd name="T10" fmla="*/ 242 w 282"/>
                  <a:gd name="T11" fmla="*/ 126 h 284"/>
                  <a:gd name="T12" fmla="*/ 242 w 282"/>
                  <a:gd name="T13" fmla="*/ 104 h 284"/>
                  <a:gd name="T14" fmla="*/ 256 w 282"/>
                  <a:gd name="T15" fmla="*/ 90 h 284"/>
                  <a:gd name="T16" fmla="*/ 260 w 282"/>
                  <a:gd name="T17" fmla="*/ 64 h 284"/>
                  <a:gd name="T18" fmla="*/ 242 w 282"/>
                  <a:gd name="T19" fmla="*/ 46 h 284"/>
                  <a:gd name="T20" fmla="*/ 210 w 282"/>
                  <a:gd name="T21" fmla="*/ 30 h 284"/>
                  <a:gd name="T22" fmla="*/ 170 w 282"/>
                  <a:gd name="T23" fmla="*/ 30 h 284"/>
                  <a:gd name="T24" fmla="*/ 154 w 282"/>
                  <a:gd name="T25" fmla="*/ 40 h 284"/>
                  <a:gd name="T26" fmla="*/ 138 w 282"/>
                  <a:gd name="T27" fmla="*/ 62 h 284"/>
                  <a:gd name="T28" fmla="*/ 128 w 282"/>
                  <a:gd name="T29" fmla="*/ 58 h 284"/>
                  <a:gd name="T30" fmla="*/ 90 w 282"/>
                  <a:gd name="T31" fmla="*/ 50 h 284"/>
                  <a:gd name="T32" fmla="*/ 80 w 282"/>
                  <a:gd name="T33" fmla="*/ 50 h 284"/>
                  <a:gd name="T34" fmla="*/ 70 w 282"/>
                  <a:gd name="T35" fmla="*/ 28 h 284"/>
                  <a:gd name="T36" fmla="*/ 60 w 282"/>
                  <a:gd name="T37" fmla="*/ 14 h 284"/>
                  <a:gd name="T38" fmla="*/ 62 w 282"/>
                  <a:gd name="T39" fmla="*/ 8 h 284"/>
                  <a:gd name="T40" fmla="*/ 54 w 282"/>
                  <a:gd name="T41" fmla="*/ 0 h 284"/>
                  <a:gd name="T42" fmla="*/ 44 w 282"/>
                  <a:gd name="T43" fmla="*/ 10 h 284"/>
                  <a:gd name="T44" fmla="*/ 26 w 282"/>
                  <a:gd name="T45" fmla="*/ 14 h 284"/>
                  <a:gd name="T46" fmla="*/ 16 w 282"/>
                  <a:gd name="T47" fmla="*/ 2 h 284"/>
                  <a:gd name="T48" fmla="*/ 6 w 282"/>
                  <a:gd name="T49" fmla="*/ 4 h 284"/>
                  <a:gd name="T50" fmla="*/ 2 w 282"/>
                  <a:gd name="T51" fmla="*/ 18 h 284"/>
                  <a:gd name="T52" fmla="*/ 0 w 282"/>
                  <a:gd name="T53" fmla="*/ 32 h 284"/>
                  <a:gd name="T54" fmla="*/ 8 w 282"/>
                  <a:gd name="T55" fmla="*/ 50 h 284"/>
                  <a:gd name="T56" fmla="*/ 10 w 282"/>
                  <a:gd name="T57" fmla="*/ 66 h 284"/>
                  <a:gd name="T58" fmla="*/ 16 w 282"/>
                  <a:gd name="T59" fmla="*/ 76 h 284"/>
                  <a:gd name="T60" fmla="*/ 26 w 282"/>
                  <a:gd name="T61" fmla="*/ 78 h 284"/>
                  <a:gd name="T62" fmla="*/ 36 w 282"/>
                  <a:gd name="T63" fmla="*/ 82 h 284"/>
                  <a:gd name="T64" fmla="*/ 28 w 282"/>
                  <a:gd name="T65" fmla="*/ 92 h 284"/>
                  <a:gd name="T66" fmla="*/ 24 w 282"/>
                  <a:gd name="T67" fmla="*/ 94 h 284"/>
                  <a:gd name="T68" fmla="*/ 20 w 282"/>
                  <a:gd name="T69" fmla="*/ 102 h 284"/>
                  <a:gd name="T70" fmla="*/ 28 w 282"/>
                  <a:gd name="T71" fmla="*/ 118 h 284"/>
                  <a:gd name="T72" fmla="*/ 44 w 282"/>
                  <a:gd name="T73" fmla="*/ 136 h 284"/>
                  <a:gd name="T74" fmla="*/ 48 w 282"/>
                  <a:gd name="T75" fmla="*/ 138 h 284"/>
                  <a:gd name="T76" fmla="*/ 60 w 282"/>
                  <a:gd name="T77" fmla="*/ 158 h 284"/>
                  <a:gd name="T78" fmla="*/ 64 w 282"/>
                  <a:gd name="T79" fmla="*/ 180 h 284"/>
                  <a:gd name="T80" fmla="*/ 88 w 282"/>
                  <a:gd name="T81" fmla="*/ 184 h 284"/>
                  <a:gd name="T82" fmla="*/ 102 w 282"/>
                  <a:gd name="T83" fmla="*/ 222 h 284"/>
                  <a:gd name="T84" fmla="*/ 110 w 282"/>
                  <a:gd name="T85" fmla="*/ 234 h 284"/>
                  <a:gd name="T86" fmla="*/ 130 w 282"/>
                  <a:gd name="T87" fmla="*/ 254 h 284"/>
                  <a:gd name="T88" fmla="*/ 178 w 282"/>
                  <a:gd name="T89" fmla="*/ 248 h 284"/>
                  <a:gd name="T90" fmla="*/ 184 w 282"/>
                  <a:gd name="T91" fmla="*/ 248 h 284"/>
                  <a:gd name="T92" fmla="*/ 190 w 282"/>
                  <a:gd name="T93" fmla="*/ 266 h 284"/>
                  <a:gd name="T94" fmla="*/ 216 w 282"/>
                  <a:gd name="T95" fmla="*/ 280 h 284"/>
                  <a:gd name="T96" fmla="*/ 248 w 282"/>
                  <a:gd name="T97" fmla="*/ 284 h 284"/>
                  <a:gd name="T98" fmla="*/ 12 w 282"/>
                  <a:gd name="T99" fmla="*/ 32 h 284"/>
                  <a:gd name="T100" fmla="*/ 24 w 282"/>
                  <a:gd name="T101" fmla="*/ 64 h 284"/>
                  <a:gd name="T102" fmla="*/ 16 w 282"/>
                  <a:gd name="T103" fmla="*/ 38 h 284"/>
                  <a:gd name="T104" fmla="*/ 8 w 282"/>
                  <a:gd name="T105" fmla="*/ 3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2" h="284">
                    <a:moveTo>
                      <a:pt x="248" y="284"/>
                    </a:moveTo>
                    <a:lnTo>
                      <a:pt x="252" y="270"/>
                    </a:lnTo>
                    <a:lnTo>
                      <a:pt x="260" y="256"/>
                    </a:lnTo>
                    <a:lnTo>
                      <a:pt x="266" y="254"/>
                    </a:lnTo>
                    <a:lnTo>
                      <a:pt x="278" y="252"/>
                    </a:lnTo>
                    <a:lnTo>
                      <a:pt x="282" y="248"/>
                    </a:lnTo>
                    <a:lnTo>
                      <a:pt x="282" y="240"/>
                    </a:lnTo>
                    <a:lnTo>
                      <a:pt x="278" y="238"/>
                    </a:lnTo>
                    <a:lnTo>
                      <a:pt x="274" y="230"/>
                    </a:lnTo>
                    <a:lnTo>
                      <a:pt x="272" y="222"/>
                    </a:lnTo>
                    <a:lnTo>
                      <a:pt x="264" y="220"/>
                    </a:lnTo>
                    <a:lnTo>
                      <a:pt x="260" y="212"/>
                    </a:lnTo>
                    <a:lnTo>
                      <a:pt x="256" y="208"/>
                    </a:lnTo>
                    <a:lnTo>
                      <a:pt x="260" y="202"/>
                    </a:lnTo>
                    <a:lnTo>
                      <a:pt x="252" y="186"/>
                    </a:lnTo>
                    <a:lnTo>
                      <a:pt x="266" y="168"/>
                    </a:lnTo>
                    <a:lnTo>
                      <a:pt x="266" y="164"/>
                    </a:lnTo>
                    <a:lnTo>
                      <a:pt x="264" y="162"/>
                    </a:lnTo>
                    <a:lnTo>
                      <a:pt x="252" y="158"/>
                    </a:lnTo>
                    <a:lnTo>
                      <a:pt x="252" y="156"/>
                    </a:lnTo>
                    <a:lnTo>
                      <a:pt x="252" y="148"/>
                    </a:lnTo>
                    <a:lnTo>
                      <a:pt x="246" y="138"/>
                    </a:lnTo>
                    <a:lnTo>
                      <a:pt x="242" y="132"/>
                    </a:lnTo>
                    <a:lnTo>
                      <a:pt x="242" y="126"/>
                    </a:lnTo>
                    <a:lnTo>
                      <a:pt x="246" y="120"/>
                    </a:lnTo>
                    <a:lnTo>
                      <a:pt x="242" y="118"/>
                    </a:lnTo>
                    <a:lnTo>
                      <a:pt x="242" y="114"/>
                    </a:lnTo>
                    <a:lnTo>
                      <a:pt x="242" y="104"/>
                    </a:lnTo>
                    <a:lnTo>
                      <a:pt x="246" y="96"/>
                    </a:lnTo>
                    <a:lnTo>
                      <a:pt x="248" y="94"/>
                    </a:lnTo>
                    <a:lnTo>
                      <a:pt x="254" y="94"/>
                    </a:lnTo>
                    <a:lnTo>
                      <a:pt x="256" y="90"/>
                    </a:lnTo>
                    <a:lnTo>
                      <a:pt x="260" y="84"/>
                    </a:lnTo>
                    <a:lnTo>
                      <a:pt x="262" y="76"/>
                    </a:lnTo>
                    <a:lnTo>
                      <a:pt x="260" y="68"/>
                    </a:lnTo>
                    <a:lnTo>
                      <a:pt x="260" y="64"/>
                    </a:lnTo>
                    <a:lnTo>
                      <a:pt x="252" y="62"/>
                    </a:lnTo>
                    <a:lnTo>
                      <a:pt x="248" y="56"/>
                    </a:lnTo>
                    <a:lnTo>
                      <a:pt x="246" y="50"/>
                    </a:lnTo>
                    <a:lnTo>
                      <a:pt x="242" y="46"/>
                    </a:lnTo>
                    <a:lnTo>
                      <a:pt x="234" y="40"/>
                    </a:lnTo>
                    <a:lnTo>
                      <a:pt x="224" y="38"/>
                    </a:lnTo>
                    <a:lnTo>
                      <a:pt x="214" y="32"/>
                    </a:lnTo>
                    <a:lnTo>
                      <a:pt x="210" y="30"/>
                    </a:lnTo>
                    <a:lnTo>
                      <a:pt x="200" y="30"/>
                    </a:lnTo>
                    <a:lnTo>
                      <a:pt x="182" y="26"/>
                    </a:lnTo>
                    <a:lnTo>
                      <a:pt x="174" y="28"/>
                    </a:lnTo>
                    <a:lnTo>
                      <a:pt x="170" y="30"/>
                    </a:lnTo>
                    <a:lnTo>
                      <a:pt x="162" y="30"/>
                    </a:lnTo>
                    <a:lnTo>
                      <a:pt x="160" y="32"/>
                    </a:lnTo>
                    <a:lnTo>
                      <a:pt x="154" y="38"/>
                    </a:lnTo>
                    <a:lnTo>
                      <a:pt x="154" y="40"/>
                    </a:lnTo>
                    <a:lnTo>
                      <a:pt x="152" y="46"/>
                    </a:lnTo>
                    <a:lnTo>
                      <a:pt x="142" y="46"/>
                    </a:lnTo>
                    <a:lnTo>
                      <a:pt x="142" y="62"/>
                    </a:lnTo>
                    <a:lnTo>
                      <a:pt x="138" y="62"/>
                    </a:lnTo>
                    <a:lnTo>
                      <a:pt x="138" y="58"/>
                    </a:lnTo>
                    <a:lnTo>
                      <a:pt x="136" y="56"/>
                    </a:lnTo>
                    <a:lnTo>
                      <a:pt x="134" y="56"/>
                    </a:lnTo>
                    <a:lnTo>
                      <a:pt x="128" y="58"/>
                    </a:lnTo>
                    <a:lnTo>
                      <a:pt x="118" y="62"/>
                    </a:lnTo>
                    <a:lnTo>
                      <a:pt x="108" y="62"/>
                    </a:lnTo>
                    <a:lnTo>
                      <a:pt x="98" y="56"/>
                    </a:lnTo>
                    <a:lnTo>
                      <a:pt x="90" y="50"/>
                    </a:lnTo>
                    <a:lnTo>
                      <a:pt x="90" y="48"/>
                    </a:lnTo>
                    <a:lnTo>
                      <a:pt x="84" y="48"/>
                    </a:lnTo>
                    <a:lnTo>
                      <a:pt x="82" y="48"/>
                    </a:lnTo>
                    <a:lnTo>
                      <a:pt x="80" y="50"/>
                    </a:lnTo>
                    <a:lnTo>
                      <a:pt x="78" y="48"/>
                    </a:lnTo>
                    <a:lnTo>
                      <a:pt x="74" y="46"/>
                    </a:lnTo>
                    <a:lnTo>
                      <a:pt x="72" y="36"/>
                    </a:lnTo>
                    <a:lnTo>
                      <a:pt x="70" y="28"/>
                    </a:lnTo>
                    <a:lnTo>
                      <a:pt x="66" y="26"/>
                    </a:lnTo>
                    <a:lnTo>
                      <a:pt x="66" y="22"/>
                    </a:lnTo>
                    <a:lnTo>
                      <a:pt x="62" y="18"/>
                    </a:lnTo>
                    <a:lnTo>
                      <a:pt x="60" y="14"/>
                    </a:lnTo>
                    <a:lnTo>
                      <a:pt x="56" y="12"/>
                    </a:lnTo>
                    <a:lnTo>
                      <a:pt x="56" y="10"/>
                    </a:lnTo>
                    <a:lnTo>
                      <a:pt x="60" y="8"/>
                    </a:lnTo>
                    <a:lnTo>
                      <a:pt x="62" y="8"/>
                    </a:lnTo>
                    <a:lnTo>
                      <a:pt x="64" y="4"/>
                    </a:lnTo>
                    <a:lnTo>
                      <a:pt x="62" y="2"/>
                    </a:lnTo>
                    <a:lnTo>
                      <a:pt x="56" y="0"/>
                    </a:lnTo>
                    <a:lnTo>
                      <a:pt x="54" y="0"/>
                    </a:lnTo>
                    <a:lnTo>
                      <a:pt x="54" y="2"/>
                    </a:lnTo>
                    <a:lnTo>
                      <a:pt x="52" y="2"/>
                    </a:lnTo>
                    <a:lnTo>
                      <a:pt x="46" y="8"/>
                    </a:lnTo>
                    <a:lnTo>
                      <a:pt x="44" y="10"/>
                    </a:lnTo>
                    <a:lnTo>
                      <a:pt x="42" y="12"/>
                    </a:lnTo>
                    <a:lnTo>
                      <a:pt x="34" y="14"/>
                    </a:lnTo>
                    <a:lnTo>
                      <a:pt x="28" y="18"/>
                    </a:lnTo>
                    <a:lnTo>
                      <a:pt x="26" y="14"/>
                    </a:lnTo>
                    <a:lnTo>
                      <a:pt x="24" y="12"/>
                    </a:lnTo>
                    <a:lnTo>
                      <a:pt x="20" y="10"/>
                    </a:lnTo>
                    <a:lnTo>
                      <a:pt x="18" y="8"/>
                    </a:lnTo>
                    <a:lnTo>
                      <a:pt x="16" y="2"/>
                    </a:lnTo>
                    <a:lnTo>
                      <a:pt x="12" y="8"/>
                    </a:lnTo>
                    <a:lnTo>
                      <a:pt x="10" y="8"/>
                    </a:lnTo>
                    <a:lnTo>
                      <a:pt x="8" y="4"/>
                    </a:lnTo>
                    <a:lnTo>
                      <a:pt x="6" y="4"/>
                    </a:lnTo>
                    <a:lnTo>
                      <a:pt x="2" y="8"/>
                    </a:lnTo>
                    <a:lnTo>
                      <a:pt x="0" y="12"/>
                    </a:lnTo>
                    <a:lnTo>
                      <a:pt x="2" y="14"/>
                    </a:lnTo>
                    <a:lnTo>
                      <a:pt x="2" y="18"/>
                    </a:lnTo>
                    <a:lnTo>
                      <a:pt x="2" y="20"/>
                    </a:lnTo>
                    <a:lnTo>
                      <a:pt x="2" y="22"/>
                    </a:lnTo>
                    <a:lnTo>
                      <a:pt x="0" y="26"/>
                    </a:lnTo>
                    <a:lnTo>
                      <a:pt x="0" y="32"/>
                    </a:lnTo>
                    <a:lnTo>
                      <a:pt x="2" y="38"/>
                    </a:lnTo>
                    <a:lnTo>
                      <a:pt x="6" y="40"/>
                    </a:lnTo>
                    <a:lnTo>
                      <a:pt x="8" y="46"/>
                    </a:lnTo>
                    <a:lnTo>
                      <a:pt x="8" y="50"/>
                    </a:lnTo>
                    <a:lnTo>
                      <a:pt x="6" y="50"/>
                    </a:lnTo>
                    <a:lnTo>
                      <a:pt x="8" y="58"/>
                    </a:lnTo>
                    <a:lnTo>
                      <a:pt x="8" y="64"/>
                    </a:lnTo>
                    <a:lnTo>
                      <a:pt x="10" y="66"/>
                    </a:lnTo>
                    <a:lnTo>
                      <a:pt x="10" y="68"/>
                    </a:lnTo>
                    <a:lnTo>
                      <a:pt x="12" y="72"/>
                    </a:lnTo>
                    <a:lnTo>
                      <a:pt x="12" y="74"/>
                    </a:lnTo>
                    <a:lnTo>
                      <a:pt x="16" y="76"/>
                    </a:lnTo>
                    <a:lnTo>
                      <a:pt x="18" y="76"/>
                    </a:lnTo>
                    <a:lnTo>
                      <a:pt x="20" y="78"/>
                    </a:lnTo>
                    <a:lnTo>
                      <a:pt x="24" y="78"/>
                    </a:lnTo>
                    <a:lnTo>
                      <a:pt x="26" y="78"/>
                    </a:lnTo>
                    <a:lnTo>
                      <a:pt x="30" y="82"/>
                    </a:lnTo>
                    <a:lnTo>
                      <a:pt x="34" y="78"/>
                    </a:lnTo>
                    <a:lnTo>
                      <a:pt x="34" y="82"/>
                    </a:lnTo>
                    <a:lnTo>
                      <a:pt x="36" y="82"/>
                    </a:lnTo>
                    <a:lnTo>
                      <a:pt x="34" y="84"/>
                    </a:lnTo>
                    <a:lnTo>
                      <a:pt x="28" y="84"/>
                    </a:lnTo>
                    <a:lnTo>
                      <a:pt x="28" y="86"/>
                    </a:lnTo>
                    <a:lnTo>
                      <a:pt x="28" y="92"/>
                    </a:lnTo>
                    <a:lnTo>
                      <a:pt x="28" y="94"/>
                    </a:lnTo>
                    <a:lnTo>
                      <a:pt x="26" y="96"/>
                    </a:lnTo>
                    <a:lnTo>
                      <a:pt x="24" y="96"/>
                    </a:lnTo>
                    <a:lnTo>
                      <a:pt x="24" y="94"/>
                    </a:lnTo>
                    <a:lnTo>
                      <a:pt x="24" y="96"/>
                    </a:lnTo>
                    <a:lnTo>
                      <a:pt x="24" y="100"/>
                    </a:lnTo>
                    <a:lnTo>
                      <a:pt x="24" y="102"/>
                    </a:lnTo>
                    <a:lnTo>
                      <a:pt x="20" y="102"/>
                    </a:lnTo>
                    <a:lnTo>
                      <a:pt x="20" y="104"/>
                    </a:lnTo>
                    <a:lnTo>
                      <a:pt x="24" y="108"/>
                    </a:lnTo>
                    <a:lnTo>
                      <a:pt x="26" y="112"/>
                    </a:lnTo>
                    <a:lnTo>
                      <a:pt x="28" y="118"/>
                    </a:lnTo>
                    <a:lnTo>
                      <a:pt x="30" y="122"/>
                    </a:lnTo>
                    <a:lnTo>
                      <a:pt x="30" y="126"/>
                    </a:lnTo>
                    <a:lnTo>
                      <a:pt x="38" y="128"/>
                    </a:lnTo>
                    <a:lnTo>
                      <a:pt x="44" y="136"/>
                    </a:lnTo>
                    <a:lnTo>
                      <a:pt x="44" y="138"/>
                    </a:lnTo>
                    <a:lnTo>
                      <a:pt x="42" y="138"/>
                    </a:lnTo>
                    <a:lnTo>
                      <a:pt x="44" y="138"/>
                    </a:lnTo>
                    <a:lnTo>
                      <a:pt x="48" y="138"/>
                    </a:lnTo>
                    <a:lnTo>
                      <a:pt x="52" y="140"/>
                    </a:lnTo>
                    <a:lnTo>
                      <a:pt x="56" y="150"/>
                    </a:lnTo>
                    <a:lnTo>
                      <a:pt x="60" y="154"/>
                    </a:lnTo>
                    <a:lnTo>
                      <a:pt x="60" y="158"/>
                    </a:lnTo>
                    <a:lnTo>
                      <a:pt x="60" y="164"/>
                    </a:lnTo>
                    <a:lnTo>
                      <a:pt x="62" y="172"/>
                    </a:lnTo>
                    <a:lnTo>
                      <a:pt x="64" y="172"/>
                    </a:lnTo>
                    <a:lnTo>
                      <a:pt x="64" y="180"/>
                    </a:lnTo>
                    <a:lnTo>
                      <a:pt x="70" y="182"/>
                    </a:lnTo>
                    <a:lnTo>
                      <a:pt x="74" y="186"/>
                    </a:lnTo>
                    <a:lnTo>
                      <a:pt x="82" y="190"/>
                    </a:lnTo>
                    <a:lnTo>
                      <a:pt x="88" y="184"/>
                    </a:lnTo>
                    <a:lnTo>
                      <a:pt x="100" y="212"/>
                    </a:lnTo>
                    <a:lnTo>
                      <a:pt x="102" y="216"/>
                    </a:lnTo>
                    <a:lnTo>
                      <a:pt x="102" y="220"/>
                    </a:lnTo>
                    <a:lnTo>
                      <a:pt x="102" y="222"/>
                    </a:lnTo>
                    <a:lnTo>
                      <a:pt x="108" y="222"/>
                    </a:lnTo>
                    <a:lnTo>
                      <a:pt x="110" y="226"/>
                    </a:lnTo>
                    <a:lnTo>
                      <a:pt x="110" y="230"/>
                    </a:lnTo>
                    <a:lnTo>
                      <a:pt x="110" y="234"/>
                    </a:lnTo>
                    <a:lnTo>
                      <a:pt x="118" y="238"/>
                    </a:lnTo>
                    <a:lnTo>
                      <a:pt x="118" y="240"/>
                    </a:lnTo>
                    <a:lnTo>
                      <a:pt x="118" y="246"/>
                    </a:lnTo>
                    <a:lnTo>
                      <a:pt x="130" y="254"/>
                    </a:lnTo>
                    <a:lnTo>
                      <a:pt x="136" y="256"/>
                    </a:lnTo>
                    <a:lnTo>
                      <a:pt x="146" y="258"/>
                    </a:lnTo>
                    <a:lnTo>
                      <a:pt x="154" y="258"/>
                    </a:lnTo>
                    <a:lnTo>
                      <a:pt x="178" y="248"/>
                    </a:lnTo>
                    <a:lnTo>
                      <a:pt x="174" y="246"/>
                    </a:lnTo>
                    <a:lnTo>
                      <a:pt x="178" y="246"/>
                    </a:lnTo>
                    <a:lnTo>
                      <a:pt x="180" y="246"/>
                    </a:lnTo>
                    <a:lnTo>
                      <a:pt x="184" y="248"/>
                    </a:lnTo>
                    <a:lnTo>
                      <a:pt x="188" y="252"/>
                    </a:lnTo>
                    <a:lnTo>
                      <a:pt x="190" y="256"/>
                    </a:lnTo>
                    <a:lnTo>
                      <a:pt x="190" y="262"/>
                    </a:lnTo>
                    <a:lnTo>
                      <a:pt x="190" y="266"/>
                    </a:lnTo>
                    <a:lnTo>
                      <a:pt x="192" y="272"/>
                    </a:lnTo>
                    <a:lnTo>
                      <a:pt x="198" y="276"/>
                    </a:lnTo>
                    <a:lnTo>
                      <a:pt x="202" y="276"/>
                    </a:lnTo>
                    <a:lnTo>
                      <a:pt x="216" y="280"/>
                    </a:lnTo>
                    <a:lnTo>
                      <a:pt x="228" y="280"/>
                    </a:lnTo>
                    <a:lnTo>
                      <a:pt x="238" y="280"/>
                    </a:lnTo>
                    <a:lnTo>
                      <a:pt x="244" y="284"/>
                    </a:lnTo>
                    <a:lnTo>
                      <a:pt x="248" y="284"/>
                    </a:lnTo>
                    <a:lnTo>
                      <a:pt x="248" y="284"/>
                    </a:lnTo>
                    <a:lnTo>
                      <a:pt x="248" y="284"/>
                    </a:lnTo>
                    <a:close/>
                    <a:moveTo>
                      <a:pt x="12" y="32"/>
                    </a:moveTo>
                    <a:lnTo>
                      <a:pt x="12" y="32"/>
                    </a:lnTo>
                    <a:lnTo>
                      <a:pt x="20" y="36"/>
                    </a:lnTo>
                    <a:lnTo>
                      <a:pt x="26" y="44"/>
                    </a:lnTo>
                    <a:lnTo>
                      <a:pt x="30" y="58"/>
                    </a:lnTo>
                    <a:lnTo>
                      <a:pt x="24" y="64"/>
                    </a:lnTo>
                    <a:lnTo>
                      <a:pt x="12" y="46"/>
                    </a:lnTo>
                    <a:lnTo>
                      <a:pt x="12" y="44"/>
                    </a:lnTo>
                    <a:lnTo>
                      <a:pt x="12" y="40"/>
                    </a:lnTo>
                    <a:lnTo>
                      <a:pt x="16" y="38"/>
                    </a:lnTo>
                    <a:lnTo>
                      <a:pt x="12" y="38"/>
                    </a:lnTo>
                    <a:lnTo>
                      <a:pt x="10" y="36"/>
                    </a:lnTo>
                    <a:lnTo>
                      <a:pt x="10" y="32"/>
                    </a:lnTo>
                    <a:lnTo>
                      <a:pt x="8" y="32"/>
                    </a:lnTo>
                    <a:lnTo>
                      <a:pt x="12" y="32"/>
                    </a:lnTo>
                    <a:lnTo>
                      <a:pt x="12" y="32"/>
                    </a:lnTo>
                    <a:lnTo>
                      <a:pt x="12" y="3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5" name="Freeform 1659"/>
              <p:cNvSpPr>
                <a:spLocks noEditPoints="1"/>
              </p:cNvSpPr>
              <p:nvPr/>
            </p:nvSpPr>
            <p:spPr bwMode="auto">
              <a:xfrm>
                <a:off x="2851150" y="4279900"/>
                <a:ext cx="1044575" cy="488950"/>
              </a:xfrm>
              <a:custGeom>
                <a:avLst/>
                <a:gdLst>
                  <a:gd name="T0" fmla="*/ 616 w 658"/>
                  <a:gd name="T1" fmla="*/ 144 h 308"/>
                  <a:gd name="T2" fmla="*/ 566 w 658"/>
                  <a:gd name="T3" fmla="*/ 160 h 308"/>
                  <a:gd name="T4" fmla="*/ 520 w 658"/>
                  <a:gd name="T5" fmla="*/ 128 h 308"/>
                  <a:gd name="T6" fmla="*/ 548 w 658"/>
                  <a:gd name="T7" fmla="*/ 162 h 308"/>
                  <a:gd name="T8" fmla="*/ 570 w 658"/>
                  <a:gd name="T9" fmla="*/ 182 h 308"/>
                  <a:gd name="T10" fmla="*/ 606 w 658"/>
                  <a:gd name="T11" fmla="*/ 202 h 308"/>
                  <a:gd name="T12" fmla="*/ 656 w 658"/>
                  <a:gd name="T13" fmla="*/ 278 h 308"/>
                  <a:gd name="T14" fmla="*/ 184 w 658"/>
                  <a:gd name="T15" fmla="*/ 34 h 308"/>
                  <a:gd name="T16" fmla="*/ 482 w 658"/>
                  <a:gd name="T17" fmla="*/ 76 h 308"/>
                  <a:gd name="T18" fmla="*/ 96 w 658"/>
                  <a:gd name="T19" fmla="*/ 66 h 308"/>
                  <a:gd name="T20" fmla="*/ 478 w 658"/>
                  <a:gd name="T21" fmla="*/ 102 h 308"/>
                  <a:gd name="T22" fmla="*/ 476 w 658"/>
                  <a:gd name="T23" fmla="*/ 76 h 308"/>
                  <a:gd name="T24" fmla="*/ 28 w 658"/>
                  <a:gd name="T25" fmla="*/ 80 h 308"/>
                  <a:gd name="T26" fmla="*/ 414 w 658"/>
                  <a:gd name="T27" fmla="*/ 94 h 308"/>
                  <a:gd name="T28" fmla="*/ 352 w 658"/>
                  <a:gd name="T29" fmla="*/ 108 h 308"/>
                  <a:gd name="T30" fmla="*/ 352 w 658"/>
                  <a:gd name="T31" fmla="*/ 172 h 308"/>
                  <a:gd name="T32" fmla="*/ 376 w 658"/>
                  <a:gd name="T33" fmla="*/ 170 h 308"/>
                  <a:gd name="T34" fmla="*/ 396 w 658"/>
                  <a:gd name="T35" fmla="*/ 170 h 308"/>
                  <a:gd name="T36" fmla="*/ 396 w 658"/>
                  <a:gd name="T37" fmla="*/ 136 h 308"/>
                  <a:gd name="T38" fmla="*/ 374 w 658"/>
                  <a:gd name="T39" fmla="*/ 128 h 308"/>
                  <a:gd name="T40" fmla="*/ 428 w 658"/>
                  <a:gd name="T41" fmla="*/ 82 h 308"/>
                  <a:gd name="T42" fmla="*/ 470 w 658"/>
                  <a:gd name="T43" fmla="*/ 126 h 308"/>
                  <a:gd name="T44" fmla="*/ 58 w 658"/>
                  <a:gd name="T45" fmla="*/ 128 h 308"/>
                  <a:gd name="T46" fmla="*/ 512 w 658"/>
                  <a:gd name="T47" fmla="*/ 134 h 308"/>
                  <a:gd name="T48" fmla="*/ 160 w 658"/>
                  <a:gd name="T49" fmla="*/ 142 h 308"/>
                  <a:gd name="T50" fmla="*/ 504 w 658"/>
                  <a:gd name="T51" fmla="*/ 138 h 308"/>
                  <a:gd name="T52" fmla="*/ 72 w 658"/>
                  <a:gd name="T53" fmla="*/ 154 h 308"/>
                  <a:gd name="T54" fmla="*/ 478 w 658"/>
                  <a:gd name="T55" fmla="*/ 164 h 308"/>
                  <a:gd name="T56" fmla="*/ 478 w 658"/>
                  <a:gd name="T57" fmla="*/ 164 h 308"/>
                  <a:gd name="T58" fmla="*/ 404 w 658"/>
                  <a:gd name="T59" fmla="*/ 192 h 308"/>
                  <a:gd name="T60" fmla="*/ 410 w 658"/>
                  <a:gd name="T61" fmla="*/ 190 h 308"/>
                  <a:gd name="T62" fmla="*/ 174 w 658"/>
                  <a:gd name="T63" fmla="*/ 238 h 308"/>
                  <a:gd name="T64" fmla="*/ 250 w 658"/>
                  <a:gd name="T65" fmla="*/ 252 h 308"/>
                  <a:gd name="T66" fmla="*/ 260 w 658"/>
                  <a:gd name="T67" fmla="*/ 228 h 308"/>
                  <a:gd name="T68" fmla="*/ 178 w 658"/>
                  <a:gd name="T69" fmla="*/ 210 h 308"/>
                  <a:gd name="T70" fmla="*/ 560 w 658"/>
                  <a:gd name="T71" fmla="*/ 238 h 308"/>
                  <a:gd name="T72" fmla="*/ 274 w 658"/>
                  <a:gd name="T73" fmla="*/ 228 h 308"/>
                  <a:gd name="T74" fmla="*/ 522 w 658"/>
                  <a:gd name="T75" fmla="*/ 242 h 308"/>
                  <a:gd name="T76" fmla="*/ 292 w 658"/>
                  <a:gd name="T77" fmla="*/ 262 h 308"/>
                  <a:gd name="T78" fmla="*/ 288 w 658"/>
                  <a:gd name="T79" fmla="*/ 254 h 308"/>
                  <a:gd name="T80" fmla="*/ 312 w 658"/>
                  <a:gd name="T81" fmla="*/ 254 h 308"/>
                  <a:gd name="T82" fmla="*/ 330 w 658"/>
                  <a:gd name="T83" fmla="*/ 256 h 308"/>
                  <a:gd name="T84" fmla="*/ 348 w 658"/>
                  <a:gd name="T85" fmla="*/ 262 h 308"/>
                  <a:gd name="T86" fmla="*/ 360 w 658"/>
                  <a:gd name="T87" fmla="*/ 264 h 308"/>
                  <a:gd name="T88" fmla="*/ 366 w 658"/>
                  <a:gd name="T89" fmla="*/ 260 h 308"/>
                  <a:gd name="T90" fmla="*/ 414 w 658"/>
                  <a:gd name="T91" fmla="*/ 284 h 308"/>
                  <a:gd name="T92" fmla="*/ 428 w 658"/>
                  <a:gd name="T93" fmla="*/ 292 h 308"/>
                  <a:gd name="T94" fmla="*/ 350 w 658"/>
                  <a:gd name="T95" fmla="*/ 290 h 308"/>
                  <a:gd name="T96" fmla="*/ 104 w 658"/>
                  <a:gd name="T97" fmla="*/ 84 h 308"/>
                  <a:gd name="T98" fmla="*/ 214 w 658"/>
                  <a:gd name="T99" fmla="*/ 126 h 308"/>
                  <a:gd name="T100" fmla="*/ 296 w 658"/>
                  <a:gd name="T101" fmla="*/ 166 h 308"/>
                  <a:gd name="T102" fmla="*/ 340 w 658"/>
                  <a:gd name="T103" fmla="*/ 94 h 308"/>
                  <a:gd name="T104" fmla="*/ 324 w 658"/>
                  <a:gd name="T105" fmla="*/ 46 h 308"/>
                  <a:gd name="T106" fmla="*/ 276 w 658"/>
                  <a:gd name="T107" fmla="*/ 84 h 308"/>
                  <a:gd name="T108" fmla="*/ 212 w 658"/>
                  <a:gd name="T109" fmla="*/ 72 h 308"/>
                  <a:gd name="T110" fmla="*/ 40 w 658"/>
                  <a:gd name="T111" fmla="*/ 66 h 308"/>
                  <a:gd name="T112" fmla="*/ 94 w 658"/>
                  <a:gd name="T113" fmla="*/ 156 h 308"/>
                  <a:gd name="T114" fmla="*/ 142 w 658"/>
                  <a:gd name="T115" fmla="*/ 202 h 308"/>
                  <a:gd name="T116" fmla="*/ 138 w 658"/>
                  <a:gd name="T117" fmla="*/ 146 h 308"/>
                  <a:gd name="T118" fmla="*/ 114 w 658"/>
                  <a:gd name="T119" fmla="*/ 92 h 308"/>
                  <a:gd name="T120" fmla="*/ 86 w 658"/>
                  <a:gd name="T121" fmla="*/ 70 h 308"/>
                  <a:gd name="T122" fmla="*/ 40 w 658"/>
                  <a:gd name="T123" fmla="*/ 1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8" h="308">
                    <a:moveTo>
                      <a:pt x="658" y="278"/>
                    </a:moveTo>
                    <a:lnTo>
                      <a:pt x="658" y="238"/>
                    </a:lnTo>
                    <a:lnTo>
                      <a:pt x="656" y="234"/>
                    </a:lnTo>
                    <a:lnTo>
                      <a:pt x="658" y="228"/>
                    </a:lnTo>
                    <a:lnTo>
                      <a:pt x="656" y="162"/>
                    </a:lnTo>
                    <a:lnTo>
                      <a:pt x="656" y="160"/>
                    </a:lnTo>
                    <a:lnTo>
                      <a:pt x="652" y="156"/>
                    </a:lnTo>
                    <a:lnTo>
                      <a:pt x="646" y="156"/>
                    </a:lnTo>
                    <a:lnTo>
                      <a:pt x="638" y="156"/>
                    </a:lnTo>
                    <a:lnTo>
                      <a:pt x="632" y="154"/>
                    </a:lnTo>
                    <a:lnTo>
                      <a:pt x="624" y="148"/>
                    </a:lnTo>
                    <a:lnTo>
                      <a:pt x="616" y="144"/>
                    </a:lnTo>
                    <a:lnTo>
                      <a:pt x="610" y="144"/>
                    </a:lnTo>
                    <a:lnTo>
                      <a:pt x="606" y="148"/>
                    </a:lnTo>
                    <a:lnTo>
                      <a:pt x="604" y="154"/>
                    </a:lnTo>
                    <a:lnTo>
                      <a:pt x="598" y="154"/>
                    </a:lnTo>
                    <a:lnTo>
                      <a:pt x="594" y="156"/>
                    </a:lnTo>
                    <a:lnTo>
                      <a:pt x="592" y="164"/>
                    </a:lnTo>
                    <a:lnTo>
                      <a:pt x="588" y="170"/>
                    </a:lnTo>
                    <a:lnTo>
                      <a:pt x="584" y="170"/>
                    </a:lnTo>
                    <a:lnTo>
                      <a:pt x="576" y="172"/>
                    </a:lnTo>
                    <a:lnTo>
                      <a:pt x="570" y="156"/>
                    </a:lnTo>
                    <a:lnTo>
                      <a:pt x="568" y="160"/>
                    </a:lnTo>
                    <a:lnTo>
                      <a:pt x="566" y="160"/>
                    </a:lnTo>
                    <a:lnTo>
                      <a:pt x="564" y="152"/>
                    </a:lnTo>
                    <a:lnTo>
                      <a:pt x="564" y="144"/>
                    </a:lnTo>
                    <a:lnTo>
                      <a:pt x="566" y="128"/>
                    </a:lnTo>
                    <a:lnTo>
                      <a:pt x="556" y="124"/>
                    </a:lnTo>
                    <a:lnTo>
                      <a:pt x="550" y="126"/>
                    </a:lnTo>
                    <a:lnTo>
                      <a:pt x="542" y="124"/>
                    </a:lnTo>
                    <a:lnTo>
                      <a:pt x="540" y="120"/>
                    </a:lnTo>
                    <a:lnTo>
                      <a:pt x="534" y="120"/>
                    </a:lnTo>
                    <a:lnTo>
                      <a:pt x="532" y="126"/>
                    </a:lnTo>
                    <a:lnTo>
                      <a:pt x="532" y="128"/>
                    </a:lnTo>
                    <a:lnTo>
                      <a:pt x="524" y="128"/>
                    </a:lnTo>
                    <a:lnTo>
                      <a:pt x="520" y="128"/>
                    </a:lnTo>
                    <a:lnTo>
                      <a:pt x="520" y="136"/>
                    </a:lnTo>
                    <a:lnTo>
                      <a:pt x="520" y="142"/>
                    </a:lnTo>
                    <a:lnTo>
                      <a:pt x="524" y="142"/>
                    </a:lnTo>
                    <a:lnTo>
                      <a:pt x="532" y="142"/>
                    </a:lnTo>
                    <a:lnTo>
                      <a:pt x="532" y="146"/>
                    </a:lnTo>
                    <a:lnTo>
                      <a:pt x="532" y="152"/>
                    </a:lnTo>
                    <a:lnTo>
                      <a:pt x="556" y="152"/>
                    </a:lnTo>
                    <a:lnTo>
                      <a:pt x="558" y="152"/>
                    </a:lnTo>
                    <a:lnTo>
                      <a:pt x="558" y="154"/>
                    </a:lnTo>
                    <a:lnTo>
                      <a:pt x="556" y="156"/>
                    </a:lnTo>
                    <a:lnTo>
                      <a:pt x="532" y="160"/>
                    </a:lnTo>
                    <a:lnTo>
                      <a:pt x="548" y="162"/>
                    </a:lnTo>
                    <a:lnTo>
                      <a:pt x="542" y="164"/>
                    </a:lnTo>
                    <a:lnTo>
                      <a:pt x="534" y="164"/>
                    </a:lnTo>
                    <a:lnTo>
                      <a:pt x="532" y="164"/>
                    </a:lnTo>
                    <a:lnTo>
                      <a:pt x="538" y="162"/>
                    </a:lnTo>
                    <a:lnTo>
                      <a:pt x="550" y="180"/>
                    </a:lnTo>
                    <a:lnTo>
                      <a:pt x="550" y="174"/>
                    </a:lnTo>
                    <a:lnTo>
                      <a:pt x="552" y="172"/>
                    </a:lnTo>
                    <a:lnTo>
                      <a:pt x="556" y="172"/>
                    </a:lnTo>
                    <a:lnTo>
                      <a:pt x="558" y="174"/>
                    </a:lnTo>
                    <a:lnTo>
                      <a:pt x="564" y="178"/>
                    </a:lnTo>
                    <a:lnTo>
                      <a:pt x="568" y="180"/>
                    </a:lnTo>
                    <a:lnTo>
                      <a:pt x="570" y="182"/>
                    </a:lnTo>
                    <a:lnTo>
                      <a:pt x="570" y="184"/>
                    </a:lnTo>
                    <a:lnTo>
                      <a:pt x="570" y="188"/>
                    </a:lnTo>
                    <a:lnTo>
                      <a:pt x="570" y="190"/>
                    </a:lnTo>
                    <a:lnTo>
                      <a:pt x="578" y="190"/>
                    </a:lnTo>
                    <a:lnTo>
                      <a:pt x="586" y="192"/>
                    </a:lnTo>
                    <a:lnTo>
                      <a:pt x="594" y="192"/>
                    </a:lnTo>
                    <a:lnTo>
                      <a:pt x="602" y="194"/>
                    </a:lnTo>
                    <a:lnTo>
                      <a:pt x="602" y="200"/>
                    </a:lnTo>
                    <a:lnTo>
                      <a:pt x="602" y="206"/>
                    </a:lnTo>
                    <a:lnTo>
                      <a:pt x="604" y="206"/>
                    </a:lnTo>
                    <a:lnTo>
                      <a:pt x="604" y="202"/>
                    </a:lnTo>
                    <a:lnTo>
                      <a:pt x="606" y="202"/>
                    </a:lnTo>
                    <a:lnTo>
                      <a:pt x="620" y="208"/>
                    </a:lnTo>
                    <a:lnTo>
                      <a:pt x="624" y="230"/>
                    </a:lnTo>
                    <a:lnTo>
                      <a:pt x="630" y="254"/>
                    </a:lnTo>
                    <a:lnTo>
                      <a:pt x="624" y="254"/>
                    </a:lnTo>
                    <a:lnTo>
                      <a:pt x="620" y="254"/>
                    </a:lnTo>
                    <a:lnTo>
                      <a:pt x="616" y="260"/>
                    </a:lnTo>
                    <a:lnTo>
                      <a:pt x="612" y="264"/>
                    </a:lnTo>
                    <a:lnTo>
                      <a:pt x="628" y="262"/>
                    </a:lnTo>
                    <a:lnTo>
                      <a:pt x="628" y="260"/>
                    </a:lnTo>
                    <a:lnTo>
                      <a:pt x="638" y="260"/>
                    </a:lnTo>
                    <a:lnTo>
                      <a:pt x="648" y="260"/>
                    </a:lnTo>
                    <a:lnTo>
                      <a:pt x="656" y="278"/>
                    </a:lnTo>
                    <a:lnTo>
                      <a:pt x="658" y="278"/>
                    </a:lnTo>
                    <a:lnTo>
                      <a:pt x="658" y="278"/>
                    </a:lnTo>
                    <a:lnTo>
                      <a:pt x="658" y="278"/>
                    </a:lnTo>
                    <a:close/>
                    <a:moveTo>
                      <a:pt x="184" y="34"/>
                    </a:moveTo>
                    <a:lnTo>
                      <a:pt x="184" y="34"/>
                    </a:lnTo>
                    <a:lnTo>
                      <a:pt x="184" y="36"/>
                    </a:lnTo>
                    <a:lnTo>
                      <a:pt x="184" y="38"/>
                    </a:lnTo>
                    <a:lnTo>
                      <a:pt x="186" y="40"/>
                    </a:lnTo>
                    <a:lnTo>
                      <a:pt x="188" y="36"/>
                    </a:lnTo>
                    <a:lnTo>
                      <a:pt x="188" y="34"/>
                    </a:lnTo>
                    <a:lnTo>
                      <a:pt x="184" y="34"/>
                    </a:lnTo>
                    <a:lnTo>
                      <a:pt x="184" y="34"/>
                    </a:lnTo>
                    <a:lnTo>
                      <a:pt x="184" y="34"/>
                    </a:lnTo>
                    <a:close/>
                    <a:moveTo>
                      <a:pt x="10" y="54"/>
                    </a:moveTo>
                    <a:lnTo>
                      <a:pt x="12" y="58"/>
                    </a:lnTo>
                    <a:lnTo>
                      <a:pt x="14" y="58"/>
                    </a:lnTo>
                    <a:lnTo>
                      <a:pt x="14" y="56"/>
                    </a:lnTo>
                    <a:lnTo>
                      <a:pt x="10" y="54"/>
                    </a:lnTo>
                    <a:lnTo>
                      <a:pt x="10" y="54"/>
                    </a:lnTo>
                    <a:lnTo>
                      <a:pt x="10" y="54"/>
                    </a:lnTo>
                    <a:close/>
                    <a:moveTo>
                      <a:pt x="478" y="66"/>
                    </a:moveTo>
                    <a:lnTo>
                      <a:pt x="478" y="66"/>
                    </a:lnTo>
                    <a:lnTo>
                      <a:pt x="482" y="72"/>
                    </a:lnTo>
                    <a:lnTo>
                      <a:pt x="482" y="76"/>
                    </a:lnTo>
                    <a:lnTo>
                      <a:pt x="486" y="76"/>
                    </a:lnTo>
                    <a:lnTo>
                      <a:pt x="486" y="72"/>
                    </a:lnTo>
                    <a:lnTo>
                      <a:pt x="484" y="66"/>
                    </a:lnTo>
                    <a:lnTo>
                      <a:pt x="478" y="66"/>
                    </a:lnTo>
                    <a:lnTo>
                      <a:pt x="478" y="66"/>
                    </a:lnTo>
                    <a:lnTo>
                      <a:pt x="478" y="66"/>
                    </a:lnTo>
                    <a:close/>
                    <a:moveTo>
                      <a:pt x="96" y="66"/>
                    </a:moveTo>
                    <a:lnTo>
                      <a:pt x="96" y="72"/>
                    </a:lnTo>
                    <a:lnTo>
                      <a:pt x="96" y="70"/>
                    </a:lnTo>
                    <a:lnTo>
                      <a:pt x="96" y="66"/>
                    </a:lnTo>
                    <a:lnTo>
                      <a:pt x="96" y="66"/>
                    </a:lnTo>
                    <a:lnTo>
                      <a:pt x="96" y="66"/>
                    </a:lnTo>
                    <a:close/>
                    <a:moveTo>
                      <a:pt x="470" y="72"/>
                    </a:moveTo>
                    <a:lnTo>
                      <a:pt x="470" y="72"/>
                    </a:lnTo>
                    <a:lnTo>
                      <a:pt x="466" y="82"/>
                    </a:lnTo>
                    <a:lnTo>
                      <a:pt x="466" y="88"/>
                    </a:lnTo>
                    <a:lnTo>
                      <a:pt x="464" y="92"/>
                    </a:lnTo>
                    <a:lnTo>
                      <a:pt x="468" y="98"/>
                    </a:lnTo>
                    <a:lnTo>
                      <a:pt x="470" y="106"/>
                    </a:lnTo>
                    <a:lnTo>
                      <a:pt x="478" y="106"/>
                    </a:lnTo>
                    <a:lnTo>
                      <a:pt x="482" y="106"/>
                    </a:lnTo>
                    <a:lnTo>
                      <a:pt x="484" y="106"/>
                    </a:lnTo>
                    <a:lnTo>
                      <a:pt x="484" y="102"/>
                    </a:lnTo>
                    <a:lnTo>
                      <a:pt x="478" y="102"/>
                    </a:lnTo>
                    <a:lnTo>
                      <a:pt x="478" y="100"/>
                    </a:lnTo>
                    <a:lnTo>
                      <a:pt x="482" y="98"/>
                    </a:lnTo>
                    <a:lnTo>
                      <a:pt x="486" y="94"/>
                    </a:lnTo>
                    <a:lnTo>
                      <a:pt x="488" y="92"/>
                    </a:lnTo>
                    <a:lnTo>
                      <a:pt x="486" y="90"/>
                    </a:lnTo>
                    <a:lnTo>
                      <a:pt x="478" y="88"/>
                    </a:lnTo>
                    <a:lnTo>
                      <a:pt x="478" y="90"/>
                    </a:lnTo>
                    <a:lnTo>
                      <a:pt x="478" y="94"/>
                    </a:lnTo>
                    <a:lnTo>
                      <a:pt x="474" y="94"/>
                    </a:lnTo>
                    <a:lnTo>
                      <a:pt x="476" y="90"/>
                    </a:lnTo>
                    <a:lnTo>
                      <a:pt x="476" y="84"/>
                    </a:lnTo>
                    <a:lnTo>
                      <a:pt x="476" y="76"/>
                    </a:lnTo>
                    <a:lnTo>
                      <a:pt x="476" y="72"/>
                    </a:lnTo>
                    <a:lnTo>
                      <a:pt x="470" y="72"/>
                    </a:lnTo>
                    <a:lnTo>
                      <a:pt x="470" y="72"/>
                    </a:lnTo>
                    <a:lnTo>
                      <a:pt x="470" y="72"/>
                    </a:lnTo>
                    <a:close/>
                    <a:moveTo>
                      <a:pt x="104" y="76"/>
                    </a:moveTo>
                    <a:lnTo>
                      <a:pt x="106" y="82"/>
                    </a:lnTo>
                    <a:lnTo>
                      <a:pt x="110" y="82"/>
                    </a:lnTo>
                    <a:lnTo>
                      <a:pt x="110" y="80"/>
                    </a:lnTo>
                    <a:lnTo>
                      <a:pt x="104" y="76"/>
                    </a:lnTo>
                    <a:lnTo>
                      <a:pt x="104" y="76"/>
                    </a:lnTo>
                    <a:lnTo>
                      <a:pt x="104" y="76"/>
                    </a:lnTo>
                    <a:close/>
                    <a:moveTo>
                      <a:pt x="28" y="80"/>
                    </a:moveTo>
                    <a:lnTo>
                      <a:pt x="28" y="80"/>
                    </a:lnTo>
                    <a:lnTo>
                      <a:pt x="40" y="90"/>
                    </a:lnTo>
                    <a:lnTo>
                      <a:pt x="40" y="88"/>
                    </a:lnTo>
                    <a:lnTo>
                      <a:pt x="36" y="80"/>
                    </a:lnTo>
                    <a:lnTo>
                      <a:pt x="28" y="80"/>
                    </a:lnTo>
                    <a:lnTo>
                      <a:pt x="28" y="80"/>
                    </a:lnTo>
                    <a:lnTo>
                      <a:pt x="28" y="80"/>
                    </a:lnTo>
                    <a:close/>
                    <a:moveTo>
                      <a:pt x="428" y="82"/>
                    </a:moveTo>
                    <a:lnTo>
                      <a:pt x="428" y="82"/>
                    </a:lnTo>
                    <a:lnTo>
                      <a:pt x="424" y="88"/>
                    </a:lnTo>
                    <a:lnTo>
                      <a:pt x="420" y="92"/>
                    </a:lnTo>
                    <a:lnTo>
                      <a:pt x="414" y="94"/>
                    </a:lnTo>
                    <a:lnTo>
                      <a:pt x="406" y="94"/>
                    </a:lnTo>
                    <a:lnTo>
                      <a:pt x="396" y="94"/>
                    </a:lnTo>
                    <a:lnTo>
                      <a:pt x="378" y="92"/>
                    </a:lnTo>
                    <a:lnTo>
                      <a:pt x="378" y="88"/>
                    </a:lnTo>
                    <a:lnTo>
                      <a:pt x="370" y="90"/>
                    </a:lnTo>
                    <a:lnTo>
                      <a:pt x="366" y="94"/>
                    </a:lnTo>
                    <a:lnTo>
                      <a:pt x="364" y="94"/>
                    </a:lnTo>
                    <a:lnTo>
                      <a:pt x="364" y="92"/>
                    </a:lnTo>
                    <a:lnTo>
                      <a:pt x="360" y="92"/>
                    </a:lnTo>
                    <a:lnTo>
                      <a:pt x="360" y="98"/>
                    </a:lnTo>
                    <a:lnTo>
                      <a:pt x="356" y="102"/>
                    </a:lnTo>
                    <a:lnTo>
                      <a:pt x="352" y="108"/>
                    </a:lnTo>
                    <a:lnTo>
                      <a:pt x="356" y="112"/>
                    </a:lnTo>
                    <a:lnTo>
                      <a:pt x="358" y="120"/>
                    </a:lnTo>
                    <a:lnTo>
                      <a:pt x="352" y="124"/>
                    </a:lnTo>
                    <a:lnTo>
                      <a:pt x="350" y="126"/>
                    </a:lnTo>
                    <a:lnTo>
                      <a:pt x="350" y="134"/>
                    </a:lnTo>
                    <a:lnTo>
                      <a:pt x="350" y="142"/>
                    </a:lnTo>
                    <a:lnTo>
                      <a:pt x="348" y="152"/>
                    </a:lnTo>
                    <a:lnTo>
                      <a:pt x="342" y="160"/>
                    </a:lnTo>
                    <a:lnTo>
                      <a:pt x="342" y="166"/>
                    </a:lnTo>
                    <a:lnTo>
                      <a:pt x="342" y="170"/>
                    </a:lnTo>
                    <a:lnTo>
                      <a:pt x="348" y="170"/>
                    </a:lnTo>
                    <a:lnTo>
                      <a:pt x="352" y="172"/>
                    </a:lnTo>
                    <a:lnTo>
                      <a:pt x="348" y="208"/>
                    </a:lnTo>
                    <a:lnTo>
                      <a:pt x="364" y="206"/>
                    </a:lnTo>
                    <a:lnTo>
                      <a:pt x="368" y="200"/>
                    </a:lnTo>
                    <a:lnTo>
                      <a:pt x="368" y="190"/>
                    </a:lnTo>
                    <a:lnTo>
                      <a:pt x="364" y="184"/>
                    </a:lnTo>
                    <a:lnTo>
                      <a:pt x="364" y="182"/>
                    </a:lnTo>
                    <a:lnTo>
                      <a:pt x="366" y="180"/>
                    </a:lnTo>
                    <a:lnTo>
                      <a:pt x="366" y="182"/>
                    </a:lnTo>
                    <a:lnTo>
                      <a:pt x="368" y="170"/>
                    </a:lnTo>
                    <a:lnTo>
                      <a:pt x="370" y="164"/>
                    </a:lnTo>
                    <a:lnTo>
                      <a:pt x="374" y="164"/>
                    </a:lnTo>
                    <a:lnTo>
                      <a:pt x="376" y="170"/>
                    </a:lnTo>
                    <a:lnTo>
                      <a:pt x="382" y="184"/>
                    </a:lnTo>
                    <a:lnTo>
                      <a:pt x="384" y="198"/>
                    </a:lnTo>
                    <a:lnTo>
                      <a:pt x="388" y="198"/>
                    </a:lnTo>
                    <a:lnTo>
                      <a:pt x="392" y="198"/>
                    </a:lnTo>
                    <a:lnTo>
                      <a:pt x="392" y="190"/>
                    </a:lnTo>
                    <a:lnTo>
                      <a:pt x="404" y="188"/>
                    </a:lnTo>
                    <a:lnTo>
                      <a:pt x="406" y="188"/>
                    </a:lnTo>
                    <a:lnTo>
                      <a:pt x="406" y="184"/>
                    </a:lnTo>
                    <a:lnTo>
                      <a:pt x="400" y="180"/>
                    </a:lnTo>
                    <a:lnTo>
                      <a:pt x="394" y="174"/>
                    </a:lnTo>
                    <a:lnTo>
                      <a:pt x="394" y="172"/>
                    </a:lnTo>
                    <a:lnTo>
                      <a:pt x="396" y="170"/>
                    </a:lnTo>
                    <a:lnTo>
                      <a:pt x="400" y="170"/>
                    </a:lnTo>
                    <a:lnTo>
                      <a:pt x="396" y="166"/>
                    </a:lnTo>
                    <a:lnTo>
                      <a:pt x="392" y="164"/>
                    </a:lnTo>
                    <a:lnTo>
                      <a:pt x="388" y="162"/>
                    </a:lnTo>
                    <a:lnTo>
                      <a:pt x="386" y="156"/>
                    </a:lnTo>
                    <a:lnTo>
                      <a:pt x="386" y="152"/>
                    </a:lnTo>
                    <a:lnTo>
                      <a:pt x="376" y="148"/>
                    </a:lnTo>
                    <a:lnTo>
                      <a:pt x="376" y="144"/>
                    </a:lnTo>
                    <a:lnTo>
                      <a:pt x="384" y="144"/>
                    </a:lnTo>
                    <a:lnTo>
                      <a:pt x="388" y="144"/>
                    </a:lnTo>
                    <a:lnTo>
                      <a:pt x="394" y="138"/>
                    </a:lnTo>
                    <a:lnTo>
                      <a:pt x="396" y="136"/>
                    </a:lnTo>
                    <a:lnTo>
                      <a:pt x="400" y="136"/>
                    </a:lnTo>
                    <a:lnTo>
                      <a:pt x="400" y="142"/>
                    </a:lnTo>
                    <a:lnTo>
                      <a:pt x="404" y="142"/>
                    </a:lnTo>
                    <a:lnTo>
                      <a:pt x="410" y="138"/>
                    </a:lnTo>
                    <a:lnTo>
                      <a:pt x="404" y="136"/>
                    </a:lnTo>
                    <a:lnTo>
                      <a:pt x="402" y="134"/>
                    </a:lnTo>
                    <a:lnTo>
                      <a:pt x="410" y="124"/>
                    </a:lnTo>
                    <a:lnTo>
                      <a:pt x="394" y="124"/>
                    </a:lnTo>
                    <a:lnTo>
                      <a:pt x="382" y="124"/>
                    </a:lnTo>
                    <a:lnTo>
                      <a:pt x="378" y="126"/>
                    </a:lnTo>
                    <a:lnTo>
                      <a:pt x="376" y="128"/>
                    </a:lnTo>
                    <a:lnTo>
                      <a:pt x="374" y="128"/>
                    </a:lnTo>
                    <a:lnTo>
                      <a:pt x="374" y="124"/>
                    </a:lnTo>
                    <a:lnTo>
                      <a:pt x="366" y="124"/>
                    </a:lnTo>
                    <a:lnTo>
                      <a:pt x="368" y="102"/>
                    </a:lnTo>
                    <a:lnTo>
                      <a:pt x="400" y="106"/>
                    </a:lnTo>
                    <a:lnTo>
                      <a:pt x="412" y="108"/>
                    </a:lnTo>
                    <a:lnTo>
                      <a:pt x="424" y="102"/>
                    </a:lnTo>
                    <a:lnTo>
                      <a:pt x="432" y="90"/>
                    </a:lnTo>
                    <a:lnTo>
                      <a:pt x="434" y="82"/>
                    </a:lnTo>
                    <a:lnTo>
                      <a:pt x="432" y="80"/>
                    </a:lnTo>
                    <a:lnTo>
                      <a:pt x="428" y="82"/>
                    </a:lnTo>
                    <a:lnTo>
                      <a:pt x="428" y="82"/>
                    </a:lnTo>
                    <a:lnTo>
                      <a:pt x="428" y="82"/>
                    </a:lnTo>
                    <a:close/>
                    <a:moveTo>
                      <a:pt x="510" y="112"/>
                    </a:moveTo>
                    <a:lnTo>
                      <a:pt x="510" y="112"/>
                    </a:lnTo>
                    <a:lnTo>
                      <a:pt x="504" y="118"/>
                    </a:lnTo>
                    <a:lnTo>
                      <a:pt x="520" y="118"/>
                    </a:lnTo>
                    <a:lnTo>
                      <a:pt x="522" y="118"/>
                    </a:lnTo>
                    <a:lnTo>
                      <a:pt x="514" y="116"/>
                    </a:lnTo>
                    <a:lnTo>
                      <a:pt x="510" y="112"/>
                    </a:lnTo>
                    <a:lnTo>
                      <a:pt x="510" y="112"/>
                    </a:lnTo>
                    <a:lnTo>
                      <a:pt x="510" y="112"/>
                    </a:lnTo>
                    <a:close/>
                    <a:moveTo>
                      <a:pt x="466" y="120"/>
                    </a:moveTo>
                    <a:lnTo>
                      <a:pt x="466" y="126"/>
                    </a:lnTo>
                    <a:lnTo>
                      <a:pt x="470" y="126"/>
                    </a:lnTo>
                    <a:lnTo>
                      <a:pt x="466" y="120"/>
                    </a:lnTo>
                    <a:lnTo>
                      <a:pt x="466" y="120"/>
                    </a:lnTo>
                    <a:lnTo>
                      <a:pt x="466" y="120"/>
                    </a:lnTo>
                    <a:close/>
                    <a:moveTo>
                      <a:pt x="54" y="128"/>
                    </a:moveTo>
                    <a:lnTo>
                      <a:pt x="54" y="128"/>
                    </a:lnTo>
                    <a:lnTo>
                      <a:pt x="54" y="134"/>
                    </a:lnTo>
                    <a:lnTo>
                      <a:pt x="56" y="142"/>
                    </a:lnTo>
                    <a:lnTo>
                      <a:pt x="60" y="142"/>
                    </a:lnTo>
                    <a:lnTo>
                      <a:pt x="64" y="138"/>
                    </a:lnTo>
                    <a:lnTo>
                      <a:pt x="60" y="136"/>
                    </a:lnTo>
                    <a:lnTo>
                      <a:pt x="58" y="130"/>
                    </a:lnTo>
                    <a:lnTo>
                      <a:pt x="58" y="128"/>
                    </a:lnTo>
                    <a:lnTo>
                      <a:pt x="56" y="128"/>
                    </a:lnTo>
                    <a:lnTo>
                      <a:pt x="54" y="128"/>
                    </a:lnTo>
                    <a:lnTo>
                      <a:pt x="54" y="128"/>
                    </a:lnTo>
                    <a:lnTo>
                      <a:pt x="54" y="128"/>
                    </a:lnTo>
                    <a:close/>
                    <a:moveTo>
                      <a:pt x="512" y="134"/>
                    </a:moveTo>
                    <a:lnTo>
                      <a:pt x="514" y="136"/>
                    </a:lnTo>
                    <a:lnTo>
                      <a:pt x="516" y="138"/>
                    </a:lnTo>
                    <a:lnTo>
                      <a:pt x="520" y="136"/>
                    </a:lnTo>
                    <a:lnTo>
                      <a:pt x="516" y="134"/>
                    </a:lnTo>
                    <a:lnTo>
                      <a:pt x="512" y="134"/>
                    </a:lnTo>
                    <a:lnTo>
                      <a:pt x="512" y="134"/>
                    </a:lnTo>
                    <a:lnTo>
                      <a:pt x="512" y="134"/>
                    </a:lnTo>
                    <a:close/>
                    <a:moveTo>
                      <a:pt x="148" y="138"/>
                    </a:moveTo>
                    <a:lnTo>
                      <a:pt x="148" y="138"/>
                    </a:lnTo>
                    <a:lnTo>
                      <a:pt x="150" y="144"/>
                    </a:lnTo>
                    <a:lnTo>
                      <a:pt x="148" y="148"/>
                    </a:lnTo>
                    <a:lnTo>
                      <a:pt x="156" y="148"/>
                    </a:lnTo>
                    <a:lnTo>
                      <a:pt x="158" y="156"/>
                    </a:lnTo>
                    <a:lnTo>
                      <a:pt x="158" y="160"/>
                    </a:lnTo>
                    <a:lnTo>
                      <a:pt x="164" y="162"/>
                    </a:lnTo>
                    <a:lnTo>
                      <a:pt x="166" y="162"/>
                    </a:lnTo>
                    <a:lnTo>
                      <a:pt x="166" y="154"/>
                    </a:lnTo>
                    <a:lnTo>
                      <a:pt x="164" y="146"/>
                    </a:lnTo>
                    <a:lnTo>
                      <a:pt x="160" y="142"/>
                    </a:lnTo>
                    <a:lnTo>
                      <a:pt x="156" y="142"/>
                    </a:lnTo>
                    <a:lnTo>
                      <a:pt x="148" y="138"/>
                    </a:lnTo>
                    <a:lnTo>
                      <a:pt x="148" y="138"/>
                    </a:lnTo>
                    <a:lnTo>
                      <a:pt x="148" y="138"/>
                    </a:lnTo>
                    <a:close/>
                    <a:moveTo>
                      <a:pt x="422" y="138"/>
                    </a:moveTo>
                    <a:lnTo>
                      <a:pt x="422" y="138"/>
                    </a:lnTo>
                    <a:lnTo>
                      <a:pt x="420" y="144"/>
                    </a:lnTo>
                    <a:lnTo>
                      <a:pt x="430" y="144"/>
                    </a:lnTo>
                    <a:lnTo>
                      <a:pt x="422" y="138"/>
                    </a:lnTo>
                    <a:lnTo>
                      <a:pt x="422" y="138"/>
                    </a:lnTo>
                    <a:lnTo>
                      <a:pt x="422" y="138"/>
                    </a:lnTo>
                    <a:close/>
                    <a:moveTo>
                      <a:pt x="504" y="138"/>
                    </a:moveTo>
                    <a:lnTo>
                      <a:pt x="504" y="138"/>
                    </a:lnTo>
                    <a:lnTo>
                      <a:pt x="504" y="144"/>
                    </a:lnTo>
                    <a:lnTo>
                      <a:pt x="506" y="146"/>
                    </a:lnTo>
                    <a:lnTo>
                      <a:pt x="510" y="146"/>
                    </a:lnTo>
                    <a:lnTo>
                      <a:pt x="510" y="144"/>
                    </a:lnTo>
                    <a:lnTo>
                      <a:pt x="504" y="138"/>
                    </a:lnTo>
                    <a:lnTo>
                      <a:pt x="504" y="138"/>
                    </a:lnTo>
                    <a:lnTo>
                      <a:pt x="504" y="138"/>
                    </a:lnTo>
                    <a:close/>
                    <a:moveTo>
                      <a:pt x="72" y="154"/>
                    </a:moveTo>
                    <a:lnTo>
                      <a:pt x="74" y="160"/>
                    </a:lnTo>
                    <a:lnTo>
                      <a:pt x="74" y="156"/>
                    </a:lnTo>
                    <a:lnTo>
                      <a:pt x="72" y="154"/>
                    </a:lnTo>
                    <a:lnTo>
                      <a:pt x="72" y="154"/>
                    </a:lnTo>
                    <a:lnTo>
                      <a:pt x="72" y="154"/>
                    </a:lnTo>
                    <a:close/>
                    <a:moveTo>
                      <a:pt x="182" y="154"/>
                    </a:moveTo>
                    <a:lnTo>
                      <a:pt x="182" y="154"/>
                    </a:lnTo>
                    <a:lnTo>
                      <a:pt x="182" y="166"/>
                    </a:lnTo>
                    <a:lnTo>
                      <a:pt x="186" y="166"/>
                    </a:lnTo>
                    <a:lnTo>
                      <a:pt x="192" y="156"/>
                    </a:lnTo>
                    <a:lnTo>
                      <a:pt x="186" y="156"/>
                    </a:lnTo>
                    <a:lnTo>
                      <a:pt x="182" y="154"/>
                    </a:lnTo>
                    <a:lnTo>
                      <a:pt x="182" y="154"/>
                    </a:lnTo>
                    <a:lnTo>
                      <a:pt x="182" y="154"/>
                    </a:lnTo>
                    <a:close/>
                    <a:moveTo>
                      <a:pt x="478" y="164"/>
                    </a:moveTo>
                    <a:lnTo>
                      <a:pt x="478" y="164"/>
                    </a:lnTo>
                    <a:lnTo>
                      <a:pt x="476" y="172"/>
                    </a:lnTo>
                    <a:lnTo>
                      <a:pt x="488" y="170"/>
                    </a:lnTo>
                    <a:lnTo>
                      <a:pt x="500" y="172"/>
                    </a:lnTo>
                    <a:lnTo>
                      <a:pt x="506" y="174"/>
                    </a:lnTo>
                    <a:lnTo>
                      <a:pt x="512" y="174"/>
                    </a:lnTo>
                    <a:lnTo>
                      <a:pt x="512" y="172"/>
                    </a:lnTo>
                    <a:lnTo>
                      <a:pt x="514" y="172"/>
                    </a:lnTo>
                    <a:lnTo>
                      <a:pt x="500" y="166"/>
                    </a:lnTo>
                    <a:lnTo>
                      <a:pt x="478" y="164"/>
                    </a:lnTo>
                    <a:lnTo>
                      <a:pt x="478" y="164"/>
                    </a:lnTo>
                    <a:lnTo>
                      <a:pt x="478" y="164"/>
                    </a:lnTo>
                    <a:close/>
                    <a:moveTo>
                      <a:pt x="446" y="166"/>
                    </a:moveTo>
                    <a:lnTo>
                      <a:pt x="452" y="178"/>
                    </a:lnTo>
                    <a:lnTo>
                      <a:pt x="458" y="178"/>
                    </a:lnTo>
                    <a:lnTo>
                      <a:pt x="460" y="174"/>
                    </a:lnTo>
                    <a:lnTo>
                      <a:pt x="464" y="172"/>
                    </a:lnTo>
                    <a:lnTo>
                      <a:pt x="464" y="166"/>
                    </a:lnTo>
                    <a:lnTo>
                      <a:pt x="446" y="166"/>
                    </a:lnTo>
                    <a:lnTo>
                      <a:pt x="446" y="166"/>
                    </a:lnTo>
                    <a:lnTo>
                      <a:pt x="446" y="166"/>
                    </a:lnTo>
                    <a:close/>
                    <a:moveTo>
                      <a:pt x="406" y="190"/>
                    </a:moveTo>
                    <a:lnTo>
                      <a:pt x="406" y="190"/>
                    </a:lnTo>
                    <a:lnTo>
                      <a:pt x="404" y="192"/>
                    </a:lnTo>
                    <a:lnTo>
                      <a:pt x="404" y="198"/>
                    </a:lnTo>
                    <a:lnTo>
                      <a:pt x="402" y="194"/>
                    </a:lnTo>
                    <a:lnTo>
                      <a:pt x="400" y="192"/>
                    </a:lnTo>
                    <a:lnTo>
                      <a:pt x="400" y="198"/>
                    </a:lnTo>
                    <a:lnTo>
                      <a:pt x="396" y="202"/>
                    </a:lnTo>
                    <a:lnTo>
                      <a:pt x="402" y="206"/>
                    </a:lnTo>
                    <a:lnTo>
                      <a:pt x="404" y="208"/>
                    </a:lnTo>
                    <a:lnTo>
                      <a:pt x="410" y="208"/>
                    </a:lnTo>
                    <a:lnTo>
                      <a:pt x="410" y="206"/>
                    </a:lnTo>
                    <a:lnTo>
                      <a:pt x="410" y="200"/>
                    </a:lnTo>
                    <a:lnTo>
                      <a:pt x="410" y="192"/>
                    </a:lnTo>
                    <a:lnTo>
                      <a:pt x="410" y="190"/>
                    </a:lnTo>
                    <a:lnTo>
                      <a:pt x="406" y="190"/>
                    </a:lnTo>
                    <a:lnTo>
                      <a:pt x="406" y="190"/>
                    </a:lnTo>
                    <a:lnTo>
                      <a:pt x="406" y="190"/>
                    </a:lnTo>
                    <a:close/>
                    <a:moveTo>
                      <a:pt x="158" y="208"/>
                    </a:moveTo>
                    <a:lnTo>
                      <a:pt x="158" y="208"/>
                    </a:lnTo>
                    <a:lnTo>
                      <a:pt x="148" y="228"/>
                    </a:lnTo>
                    <a:lnTo>
                      <a:pt x="166" y="230"/>
                    </a:lnTo>
                    <a:lnTo>
                      <a:pt x="164" y="234"/>
                    </a:lnTo>
                    <a:lnTo>
                      <a:pt x="160" y="236"/>
                    </a:lnTo>
                    <a:lnTo>
                      <a:pt x="164" y="238"/>
                    </a:lnTo>
                    <a:lnTo>
                      <a:pt x="168" y="238"/>
                    </a:lnTo>
                    <a:lnTo>
                      <a:pt x="174" y="238"/>
                    </a:lnTo>
                    <a:lnTo>
                      <a:pt x="176" y="236"/>
                    </a:lnTo>
                    <a:lnTo>
                      <a:pt x="184" y="238"/>
                    </a:lnTo>
                    <a:lnTo>
                      <a:pt x="184" y="242"/>
                    </a:lnTo>
                    <a:lnTo>
                      <a:pt x="188" y="244"/>
                    </a:lnTo>
                    <a:lnTo>
                      <a:pt x="194" y="244"/>
                    </a:lnTo>
                    <a:lnTo>
                      <a:pt x="202" y="244"/>
                    </a:lnTo>
                    <a:lnTo>
                      <a:pt x="206" y="242"/>
                    </a:lnTo>
                    <a:lnTo>
                      <a:pt x="214" y="242"/>
                    </a:lnTo>
                    <a:lnTo>
                      <a:pt x="224" y="246"/>
                    </a:lnTo>
                    <a:lnTo>
                      <a:pt x="236" y="252"/>
                    </a:lnTo>
                    <a:lnTo>
                      <a:pt x="242" y="252"/>
                    </a:lnTo>
                    <a:lnTo>
                      <a:pt x="250" y="252"/>
                    </a:lnTo>
                    <a:lnTo>
                      <a:pt x="266" y="252"/>
                    </a:lnTo>
                    <a:lnTo>
                      <a:pt x="270" y="256"/>
                    </a:lnTo>
                    <a:lnTo>
                      <a:pt x="274" y="260"/>
                    </a:lnTo>
                    <a:lnTo>
                      <a:pt x="282" y="262"/>
                    </a:lnTo>
                    <a:lnTo>
                      <a:pt x="286" y="262"/>
                    </a:lnTo>
                    <a:lnTo>
                      <a:pt x="282" y="254"/>
                    </a:lnTo>
                    <a:lnTo>
                      <a:pt x="282" y="248"/>
                    </a:lnTo>
                    <a:lnTo>
                      <a:pt x="284" y="242"/>
                    </a:lnTo>
                    <a:lnTo>
                      <a:pt x="276" y="238"/>
                    </a:lnTo>
                    <a:lnTo>
                      <a:pt x="258" y="238"/>
                    </a:lnTo>
                    <a:lnTo>
                      <a:pt x="260" y="234"/>
                    </a:lnTo>
                    <a:lnTo>
                      <a:pt x="260" y="228"/>
                    </a:lnTo>
                    <a:lnTo>
                      <a:pt x="258" y="224"/>
                    </a:lnTo>
                    <a:lnTo>
                      <a:pt x="246" y="220"/>
                    </a:lnTo>
                    <a:lnTo>
                      <a:pt x="236" y="220"/>
                    </a:lnTo>
                    <a:lnTo>
                      <a:pt x="232" y="218"/>
                    </a:lnTo>
                    <a:lnTo>
                      <a:pt x="230" y="216"/>
                    </a:lnTo>
                    <a:lnTo>
                      <a:pt x="224" y="224"/>
                    </a:lnTo>
                    <a:lnTo>
                      <a:pt x="212" y="224"/>
                    </a:lnTo>
                    <a:lnTo>
                      <a:pt x="204" y="220"/>
                    </a:lnTo>
                    <a:lnTo>
                      <a:pt x="200" y="216"/>
                    </a:lnTo>
                    <a:lnTo>
                      <a:pt x="194" y="210"/>
                    </a:lnTo>
                    <a:lnTo>
                      <a:pt x="188" y="208"/>
                    </a:lnTo>
                    <a:lnTo>
                      <a:pt x="178" y="210"/>
                    </a:lnTo>
                    <a:lnTo>
                      <a:pt x="172" y="212"/>
                    </a:lnTo>
                    <a:lnTo>
                      <a:pt x="164" y="210"/>
                    </a:lnTo>
                    <a:lnTo>
                      <a:pt x="158" y="208"/>
                    </a:lnTo>
                    <a:lnTo>
                      <a:pt x="158" y="208"/>
                    </a:lnTo>
                    <a:lnTo>
                      <a:pt x="158" y="208"/>
                    </a:lnTo>
                    <a:close/>
                    <a:moveTo>
                      <a:pt x="564" y="210"/>
                    </a:moveTo>
                    <a:lnTo>
                      <a:pt x="564" y="210"/>
                    </a:lnTo>
                    <a:lnTo>
                      <a:pt x="564" y="218"/>
                    </a:lnTo>
                    <a:lnTo>
                      <a:pt x="564" y="228"/>
                    </a:lnTo>
                    <a:lnTo>
                      <a:pt x="560" y="228"/>
                    </a:lnTo>
                    <a:lnTo>
                      <a:pt x="558" y="230"/>
                    </a:lnTo>
                    <a:lnTo>
                      <a:pt x="560" y="238"/>
                    </a:lnTo>
                    <a:lnTo>
                      <a:pt x="566" y="238"/>
                    </a:lnTo>
                    <a:lnTo>
                      <a:pt x="566" y="236"/>
                    </a:lnTo>
                    <a:lnTo>
                      <a:pt x="566" y="234"/>
                    </a:lnTo>
                    <a:lnTo>
                      <a:pt x="564" y="228"/>
                    </a:lnTo>
                    <a:lnTo>
                      <a:pt x="566" y="228"/>
                    </a:lnTo>
                    <a:lnTo>
                      <a:pt x="568" y="228"/>
                    </a:lnTo>
                    <a:lnTo>
                      <a:pt x="570" y="216"/>
                    </a:lnTo>
                    <a:lnTo>
                      <a:pt x="564" y="210"/>
                    </a:lnTo>
                    <a:lnTo>
                      <a:pt x="564" y="210"/>
                    </a:lnTo>
                    <a:lnTo>
                      <a:pt x="564" y="210"/>
                    </a:lnTo>
                    <a:close/>
                    <a:moveTo>
                      <a:pt x="264" y="226"/>
                    </a:moveTo>
                    <a:lnTo>
                      <a:pt x="274" y="228"/>
                    </a:lnTo>
                    <a:lnTo>
                      <a:pt x="276" y="226"/>
                    </a:lnTo>
                    <a:lnTo>
                      <a:pt x="264" y="226"/>
                    </a:lnTo>
                    <a:lnTo>
                      <a:pt x="264" y="226"/>
                    </a:lnTo>
                    <a:lnTo>
                      <a:pt x="264" y="226"/>
                    </a:lnTo>
                    <a:close/>
                    <a:moveTo>
                      <a:pt x="522" y="242"/>
                    </a:moveTo>
                    <a:lnTo>
                      <a:pt x="522" y="242"/>
                    </a:lnTo>
                    <a:lnTo>
                      <a:pt x="520" y="252"/>
                    </a:lnTo>
                    <a:lnTo>
                      <a:pt x="520" y="254"/>
                    </a:lnTo>
                    <a:lnTo>
                      <a:pt x="520" y="256"/>
                    </a:lnTo>
                    <a:lnTo>
                      <a:pt x="524" y="246"/>
                    </a:lnTo>
                    <a:lnTo>
                      <a:pt x="524" y="242"/>
                    </a:lnTo>
                    <a:lnTo>
                      <a:pt x="522" y="242"/>
                    </a:lnTo>
                    <a:lnTo>
                      <a:pt x="522" y="242"/>
                    </a:lnTo>
                    <a:lnTo>
                      <a:pt x="522" y="242"/>
                    </a:lnTo>
                    <a:close/>
                    <a:moveTo>
                      <a:pt x="622" y="242"/>
                    </a:moveTo>
                    <a:lnTo>
                      <a:pt x="624" y="246"/>
                    </a:lnTo>
                    <a:lnTo>
                      <a:pt x="624" y="244"/>
                    </a:lnTo>
                    <a:lnTo>
                      <a:pt x="622" y="242"/>
                    </a:lnTo>
                    <a:lnTo>
                      <a:pt x="622" y="242"/>
                    </a:lnTo>
                    <a:lnTo>
                      <a:pt x="622" y="242"/>
                    </a:lnTo>
                    <a:close/>
                    <a:moveTo>
                      <a:pt x="286" y="252"/>
                    </a:moveTo>
                    <a:lnTo>
                      <a:pt x="286" y="252"/>
                    </a:lnTo>
                    <a:lnTo>
                      <a:pt x="292" y="260"/>
                    </a:lnTo>
                    <a:lnTo>
                      <a:pt x="292" y="262"/>
                    </a:lnTo>
                    <a:lnTo>
                      <a:pt x="292" y="264"/>
                    </a:lnTo>
                    <a:lnTo>
                      <a:pt x="294" y="264"/>
                    </a:lnTo>
                    <a:lnTo>
                      <a:pt x="294" y="262"/>
                    </a:lnTo>
                    <a:lnTo>
                      <a:pt x="296" y="262"/>
                    </a:lnTo>
                    <a:lnTo>
                      <a:pt x="296" y="260"/>
                    </a:lnTo>
                    <a:lnTo>
                      <a:pt x="296" y="256"/>
                    </a:lnTo>
                    <a:lnTo>
                      <a:pt x="300" y="254"/>
                    </a:lnTo>
                    <a:lnTo>
                      <a:pt x="296" y="254"/>
                    </a:lnTo>
                    <a:lnTo>
                      <a:pt x="294" y="254"/>
                    </a:lnTo>
                    <a:lnTo>
                      <a:pt x="294" y="256"/>
                    </a:lnTo>
                    <a:lnTo>
                      <a:pt x="292" y="256"/>
                    </a:lnTo>
                    <a:lnTo>
                      <a:pt x="288" y="254"/>
                    </a:lnTo>
                    <a:lnTo>
                      <a:pt x="286" y="252"/>
                    </a:lnTo>
                    <a:lnTo>
                      <a:pt x="286" y="252"/>
                    </a:lnTo>
                    <a:lnTo>
                      <a:pt x="286" y="252"/>
                    </a:lnTo>
                    <a:close/>
                    <a:moveTo>
                      <a:pt x="446" y="252"/>
                    </a:moveTo>
                    <a:lnTo>
                      <a:pt x="446" y="252"/>
                    </a:lnTo>
                    <a:lnTo>
                      <a:pt x="446" y="256"/>
                    </a:lnTo>
                    <a:lnTo>
                      <a:pt x="458" y="254"/>
                    </a:lnTo>
                    <a:lnTo>
                      <a:pt x="446" y="252"/>
                    </a:lnTo>
                    <a:lnTo>
                      <a:pt x="446" y="252"/>
                    </a:lnTo>
                    <a:lnTo>
                      <a:pt x="446" y="252"/>
                    </a:lnTo>
                    <a:close/>
                    <a:moveTo>
                      <a:pt x="312" y="254"/>
                    </a:moveTo>
                    <a:lnTo>
                      <a:pt x="312" y="254"/>
                    </a:lnTo>
                    <a:lnTo>
                      <a:pt x="310" y="256"/>
                    </a:lnTo>
                    <a:lnTo>
                      <a:pt x="306" y="260"/>
                    </a:lnTo>
                    <a:lnTo>
                      <a:pt x="304" y="264"/>
                    </a:lnTo>
                    <a:lnTo>
                      <a:pt x="314" y="264"/>
                    </a:lnTo>
                    <a:lnTo>
                      <a:pt x="314" y="262"/>
                    </a:lnTo>
                    <a:lnTo>
                      <a:pt x="314" y="256"/>
                    </a:lnTo>
                    <a:lnTo>
                      <a:pt x="314" y="254"/>
                    </a:lnTo>
                    <a:lnTo>
                      <a:pt x="312" y="254"/>
                    </a:lnTo>
                    <a:lnTo>
                      <a:pt x="312" y="254"/>
                    </a:lnTo>
                    <a:lnTo>
                      <a:pt x="312" y="254"/>
                    </a:lnTo>
                    <a:close/>
                    <a:moveTo>
                      <a:pt x="330" y="256"/>
                    </a:moveTo>
                    <a:lnTo>
                      <a:pt x="330" y="256"/>
                    </a:lnTo>
                    <a:lnTo>
                      <a:pt x="330" y="260"/>
                    </a:lnTo>
                    <a:lnTo>
                      <a:pt x="328" y="260"/>
                    </a:lnTo>
                    <a:lnTo>
                      <a:pt x="332" y="262"/>
                    </a:lnTo>
                    <a:lnTo>
                      <a:pt x="336" y="264"/>
                    </a:lnTo>
                    <a:lnTo>
                      <a:pt x="332" y="266"/>
                    </a:lnTo>
                    <a:lnTo>
                      <a:pt x="328" y="266"/>
                    </a:lnTo>
                    <a:lnTo>
                      <a:pt x="320" y="262"/>
                    </a:lnTo>
                    <a:lnTo>
                      <a:pt x="318" y="274"/>
                    </a:lnTo>
                    <a:lnTo>
                      <a:pt x="350" y="270"/>
                    </a:lnTo>
                    <a:lnTo>
                      <a:pt x="348" y="266"/>
                    </a:lnTo>
                    <a:lnTo>
                      <a:pt x="348" y="264"/>
                    </a:lnTo>
                    <a:lnTo>
                      <a:pt x="348" y="262"/>
                    </a:lnTo>
                    <a:lnTo>
                      <a:pt x="340" y="262"/>
                    </a:lnTo>
                    <a:lnTo>
                      <a:pt x="338" y="262"/>
                    </a:lnTo>
                    <a:lnTo>
                      <a:pt x="338" y="260"/>
                    </a:lnTo>
                    <a:lnTo>
                      <a:pt x="330" y="256"/>
                    </a:lnTo>
                    <a:lnTo>
                      <a:pt x="330" y="256"/>
                    </a:lnTo>
                    <a:lnTo>
                      <a:pt x="330" y="256"/>
                    </a:lnTo>
                    <a:close/>
                    <a:moveTo>
                      <a:pt x="366" y="260"/>
                    </a:moveTo>
                    <a:lnTo>
                      <a:pt x="366" y="260"/>
                    </a:lnTo>
                    <a:lnTo>
                      <a:pt x="360" y="260"/>
                    </a:lnTo>
                    <a:lnTo>
                      <a:pt x="358" y="262"/>
                    </a:lnTo>
                    <a:lnTo>
                      <a:pt x="358" y="264"/>
                    </a:lnTo>
                    <a:lnTo>
                      <a:pt x="360" y="264"/>
                    </a:lnTo>
                    <a:lnTo>
                      <a:pt x="366" y="270"/>
                    </a:lnTo>
                    <a:lnTo>
                      <a:pt x="374" y="272"/>
                    </a:lnTo>
                    <a:lnTo>
                      <a:pt x="378" y="272"/>
                    </a:lnTo>
                    <a:lnTo>
                      <a:pt x="384" y="270"/>
                    </a:lnTo>
                    <a:lnTo>
                      <a:pt x="394" y="266"/>
                    </a:lnTo>
                    <a:lnTo>
                      <a:pt x="400" y="266"/>
                    </a:lnTo>
                    <a:lnTo>
                      <a:pt x="404" y="270"/>
                    </a:lnTo>
                    <a:lnTo>
                      <a:pt x="404" y="260"/>
                    </a:lnTo>
                    <a:lnTo>
                      <a:pt x="392" y="262"/>
                    </a:lnTo>
                    <a:lnTo>
                      <a:pt x="378" y="262"/>
                    </a:lnTo>
                    <a:lnTo>
                      <a:pt x="366" y="260"/>
                    </a:lnTo>
                    <a:lnTo>
                      <a:pt x="366" y="260"/>
                    </a:lnTo>
                    <a:lnTo>
                      <a:pt x="366" y="260"/>
                    </a:lnTo>
                    <a:close/>
                    <a:moveTo>
                      <a:pt x="458" y="262"/>
                    </a:moveTo>
                    <a:lnTo>
                      <a:pt x="458" y="262"/>
                    </a:lnTo>
                    <a:lnTo>
                      <a:pt x="446" y="270"/>
                    </a:lnTo>
                    <a:lnTo>
                      <a:pt x="440" y="270"/>
                    </a:lnTo>
                    <a:lnTo>
                      <a:pt x="434" y="266"/>
                    </a:lnTo>
                    <a:lnTo>
                      <a:pt x="430" y="270"/>
                    </a:lnTo>
                    <a:lnTo>
                      <a:pt x="430" y="278"/>
                    </a:lnTo>
                    <a:lnTo>
                      <a:pt x="424" y="278"/>
                    </a:lnTo>
                    <a:lnTo>
                      <a:pt x="422" y="280"/>
                    </a:lnTo>
                    <a:lnTo>
                      <a:pt x="422" y="282"/>
                    </a:lnTo>
                    <a:lnTo>
                      <a:pt x="414" y="284"/>
                    </a:lnTo>
                    <a:lnTo>
                      <a:pt x="412" y="290"/>
                    </a:lnTo>
                    <a:lnTo>
                      <a:pt x="410" y="296"/>
                    </a:lnTo>
                    <a:lnTo>
                      <a:pt x="404" y="298"/>
                    </a:lnTo>
                    <a:lnTo>
                      <a:pt x="400" y="298"/>
                    </a:lnTo>
                    <a:lnTo>
                      <a:pt x="400" y="300"/>
                    </a:lnTo>
                    <a:lnTo>
                      <a:pt x="400" y="302"/>
                    </a:lnTo>
                    <a:lnTo>
                      <a:pt x="396" y="306"/>
                    </a:lnTo>
                    <a:lnTo>
                      <a:pt x="402" y="306"/>
                    </a:lnTo>
                    <a:lnTo>
                      <a:pt x="402" y="308"/>
                    </a:lnTo>
                    <a:lnTo>
                      <a:pt x="412" y="298"/>
                    </a:lnTo>
                    <a:lnTo>
                      <a:pt x="424" y="292"/>
                    </a:lnTo>
                    <a:lnTo>
                      <a:pt x="428" y="292"/>
                    </a:lnTo>
                    <a:lnTo>
                      <a:pt x="432" y="292"/>
                    </a:lnTo>
                    <a:lnTo>
                      <a:pt x="434" y="288"/>
                    </a:lnTo>
                    <a:lnTo>
                      <a:pt x="438" y="282"/>
                    </a:lnTo>
                    <a:lnTo>
                      <a:pt x="456" y="272"/>
                    </a:lnTo>
                    <a:lnTo>
                      <a:pt x="466" y="264"/>
                    </a:lnTo>
                    <a:lnTo>
                      <a:pt x="464" y="262"/>
                    </a:lnTo>
                    <a:lnTo>
                      <a:pt x="458" y="262"/>
                    </a:lnTo>
                    <a:lnTo>
                      <a:pt x="458" y="262"/>
                    </a:lnTo>
                    <a:lnTo>
                      <a:pt x="458" y="262"/>
                    </a:lnTo>
                    <a:close/>
                    <a:moveTo>
                      <a:pt x="352" y="282"/>
                    </a:moveTo>
                    <a:lnTo>
                      <a:pt x="352" y="282"/>
                    </a:lnTo>
                    <a:lnTo>
                      <a:pt x="350" y="290"/>
                    </a:lnTo>
                    <a:lnTo>
                      <a:pt x="360" y="292"/>
                    </a:lnTo>
                    <a:lnTo>
                      <a:pt x="374" y="296"/>
                    </a:lnTo>
                    <a:lnTo>
                      <a:pt x="374" y="290"/>
                    </a:lnTo>
                    <a:lnTo>
                      <a:pt x="352" y="282"/>
                    </a:lnTo>
                    <a:lnTo>
                      <a:pt x="352" y="282"/>
                    </a:lnTo>
                    <a:lnTo>
                      <a:pt x="352" y="282"/>
                    </a:lnTo>
                    <a:close/>
                    <a:moveTo>
                      <a:pt x="104" y="84"/>
                    </a:moveTo>
                    <a:lnTo>
                      <a:pt x="104" y="84"/>
                    </a:lnTo>
                    <a:lnTo>
                      <a:pt x="106" y="90"/>
                    </a:lnTo>
                    <a:lnTo>
                      <a:pt x="110" y="90"/>
                    </a:lnTo>
                    <a:lnTo>
                      <a:pt x="106" y="88"/>
                    </a:lnTo>
                    <a:lnTo>
                      <a:pt x="104" y="84"/>
                    </a:lnTo>
                    <a:lnTo>
                      <a:pt x="104" y="84"/>
                    </a:lnTo>
                    <a:lnTo>
                      <a:pt x="104" y="84"/>
                    </a:lnTo>
                    <a:close/>
                    <a:moveTo>
                      <a:pt x="212" y="72"/>
                    </a:moveTo>
                    <a:lnTo>
                      <a:pt x="212" y="72"/>
                    </a:lnTo>
                    <a:lnTo>
                      <a:pt x="202" y="88"/>
                    </a:lnTo>
                    <a:lnTo>
                      <a:pt x="200" y="94"/>
                    </a:lnTo>
                    <a:lnTo>
                      <a:pt x="202" y="106"/>
                    </a:lnTo>
                    <a:lnTo>
                      <a:pt x="204" y="124"/>
                    </a:lnTo>
                    <a:lnTo>
                      <a:pt x="206" y="126"/>
                    </a:lnTo>
                    <a:lnTo>
                      <a:pt x="204" y="130"/>
                    </a:lnTo>
                    <a:lnTo>
                      <a:pt x="210" y="128"/>
                    </a:lnTo>
                    <a:lnTo>
                      <a:pt x="214" y="126"/>
                    </a:lnTo>
                    <a:lnTo>
                      <a:pt x="222" y="160"/>
                    </a:lnTo>
                    <a:lnTo>
                      <a:pt x="236" y="162"/>
                    </a:lnTo>
                    <a:lnTo>
                      <a:pt x="242" y="160"/>
                    </a:lnTo>
                    <a:lnTo>
                      <a:pt x="246" y="160"/>
                    </a:lnTo>
                    <a:lnTo>
                      <a:pt x="246" y="166"/>
                    </a:lnTo>
                    <a:lnTo>
                      <a:pt x="256" y="170"/>
                    </a:lnTo>
                    <a:lnTo>
                      <a:pt x="260" y="164"/>
                    </a:lnTo>
                    <a:lnTo>
                      <a:pt x="278" y="164"/>
                    </a:lnTo>
                    <a:lnTo>
                      <a:pt x="286" y="170"/>
                    </a:lnTo>
                    <a:lnTo>
                      <a:pt x="284" y="170"/>
                    </a:lnTo>
                    <a:lnTo>
                      <a:pt x="286" y="172"/>
                    </a:lnTo>
                    <a:lnTo>
                      <a:pt x="296" y="166"/>
                    </a:lnTo>
                    <a:lnTo>
                      <a:pt x="304" y="166"/>
                    </a:lnTo>
                    <a:lnTo>
                      <a:pt x="306" y="162"/>
                    </a:lnTo>
                    <a:lnTo>
                      <a:pt x="306" y="154"/>
                    </a:lnTo>
                    <a:lnTo>
                      <a:pt x="312" y="148"/>
                    </a:lnTo>
                    <a:lnTo>
                      <a:pt x="320" y="148"/>
                    </a:lnTo>
                    <a:lnTo>
                      <a:pt x="314" y="136"/>
                    </a:lnTo>
                    <a:lnTo>
                      <a:pt x="318" y="134"/>
                    </a:lnTo>
                    <a:lnTo>
                      <a:pt x="320" y="130"/>
                    </a:lnTo>
                    <a:lnTo>
                      <a:pt x="322" y="128"/>
                    </a:lnTo>
                    <a:lnTo>
                      <a:pt x="322" y="102"/>
                    </a:lnTo>
                    <a:lnTo>
                      <a:pt x="332" y="94"/>
                    </a:lnTo>
                    <a:lnTo>
                      <a:pt x="340" y="94"/>
                    </a:lnTo>
                    <a:lnTo>
                      <a:pt x="340" y="92"/>
                    </a:lnTo>
                    <a:lnTo>
                      <a:pt x="340" y="88"/>
                    </a:lnTo>
                    <a:lnTo>
                      <a:pt x="332" y="84"/>
                    </a:lnTo>
                    <a:lnTo>
                      <a:pt x="330" y="84"/>
                    </a:lnTo>
                    <a:lnTo>
                      <a:pt x="328" y="82"/>
                    </a:lnTo>
                    <a:lnTo>
                      <a:pt x="328" y="72"/>
                    </a:lnTo>
                    <a:lnTo>
                      <a:pt x="328" y="64"/>
                    </a:lnTo>
                    <a:lnTo>
                      <a:pt x="322" y="54"/>
                    </a:lnTo>
                    <a:lnTo>
                      <a:pt x="322" y="48"/>
                    </a:lnTo>
                    <a:lnTo>
                      <a:pt x="322" y="46"/>
                    </a:lnTo>
                    <a:lnTo>
                      <a:pt x="324" y="44"/>
                    </a:lnTo>
                    <a:lnTo>
                      <a:pt x="324" y="46"/>
                    </a:lnTo>
                    <a:lnTo>
                      <a:pt x="322" y="38"/>
                    </a:lnTo>
                    <a:lnTo>
                      <a:pt x="312" y="38"/>
                    </a:lnTo>
                    <a:lnTo>
                      <a:pt x="302" y="36"/>
                    </a:lnTo>
                    <a:lnTo>
                      <a:pt x="300" y="40"/>
                    </a:lnTo>
                    <a:lnTo>
                      <a:pt x="296" y="52"/>
                    </a:lnTo>
                    <a:lnTo>
                      <a:pt x="294" y="56"/>
                    </a:lnTo>
                    <a:lnTo>
                      <a:pt x="288" y="62"/>
                    </a:lnTo>
                    <a:lnTo>
                      <a:pt x="286" y="64"/>
                    </a:lnTo>
                    <a:lnTo>
                      <a:pt x="282" y="66"/>
                    </a:lnTo>
                    <a:lnTo>
                      <a:pt x="282" y="72"/>
                    </a:lnTo>
                    <a:lnTo>
                      <a:pt x="278" y="80"/>
                    </a:lnTo>
                    <a:lnTo>
                      <a:pt x="276" y="84"/>
                    </a:lnTo>
                    <a:lnTo>
                      <a:pt x="270" y="88"/>
                    </a:lnTo>
                    <a:lnTo>
                      <a:pt x="260" y="88"/>
                    </a:lnTo>
                    <a:lnTo>
                      <a:pt x="258" y="84"/>
                    </a:lnTo>
                    <a:lnTo>
                      <a:pt x="250" y="88"/>
                    </a:lnTo>
                    <a:lnTo>
                      <a:pt x="248" y="90"/>
                    </a:lnTo>
                    <a:lnTo>
                      <a:pt x="238" y="92"/>
                    </a:lnTo>
                    <a:lnTo>
                      <a:pt x="230" y="92"/>
                    </a:lnTo>
                    <a:lnTo>
                      <a:pt x="224" y="92"/>
                    </a:lnTo>
                    <a:lnTo>
                      <a:pt x="220" y="90"/>
                    </a:lnTo>
                    <a:lnTo>
                      <a:pt x="214" y="88"/>
                    </a:lnTo>
                    <a:lnTo>
                      <a:pt x="212" y="80"/>
                    </a:lnTo>
                    <a:lnTo>
                      <a:pt x="212" y="72"/>
                    </a:lnTo>
                    <a:lnTo>
                      <a:pt x="212" y="72"/>
                    </a:lnTo>
                    <a:lnTo>
                      <a:pt x="212" y="72"/>
                    </a:lnTo>
                    <a:close/>
                    <a:moveTo>
                      <a:pt x="2" y="0"/>
                    </a:moveTo>
                    <a:lnTo>
                      <a:pt x="2" y="0"/>
                    </a:lnTo>
                    <a:lnTo>
                      <a:pt x="0" y="4"/>
                    </a:lnTo>
                    <a:lnTo>
                      <a:pt x="0" y="12"/>
                    </a:lnTo>
                    <a:lnTo>
                      <a:pt x="4" y="20"/>
                    </a:lnTo>
                    <a:lnTo>
                      <a:pt x="12" y="28"/>
                    </a:lnTo>
                    <a:lnTo>
                      <a:pt x="24" y="40"/>
                    </a:lnTo>
                    <a:lnTo>
                      <a:pt x="30" y="46"/>
                    </a:lnTo>
                    <a:lnTo>
                      <a:pt x="32" y="54"/>
                    </a:lnTo>
                    <a:lnTo>
                      <a:pt x="40" y="66"/>
                    </a:lnTo>
                    <a:lnTo>
                      <a:pt x="48" y="70"/>
                    </a:lnTo>
                    <a:lnTo>
                      <a:pt x="56" y="74"/>
                    </a:lnTo>
                    <a:lnTo>
                      <a:pt x="56" y="82"/>
                    </a:lnTo>
                    <a:lnTo>
                      <a:pt x="58" y="88"/>
                    </a:lnTo>
                    <a:lnTo>
                      <a:pt x="58" y="94"/>
                    </a:lnTo>
                    <a:lnTo>
                      <a:pt x="60" y="102"/>
                    </a:lnTo>
                    <a:lnTo>
                      <a:pt x="68" y="110"/>
                    </a:lnTo>
                    <a:lnTo>
                      <a:pt x="78" y="120"/>
                    </a:lnTo>
                    <a:lnTo>
                      <a:pt x="82" y="128"/>
                    </a:lnTo>
                    <a:lnTo>
                      <a:pt x="86" y="138"/>
                    </a:lnTo>
                    <a:lnTo>
                      <a:pt x="90" y="148"/>
                    </a:lnTo>
                    <a:lnTo>
                      <a:pt x="94" y="156"/>
                    </a:lnTo>
                    <a:lnTo>
                      <a:pt x="102" y="166"/>
                    </a:lnTo>
                    <a:lnTo>
                      <a:pt x="106" y="182"/>
                    </a:lnTo>
                    <a:lnTo>
                      <a:pt x="110" y="188"/>
                    </a:lnTo>
                    <a:lnTo>
                      <a:pt x="112" y="192"/>
                    </a:lnTo>
                    <a:lnTo>
                      <a:pt x="120" y="194"/>
                    </a:lnTo>
                    <a:lnTo>
                      <a:pt x="128" y="198"/>
                    </a:lnTo>
                    <a:lnTo>
                      <a:pt x="128" y="202"/>
                    </a:lnTo>
                    <a:lnTo>
                      <a:pt x="132" y="206"/>
                    </a:lnTo>
                    <a:lnTo>
                      <a:pt x="140" y="208"/>
                    </a:lnTo>
                    <a:lnTo>
                      <a:pt x="138" y="206"/>
                    </a:lnTo>
                    <a:lnTo>
                      <a:pt x="140" y="206"/>
                    </a:lnTo>
                    <a:lnTo>
                      <a:pt x="142" y="202"/>
                    </a:lnTo>
                    <a:lnTo>
                      <a:pt x="156" y="206"/>
                    </a:lnTo>
                    <a:lnTo>
                      <a:pt x="156" y="192"/>
                    </a:lnTo>
                    <a:lnTo>
                      <a:pt x="156" y="188"/>
                    </a:lnTo>
                    <a:lnTo>
                      <a:pt x="150" y="184"/>
                    </a:lnTo>
                    <a:lnTo>
                      <a:pt x="150" y="182"/>
                    </a:lnTo>
                    <a:lnTo>
                      <a:pt x="158" y="180"/>
                    </a:lnTo>
                    <a:lnTo>
                      <a:pt x="160" y="166"/>
                    </a:lnTo>
                    <a:lnTo>
                      <a:pt x="154" y="160"/>
                    </a:lnTo>
                    <a:lnTo>
                      <a:pt x="154" y="152"/>
                    </a:lnTo>
                    <a:lnTo>
                      <a:pt x="146" y="152"/>
                    </a:lnTo>
                    <a:lnTo>
                      <a:pt x="140" y="152"/>
                    </a:lnTo>
                    <a:lnTo>
                      <a:pt x="138" y="146"/>
                    </a:lnTo>
                    <a:lnTo>
                      <a:pt x="138" y="138"/>
                    </a:lnTo>
                    <a:lnTo>
                      <a:pt x="138" y="128"/>
                    </a:lnTo>
                    <a:lnTo>
                      <a:pt x="122" y="126"/>
                    </a:lnTo>
                    <a:lnTo>
                      <a:pt x="124" y="116"/>
                    </a:lnTo>
                    <a:lnTo>
                      <a:pt x="124" y="118"/>
                    </a:lnTo>
                    <a:lnTo>
                      <a:pt x="128" y="120"/>
                    </a:lnTo>
                    <a:lnTo>
                      <a:pt x="128" y="110"/>
                    </a:lnTo>
                    <a:lnTo>
                      <a:pt x="124" y="102"/>
                    </a:lnTo>
                    <a:lnTo>
                      <a:pt x="118" y="100"/>
                    </a:lnTo>
                    <a:lnTo>
                      <a:pt x="118" y="94"/>
                    </a:lnTo>
                    <a:lnTo>
                      <a:pt x="112" y="94"/>
                    </a:lnTo>
                    <a:lnTo>
                      <a:pt x="114" y="92"/>
                    </a:lnTo>
                    <a:lnTo>
                      <a:pt x="114" y="90"/>
                    </a:lnTo>
                    <a:lnTo>
                      <a:pt x="114" y="84"/>
                    </a:lnTo>
                    <a:lnTo>
                      <a:pt x="104" y="94"/>
                    </a:lnTo>
                    <a:lnTo>
                      <a:pt x="104" y="88"/>
                    </a:lnTo>
                    <a:lnTo>
                      <a:pt x="102" y="82"/>
                    </a:lnTo>
                    <a:lnTo>
                      <a:pt x="96" y="80"/>
                    </a:lnTo>
                    <a:lnTo>
                      <a:pt x="94" y="76"/>
                    </a:lnTo>
                    <a:lnTo>
                      <a:pt x="92" y="72"/>
                    </a:lnTo>
                    <a:lnTo>
                      <a:pt x="90" y="66"/>
                    </a:lnTo>
                    <a:lnTo>
                      <a:pt x="86" y="64"/>
                    </a:lnTo>
                    <a:lnTo>
                      <a:pt x="86" y="66"/>
                    </a:lnTo>
                    <a:lnTo>
                      <a:pt x="86" y="70"/>
                    </a:lnTo>
                    <a:lnTo>
                      <a:pt x="82" y="66"/>
                    </a:lnTo>
                    <a:lnTo>
                      <a:pt x="78" y="64"/>
                    </a:lnTo>
                    <a:lnTo>
                      <a:pt x="76" y="58"/>
                    </a:lnTo>
                    <a:lnTo>
                      <a:pt x="78" y="52"/>
                    </a:lnTo>
                    <a:lnTo>
                      <a:pt x="72" y="52"/>
                    </a:lnTo>
                    <a:lnTo>
                      <a:pt x="72" y="46"/>
                    </a:lnTo>
                    <a:lnTo>
                      <a:pt x="60" y="40"/>
                    </a:lnTo>
                    <a:lnTo>
                      <a:pt x="58" y="36"/>
                    </a:lnTo>
                    <a:lnTo>
                      <a:pt x="58" y="30"/>
                    </a:lnTo>
                    <a:lnTo>
                      <a:pt x="42" y="22"/>
                    </a:lnTo>
                    <a:lnTo>
                      <a:pt x="42" y="16"/>
                    </a:lnTo>
                    <a:lnTo>
                      <a:pt x="40" y="10"/>
                    </a:lnTo>
                    <a:lnTo>
                      <a:pt x="36" y="8"/>
                    </a:lnTo>
                    <a:lnTo>
                      <a:pt x="28" y="8"/>
                    </a:lnTo>
                    <a:lnTo>
                      <a:pt x="14" y="8"/>
                    </a:lnTo>
                    <a:lnTo>
                      <a:pt x="10" y="0"/>
                    </a:lnTo>
                    <a:lnTo>
                      <a:pt x="8"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6" name="Freeform 1660"/>
              <p:cNvSpPr>
                <a:spLocks/>
              </p:cNvSpPr>
              <p:nvPr/>
            </p:nvSpPr>
            <p:spPr bwMode="auto">
              <a:xfrm>
                <a:off x="2232025" y="3387725"/>
                <a:ext cx="676275" cy="835025"/>
              </a:xfrm>
              <a:custGeom>
                <a:avLst/>
                <a:gdLst>
                  <a:gd name="T0" fmla="*/ 286 w 426"/>
                  <a:gd name="T1" fmla="*/ 280 h 526"/>
                  <a:gd name="T2" fmla="*/ 270 w 426"/>
                  <a:gd name="T3" fmla="*/ 298 h 526"/>
                  <a:gd name="T4" fmla="*/ 254 w 426"/>
                  <a:gd name="T5" fmla="*/ 320 h 526"/>
                  <a:gd name="T6" fmla="*/ 234 w 426"/>
                  <a:gd name="T7" fmla="*/ 336 h 526"/>
                  <a:gd name="T8" fmla="*/ 218 w 426"/>
                  <a:gd name="T9" fmla="*/ 358 h 526"/>
                  <a:gd name="T10" fmla="*/ 204 w 426"/>
                  <a:gd name="T11" fmla="*/ 366 h 526"/>
                  <a:gd name="T12" fmla="*/ 186 w 426"/>
                  <a:gd name="T13" fmla="*/ 384 h 526"/>
                  <a:gd name="T14" fmla="*/ 170 w 426"/>
                  <a:gd name="T15" fmla="*/ 394 h 526"/>
                  <a:gd name="T16" fmla="*/ 172 w 426"/>
                  <a:gd name="T17" fmla="*/ 448 h 526"/>
                  <a:gd name="T18" fmla="*/ 162 w 426"/>
                  <a:gd name="T19" fmla="*/ 492 h 526"/>
                  <a:gd name="T20" fmla="*/ 146 w 426"/>
                  <a:gd name="T21" fmla="*/ 512 h 526"/>
                  <a:gd name="T22" fmla="*/ 124 w 426"/>
                  <a:gd name="T23" fmla="*/ 512 h 526"/>
                  <a:gd name="T24" fmla="*/ 114 w 426"/>
                  <a:gd name="T25" fmla="*/ 490 h 526"/>
                  <a:gd name="T26" fmla="*/ 92 w 426"/>
                  <a:gd name="T27" fmla="*/ 444 h 526"/>
                  <a:gd name="T28" fmla="*/ 74 w 426"/>
                  <a:gd name="T29" fmla="*/ 384 h 526"/>
                  <a:gd name="T30" fmla="*/ 68 w 426"/>
                  <a:gd name="T31" fmla="*/ 330 h 526"/>
                  <a:gd name="T32" fmla="*/ 68 w 426"/>
                  <a:gd name="T33" fmla="*/ 292 h 526"/>
                  <a:gd name="T34" fmla="*/ 62 w 426"/>
                  <a:gd name="T35" fmla="*/ 276 h 526"/>
                  <a:gd name="T36" fmla="*/ 58 w 426"/>
                  <a:gd name="T37" fmla="*/ 284 h 526"/>
                  <a:gd name="T38" fmla="*/ 14 w 426"/>
                  <a:gd name="T39" fmla="*/ 274 h 526"/>
                  <a:gd name="T40" fmla="*/ 32 w 426"/>
                  <a:gd name="T41" fmla="*/ 262 h 526"/>
                  <a:gd name="T42" fmla="*/ 16 w 426"/>
                  <a:gd name="T43" fmla="*/ 254 h 526"/>
                  <a:gd name="T44" fmla="*/ 6 w 426"/>
                  <a:gd name="T45" fmla="*/ 230 h 526"/>
                  <a:gd name="T46" fmla="*/ 16 w 426"/>
                  <a:gd name="T47" fmla="*/ 200 h 526"/>
                  <a:gd name="T48" fmla="*/ 24 w 426"/>
                  <a:gd name="T49" fmla="*/ 170 h 526"/>
                  <a:gd name="T50" fmla="*/ 46 w 426"/>
                  <a:gd name="T51" fmla="*/ 148 h 526"/>
                  <a:gd name="T52" fmla="*/ 74 w 426"/>
                  <a:gd name="T53" fmla="*/ 120 h 526"/>
                  <a:gd name="T54" fmla="*/ 86 w 426"/>
                  <a:gd name="T55" fmla="*/ 84 h 526"/>
                  <a:gd name="T56" fmla="*/ 64 w 426"/>
                  <a:gd name="T57" fmla="*/ 52 h 526"/>
                  <a:gd name="T58" fmla="*/ 86 w 426"/>
                  <a:gd name="T59" fmla="*/ 38 h 526"/>
                  <a:gd name="T60" fmla="*/ 114 w 426"/>
                  <a:gd name="T61" fmla="*/ 20 h 526"/>
                  <a:gd name="T62" fmla="*/ 140 w 426"/>
                  <a:gd name="T63" fmla="*/ 0 h 526"/>
                  <a:gd name="T64" fmla="*/ 162 w 426"/>
                  <a:gd name="T65" fmla="*/ 20 h 526"/>
                  <a:gd name="T66" fmla="*/ 146 w 426"/>
                  <a:gd name="T67" fmla="*/ 44 h 526"/>
                  <a:gd name="T68" fmla="*/ 150 w 426"/>
                  <a:gd name="T69" fmla="*/ 72 h 526"/>
                  <a:gd name="T70" fmla="*/ 158 w 426"/>
                  <a:gd name="T71" fmla="*/ 92 h 526"/>
                  <a:gd name="T72" fmla="*/ 178 w 426"/>
                  <a:gd name="T73" fmla="*/ 110 h 526"/>
                  <a:gd name="T74" fmla="*/ 176 w 426"/>
                  <a:gd name="T75" fmla="*/ 144 h 526"/>
                  <a:gd name="T76" fmla="*/ 212 w 426"/>
                  <a:gd name="T77" fmla="*/ 164 h 526"/>
                  <a:gd name="T78" fmla="*/ 242 w 426"/>
                  <a:gd name="T79" fmla="*/ 182 h 526"/>
                  <a:gd name="T80" fmla="*/ 288 w 426"/>
                  <a:gd name="T81" fmla="*/ 190 h 526"/>
                  <a:gd name="T82" fmla="*/ 290 w 426"/>
                  <a:gd name="T83" fmla="*/ 164 h 526"/>
                  <a:gd name="T84" fmla="*/ 314 w 426"/>
                  <a:gd name="T85" fmla="*/ 180 h 526"/>
                  <a:gd name="T86" fmla="*/ 352 w 426"/>
                  <a:gd name="T87" fmla="*/ 176 h 526"/>
                  <a:gd name="T88" fmla="*/ 370 w 426"/>
                  <a:gd name="T89" fmla="*/ 148 h 526"/>
                  <a:gd name="T90" fmla="*/ 402 w 426"/>
                  <a:gd name="T91" fmla="*/ 148 h 526"/>
                  <a:gd name="T92" fmla="*/ 420 w 426"/>
                  <a:gd name="T93" fmla="*/ 162 h 526"/>
                  <a:gd name="T94" fmla="*/ 422 w 426"/>
                  <a:gd name="T95" fmla="*/ 192 h 526"/>
                  <a:gd name="T96" fmla="*/ 396 w 426"/>
                  <a:gd name="T97" fmla="*/ 212 h 526"/>
                  <a:gd name="T98" fmla="*/ 388 w 426"/>
                  <a:gd name="T99" fmla="*/ 230 h 526"/>
                  <a:gd name="T100" fmla="*/ 372 w 426"/>
                  <a:gd name="T101" fmla="*/ 262 h 526"/>
                  <a:gd name="T102" fmla="*/ 362 w 426"/>
                  <a:gd name="T103" fmla="*/ 276 h 526"/>
                  <a:gd name="T104" fmla="*/ 350 w 426"/>
                  <a:gd name="T105" fmla="*/ 262 h 526"/>
                  <a:gd name="T106" fmla="*/ 350 w 426"/>
                  <a:gd name="T107" fmla="*/ 234 h 526"/>
                  <a:gd name="T108" fmla="*/ 340 w 426"/>
                  <a:gd name="T109" fmla="*/ 220 h 526"/>
                  <a:gd name="T110" fmla="*/ 316 w 426"/>
                  <a:gd name="T111" fmla="*/ 200 h 526"/>
                  <a:gd name="T112" fmla="*/ 298 w 426"/>
                  <a:gd name="T113" fmla="*/ 206 h 526"/>
                  <a:gd name="T114" fmla="*/ 286 w 426"/>
                  <a:gd name="T115" fmla="*/ 234 h 526"/>
                  <a:gd name="T116" fmla="*/ 300 w 426"/>
                  <a:gd name="T117" fmla="*/ 27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6" h="526">
                    <a:moveTo>
                      <a:pt x="298" y="288"/>
                    </a:moveTo>
                    <a:lnTo>
                      <a:pt x="298" y="288"/>
                    </a:lnTo>
                    <a:lnTo>
                      <a:pt x="294" y="282"/>
                    </a:lnTo>
                    <a:lnTo>
                      <a:pt x="290" y="282"/>
                    </a:lnTo>
                    <a:lnTo>
                      <a:pt x="286" y="280"/>
                    </a:lnTo>
                    <a:lnTo>
                      <a:pt x="286" y="284"/>
                    </a:lnTo>
                    <a:lnTo>
                      <a:pt x="278" y="290"/>
                    </a:lnTo>
                    <a:lnTo>
                      <a:pt x="276" y="298"/>
                    </a:lnTo>
                    <a:lnTo>
                      <a:pt x="272" y="298"/>
                    </a:lnTo>
                    <a:lnTo>
                      <a:pt x="270" y="298"/>
                    </a:lnTo>
                    <a:lnTo>
                      <a:pt x="272" y="298"/>
                    </a:lnTo>
                    <a:lnTo>
                      <a:pt x="276" y="300"/>
                    </a:lnTo>
                    <a:lnTo>
                      <a:pt x="276" y="306"/>
                    </a:lnTo>
                    <a:lnTo>
                      <a:pt x="266" y="312"/>
                    </a:lnTo>
                    <a:lnTo>
                      <a:pt x="254" y="320"/>
                    </a:lnTo>
                    <a:lnTo>
                      <a:pt x="250" y="320"/>
                    </a:lnTo>
                    <a:lnTo>
                      <a:pt x="244" y="320"/>
                    </a:lnTo>
                    <a:lnTo>
                      <a:pt x="248" y="326"/>
                    </a:lnTo>
                    <a:lnTo>
                      <a:pt x="240" y="328"/>
                    </a:lnTo>
                    <a:lnTo>
                      <a:pt x="234" y="336"/>
                    </a:lnTo>
                    <a:lnTo>
                      <a:pt x="230" y="348"/>
                    </a:lnTo>
                    <a:lnTo>
                      <a:pt x="224" y="352"/>
                    </a:lnTo>
                    <a:lnTo>
                      <a:pt x="218" y="352"/>
                    </a:lnTo>
                    <a:lnTo>
                      <a:pt x="218" y="354"/>
                    </a:lnTo>
                    <a:lnTo>
                      <a:pt x="218" y="358"/>
                    </a:lnTo>
                    <a:lnTo>
                      <a:pt x="212" y="358"/>
                    </a:lnTo>
                    <a:lnTo>
                      <a:pt x="208" y="358"/>
                    </a:lnTo>
                    <a:lnTo>
                      <a:pt x="206" y="362"/>
                    </a:lnTo>
                    <a:lnTo>
                      <a:pt x="204" y="364"/>
                    </a:lnTo>
                    <a:lnTo>
                      <a:pt x="204" y="366"/>
                    </a:lnTo>
                    <a:lnTo>
                      <a:pt x="200" y="374"/>
                    </a:lnTo>
                    <a:lnTo>
                      <a:pt x="198" y="376"/>
                    </a:lnTo>
                    <a:lnTo>
                      <a:pt x="196" y="376"/>
                    </a:lnTo>
                    <a:lnTo>
                      <a:pt x="188" y="380"/>
                    </a:lnTo>
                    <a:lnTo>
                      <a:pt x="186" y="384"/>
                    </a:lnTo>
                    <a:lnTo>
                      <a:pt x="182" y="388"/>
                    </a:lnTo>
                    <a:lnTo>
                      <a:pt x="178" y="388"/>
                    </a:lnTo>
                    <a:lnTo>
                      <a:pt x="172" y="388"/>
                    </a:lnTo>
                    <a:lnTo>
                      <a:pt x="170" y="392"/>
                    </a:lnTo>
                    <a:lnTo>
                      <a:pt x="170" y="394"/>
                    </a:lnTo>
                    <a:lnTo>
                      <a:pt x="172" y="404"/>
                    </a:lnTo>
                    <a:lnTo>
                      <a:pt x="170" y="410"/>
                    </a:lnTo>
                    <a:lnTo>
                      <a:pt x="168" y="420"/>
                    </a:lnTo>
                    <a:lnTo>
                      <a:pt x="170" y="436"/>
                    </a:lnTo>
                    <a:lnTo>
                      <a:pt x="172" y="448"/>
                    </a:lnTo>
                    <a:lnTo>
                      <a:pt x="170" y="456"/>
                    </a:lnTo>
                    <a:lnTo>
                      <a:pt x="164" y="464"/>
                    </a:lnTo>
                    <a:lnTo>
                      <a:pt x="164" y="472"/>
                    </a:lnTo>
                    <a:lnTo>
                      <a:pt x="168" y="492"/>
                    </a:lnTo>
                    <a:lnTo>
                      <a:pt x="162" y="492"/>
                    </a:lnTo>
                    <a:lnTo>
                      <a:pt x="160" y="492"/>
                    </a:lnTo>
                    <a:lnTo>
                      <a:pt x="158" y="494"/>
                    </a:lnTo>
                    <a:lnTo>
                      <a:pt x="154" y="500"/>
                    </a:lnTo>
                    <a:lnTo>
                      <a:pt x="152" y="510"/>
                    </a:lnTo>
                    <a:lnTo>
                      <a:pt x="146" y="512"/>
                    </a:lnTo>
                    <a:lnTo>
                      <a:pt x="144" y="512"/>
                    </a:lnTo>
                    <a:lnTo>
                      <a:pt x="136" y="526"/>
                    </a:lnTo>
                    <a:lnTo>
                      <a:pt x="132" y="526"/>
                    </a:lnTo>
                    <a:lnTo>
                      <a:pt x="128" y="520"/>
                    </a:lnTo>
                    <a:lnTo>
                      <a:pt x="124" y="512"/>
                    </a:lnTo>
                    <a:lnTo>
                      <a:pt x="116" y="502"/>
                    </a:lnTo>
                    <a:lnTo>
                      <a:pt x="116" y="498"/>
                    </a:lnTo>
                    <a:lnTo>
                      <a:pt x="118" y="494"/>
                    </a:lnTo>
                    <a:lnTo>
                      <a:pt x="118" y="490"/>
                    </a:lnTo>
                    <a:lnTo>
                      <a:pt x="114" y="490"/>
                    </a:lnTo>
                    <a:lnTo>
                      <a:pt x="110" y="482"/>
                    </a:lnTo>
                    <a:lnTo>
                      <a:pt x="108" y="472"/>
                    </a:lnTo>
                    <a:lnTo>
                      <a:pt x="100" y="462"/>
                    </a:lnTo>
                    <a:lnTo>
                      <a:pt x="96" y="454"/>
                    </a:lnTo>
                    <a:lnTo>
                      <a:pt x="92" y="444"/>
                    </a:lnTo>
                    <a:lnTo>
                      <a:pt x="90" y="434"/>
                    </a:lnTo>
                    <a:lnTo>
                      <a:pt x="88" y="416"/>
                    </a:lnTo>
                    <a:lnTo>
                      <a:pt x="80" y="400"/>
                    </a:lnTo>
                    <a:lnTo>
                      <a:pt x="78" y="392"/>
                    </a:lnTo>
                    <a:lnTo>
                      <a:pt x="74" y="384"/>
                    </a:lnTo>
                    <a:lnTo>
                      <a:pt x="74" y="372"/>
                    </a:lnTo>
                    <a:lnTo>
                      <a:pt x="68" y="344"/>
                    </a:lnTo>
                    <a:lnTo>
                      <a:pt x="68" y="336"/>
                    </a:lnTo>
                    <a:lnTo>
                      <a:pt x="68" y="334"/>
                    </a:lnTo>
                    <a:lnTo>
                      <a:pt x="68" y="330"/>
                    </a:lnTo>
                    <a:lnTo>
                      <a:pt x="62" y="316"/>
                    </a:lnTo>
                    <a:lnTo>
                      <a:pt x="62" y="310"/>
                    </a:lnTo>
                    <a:lnTo>
                      <a:pt x="64" y="306"/>
                    </a:lnTo>
                    <a:lnTo>
                      <a:pt x="68" y="298"/>
                    </a:lnTo>
                    <a:lnTo>
                      <a:pt x="68" y="292"/>
                    </a:lnTo>
                    <a:lnTo>
                      <a:pt x="68" y="290"/>
                    </a:lnTo>
                    <a:lnTo>
                      <a:pt x="64" y="288"/>
                    </a:lnTo>
                    <a:lnTo>
                      <a:pt x="64" y="282"/>
                    </a:lnTo>
                    <a:lnTo>
                      <a:pt x="64" y="280"/>
                    </a:lnTo>
                    <a:lnTo>
                      <a:pt x="62" y="276"/>
                    </a:lnTo>
                    <a:lnTo>
                      <a:pt x="62" y="272"/>
                    </a:lnTo>
                    <a:lnTo>
                      <a:pt x="64" y="264"/>
                    </a:lnTo>
                    <a:lnTo>
                      <a:pt x="58" y="270"/>
                    </a:lnTo>
                    <a:lnTo>
                      <a:pt x="58" y="276"/>
                    </a:lnTo>
                    <a:lnTo>
                      <a:pt x="58" y="284"/>
                    </a:lnTo>
                    <a:lnTo>
                      <a:pt x="54" y="290"/>
                    </a:lnTo>
                    <a:lnTo>
                      <a:pt x="46" y="292"/>
                    </a:lnTo>
                    <a:lnTo>
                      <a:pt x="34" y="298"/>
                    </a:lnTo>
                    <a:lnTo>
                      <a:pt x="24" y="288"/>
                    </a:lnTo>
                    <a:lnTo>
                      <a:pt x="14" y="274"/>
                    </a:lnTo>
                    <a:lnTo>
                      <a:pt x="14" y="272"/>
                    </a:lnTo>
                    <a:lnTo>
                      <a:pt x="14" y="266"/>
                    </a:lnTo>
                    <a:lnTo>
                      <a:pt x="22" y="266"/>
                    </a:lnTo>
                    <a:lnTo>
                      <a:pt x="28" y="264"/>
                    </a:lnTo>
                    <a:lnTo>
                      <a:pt x="32" y="262"/>
                    </a:lnTo>
                    <a:lnTo>
                      <a:pt x="34" y="256"/>
                    </a:lnTo>
                    <a:lnTo>
                      <a:pt x="40" y="246"/>
                    </a:lnTo>
                    <a:lnTo>
                      <a:pt x="32" y="254"/>
                    </a:lnTo>
                    <a:lnTo>
                      <a:pt x="24" y="256"/>
                    </a:lnTo>
                    <a:lnTo>
                      <a:pt x="16" y="254"/>
                    </a:lnTo>
                    <a:lnTo>
                      <a:pt x="6" y="252"/>
                    </a:lnTo>
                    <a:lnTo>
                      <a:pt x="6" y="244"/>
                    </a:lnTo>
                    <a:lnTo>
                      <a:pt x="4" y="238"/>
                    </a:lnTo>
                    <a:lnTo>
                      <a:pt x="0" y="236"/>
                    </a:lnTo>
                    <a:lnTo>
                      <a:pt x="6" y="230"/>
                    </a:lnTo>
                    <a:lnTo>
                      <a:pt x="8" y="224"/>
                    </a:lnTo>
                    <a:lnTo>
                      <a:pt x="16" y="220"/>
                    </a:lnTo>
                    <a:lnTo>
                      <a:pt x="26" y="218"/>
                    </a:lnTo>
                    <a:lnTo>
                      <a:pt x="24" y="208"/>
                    </a:lnTo>
                    <a:lnTo>
                      <a:pt x="16" y="200"/>
                    </a:lnTo>
                    <a:lnTo>
                      <a:pt x="16" y="198"/>
                    </a:lnTo>
                    <a:lnTo>
                      <a:pt x="22" y="190"/>
                    </a:lnTo>
                    <a:lnTo>
                      <a:pt x="14" y="180"/>
                    </a:lnTo>
                    <a:lnTo>
                      <a:pt x="18" y="174"/>
                    </a:lnTo>
                    <a:lnTo>
                      <a:pt x="24" y="170"/>
                    </a:lnTo>
                    <a:lnTo>
                      <a:pt x="26" y="164"/>
                    </a:lnTo>
                    <a:lnTo>
                      <a:pt x="32" y="170"/>
                    </a:lnTo>
                    <a:lnTo>
                      <a:pt x="36" y="162"/>
                    </a:lnTo>
                    <a:lnTo>
                      <a:pt x="44" y="156"/>
                    </a:lnTo>
                    <a:lnTo>
                      <a:pt x="46" y="148"/>
                    </a:lnTo>
                    <a:lnTo>
                      <a:pt x="52" y="142"/>
                    </a:lnTo>
                    <a:lnTo>
                      <a:pt x="60" y="138"/>
                    </a:lnTo>
                    <a:lnTo>
                      <a:pt x="64" y="134"/>
                    </a:lnTo>
                    <a:lnTo>
                      <a:pt x="68" y="126"/>
                    </a:lnTo>
                    <a:lnTo>
                      <a:pt x="74" y="120"/>
                    </a:lnTo>
                    <a:lnTo>
                      <a:pt x="74" y="112"/>
                    </a:lnTo>
                    <a:lnTo>
                      <a:pt x="78" y="102"/>
                    </a:lnTo>
                    <a:lnTo>
                      <a:pt x="82" y="98"/>
                    </a:lnTo>
                    <a:lnTo>
                      <a:pt x="86" y="90"/>
                    </a:lnTo>
                    <a:lnTo>
                      <a:pt x="86" y="84"/>
                    </a:lnTo>
                    <a:lnTo>
                      <a:pt x="80" y="78"/>
                    </a:lnTo>
                    <a:lnTo>
                      <a:pt x="74" y="72"/>
                    </a:lnTo>
                    <a:lnTo>
                      <a:pt x="72" y="70"/>
                    </a:lnTo>
                    <a:lnTo>
                      <a:pt x="70" y="56"/>
                    </a:lnTo>
                    <a:lnTo>
                      <a:pt x="64" y="52"/>
                    </a:lnTo>
                    <a:lnTo>
                      <a:pt x="64" y="46"/>
                    </a:lnTo>
                    <a:lnTo>
                      <a:pt x="72" y="42"/>
                    </a:lnTo>
                    <a:lnTo>
                      <a:pt x="78" y="42"/>
                    </a:lnTo>
                    <a:lnTo>
                      <a:pt x="82" y="42"/>
                    </a:lnTo>
                    <a:lnTo>
                      <a:pt x="86" y="38"/>
                    </a:lnTo>
                    <a:lnTo>
                      <a:pt x="88" y="36"/>
                    </a:lnTo>
                    <a:lnTo>
                      <a:pt x="92" y="34"/>
                    </a:lnTo>
                    <a:lnTo>
                      <a:pt x="104" y="30"/>
                    </a:lnTo>
                    <a:lnTo>
                      <a:pt x="110" y="26"/>
                    </a:lnTo>
                    <a:lnTo>
                      <a:pt x="114" y="20"/>
                    </a:lnTo>
                    <a:lnTo>
                      <a:pt x="118" y="16"/>
                    </a:lnTo>
                    <a:lnTo>
                      <a:pt x="124" y="8"/>
                    </a:lnTo>
                    <a:lnTo>
                      <a:pt x="128" y="2"/>
                    </a:lnTo>
                    <a:lnTo>
                      <a:pt x="134" y="0"/>
                    </a:lnTo>
                    <a:lnTo>
                      <a:pt x="140" y="0"/>
                    </a:lnTo>
                    <a:lnTo>
                      <a:pt x="144" y="2"/>
                    </a:lnTo>
                    <a:lnTo>
                      <a:pt x="152" y="2"/>
                    </a:lnTo>
                    <a:lnTo>
                      <a:pt x="154" y="8"/>
                    </a:lnTo>
                    <a:lnTo>
                      <a:pt x="160" y="14"/>
                    </a:lnTo>
                    <a:lnTo>
                      <a:pt x="162" y="20"/>
                    </a:lnTo>
                    <a:lnTo>
                      <a:pt x="158" y="24"/>
                    </a:lnTo>
                    <a:lnTo>
                      <a:pt x="158" y="28"/>
                    </a:lnTo>
                    <a:lnTo>
                      <a:pt x="154" y="34"/>
                    </a:lnTo>
                    <a:lnTo>
                      <a:pt x="150" y="36"/>
                    </a:lnTo>
                    <a:lnTo>
                      <a:pt x="146" y="44"/>
                    </a:lnTo>
                    <a:lnTo>
                      <a:pt x="144" y="46"/>
                    </a:lnTo>
                    <a:lnTo>
                      <a:pt x="142" y="54"/>
                    </a:lnTo>
                    <a:lnTo>
                      <a:pt x="146" y="56"/>
                    </a:lnTo>
                    <a:lnTo>
                      <a:pt x="150" y="62"/>
                    </a:lnTo>
                    <a:lnTo>
                      <a:pt x="150" y="72"/>
                    </a:lnTo>
                    <a:lnTo>
                      <a:pt x="154" y="74"/>
                    </a:lnTo>
                    <a:lnTo>
                      <a:pt x="158" y="74"/>
                    </a:lnTo>
                    <a:lnTo>
                      <a:pt x="158" y="80"/>
                    </a:lnTo>
                    <a:lnTo>
                      <a:pt x="154" y="88"/>
                    </a:lnTo>
                    <a:lnTo>
                      <a:pt x="158" y="92"/>
                    </a:lnTo>
                    <a:lnTo>
                      <a:pt x="154" y="96"/>
                    </a:lnTo>
                    <a:lnTo>
                      <a:pt x="158" y="102"/>
                    </a:lnTo>
                    <a:lnTo>
                      <a:pt x="162" y="106"/>
                    </a:lnTo>
                    <a:lnTo>
                      <a:pt x="170" y="110"/>
                    </a:lnTo>
                    <a:lnTo>
                      <a:pt x="178" y="110"/>
                    </a:lnTo>
                    <a:lnTo>
                      <a:pt x="182" y="116"/>
                    </a:lnTo>
                    <a:lnTo>
                      <a:pt x="188" y="120"/>
                    </a:lnTo>
                    <a:lnTo>
                      <a:pt x="178" y="126"/>
                    </a:lnTo>
                    <a:lnTo>
                      <a:pt x="172" y="136"/>
                    </a:lnTo>
                    <a:lnTo>
                      <a:pt x="176" y="144"/>
                    </a:lnTo>
                    <a:lnTo>
                      <a:pt x="182" y="146"/>
                    </a:lnTo>
                    <a:lnTo>
                      <a:pt x="186" y="154"/>
                    </a:lnTo>
                    <a:lnTo>
                      <a:pt x="194" y="156"/>
                    </a:lnTo>
                    <a:lnTo>
                      <a:pt x="200" y="160"/>
                    </a:lnTo>
                    <a:lnTo>
                      <a:pt x="212" y="164"/>
                    </a:lnTo>
                    <a:lnTo>
                      <a:pt x="218" y="164"/>
                    </a:lnTo>
                    <a:lnTo>
                      <a:pt x="226" y="170"/>
                    </a:lnTo>
                    <a:lnTo>
                      <a:pt x="230" y="174"/>
                    </a:lnTo>
                    <a:lnTo>
                      <a:pt x="236" y="174"/>
                    </a:lnTo>
                    <a:lnTo>
                      <a:pt x="242" y="182"/>
                    </a:lnTo>
                    <a:lnTo>
                      <a:pt x="254" y="182"/>
                    </a:lnTo>
                    <a:lnTo>
                      <a:pt x="268" y="188"/>
                    </a:lnTo>
                    <a:lnTo>
                      <a:pt x="276" y="190"/>
                    </a:lnTo>
                    <a:lnTo>
                      <a:pt x="282" y="190"/>
                    </a:lnTo>
                    <a:lnTo>
                      <a:pt x="288" y="190"/>
                    </a:lnTo>
                    <a:lnTo>
                      <a:pt x="290" y="184"/>
                    </a:lnTo>
                    <a:lnTo>
                      <a:pt x="294" y="182"/>
                    </a:lnTo>
                    <a:lnTo>
                      <a:pt x="288" y="176"/>
                    </a:lnTo>
                    <a:lnTo>
                      <a:pt x="290" y="172"/>
                    </a:lnTo>
                    <a:lnTo>
                      <a:pt x="290" y="164"/>
                    </a:lnTo>
                    <a:lnTo>
                      <a:pt x="296" y="162"/>
                    </a:lnTo>
                    <a:lnTo>
                      <a:pt x="300" y="162"/>
                    </a:lnTo>
                    <a:lnTo>
                      <a:pt x="306" y="170"/>
                    </a:lnTo>
                    <a:lnTo>
                      <a:pt x="306" y="172"/>
                    </a:lnTo>
                    <a:lnTo>
                      <a:pt x="314" y="180"/>
                    </a:lnTo>
                    <a:lnTo>
                      <a:pt x="318" y="176"/>
                    </a:lnTo>
                    <a:lnTo>
                      <a:pt x="326" y="176"/>
                    </a:lnTo>
                    <a:lnTo>
                      <a:pt x="334" y="180"/>
                    </a:lnTo>
                    <a:lnTo>
                      <a:pt x="348" y="176"/>
                    </a:lnTo>
                    <a:lnTo>
                      <a:pt x="352" y="176"/>
                    </a:lnTo>
                    <a:lnTo>
                      <a:pt x="352" y="170"/>
                    </a:lnTo>
                    <a:lnTo>
                      <a:pt x="350" y="160"/>
                    </a:lnTo>
                    <a:lnTo>
                      <a:pt x="358" y="156"/>
                    </a:lnTo>
                    <a:lnTo>
                      <a:pt x="366" y="154"/>
                    </a:lnTo>
                    <a:lnTo>
                      <a:pt x="370" y="148"/>
                    </a:lnTo>
                    <a:lnTo>
                      <a:pt x="378" y="148"/>
                    </a:lnTo>
                    <a:lnTo>
                      <a:pt x="384" y="148"/>
                    </a:lnTo>
                    <a:lnTo>
                      <a:pt x="388" y="146"/>
                    </a:lnTo>
                    <a:lnTo>
                      <a:pt x="394" y="146"/>
                    </a:lnTo>
                    <a:lnTo>
                      <a:pt x="402" y="148"/>
                    </a:lnTo>
                    <a:lnTo>
                      <a:pt x="402" y="156"/>
                    </a:lnTo>
                    <a:lnTo>
                      <a:pt x="404" y="162"/>
                    </a:lnTo>
                    <a:lnTo>
                      <a:pt x="408" y="160"/>
                    </a:lnTo>
                    <a:lnTo>
                      <a:pt x="414" y="162"/>
                    </a:lnTo>
                    <a:lnTo>
                      <a:pt x="420" y="162"/>
                    </a:lnTo>
                    <a:lnTo>
                      <a:pt x="424" y="164"/>
                    </a:lnTo>
                    <a:lnTo>
                      <a:pt x="426" y="170"/>
                    </a:lnTo>
                    <a:lnTo>
                      <a:pt x="426" y="174"/>
                    </a:lnTo>
                    <a:lnTo>
                      <a:pt x="426" y="182"/>
                    </a:lnTo>
                    <a:lnTo>
                      <a:pt x="422" y="192"/>
                    </a:lnTo>
                    <a:lnTo>
                      <a:pt x="416" y="190"/>
                    </a:lnTo>
                    <a:lnTo>
                      <a:pt x="408" y="192"/>
                    </a:lnTo>
                    <a:lnTo>
                      <a:pt x="404" y="202"/>
                    </a:lnTo>
                    <a:lnTo>
                      <a:pt x="404" y="206"/>
                    </a:lnTo>
                    <a:lnTo>
                      <a:pt x="396" y="212"/>
                    </a:lnTo>
                    <a:lnTo>
                      <a:pt x="394" y="218"/>
                    </a:lnTo>
                    <a:lnTo>
                      <a:pt x="386" y="220"/>
                    </a:lnTo>
                    <a:lnTo>
                      <a:pt x="384" y="224"/>
                    </a:lnTo>
                    <a:lnTo>
                      <a:pt x="388" y="226"/>
                    </a:lnTo>
                    <a:lnTo>
                      <a:pt x="388" y="230"/>
                    </a:lnTo>
                    <a:lnTo>
                      <a:pt x="384" y="238"/>
                    </a:lnTo>
                    <a:lnTo>
                      <a:pt x="380" y="248"/>
                    </a:lnTo>
                    <a:lnTo>
                      <a:pt x="370" y="242"/>
                    </a:lnTo>
                    <a:lnTo>
                      <a:pt x="370" y="256"/>
                    </a:lnTo>
                    <a:lnTo>
                      <a:pt x="372" y="262"/>
                    </a:lnTo>
                    <a:lnTo>
                      <a:pt x="372" y="270"/>
                    </a:lnTo>
                    <a:lnTo>
                      <a:pt x="372" y="274"/>
                    </a:lnTo>
                    <a:lnTo>
                      <a:pt x="370" y="276"/>
                    </a:lnTo>
                    <a:lnTo>
                      <a:pt x="368" y="282"/>
                    </a:lnTo>
                    <a:lnTo>
                      <a:pt x="362" y="276"/>
                    </a:lnTo>
                    <a:lnTo>
                      <a:pt x="360" y="280"/>
                    </a:lnTo>
                    <a:lnTo>
                      <a:pt x="358" y="272"/>
                    </a:lnTo>
                    <a:lnTo>
                      <a:pt x="358" y="264"/>
                    </a:lnTo>
                    <a:lnTo>
                      <a:pt x="352" y="254"/>
                    </a:lnTo>
                    <a:lnTo>
                      <a:pt x="350" y="262"/>
                    </a:lnTo>
                    <a:lnTo>
                      <a:pt x="342" y="262"/>
                    </a:lnTo>
                    <a:lnTo>
                      <a:pt x="342" y="256"/>
                    </a:lnTo>
                    <a:lnTo>
                      <a:pt x="344" y="244"/>
                    </a:lnTo>
                    <a:lnTo>
                      <a:pt x="348" y="238"/>
                    </a:lnTo>
                    <a:lnTo>
                      <a:pt x="350" y="234"/>
                    </a:lnTo>
                    <a:lnTo>
                      <a:pt x="352" y="230"/>
                    </a:lnTo>
                    <a:lnTo>
                      <a:pt x="350" y="224"/>
                    </a:lnTo>
                    <a:lnTo>
                      <a:pt x="358" y="218"/>
                    </a:lnTo>
                    <a:lnTo>
                      <a:pt x="348" y="218"/>
                    </a:lnTo>
                    <a:lnTo>
                      <a:pt x="340" y="220"/>
                    </a:lnTo>
                    <a:lnTo>
                      <a:pt x="332" y="220"/>
                    </a:lnTo>
                    <a:lnTo>
                      <a:pt x="322" y="220"/>
                    </a:lnTo>
                    <a:lnTo>
                      <a:pt x="316" y="220"/>
                    </a:lnTo>
                    <a:lnTo>
                      <a:pt x="314" y="208"/>
                    </a:lnTo>
                    <a:lnTo>
                      <a:pt x="316" y="200"/>
                    </a:lnTo>
                    <a:lnTo>
                      <a:pt x="312" y="198"/>
                    </a:lnTo>
                    <a:lnTo>
                      <a:pt x="304" y="198"/>
                    </a:lnTo>
                    <a:lnTo>
                      <a:pt x="296" y="192"/>
                    </a:lnTo>
                    <a:lnTo>
                      <a:pt x="290" y="198"/>
                    </a:lnTo>
                    <a:lnTo>
                      <a:pt x="298" y="206"/>
                    </a:lnTo>
                    <a:lnTo>
                      <a:pt x="296" y="212"/>
                    </a:lnTo>
                    <a:lnTo>
                      <a:pt x="288" y="216"/>
                    </a:lnTo>
                    <a:lnTo>
                      <a:pt x="282" y="218"/>
                    </a:lnTo>
                    <a:lnTo>
                      <a:pt x="286" y="228"/>
                    </a:lnTo>
                    <a:lnTo>
                      <a:pt x="286" y="234"/>
                    </a:lnTo>
                    <a:lnTo>
                      <a:pt x="296" y="238"/>
                    </a:lnTo>
                    <a:lnTo>
                      <a:pt x="298" y="244"/>
                    </a:lnTo>
                    <a:lnTo>
                      <a:pt x="296" y="254"/>
                    </a:lnTo>
                    <a:lnTo>
                      <a:pt x="300" y="258"/>
                    </a:lnTo>
                    <a:lnTo>
                      <a:pt x="300" y="270"/>
                    </a:lnTo>
                    <a:lnTo>
                      <a:pt x="298" y="274"/>
                    </a:lnTo>
                    <a:lnTo>
                      <a:pt x="298" y="288"/>
                    </a:lnTo>
                    <a:lnTo>
                      <a:pt x="298" y="288"/>
                    </a:lnTo>
                    <a:lnTo>
                      <a:pt x="298" y="28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7" name="Freeform 1661"/>
              <p:cNvSpPr>
                <a:spLocks/>
              </p:cNvSpPr>
              <p:nvPr/>
            </p:nvSpPr>
            <p:spPr bwMode="auto">
              <a:xfrm>
                <a:off x="1035050" y="2978150"/>
                <a:ext cx="168275" cy="114300"/>
              </a:xfrm>
              <a:custGeom>
                <a:avLst/>
                <a:gdLst>
                  <a:gd name="T0" fmla="*/ 72 w 106"/>
                  <a:gd name="T1" fmla="*/ 60 h 72"/>
                  <a:gd name="T2" fmla="*/ 72 w 106"/>
                  <a:gd name="T3" fmla="*/ 60 h 72"/>
                  <a:gd name="T4" fmla="*/ 78 w 106"/>
                  <a:gd name="T5" fmla="*/ 60 h 72"/>
                  <a:gd name="T6" fmla="*/ 80 w 106"/>
                  <a:gd name="T7" fmla="*/ 58 h 72"/>
                  <a:gd name="T8" fmla="*/ 82 w 106"/>
                  <a:gd name="T9" fmla="*/ 56 h 72"/>
                  <a:gd name="T10" fmla="*/ 88 w 106"/>
                  <a:gd name="T11" fmla="*/ 50 h 72"/>
                  <a:gd name="T12" fmla="*/ 90 w 106"/>
                  <a:gd name="T13" fmla="*/ 46 h 72"/>
                  <a:gd name="T14" fmla="*/ 90 w 106"/>
                  <a:gd name="T15" fmla="*/ 38 h 72"/>
                  <a:gd name="T16" fmla="*/ 90 w 106"/>
                  <a:gd name="T17" fmla="*/ 30 h 72"/>
                  <a:gd name="T18" fmla="*/ 92 w 106"/>
                  <a:gd name="T19" fmla="*/ 24 h 72"/>
                  <a:gd name="T20" fmla="*/ 100 w 106"/>
                  <a:gd name="T21" fmla="*/ 22 h 72"/>
                  <a:gd name="T22" fmla="*/ 104 w 106"/>
                  <a:gd name="T23" fmla="*/ 18 h 72"/>
                  <a:gd name="T24" fmla="*/ 106 w 106"/>
                  <a:gd name="T25" fmla="*/ 4 h 72"/>
                  <a:gd name="T26" fmla="*/ 104 w 106"/>
                  <a:gd name="T27" fmla="*/ 4 h 72"/>
                  <a:gd name="T28" fmla="*/ 98 w 106"/>
                  <a:gd name="T29" fmla="*/ 2 h 72"/>
                  <a:gd name="T30" fmla="*/ 92 w 106"/>
                  <a:gd name="T31" fmla="*/ 0 h 72"/>
                  <a:gd name="T32" fmla="*/ 88 w 106"/>
                  <a:gd name="T33" fmla="*/ 2 h 72"/>
                  <a:gd name="T34" fmla="*/ 80 w 106"/>
                  <a:gd name="T35" fmla="*/ 2 h 72"/>
                  <a:gd name="T36" fmla="*/ 74 w 106"/>
                  <a:gd name="T37" fmla="*/ 2 h 72"/>
                  <a:gd name="T38" fmla="*/ 70 w 106"/>
                  <a:gd name="T39" fmla="*/ 4 h 72"/>
                  <a:gd name="T40" fmla="*/ 68 w 106"/>
                  <a:gd name="T41" fmla="*/ 6 h 72"/>
                  <a:gd name="T42" fmla="*/ 62 w 106"/>
                  <a:gd name="T43" fmla="*/ 4 h 72"/>
                  <a:gd name="T44" fmla="*/ 60 w 106"/>
                  <a:gd name="T45" fmla="*/ 4 h 72"/>
                  <a:gd name="T46" fmla="*/ 52 w 106"/>
                  <a:gd name="T47" fmla="*/ 6 h 72"/>
                  <a:gd name="T48" fmla="*/ 44 w 106"/>
                  <a:gd name="T49" fmla="*/ 6 h 72"/>
                  <a:gd name="T50" fmla="*/ 42 w 106"/>
                  <a:gd name="T51" fmla="*/ 6 h 72"/>
                  <a:gd name="T52" fmla="*/ 44 w 106"/>
                  <a:gd name="T53" fmla="*/ 12 h 72"/>
                  <a:gd name="T54" fmla="*/ 44 w 106"/>
                  <a:gd name="T55" fmla="*/ 14 h 72"/>
                  <a:gd name="T56" fmla="*/ 36 w 106"/>
                  <a:gd name="T57" fmla="*/ 12 h 72"/>
                  <a:gd name="T58" fmla="*/ 30 w 106"/>
                  <a:gd name="T59" fmla="*/ 12 h 72"/>
                  <a:gd name="T60" fmla="*/ 24 w 106"/>
                  <a:gd name="T61" fmla="*/ 12 h 72"/>
                  <a:gd name="T62" fmla="*/ 16 w 106"/>
                  <a:gd name="T63" fmla="*/ 10 h 72"/>
                  <a:gd name="T64" fmla="*/ 14 w 106"/>
                  <a:gd name="T65" fmla="*/ 6 h 72"/>
                  <a:gd name="T66" fmla="*/ 12 w 106"/>
                  <a:gd name="T67" fmla="*/ 6 h 72"/>
                  <a:gd name="T68" fmla="*/ 12 w 106"/>
                  <a:gd name="T69" fmla="*/ 10 h 72"/>
                  <a:gd name="T70" fmla="*/ 12 w 106"/>
                  <a:gd name="T71" fmla="*/ 12 h 72"/>
                  <a:gd name="T72" fmla="*/ 12 w 106"/>
                  <a:gd name="T73" fmla="*/ 18 h 72"/>
                  <a:gd name="T74" fmla="*/ 8 w 106"/>
                  <a:gd name="T75" fmla="*/ 22 h 72"/>
                  <a:gd name="T76" fmla="*/ 6 w 106"/>
                  <a:gd name="T77" fmla="*/ 22 h 72"/>
                  <a:gd name="T78" fmla="*/ 4 w 106"/>
                  <a:gd name="T79" fmla="*/ 22 h 72"/>
                  <a:gd name="T80" fmla="*/ 0 w 106"/>
                  <a:gd name="T81" fmla="*/ 28 h 72"/>
                  <a:gd name="T82" fmla="*/ 4 w 106"/>
                  <a:gd name="T83" fmla="*/ 28 h 72"/>
                  <a:gd name="T84" fmla="*/ 6 w 106"/>
                  <a:gd name="T85" fmla="*/ 32 h 72"/>
                  <a:gd name="T86" fmla="*/ 6 w 106"/>
                  <a:gd name="T87" fmla="*/ 36 h 72"/>
                  <a:gd name="T88" fmla="*/ 4 w 106"/>
                  <a:gd name="T89" fmla="*/ 38 h 72"/>
                  <a:gd name="T90" fmla="*/ 8 w 106"/>
                  <a:gd name="T91" fmla="*/ 40 h 72"/>
                  <a:gd name="T92" fmla="*/ 12 w 106"/>
                  <a:gd name="T93" fmla="*/ 42 h 72"/>
                  <a:gd name="T94" fmla="*/ 14 w 106"/>
                  <a:gd name="T95" fmla="*/ 48 h 72"/>
                  <a:gd name="T96" fmla="*/ 16 w 106"/>
                  <a:gd name="T97" fmla="*/ 54 h 72"/>
                  <a:gd name="T98" fmla="*/ 24 w 106"/>
                  <a:gd name="T99" fmla="*/ 60 h 72"/>
                  <a:gd name="T100" fmla="*/ 36 w 106"/>
                  <a:gd name="T101" fmla="*/ 68 h 72"/>
                  <a:gd name="T102" fmla="*/ 42 w 106"/>
                  <a:gd name="T103" fmla="*/ 72 h 72"/>
                  <a:gd name="T104" fmla="*/ 46 w 106"/>
                  <a:gd name="T105" fmla="*/ 68 h 72"/>
                  <a:gd name="T106" fmla="*/ 50 w 106"/>
                  <a:gd name="T107" fmla="*/ 68 h 72"/>
                  <a:gd name="T108" fmla="*/ 52 w 106"/>
                  <a:gd name="T109" fmla="*/ 66 h 72"/>
                  <a:gd name="T110" fmla="*/ 54 w 106"/>
                  <a:gd name="T111" fmla="*/ 64 h 72"/>
                  <a:gd name="T112" fmla="*/ 60 w 106"/>
                  <a:gd name="T113" fmla="*/ 60 h 72"/>
                  <a:gd name="T114" fmla="*/ 64 w 106"/>
                  <a:gd name="T115" fmla="*/ 60 h 72"/>
                  <a:gd name="T116" fmla="*/ 72 w 106"/>
                  <a:gd name="T117" fmla="*/ 60 h 72"/>
                  <a:gd name="T118" fmla="*/ 72 w 106"/>
                  <a:gd name="T119" fmla="*/ 60 h 72"/>
                  <a:gd name="T120" fmla="*/ 72 w 106"/>
                  <a:gd name="T12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6" h="72">
                    <a:moveTo>
                      <a:pt x="72" y="60"/>
                    </a:moveTo>
                    <a:lnTo>
                      <a:pt x="72" y="60"/>
                    </a:lnTo>
                    <a:lnTo>
                      <a:pt x="78" y="60"/>
                    </a:lnTo>
                    <a:lnTo>
                      <a:pt x="80" y="58"/>
                    </a:lnTo>
                    <a:lnTo>
                      <a:pt x="82" y="56"/>
                    </a:lnTo>
                    <a:lnTo>
                      <a:pt x="88" y="50"/>
                    </a:lnTo>
                    <a:lnTo>
                      <a:pt x="90" y="46"/>
                    </a:lnTo>
                    <a:lnTo>
                      <a:pt x="90" y="38"/>
                    </a:lnTo>
                    <a:lnTo>
                      <a:pt x="90" y="30"/>
                    </a:lnTo>
                    <a:lnTo>
                      <a:pt x="92" y="24"/>
                    </a:lnTo>
                    <a:lnTo>
                      <a:pt x="100" y="22"/>
                    </a:lnTo>
                    <a:lnTo>
                      <a:pt x="104" y="18"/>
                    </a:lnTo>
                    <a:lnTo>
                      <a:pt x="106" y="4"/>
                    </a:lnTo>
                    <a:lnTo>
                      <a:pt x="104" y="4"/>
                    </a:lnTo>
                    <a:lnTo>
                      <a:pt x="98" y="2"/>
                    </a:lnTo>
                    <a:lnTo>
                      <a:pt x="92" y="0"/>
                    </a:lnTo>
                    <a:lnTo>
                      <a:pt x="88" y="2"/>
                    </a:lnTo>
                    <a:lnTo>
                      <a:pt x="80" y="2"/>
                    </a:lnTo>
                    <a:lnTo>
                      <a:pt x="74" y="2"/>
                    </a:lnTo>
                    <a:lnTo>
                      <a:pt x="70" y="4"/>
                    </a:lnTo>
                    <a:lnTo>
                      <a:pt x="68" y="6"/>
                    </a:lnTo>
                    <a:lnTo>
                      <a:pt x="62" y="4"/>
                    </a:lnTo>
                    <a:lnTo>
                      <a:pt x="60" y="4"/>
                    </a:lnTo>
                    <a:lnTo>
                      <a:pt x="52" y="6"/>
                    </a:lnTo>
                    <a:lnTo>
                      <a:pt x="44" y="6"/>
                    </a:lnTo>
                    <a:lnTo>
                      <a:pt x="42" y="6"/>
                    </a:lnTo>
                    <a:lnTo>
                      <a:pt x="44" y="12"/>
                    </a:lnTo>
                    <a:lnTo>
                      <a:pt x="44" y="14"/>
                    </a:lnTo>
                    <a:lnTo>
                      <a:pt x="36" y="12"/>
                    </a:lnTo>
                    <a:lnTo>
                      <a:pt x="30" y="12"/>
                    </a:lnTo>
                    <a:lnTo>
                      <a:pt x="24" y="12"/>
                    </a:lnTo>
                    <a:lnTo>
                      <a:pt x="16" y="10"/>
                    </a:lnTo>
                    <a:lnTo>
                      <a:pt x="14" y="6"/>
                    </a:lnTo>
                    <a:lnTo>
                      <a:pt x="12" y="6"/>
                    </a:lnTo>
                    <a:lnTo>
                      <a:pt x="12" y="10"/>
                    </a:lnTo>
                    <a:lnTo>
                      <a:pt x="12" y="12"/>
                    </a:lnTo>
                    <a:lnTo>
                      <a:pt x="12" y="18"/>
                    </a:lnTo>
                    <a:lnTo>
                      <a:pt x="8" y="22"/>
                    </a:lnTo>
                    <a:lnTo>
                      <a:pt x="6" y="22"/>
                    </a:lnTo>
                    <a:lnTo>
                      <a:pt x="4" y="22"/>
                    </a:lnTo>
                    <a:lnTo>
                      <a:pt x="0" y="28"/>
                    </a:lnTo>
                    <a:lnTo>
                      <a:pt x="4" y="28"/>
                    </a:lnTo>
                    <a:lnTo>
                      <a:pt x="6" y="32"/>
                    </a:lnTo>
                    <a:lnTo>
                      <a:pt x="6" y="36"/>
                    </a:lnTo>
                    <a:lnTo>
                      <a:pt x="4" y="38"/>
                    </a:lnTo>
                    <a:lnTo>
                      <a:pt x="8" y="40"/>
                    </a:lnTo>
                    <a:lnTo>
                      <a:pt x="12" y="42"/>
                    </a:lnTo>
                    <a:lnTo>
                      <a:pt x="14" y="48"/>
                    </a:lnTo>
                    <a:lnTo>
                      <a:pt x="16" y="54"/>
                    </a:lnTo>
                    <a:lnTo>
                      <a:pt x="24" y="60"/>
                    </a:lnTo>
                    <a:lnTo>
                      <a:pt x="36" y="68"/>
                    </a:lnTo>
                    <a:lnTo>
                      <a:pt x="42" y="72"/>
                    </a:lnTo>
                    <a:lnTo>
                      <a:pt x="46" y="68"/>
                    </a:lnTo>
                    <a:lnTo>
                      <a:pt x="50" y="68"/>
                    </a:lnTo>
                    <a:lnTo>
                      <a:pt x="52" y="66"/>
                    </a:lnTo>
                    <a:lnTo>
                      <a:pt x="54" y="64"/>
                    </a:lnTo>
                    <a:lnTo>
                      <a:pt x="60" y="60"/>
                    </a:lnTo>
                    <a:lnTo>
                      <a:pt x="64" y="60"/>
                    </a:lnTo>
                    <a:lnTo>
                      <a:pt x="72" y="60"/>
                    </a:lnTo>
                    <a:lnTo>
                      <a:pt x="72" y="60"/>
                    </a:lnTo>
                    <a:lnTo>
                      <a:pt x="72" y="6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8" name="Freeform 1662"/>
              <p:cNvSpPr>
                <a:spLocks/>
              </p:cNvSpPr>
              <p:nvPr/>
            </p:nvSpPr>
            <p:spPr bwMode="auto">
              <a:xfrm>
                <a:off x="276225" y="4079875"/>
                <a:ext cx="63500" cy="53975"/>
              </a:xfrm>
              <a:custGeom>
                <a:avLst/>
                <a:gdLst>
                  <a:gd name="T0" fmla="*/ 2 w 40"/>
                  <a:gd name="T1" fmla="*/ 10 h 34"/>
                  <a:gd name="T2" fmla="*/ 2 w 40"/>
                  <a:gd name="T3" fmla="*/ 16 h 34"/>
                  <a:gd name="T4" fmla="*/ 8 w 40"/>
                  <a:gd name="T5" fmla="*/ 18 h 34"/>
                  <a:gd name="T6" fmla="*/ 12 w 40"/>
                  <a:gd name="T7" fmla="*/ 18 h 34"/>
                  <a:gd name="T8" fmla="*/ 16 w 40"/>
                  <a:gd name="T9" fmla="*/ 26 h 34"/>
                  <a:gd name="T10" fmla="*/ 16 w 40"/>
                  <a:gd name="T11" fmla="*/ 32 h 34"/>
                  <a:gd name="T12" fmla="*/ 20 w 40"/>
                  <a:gd name="T13" fmla="*/ 32 h 34"/>
                  <a:gd name="T14" fmla="*/ 22 w 40"/>
                  <a:gd name="T15" fmla="*/ 32 h 34"/>
                  <a:gd name="T16" fmla="*/ 22 w 40"/>
                  <a:gd name="T17" fmla="*/ 34 h 34"/>
                  <a:gd name="T18" fmla="*/ 26 w 40"/>
                  <a:gd name="T19" fmla="*/ 32 h 34"/>
                  <a:gd name="T20" fmla="*/ 26 w 40"/>
                  <a:gd name="T21" fmla="*/ 26 h 34"/>
                  <a:gd name="T22" fmla="*/ 30 w 40"/>
                  <a:gd name="T23" fmla="*/ 26 h 34"/>
                  <a:gd name="T24" fmla="*/ 36 w 40"/>
                  <a:gd name="T25" fmla="*/ 24 h 34"/>
                  <a:gd name="T26" fmla="*/ 38 w 40"/>
                  <a:gd name="T27" fmla="*/ 22 h 34"/>
                  <a:gd name="T28" fmla="*/ 38 w 40"/>
                  <a:gd name="T29" fmla="*/ 18 h 34"/>
                  <a:gd name="T30" fmla="*/ 38 w 40"/>
                  <a:gd name="T31" fmla="*/ 16 h 34"/>
                  <a:gd name="T32" fmla="*/ 36 w 40"/>
                  <a:gd name="T33" fmla="*/ 10 h 34"/>
                  <a:gd name="T34" fmla="*/ 40 w 40"/>
                  <a:gd name="T35" fmla="*/ 10 h 34"/>
                  <a:gd name="T36" fmla="*/ 40 w 40"/>
                  <a:gd name="T37" fmla="*/ 8 h 34"/>
                  <a:gd name="T38" fmla="*/ 40 w 40"/>
                  <a:gd name="T39" fmla="*/ 6 h 34"/>
                  <a:gd name="T40" fmla="*/ 40 w 40"/>
                  <a:gd name="T41" fmla="*/ 0 h 34"/>
                  <a:gd name="T42" fmla="*/ 18 w 40"/>
                  <a:gd name="T43" fmla="*/ 0 h 34"/>
                  <a:gd name="T44" fmla="*/ 10 w 40"/>
                  <a:gd name="T45" fmla="*/ 6 h 34"/>
                  <a:gd name="T46" fmla="*/ 0 w 40"/>
                  <a:gd name="T47" fmla="*/ 8 h 34"/>
                  <a:gd name="T48" fmla="*/ 2 w 40"/>
                  <a:gd name="T49" fmla="*/ 10 h 34"/>
                  <a:gd name="T50" fmla="*/ 2 w 40"/>
                  <a:gd name="T51" fmla="*/ 10 h 34"/>
                  <a:gd name="T52" fmla="*/ 2 w 40"/>
                  <a:gd name="T53"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34">
                    <a:moveTo>
                      <a:pt x="2" y="10"/>
                    </a:moveTo>
                    <a:lnTo>
                      <a:pt x="2" y="16"/>
                    </a:lnTo>
                    <a:lnTo>
                      <a:pt x="8" y="18"/>
                    </a:lnTo>
                    <a:lnTo>
                      <a:pt x="12" y="18"/>
                    </a:lnTo>
                    <a:lnTo>
                      <a:pt x="16" y="26"/>
                    </a:lnTo>
                    <a:lnTo>
                      <a:pt x="16" y="32"/>
                    </a:lnTo>
                    <a:lnTo>
                      <a:pt x="20" y="32"/>
                    </a:lnTo>
                    <a:lnTo>
                      <a:pt x="22" y="32"/>
                    </a:lnTo>
                    <a:lnTo>
                      <a:pt x="22" y="34"/>
                    </a:lnTo>
                    <a:lnTo>
                      <a:pt x="26" y="32"/>
                    </a:lnTo>
                    <a:lnTo>
                      <a:pt x="26" y="26"/>
                    </a:lnTo>
                    <a:lnTo>
                      <a:pt x="30" y="26"/>
                    </a:lnTo>
                    <a:lnTo>
                      <a:pt x="36" y="24"/>
                    </a:lnTo>
                    <a:lnTo>
                      <a:pt x="38" y="22"/>
                    </a:lnTo>
                    <a:lnTo>
                      <a:pt x="38" y="18"/>
                    </a:lnTo>
                    <a:lnTo>
                      <a:pt x="38" y="16"/>
                    </a:lnTo>
                    <a:lnTo>
                      <a:pt x="36" y="10"/>
                    </a:lnTo>
                    <a:lnTo>
                      <a:pt x="40" y="10"/>
                    </a:lnTo>
                    <a:lnTo>
                      <a:pt x="40" y="8"/>
                    </a:lnTo>
                    <a:lnTo>
                      <a:pt x="40" y="6"/>
                    </a:lnTo>
                    <a:lnTo>
                      <a:pt x="40" y="0"/>
                    </a:lnTo>
                    <a:lnTo>
                      <a:pt x="18" y="0"/>
                    </a:lnTo>
                    <a:lnTo>
                      <a:pt x="10" y="6"/>
                    </a:lnTo>
                    <a:lnTo>
                      <a:pt x="0" y="8"/>
                    </a:lnTo>
                    <a:lnTo>
                      <a:pt x="2" y="10"/>
                    </a:lnTo>
                    <a:lnTo>
                      <a:pt x="2" y="10"/>
                    </a:lnTo>
                    <a:lnTo>
                      <a:pt x="2"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29" name="Freeform 1663"/>
              <p:cNvSpPr>
                <a:spLocks/>
              </p:cNvSpPr>
              <p:nvPr/>
            </p:nvSpPr>
            <p:spPr bwMode="auto">
              <a:xfrm>
                <a:off x="311150" y="4079875"/>
                <a:ext cx="177800" cy="155575"/>
              </a:xfrm>
              <a:custGeom>
                <a:avLst/>
                <a:gdLst>
                  <a:gd name="T0" fmla="*/ 24 w 112"/>
                  <a:gd name="T1" fmla="*/ 70 h 98"/>
                  <a:gd name="T2" fmla="*/ 32 w 112"/>
                  <a:gd name="T3" fmla="*/ 64 h 98"/>
                  <a:gd name="T4" fmla="*/ 34 w 112"/>
                  <a:gd name="T5" fmla="*/ 56 h 98"/>
                  <a:gd name="T6" fmla="*/ 40 w 112"/>
                  <a:gd name="T7" fmla="*/ 46 h 98"/>
                  <a:gd name="T8" fmla="*/ 52 w 112"/>
                  <a:gd name="T9" fmla="*/ 50 h 98"/>
                  <a:gd name="T10" fmla="*/ 60 w 112"/>
                  <a:gd name="T11" fmla="*/ 52 h 98"/>
                  <a:gd name="T12" fmla="*/ 60 w 112"/>
                  <a:gd name="T13" fmla="*/ 60 h 98"/>
                  <a:gd name="T14" fmla="*/ 66 w 112"/>
                  <a:gd name="T15" fmla="*/ 64 h 98"/>
                  <a:gd name="T16" fmla="*/ 68 w 112"/>
                  <a:gd name="T17" fmla="*/ 74 h 98"/>
                  <a:gd name="T18" fmla="*/ 72 w 112"/>
                  <a:gd name="T19" fmla="*/ 78 h 98"/>
                  <a:gd name="T20" fmla="*/ 78 w 112"/>
                  <a:gd name="T21" fmla="*/ 78 h 98"/>
                  <a:gd name="T22" fmla="*/ 80 w 112"/>
                  <a:gd name="T23" fmla="*/ 72 h 98"/>
                  <a:gd name="T24" fmla="*/ 86 w 112"/>
                  <a:gd name="T25" fmla="*/ 86 h 98"/>
                  <a:gd name="T26" fmla="*/ 84 w 112"/>
                  <a:gd name="T27" fmla="*/ 92 h 98"/>
                  <a:gd name="T28" fmla="*/ 90 w 112"/>
                  <a:gd name="T29" fmla="*/ 88 h 98"/>
                  <a:gd name="T30" fmla="*/ 96 w 112"/>
                  <a:gd name="T31" fmla="*/ 88 h 98"/>
                  <a:gd name="T32" fmla="*/ 102 w 112"/>
                  <a:gd name="T33" fmla="*/ 86 h 98"/>
                  <a:gd name="T34" fmla="*/ 104 w 112"/>
                  <a:gd name="T35" fmla="*/ 80 h 98"/>
                  <a:gd name="T36" fmla="*/ 108 w 112"/>
                  <a:gd name="T37" fmla="*/ 74 h 98"/>
                  <a:gd name="T38" fmla="*/ 108 w 112"/>
                  <a:gd name="T39" fmla="*/ 70 h 98"/>
                  <a:gd name="T40" fmla="*/ 106 w 112"/>
                  <a:gd name="T41" fmla="*/ 62 h 98"/>
                  <a:gd name="T42" fmla="*/ 112 w 112"/>
                  <a:gd name="T43" fmla="*/ 56 h 98"/>
                  <a:gd name="T44" fmla="*/ 106 w 112"/>
                  <a:gd name="T45" fmla="*/ 56 h 98"/>
                  <a:gd name="T46" fmla="*/ 98 w 112"/>
                  <a:gd name="T47" fmla="*/ 46 h 98"/>
                  <a:gd name="T48" fmla="*/ 94 w 112"/>
                  <a:gd name="T49" fmla="*/ 46 h 98"/>
                  <a:gd name="T50" fmla="*/ 88 w 112"/>
                  <a:gd name="T51" fmla="*/ 44 h 98"/>
                  <a:gd name="T52" fmla="*/ 84 w 112"/>
                  <a:gd name="T53" fmla="*/ 42 h 98"/>
                  <a:gd name="T54" fmla="*/ 90 w 112"/>
                  <a:gd name="T55" fmla="*/ 36 h 98"/>
                  <a:gd name="T56" fmla="*/ 88 w 112"/>
                  <a:gd name="T57" fmla="*/ 28 h 98"/>
                  <a:gd name="T58" fmla="*/ 84 w 112"/>
                  <a:gd name="T59" fmla="*/ 24 h 98"/>
                  <a:gd name="T60" fmla="*/ 86 w 112"/>
                  <a:gd name="T61" fmla="*/ 16 h 98"/>
                  <a:gd name="T62" fmla="*/ 78 w 112"/>
                  <a:gd name="T63" fmla="*/ 8 h 98"/>
                  <a:gd name="T64" fmla="*/ 72 w 112"/>
                  <a:gd name="T65" fmla="*/ 8 h 98"/>
                  <a:gd name="T66" fmla="*/ 70 w 112"/>
                  <a:gd name="T67" fmla="*/ 8 h 98"/>
                  <a:gd name="T68" fmla="*/ 66 w 112"/>
                  <a:gd name="T69" fmla="*/ 8 h 98"/>
                  <a:gd name="T70" fmla="*/ 58 w 112"/>
                  <a:gd name="T71" fmla="*/ 8 h 98"/>
                  <a:gd name="T72" fmla="*/ 52 w 112"/>
                  <a:gd name="T73" fmla="*/ 8 h 98"/>
                  <a:gd name="T74" fmla="*/ 44 w 112"/>
                  <a:gd name="T75" fmla="*/ 6 h 98"/>
                  <a:gd name="T76" fmla="*/ 34 w 112"/>
                  <a:gd name="T77" fmla="*/ 2 h 98"/>
                  <a:gd name="T78" fmla="*/ 24 w 112"/>
                  <a:gd name="T79" fmla="*/ 2 h 98"/>
                  <a:gd name="T80" fmla="*/ 18 w 112"/>
                  <a:gd name="T81" fmla="*/ 6 h 98"/>
                  <a:gd name="T82" fmla="*/ 18 w 112"/>
                  <a:gd name="T83" fmla="*/ 10 h 98"/>
                  <a:gd name="T84" fmla="*/ 16 w 112"/>
                  <a:gd name="T85" fmla="*/ 16 h 98"/>
                  <a:gd name="T86" fmla="*/ 16 w 112"/>
                  <a:gd name="T87" fmla="*/ 20 h 98"/>
                  <a:gd name="T88" fmla="*/ 8 w 112"/>
                  <a:gd name="T89" fmla="*/ 26 h 98"/>
                  <a:gd name="T90" fmla="*/ 4 w 112"/>
                  <a:gd name="T91" fmla="*/ 28 h 98"/>
                  <a:gd name="T92" fmla="*/ 8 w 112"/>
                  <a:gd name="T93" fmla="*/ 52 h 98"/>
                  <a:gd name="T94" fmla="*/ 14 w 112"/>
                  <a:gd name="T95" fmla="*/ 54 h 98"/>
                  <a:gd name="T96" fmla="*/ 18 w 112"/>
                  <a:gd name="T97" fmla="*/ 68 h 98"/>
                  <a:gd name="T98" fmla="*/ 24 w 112"/>
                  <a:gd name="T99" fmla="*/ 70 h 98"/>
                  <a:gd name="T100" fmla="*/ 24 w 112"/>
                  <a:gd name="T101" fmla="*/ 7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98">
                    <a:moveTo>
                      <a:pt x="24" y="70"/>
                    </a:moveTo>
                    <a:lnTo>
                      <a:pt x="24" y="70"/>
                    </a:lnTo>
                    <a:lnTo>
                      <a:pt x="30" y="68"/>
                    </a:lnTo>
                    <a:lnTo>
                      <a:pt x="32" y="64"/>
                    </a:lnTo>
                    <a:lnTo>
                      <a:pt x="32" y="62"/>
                    </a:lnTo>
                    <a:lnTo>
                      <a:pt x="34" y="56"/>
                    </a:lnTo>
                    <a:lnTo>
                      <a:pt x="36" y="50"/>
                    </a:lnTo>
                    <a:lnTo>
                      <a:pt x="40" y="46"/>
                    </a:lnTo>
                    <a:lnTo>
                      <a:pt x="48" y="50"/>
                    </a:lnTo>
                    <a:lnTo>
                      <a:pt x="52" y="50"/>
                    </a:lnTo>
                    <a:lnTo>
                      <a:pt x="54" y="50"/>
                    </a:lnTo>
                    <a:lnTo>
                      <a:pt x="60" y="52"/>
                    </a:lnTo>
                    <a:lnTo>
                      <a:pt x="60" y="56"/>
                    </a:lnTo>
                    <a:lnTo>
                      <a:pt x="60" y="60"/>
                    </a:lnTo>
                    <a:lnTo>
                      <a:pt x="62" y="60"/>
                    </a:lnTo>
                    <a:lnTo>
                      <a:pt x="66" y="64"/>
                    </a:lnTo>
                    <a:lnTo>
                      <a:pt x="68" y="70"/>
                    </a:lnTo>
                    <a:lnTo>
                      <a:pt x="68" y="74"/>
                    </a:lnTo>
                    <a:lnTo>
                      <a:pt x="66" y="80"/>
                    </a:lnTo>
                    <a:lnTo>
                      <a:pt x="72" y="78"/>
                    </a:lnTo>
                    <a:lnTo>
                      <a:pt x="76" y="78"/>
                    </a:lnTo>
                    <a:lnTo>
                      <a:pt x="78" y="78"/>
                    </a:lnTo>
                    <a:lnTo>
                      <a:pt x="80" y="74"/>
                    </a:lnTo>
                    <a:lnTo>
                      <a:pt x="80" y="72"/>
                    </a:lnTo>
                    <a:lnTo>
                      <a:pt x="86" y="82"/>
                    </a:lnTo>
                    <a:lnTo>
                      <a:pt x="86" y="86"/>
                    </a:lnTo>
                    <a:lnTo>
                      <a:pt x="86" y="90"/>
                    </a:lnTo>
                    <a:lnTo>
                      <a:pt x="84" y="92"/>
                    </a:lnTo>
                    <a:lnTo>
                      <a:pt x="86" y="98"/>
                    </a:lnTo>
                    <a:lnTo>
                      <a:pt x="90" y="88"/>
                    </a:lnTo>
                    <a:lnTo>
                      <a:pt x="94" y="88"/>
                    </a:lnTo>
                    <a:lnTo>
                      <a:pt x="96" y="88"/>
                    </a:lnTo>
                    <a:lnTo>
                      <a:pt x="98" y="90"/>
                    </a:lnTo>
                    <a:lnTo>
                      <a:pt x="102" y="86"/>
                    </a:lnTo>
                    <a:lnTo>
                      <a:pt x="102" y="80"/>
                    </a:lnTo>
                    <a:lnTo>
                      <a:pt x="104" y="80"/>
                    </a:lnTo>
                    <a:lnTo>
                      <a:pt x="106" y="78"/>
                    </a:lnTo>
                    <a:lnTo>
                      <a:pt x="108" y="74"/>
                    </a:lnTo>
                    <a:lnTo>
                      <a:pt x="112" y="72"/>
                    </a:lnTo>
                    <a:lnTo>
                      <a:pt x="108" y="70"/>
                    </a:lnTo>
                    <a:lnTo>
                      <a:pt x="106" y="64"/>
                    </a:lnTo>
                    <a:lnTo>
                      <a:pt x="106" y="62"/>
                    </a:lnTo>
                    <a:lnTo>
                      <a:pt x="106" y="60"/>
                    </a:lnTo>
                    <a:lnTo>
                      <a:pt x="112" y="56"/>
                    </a:lnTo>
                    <a:lnTo>
                      <a:pt x="108" y="56"/>
                    </a:lnTo>
                    <a:lnTo>
                      <a:pt x="106" y="56"/>
                    </a:lnTo>
                    <a:lnTo>
                      <a:pt x="102" y="54"/>
                    </a:lnTo>
                    <a:lnTo>
                      <a:pt x="98" y="46"/>
                    </a:lnTo>
                    <a:lnTo>
                      <a:pt x="96" y="46"/>
                    </a:lnTo>
                    <a:lnTo>
                      <a:pt x="94" y="46"/>
                    </a:lnTo>
                    <a:lnTo>
                      <a:pt x="90" y="44"/>
                    </a:lnTo>
                    <a:lnTo>
                      <a:pt x="88" y="44"/>
                    </a:lnTo>
                    <a:lnTo>
                      <a:pt x="86" y="44"/>
                    </a:lnTo>
                    <a:lnTo>
                      <a:pt x="84" y="42"/>
                    </a:lnTo>
                    <a:lnTo>
                      <a:pt x="94" y="34"/>
                    </a:lnTo>
                    <a:lnTo>
                      <a:pt x="90" y="36"/>
                    </a:lnTo>
                    <a:lnTo>
                      <a:pt x="88" y="34"/>
                    </a:lnTo>
                    <a:lnTo>
                      <a:pt x="88" y="28"/>
                    </a:lnTo>
                    <a:lnTo>
                      <a:pt x="84" y="26"/>
                    </a:lnTo>
                    <a:lnTo>
                      <a:pt x="84" y="24"/>
                    </a:lnTo>
                    <a:lnTo>
                      <a:pt x="86" y="24"/>
                    </a:lnTo>
                    <a:lnTo>
                      <a:pt x="86" y="16"/>
                    </a:lnTo>
                    <a:lnTo>
                      <a:pt x="84" y="8"/>
                    </a:lnTo>
                    <a:lnTo>
                      <a:pt x="78" y="8"/>
                    </a:lnTo>
                    <a:lnTo>
                      <a:pt x="76" y="8"/>
                    </a:lnTo>
                    <a:lnTo>
                      <a:pt x="72" y="8"/>
                    </a:lnTo>
                    <a:lnTo>
                      <a:pt x="70" y="6"/>
                    </a:lnTo>
                    <a:lnTo>
                      <a:pt x="70" y="8"/>
                    </a:lnTo>
                    <a:lnTo>
                      <a:pt x="68" y="10"/>
                    </a:lnTo>
                    <a:lnTo>
                      <a:pt x="66" y="8"/>
                    </a:lnTo>
                    <a:lnTo>
                      <a:pt x="60" y="8"/>
                    </a:lnTo>
                    <a:lnTo>
                      <a:pt x="58" y="8"/>
                    </a:lnTo>
                    <a:lnTo>
                      <a:pt x="54" y="8"/>
                    </a:lnTo>
                    <a:lnTo>
                      <a:pt x="52" y="8"/>
                    </a:lnTo>
                    <a:lnTo>
                      <a:pt x="52" y="2"/>
                    </a:lnTo>
                    <a:lnTo>
                      <a:pt x="44" y="6"/>
                    </a:lnTo>
                    <a:lnTo>
                      <a:pt x="36" y="6"/>
                    </a:lnTo>
                    <a:lnTo>
                      <a:pt x="34" y="2"/>
                    </a:lnTo>
                    <a:lnTo>
                      <a:pt x="30" y="2"/>
                    </a:lnTo>
                    <a:lnTo>
                      <a:pt x="24" y="2"/>
                    </a:lnTo>
                    <a:lnTo>
                      <a:pt x="18" y="0"/>
                    </a:lnTo>
                    <a:lnTo>
                      <a:pt x="18" y="6"/>
                    </a:lnTo>
                    <a:lnTo>
                      <a:pt x="18" y="8"/>
                    </a:lnTo>
                    <a:lnTo>
                      <a:pt x="18" y="10"/>
                    </a:lnTo>
                    <a:lnTo>
                      <a:pt x="14" y="10"/>
                    </a:lnTo>
                    <a:lnTo>
                      <a:pt x="16" y="16"/>
                    </a:lnTo>
                    <a:lnTo>
                      <a:pt x="16" y="18"/>
                    </a:lnTo>
                    <a:lnTo>
                      <a:pt x="16" y="20"/>
                    </a:lnTo>
                    <a:lnTo>
                      <a:pt x="14" y="24"/>
                    </a:lnTo>
                    <a:lnTo>
                      <a:pt x="8" y="26"/>
                    </a:lnTo>
                    <a:lnTo>
                      <a:pt x="4" y="26"/>
                    </a:lnTo>
                    <a:lnTo>
                      <a:pt x="4" y="28"/>
                    </a:lnTo>
                    <a:lnTo>
                      <a:pt x="0" y="30"/>
                    </a:lnTo>
                    <a:lnTo>
                      <a:pt x="8" y="52"/>
                    </a:lnTo>
                    <a:lnTo>
                      <a:pt x="16" y="52"/>
                    </a:lnTo>
                    <a:lnTo>
                      <a:pt x="14" y="54"/>
                    </a:lnTo>
                    <a:lnTo>
                      <a:pt x="14" y="62"/>
                    </a:lnTo>
                    <a:lnTo>
                      <a:pt x="18" y="68"/>
                    </a:lnTo>
                    <a:lnTo>
                      <a:pt x="22" y="70"/>
                    </a:lnTo>
                    <a:lnTo>
                      <a:pt x="24" y="70"/>
                    </a:lnTo>
                    <a:lnTo>
                      <a:pt x="24" y="70"/>
                    </a:lnTo>
                    <a:lnTo>
                      <a:pt x="24" y="7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0" name="Freeform 1664"/>
              <p:cNvSpPr>
                <a:spLocks noEditPoints="1"/>
              </p:cNvSpPr>
              <p:nvPr/>
            </p:nvSpPr>
            <p:spPr bwMode="auto">
              <a:xfrm>
                <a:off x="1117600" y="3209925"/>
                <a:ext cx="174625" cy="222250"/>
              </a:xfrm>
              <a:custGeom>
                <a:avLst/>
                <a:gdLst>
                  <a:gd name="T0" fmla="*/ 16 w 110"/>
                  <a:gd name="T1" fmla="*/ 56 h 140"/>
                  <a:gd name="T2" fmla="*/ 20 w 110"/>
                  <a:gd name="T3" fmla="*/ 60 h 140"/>
                  <a:gd name="T4" fmla="*/ 18 w 110"/>
                  <a:gd name="T5" fmla="*/ 74 h 140"/>
                  <a:gd name="T6" fmla="*/ 30 w 110"/>
                  <a:gd name="T7" fmla="*/ 70 h 140"/>
                  <a:gd name="T8" fmla="*/ 34 w 110"/>
                  <a:gd name="T9" fmla="*/ 78 h 140"/>
                  <a:gd name="T10" fmla="*/ 28 w 110"/>
                  <a:gd name="T11" fmla="*/ 96 h 140"/>
                  <a:gd name="T12" fmla="*/ 44 w 110"/>
                  <a:gd name="T13" fmla="*/ 90 h 140"/>
                  <a:gd name="T14" fmla="*/ 52 w 110"/>
                  <a:gd name="T15" fmla="*/ 82 h 140"/>
                  <a:gd name="T16" fmla="*/ 54 w 110"/>
                  <a:gd name="T17" fmla="*/ 80 h 140"/>
                  <a:gd name="T18" fmla="*/ 64 w 110"/>
                  <a:gd name="T19" fmla="*/ 74 h 140"/>
                  <a:gd name="T20" fmla="*/ 70 w 110"/>
                  <a:gd name="T21" fmla="*/ 72 h 140"/>
                  <a:gd name="T22" fmla="*/ 72 w 110"/>
                  <a:gd name="T23" fmla="*/ 78 h 140"/>
                  <a:gd name="T24" fmla="*/ 66 w 110"/>
                  <a:gd name="T25" fmla="*/ 66 h 140"/>
                  <a:gd name="T26" fmla="*/ 54 w 110"/>
                  <a:gd name="T27" fmla="*/ 56 h 140"/>
                  <a:gd name="T28" fmla="*/ 48 w 110"/>
                  <a:gd name="T29" fmla="*/ 56 h 140"/>
                  <a:gd name="T30" fmla="*/ 52 w 110"/>
                  <a:gd name="T31" fmla="*/ 48 h 140"/>
                  <a:gd name="T32" fmla="*/ 40 w 110"/>
                  <a:gd name="T33" fmla="*/ 30 h 140"/>
                  <a:gd name="T34" fmla="*/ 48 w 110"/>
                  <a:gd name="T35" fmla="*/ 26 h 140"/>
                  <a:gd name="T36" fmla="*/ 54 w 110"/>
                  <a:gd name="T37" fmla="*/ 30 h 140"/>
                  <a:gd name="T38" fmla="*/ 66 w 110"/>
                  <a:gd name="T39" fmla="*/ 28 h 140"/>
                  <a:gd name="T40" fmla="*/ 76 w 110"/>
                  <a:gd name="T41" fmla="*/ 16 h 140"/>
                  <a:gd name="T42" fmla="*/ 98 w 110"/>
                  <a:gd name="T43" fmla="*/ 18 h 140"/>
                  <a:gd name="T44" fmla="*/ 106 w 110"/>
                  <a:gd name="T45" fmla="*/ 10 h 140"/>
                  <a:gd name="T46" fmla="*/ 110 w 110"/>
                  <a:gd name="T47" fmla="*/ 6 h 140"/>
                  <a:gd name="T48" fmla="*/ 100 w 110"/>
                  <a:gd name="T49" fmla="*/ 0 h 140"/>
                  <a:gd name="T50" fmla="*/ 100 w 110"/>
                  <a:gd name="T51" fmla="*/ 6 h 140"/>
                  <a:gd name="T52" fmla="*/ 88 w 110"/>
                  <a:gd name="T53" fmla="*/ 8 h 140"/>
                  <a:gd name="T54" fmla="*/ 82 w 110"/>
                  <a:gd name="T55" fmla="*/ 0 h 140"/>
                  <a:gd name="T56" fmla="*/ 70 w 110"/>
                  <a:gd name="T57" fmla="*/ 8 h 140"/>
                  <a:gd name="T58" fmla="*/ 54 w 110"/>
                  <a:gd name="T59" fmla="*/ 8 h 140"/>
                  <a:gd name="T60" fmla="*/ 52 w 110"/>
                  <a:gd name="T61" fmla="*/ 12 h 140"/>
                  <a:gd name="T62" fmla="*/ 44 w 110"/>
                  <a:gd name="T63" fmla="*/ 12 h 140"/>
                  <a:gd name="T64" fmla="*/ 38 w 110"/>
                  <a:gd name="T65" fmla="*/ 18 h 140"/>
                  <a:gd name="T66" fmla="*/ 18 w 110"/>
                  <a:gd name="T67" fmla="*/ 26 h 140"/>
                  <a:gd name="T68" fmla="*/ 12 w 110"/>
                  <a:gd name="T69" fmla="*/ 38 h 140"/>
                  <a:gd name="T70" fmla="*/ 10 w 110"/>
                  <a:gd name="T71" fmla="*/ 44 h 140"/>
                  <a:gd name="T72" fmla="*/ 4 w 110"/>
                  <a:gd name="T73" fmla="*/ 44 h 140"/>
                  <a:gd name="T74" fmla="*/ 56 w 110"/>
                  <a:gd name="T75" fmla="*/ 66 h 140"/>
                  <a:gd name="T76" fmla="*/ 52 w 110"/>
                  <a:gd name="T77" fmla="*/ 64 h 140"/>
                  <a:gd name="T78" fmla="*/ 52 w 110"/>
                  <a:gd name="T79" fmla="*/ 62 h 140"/>
                  <a:gd name="T80" fmla="*/ 46 w 110"/>
                  <a:gd name="T81" fmla="*/ 62 h 140"/>
                  <a:gd name="T82" fmla="*/ 48 w 110"/>
                  <a:gd name="T83" fmla="*/ 60 h 140"/>
                  <a:gd name="T84" fmla="*/ 2 w 110"/>
                  <a:gd name="T85" fmla="*/ 46 h 140"/>
                  <a:gd name="T86" fmla="*/ 0 w 110"/>
                  <a:gd name="T87" fmla="*/ 42 h 140"/>
                  <a:gd name="T88" fmla="*/ 54 w 110"/>
                  <a:gd name="T89" fmla="*/ 132 h 140"/>
                  <a:gd name="T90" fmla="*/ 90 w 110"/>
                  <a:gd name="T91" fmla="*/ 128 h 140"/>
                  <a:gd name="T92" fmla="*/ 56 w 110"/>
                  <a:gd name="T93" fmla="*/ 126 h 140"/>
                  <a:gd name="T94" fmla="*/ 8 w 110"/>
                  <a:gd name="T95" fmla="*/ 74 h 140"/>
                  <a:gd name="T96" fmla="*/ 8 w 110"/>
                  <a:gd name="T97" fmla="*/ 74 h 140"/>
                  <a:gd name="T98" fmla="*/ 90 w 110"/>
                  <a:gd name="T99" fmla="*/ 70 h 140"/>
                  <a:gd name="T100" fmla="*/ 90 w 110"/>
                  <a:gd name="T101" fmla="*/ 70 h 140"/>
                  <a:gd name="T102" fmla="*/ 90 w 110"/>
                  <a:gd name="T103" fmla="*/ 52 h 140"/>
                  <a:gd name="T104" fmla="*/ 100 w 110"/>
                  <a:gd name="T105" fmla="*/ 60 h 140"/>
                  <a:gd name="T106" fmla="*/ 90 w 110"/>
                  <a:gd name="T107" fmla="*/ 5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140">
                    <a:moveTo>
                      <a:pt x="4" y="44"/>
                    </a:moveTo>
                    <a:lnTo>
                      <a:pt x="4" y="44"/>
                    </a:lnTo>
                    <a:lnTo>
                      <a:pt x="16" y="56"/>
                    </a:lnTo>
                    <a:lnTo>
                      <a:pt x="16" y="60"/>
                    </a:lnTo>
                    <a:lnTo>
                      <a:pt x="18" y="56"/>
                    </a:lnTo>
                    <a:lnTo>
                      <a:pt x="20" y="60"/>
                    </a:lnTo>
                    <a:lnTo>
                      <a:pt x="20" y="62"/>
                    </a:lnTo>
                    <a:lnTo>
                      <a:pt x="18" y="60"/>
                    </a:lnTo>
                    <a:lnTo>
                      <a:pt x="18" y="74"/>
                    </a:lnTo>
                    <a:lnTo>
                      <a:pt x="20" y="72"/>
                    </a:lnTo>
                    <a:lnTo>
                      <a:pt x="22" y="70"/>
                    </a:lnTo>
                    <a:lnTo>
                      <a:pt x="30" y="70"/>
                    </a:lnTo>
                    <a:lnTo>
                      <a:pt x="36" y="72"/>
                    </a:lnTo>
                    <a:lnTo>
                      <a:pt x="46" y="78"/>
                    </a:lnTo>
                    <a:lnTo>
                      <a:pt x="34" y="78"/>
                    </a:lnTo>
                    <a:lnTo>
                      <a:pt x="22" y="78"/>
                    </a:lnTo>
                    <a:lnTo>
                      <a:pt x="26" y="88"/>
                    </a:lnTo>
                    <a:lnTo>
                      <a:pt x="28" y="96"/>
                    </a:lnTo>
                    <a:lnTo>
                      <a:pt x="46" y="96"/>
                    </a:lnTo>
                    <a:lnTo>
                      <a:pt x="44" y="92"/>
                    </a:lnTo>
                    <a:lnTo>
                      <a:pt x="44" y="90"/>
                    </a:lnTo>
                    <a:lnTo>
                      <a:pt x="48" y="90"/>
                    </a:lnTo>
                    <a:lnTo>
                      <a:pt x="54" y="90"/>
                    </a:lnTo>
                    <a:lnTo>
                      <a:pt x="52" y="82"/>
                    </a:lnTo>
                    <a:lnTo>
                      <a:pt x="48" y="82"/>
                    </a:lnTo>
                    <a:lnTo>
                      <a:pt x="52" y="80"/>
                    </a:lnTo>
                    <a:lnTo>
                      <a:pt x="54" y="80"/>
                    </a:lnTo>
                    <a:lnTo>
                      <a:pt x="56" y="80"/>
                    </a:lnTo>
                    <a:lnTo>
                      <a:pt x="64" y="82"/>
                    </a:lnTo>
                    <a:lnTo>
                      <a:pt x="64" y="74"/>
                    </a:lnTo>
                    <a:lnTo>
                      <a:pt x="58" y="72"/>
                    </a:lnTo>
                    <a:lnTo>
                      <a:pt x="64" y="72"/>
                    </a:lnTo>
                    <a:lnTo>
                      <a:pt x="70" y="72"/>
                    </a:lnTo>
                    <a:lnTo>
                      <a:pt x="72" y="78"/>
                    </a:lnTo>
                    <a:lnTo>
                      <a:pt x="72" y="80"/>
                    </a:lnTo>
                    <a:lnTo>
                      <a:pt x="72" y="78"/>
                    </a:lnTo>
                    <a:lnTo>
                      <a:pt x="72" y="72"/>
                    </a:lnTo>
                    <a:lnTo>
                      <a:pt x="70" y="66"/>
                    </a:lnTo>
                    <a:lnTo>
                      <a:pt x="66" y="66"/>
                    </a:lnTo>
                    <a:lnTo>
                      <a:pt x="62" y="64"/>
                    </a:lnTo>
                    <a:lnTo>
                      <a:pt x="58" y="60"/>
                    </a:lnTo>
                    <a:lnTo>
                      <a:pt x="54" y="56"/>
                    </a:lnTo>
                    <a:lnTo>
                      <a:pt x="52" y="56"/>
                    </a:lnTo>
                    <a:lnTo>
                      <a:pt x="48" y="60"/>
                    </a:lnTo>
                    <a:lnTo>
                      <a:pt x="48" y="56"/>
                    </a:lnTo>
                    <a:lnTo>
                      <a:pt x="46" y="54"/>
                    </a:lnTo>
                    <a:lnTo>
                      <a:pt x="46" y="48"/>
                    </a:lnTo>
                    <a:lnTo>
                      <a:pt x="52" y="48"/>
                    </a:lnTo>
                    <a:lnTo>
                      <a:pt x="52" y="46"/>
                    </a:lnTo>
                    <a:lnTo>
                      <a:pt x="44" y="36"/>
                    </a:lnTo>
                    <a:lnTo>
                      <a:pt x="40" y="30"/>
                    </a:lnTo>
                    <a:lnTo>
                      <a:pt x="46" y="24"/>
                    </a:lnTo>
                    <a:lnTo>
                      <a:pt x="48" y="20"/>
                    </a:lnTo>
                    <a:lnTo>
                      <a:pt x="48" y="26"/>
                    </a:lnTo>
                    <a:lnTo>
                      <a:pt x="52" y="28"/>
                    </a:lnTo>
                    <a:lnTo>
                      <a:pt x="52" y="34"/>
                    </a:lnTo>
                    <a:lnTo>
                      <a:pt x="54" y="30"/>
                    </a:lnTo>
                    <a:lnTo>
                      <a:pt x="54" y="28"/>
                    </a:lnTo>
                    <a:lnTo>
                      <a:pt x="62" y="28"/>
                    </a:lnTo>
                    <a:lnTo>
                      <a:pt x="66" y="28"/>
                    </a:lnTo>
                    <a:lnTo>
                      <a:pt x="64" y="24"/>
                    </a:lnTo>
                    <a:lnTo>
                      <a:pt x="58" y="16"/>
                    </a:lnTo>
                    <a:lnTo>
                      <a:pt x="76" y="16"/>
                    </a:lnTo>
                    <a:lnTo>
                      <a:pt x="92" y="16"/>
                    </a:lnTo>
                    <a:lnTo>
                      <a:pt x="94" y="24"/>
                    </a:lnTo>
                    <a:lnTo>
                      <a:pt x="98" y="18"/>
                    </a:lnTo>
                    <a:lnTo>
                      <a:pt x="100" y="10"/>
                    </a:lnTo>
                    <a:lnTo>
                      <a:pt x="102" y="10"/>
                    </a:lnTo>
                    <a:lnTo>
                      <a:pt x="106" y="10"/>
                    </a:lnTo>
                    <a:lnTo>
                      <a:pt x="108" y="10"/>
                    </a:lnTo>
                    <a:lnTo>
                      <a:pt x="110" y="8"/>
                    </a:lnTo>
                    <a:lnTo>
                      <a:pt x="110" y="6"/>
                    </a:lnTo>
                    <a:lnTo>
                      <a:pt x="110" y="2"/>
                    </a:lnTo>
                    <a:lnTo>
                      <a:pt x="106" y="0"/>
                    </a:lnTo>
                    <a:lnTo>
                      <a:pt x="100" y="0"/>
                    </a:lnTo>
                    <a:lnTo>
                      <a:pt x="98" y="0"/>
                    </a:lnTo>
                    <a:lnTo>
                      <a:pt x="100" y="2"/>
                    </a:lnTo>
                    <a:lnTo>
                      <a:pt x="100" y="6"/>
                    </a:lnTo>
                    <a:lnTo>
                      <a:pt x="98" y="8"/>
                    </a:lnTo>
                    <a:lnTo>
                      <a:pt x="94" y="6"/>
                    </a:lnTo>
                    <a:lnTo>
                      <a:pt x="88" y="8"/>
                    </a:lnTo>
                    <a:lnTo>
                      <a:pt x="88" y="6"/>
                    </a:lnTo>
                    <a:lnTo>
                      <a:pt x="84" y="2"/>
                    </a:lnTo>
                    <a:lnTo>
                      <a:pt x="82" y="0"/>
                    </a:lnTo>
                    <a:lnTo>
                      <a:pt x="76" y="0"/>
                    </a:lnTo>
                    <a:lnTo>
                      <a:pt x="74" y="2"/>
                    </a:lnTo>
                    <a:lnTo>
                      <a:pt x="70" y="8"/>
                    </a:lnTo>
                    <a:lnTo>
                      <a:pt x="64" y="8"/>
                    </a:lnTo>
                    <a:lnTo>
                      <a:pt x="56" y="6"/>
                    </a:lnTo>
                    <a:lnTo>
                      <a:pt x="54" y="8"/>
                    </a:lnTo>
                    <a:lnTo>
                      <a:pt x="54" y="10"/>
                    </a:lnTo>
                    <a:lnTo>
                      <a:pt x="54" y="12"/>
                    </a:lnTo>
                    <a:lnTo>
                      <a:pt x="52" y="12"/>
                    </a:lnTo>
                    <a:lnTo>
                      <a:pt x="48" y="12"/>
                    </a:lnTo>
                    <a:lnTo>
                      <a:pt x="46" y="12"/>
                    </a:lnTo>
                    <a:lnTo>
                      <a:pt x="44" y="12"/>
                    </a:lnTo>
                    <a:lnTo>
                      <a:pt x="40" y="16"/>
                    </a:lnTo>
                    <a:lnTo>
                      <a:pt x="40" y="18"/>
                    </a:lnTo>
                    <a:lnTo>
                      <a:pt x="38" y="18"/>
                    </a:lnTo>
                    <a:lnTo>
                      <a:pt x="36" y="20"/>
                    </a:lnTo>
                    <a:lnTo>
                      <a:pt x="34" y="24"/>
                    </a:lnTo>
                    <a:lnTo>
                      <a:pt x="18" y="26"/>
                    </a:lnTo>
                    <a:lnTo>
                      <a:pt x="20" y="30"/>
                    </a:lnTo>
                    <a:lnTo>
                      <a:pt x="16" y="38"/>
                    </a:lnTo>
                    <a:lnTo>
                      <a:pt x="12" y="38"/>
                    </a:lnTo>
                    <a:lnTo>
                      <a:pt x="12" y="42"/>
                    </a:lnTo>
                    <a:lnTo>
                      <a:pt x="12" y="44"/>
                    </a:lnTo>
                    <a:lnTo>
                      <a:pt x="10" y="44"/>
                    </a:lnTo>
                    <a:lnTo>
                      <a:pt x="4" y="44"/>
                    </a:lnTo>
                    <a:lnTo>
                      <a:pt x="4" y="44"/>
                    </a:lnTo>
                    <a:lnTo>
                      <a:pt x="4" y="44"/>
                    </a:lnTo>
                    <a:close/>
                    <a:moveTo>
                      <a:pt x="52" y="62"/>
                    </a:moveTo>
                    <a:lnTo>
                      <a:pt x="52" y="62"/>
                    </a:lnTo>
                    <a:lnTo>
                      <a:pt x="56" y="66"/>
                    </a:lnTo>
                    <a:lnTo>
                      <a:pt x="56" y="70"/>
                    </a:lnTo>
                    <a:lnTo>
                      <a:pt x="52" y="70"/>
                    </a:lnTo>
                    <a:lnTo>
                      <a:pt x="52" y="64"/>
                    </a:lnTo>
                    <a:lnTo>
                      <a:pt x="52" y="62"/>
                    </a:lnTo>
                    <a:lnTo>
                      <a:pt x="52" y="62"/>
                    </a:lnTo>
                    <a:lnTo>
                      <a:pt x="52" y="62"/>
                    </a:lnTo>
                    <a:close/>
                    <a:moveTo>
                      <a:pt x="48" y="60"/>
                    </a:moveTo>
                    <a:lnTo>
                      <a:pt x="48" y="60"/>
                    </a:lnTo>
                    <a:lnTo>
                      <a:pt x="46" y="62"/>
                    </a:lnTo>
                    <a:lnTo>
                      <a:pt x="46" y="60"/>
                    </a:lnTo>
                    <a:lnTo>
                      <a:pt x="48" y="60"/>
                    </a:lnTo>
                    <a:lnTo>
                      <a:pt x="48" y="60"/>
                    </a:lnTo>
                    <a:lnTo>
                      <a:pt x="48" y="60"/>
                    </a:lnTo>
                    <a:close/>
                    <a:moveTo>
                      <a:pt x="0" y="42"/>
                    </a:moveTo>
                    <a:lnTo>
                      <a:pt x="2" y="46"/>
                    </a:lnTo>
                    <a:lnTo>
                      <a:pt x="2" y="44"/>
                    </a:lnTo>
                    <a:lnTo>
                      <a:pt x="0" y="42"/>
                    </a:lnTo>
                    <a:lnTo>
                      <a:pt x="0" y="42"/>
                    </a:lnTo>
                    <a:lnTo>
                      <a:pt x="0" y="42"/>
                    </a:lnTo>
                    <a:close/>
                    <a:moveTo>
                      <a:pt x="56" y="126"/>
                    </a:moveTo>
                    <a:lnTo>
                      <a:pt x="54" y="132"/>
                    </a:lnTo>
                    <a:lnTo>
                      <a:pt x="72" y="136"/>
                    </a:lnTo>
                    <a:lnTo>
                      <a:pt x="92" y="140"/>
                    </a:lnTo>
                    <a:lnTo>
                      <a:pt x="90" y="128"/>
                    </a:lnTo>
                    <a:lnTo>
                      <a:pt x="74" y="128"/>
                    </a:lnTo>
                    <a:lnTo>
                      <a:pt x="56" y="126"/>
                    </a:lnTo>
                    <a:lnTo>
                      <a:pt x="56" y="126"/>
                    </a:lnTo>
                    <a:lnTo>
                      <a:pt x="56" y="126"/>
                    </a:lnTo>
                    <a:close/>
                    <a:moveTo>
                      <a:pt x="8" y="74"/>
                    </a:moveTo>
                    <a:lnTo>
                      <a:pt x="8" y="74"/>
                    </a:lnTo>
                    <a:lnTo>
                      <a:pt x="16" y="78"/>
                    </a:lnTo>
                    <a:lnTo>
                      <a:pt x="16" y="74"/>
                    </a:lnTo>
                    <a:lnTo>
                      <a:pt x="8" y="74"/>
                    </a:lnTo>
                    <a:lnTo>
                      <a:pt x="8" y="74"/>
                    </a:lnTo>
                    <a:lnTo>
                      <a:pt x="8" y="74"/>
                    </a:lnTo>
                    <a:close/>
                    <a:moveTo>
                      <a:pt x="90" y="70"/>
                    </a:moveTo>
                    <a:lnTo>
                      <a:pt x="92" y="74"/>
                    </a:lnTo>
                    <a:lnTo>
                      <a:pt x="92" y="70"/>
                    </a:lnTo>
                    <a:lnTo>
                      <a:pt x="90" y="70"/>
                    </a:lnTo>
                    <a:lnTo>
                      <a:pt x="90" y="70"/>
                    </a:lnTo>
                    <a:lnTo>
                      <a:pt x="90" y="70"/>
                    </a:lnTo>
                    <a:close/>
                    <a:moveTo>
                      <a:pt x="90" y="52"/>
                    </a:moveTo>
                    <a:lnTo>
                      <a:pt x="90" y="52"/>
                    </a:lnTo>
                    <a:lnTo>
                      <a:pt x="94" y="60"/>
                    </a:lnTo>
                    <a:lnTo>
                      <a:pt x="100" y="60"/>
                    </a:lnTo>
                    <a:lnTo>
                      <a:pt x="100" y="56"/>
                    </a:lnTo>
                    <a:lnTo>
                      <a:pt x="98" y="52"/>
                    </a:lnTo>
                    <a:lnTo>
                      <a:pt x="90" y="52"/>
                    </a:lnTo>
                    <a:lnTo>
                      <a:pt x="90" y="52"/>
                    </a:lnTo>
                    <a:lnTo>
                      <a:pt x="90" y="5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1" name="Freeform 1665"/>
              <p:cNvSpPr>
                <a:spLocks/>
              </p:cNvSpPr>
              <p:nvPr/>
            </p:nvSpPr>
            <p:spPr bwMode="auto">
              <a:xfrm>
                <a:off x="577850" y="4108450"/>
                <a:ext cx="111125" cy="209550"/>
              </a:xfrm>
              <a:custGeom>
                <a:avLst/>
                <a:gdLst>
                  <a:gd name="T0" fmla="*/ 0 w 70"/>
                  <a:gd name="T1" fmla="*/ 132 h 132"/>
                  <a:gd name="T2" fmla="*/ 0 w 70"/>
                  <a:gd name="T3" fmla="*/ 132 h 132"/>
                  <a:gd name="T4" fmla="*/ 6 w 70"/>
                  <a:gd name="T5" fmla="*/ 132 h 132"/>
                  <a:gd name="T6" fmla="*/ 18 w 70"/>
                  <a:gd name="T7" fmla="*/ 124 h 132"/>
                  <a:gd name="T8" fmla="*/ 24 w 70"/>
                  <a:gd name="T9" fmla="*/ 124 h 132"/>
                  <a:gd name="T10" fmla="*/ 32 w 70"/>
                  <a:gd name="T11" fmla="*/ 118 h 132"/>
                  <a:gd name="T12" fmla="*/ 40 w 70"/>
                  <a:gd name="T13" fmla="*/ 116 h 132"/>
                  <a:gd name="T14" fmla="*/ 48 w 70"/>
                  <a:gd name="T15" fmla="*/ 118 h 132"/>
                  <a:gd name="T16" fmla="*/ 54 w 70"/>
                  <a:gd name="T17" fmla="*/ 118 h 132"/>
                  <a:gd name="T18" fmla="*/ 62 w 70"/>
                  <a:gd name="T19" fmla="*/ 116 h 132"/>
                  <a:gd name="T20" fmla="*/ 62 w 70"/>
                  <a:gd name="T21" fmla="*/ 112 h 132"/>
                  <a:gd name="T22" fmla="*/ 64 w 70"/>
                  <a:gd name="T23" fmla="*/ 108 h 132"/>
                  <a:gd name="T24" fmla="*/ 66 w 70"/>
                  <a:gd name="T25" fmla="*/ 106 h 132"/>
                  <a:gd name="T26" fmla="*/ 70 w 70"/>
                  <a:gd name="T27" fmla="*/ 108 h 132"/>
                  <a:gd name="T28" fmla="*/ 58 w 70"/>
                  <a:gd name="T29" fmla="*/ 94 h 132"/>
                  <a:gd name="T30" fmla="*/ 58 w 70"/>
                  <a:gd name="T31" fmla="*/ 90 h 132"/>
                  <a:gd name="T32" fmla="*/ 58 w 70"/>
                  <a:gd name="T33" fmla="*/ 88 h 132"/>
                  <a:gd name="T34" fmla="*/ 58 w 70"/>
                  <a:gd name="T35" fmla="*/ 86 h 132"/>
                  <a:gd name="T36" fmla="*/ 58 w 70"/>
                  <a:gd name="T37" fmla="*/ 80 h 132"/>
                  <a:gd name="T38" fmla="*/ 62 w 70"/>
                  <a:gd name="T39" fmla="*/ 68 h 132"/>
                  <a:gd name="T40" fmla="*/ 58 w 70"/>
                  <a:gd name="T41" fmla="*/ 62 h 132"/>
                  <a:gd name="T42" fmla="*/ 56 w 70"/>
                  <a:gd name="T43" fmla="*/ 58 h 132"/>
                  <a:gd name="T44" fmla="*/ 54 w 70"/>
                  <a:gd name="T45" fmla="*/ 52 h 132"/>
                  <a:gd name="T46" fmla="*/ 54 w 70"/>
                  <a:gd name="T47" fmla="*/ 50 h 132"/>
                  <a:gd name="T48" fmla="*/ 58 w 70"/>
                  <a:gd name="T49" fmla="*/ 44 h 132"/>
                  <a:gd name="T50" fmla="*/ 56 w 70"/>
                  <a:gd name="T51" fmla="*/ 42 h 132"/>
                  <a:gd name="T52" fmla="*/ 54 w 70"/>
                  <a:gd name="T53" fmla="*/ 38 h 132"/>
                  <a:gd name="T54" fmla="*/ 56 w 70"/>
                  <a:gd name="T55" fmla="*/ 36 h 132"/>
                  <a:gd name="T56" fmla="*/ 56 w 70"/>
                  <a:gd name="T57" fmla="*/ 32 h 132"/>
                  <a:gd name="T58" fmla="*/ 56 w 70"/>
                  <a:gd name="T59" fmla="*/ 24 h 132"/>
                  <a:gd name="T60" fmla="*/ 54 w 70"/>
                  <a:gd name="T61" fmla="*/ 18 h 132"/>
                  <a:gd name="T62" fmla="*/ 50 w 70"/>
                  <a:gd name="T63" fmla="*/ 14 h 132"/>
                  <a:gd name="T64" fmla="*/ 48 w 70"/>
                  <a:gd name="T65" fmla="*/ 14 h 132"/>
                  <a:gd name="T66" fmla="*/ 50 w 70"/>
                  <a:gd name="T67" fmla="*/ 8 h 132"/>
                  <a:gd name="T68" fmla="*/ 50 w 70"/>
                  <a:gd name="T69" fmla="*/ 0 h 132"/>
                  <a:gd name="T70" fmla="*/ 40 w 70"/>
                  <a:gd name="T71" fmla="*/ 0 h 132"/>
                  <a:gd name="T72" fmla="*/ 38 w 70"/>
                  <a:gd name="T73" fmla="*/ 2 h 132"/>
                  <a:gd name="T74" fmla="*/ 30 w 70"/>
                  <a:gd name="T75" fmla="*/ 2 h 132"/>
                  <a:gd name="T76" fmla="*/ 18 w 70"/>
                  <a:gd name="T77" fmla="*/ 0 h 132"/>
                  <a:gd name="T78" fmla="*/ 14 w 70"/>
                  <a:gd name="T79" fmla="*/ 6 h 132"/>
                  <a:gd name="T80" fmla="*/ 12 w 70"/>
                  <a:gd name="T81" fmla="*/ 10 h 132"/>
                  <a:gd name="T82" fmla="*/ 14 w 70"/>
                  <a:gd name="T83" fmla="*/ 18 h 132"/>
                  <a:gd name="T84" fmla="*/ 12 w 70"/>
                  <a:gd name="T85" fmla="*/ 28 h 132"/>
                  <a:gd name="T86" fmla="*/ 14 w 70"/>
                  <a:gd name="T87" fmla="*/ 34 h 132"/>
                  <a:gd name="T88" fmla="*/ 14 w 70"/>
                  <a:gd name="T89" fmla="*/ 38 h 132"/>
                  <a:gd name="T90" fmla="*/ 14 w 70"/>
                  <a:gd name="T91" fmla="*/ 42 h 132"/>
                  <a:gd name="T92" fmla="*/ 18 w 70"/>
                  <a:gd name="T93" fmla="*/ 50 h 132"/>
                  <a:gd name="T94" fmla="*/ 14 w 70"/>
                  <a:gd name="T95" fmla="*/ 60 h 132"/>
                  <a:gd name="T96" fmla="*/ 14 w 70"/>
                  <a:gd name="T97" fmla="*/ 62 h 132"/>
                  <a:gd name="T98" fmla="*/ 12 w 70"/>
                  <a:gd name="T99" fmla="*/ 70 h 132"/>
                  <a:gd name="T100" fmla="*/ 6 w 70"/>
                  <a:gd name="T101" fmla="*/ 80 h 132"/>
                  <a:gd name="T102" fmla="*/ 2 w 70"/>
                  <a:gd name="T103" fmla="*/ 90 h 132"/>
                  <a:gd name="T104" fmla="*/ 0 w 70"/>
                  <a:gd name="T105" fmla="*/ 100 h 132"/>
                  <a:gd name="T106" fmla="*/ 2 w 70"/>
                  <a:gd name="T107" fmla="*/ 114 h 132"/>
                  <a:gd name="T108" fmla="*/ 2 w 70"/>
                  <a:gd name="T109" fmla="*/ 116 h 132"/>
                  <a:gd name="T110" fmla="*/ 2 w 70"/>
                  <a:gd name="T111" fmla="*/ 122 h 132"/>
                  <a:gd name="T112" fmla="*/ 0 w 70"/>
                  <a:gd name="T113" fmla="*/ 132 h 132"/>
                  <a:gd name="T114" fmla="*/ 0 w 70"/>
                  <a:gd name="T115" fmla="*/ 132 h 132"/>
                  <a:gd name="T116" fmla="*/ 0 w 70"/>
                  <a:gd name="T1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 h="132">
                    <a:moveTo>
                      <a:pt x="0" y="132"/>
                    </a:moveTo>
                    <a:lnTo>
                      <a:pt x="0" y="132"/>
                    </a:lnTo>
                    <a:lnTo>
                      <a:pt x="6" y="132"/>
                    </a:lnTo>
                    <a:lnTo>
                      <a:pt x="18" y="124"/>
                    </a:lnTo>
                    <a:lnTo>
                      <a:pt x="24" y="124"/>
                    </a:lnTo>
                    <a:lnTo>
                      <a:pt x="32" y="118"/>
                    </a:lnTo>
                    <a:lnTo>
                      <a:pt x="40" y="116"/>
                    </a:lnTo>
                    <a:lnTo>
                      <a:pt x="48" y="118"/>
                    </a:lnTo>
                    <a:lnTo>
                      <a:pt x="54" y="118"/>
                    </a:lnTo>
                    <a:lnTo>
                      <a:pt x="62" y="116"/>
                    </a:lnTo>
                    <a:lnTo>
                      <a:pt x="62" y="112"/>
                    </a:lnTo>
                    <a:lnTo>
                      <a:pt x="64" y="108"/>
                    </a:lnTo>
                    <a:lnTo>
                      <a:pt x="66" y="106"/>
                    </a:lnTo>
                    <a:lnTo>
                      <a:pt x="70" y="108"/>
                    </a:lnTo>
                    <a:lnTo>
                      <a:pt x="58" y="94"/>
                    </a:lnTo>
                    <a:lnTo>
                      <a:pt x="58" y="90"/>
                    </a:lnTo>
                    <a:lnTo>
                      <a:pt x="58" y="88"/>
                    </a:lnTo>
                    <a:lnTo>
                      <a:pt x="58" y="86"/>
                    </a:lnTo>
                    <a:lnTo>
                      <a:pt x="58" y="80"/>
                    </a:lnTo>
                    <a:lnTo>
                      <a:pt x="62" y="68"/>
                    </a:lnTo>
                    <a:lnTo>
                      <a:pt x="58" y="62"/>
                    </a:lnTo>
                    <a:lnTo>
                      <a:pt x="56" y="58"/>
                    </a:lnTo>
                    <a:lnTo>
                      <a:pt x="54" y="52"/>
                    </a:lnTo>
                    <a:lnTo>
                      <a:pt x="54" y="50"/>
                    </a:lnTo>
                    <a:lnTo>
                      <a:pt x="58" y="44"/>
                    </a:lnTo>
                    <a:lnTo>
                      <a:pt x="56" y="42"/>
                    </a:lnTo>
                    <a:lnTo>
                      <a:pt x="54" y="38"/>
                    </a:lnTo>
                    <a:lnTo>
                      <a:pt x="56" y="36"/>
                    </a:lnTo>
                    <a:lnTo>
                      <a:pt x="56" y="32"/>
                    </a:lnTo>
                    <a:lnTo>
                      <a:pt x="56" y="24"/>
                    </a:lnTo>
                    <a:lnTo>
                      <a:pt x="54" y="18"/>
                    </a:lnTo>
                    <a:lnTo>
                      <a:pt x="50" y="14"/>
                    </a:lnTo>
                    <a:lnTo>
                      <a:pt x="48" y="14"/>
                    </a:lnTo>
                    <a:lnTo>
                      <a:pt x="50" y="8"/>
                    </a:lnTo>
                    <a:lnTo>
                      <a:pt x="50" y="0"/>
                    </a:lnTo>
                    <a:lnTo>
                      <a:pt x="40" y="0"/>
                    </a:lnTo>
                    <a:lnTo>
                      <a:pt x="38" y="2"/>
                    </a:lnTo>
                    <a:lnTo>
                      <a:pt x="30" y="2"/>
                    </a:lnTo>
                    <a:lnTo>
                      <a:pt x="18" y="0"/>
                    </a:lnTo>
                    <a:lnTo>
                      <a:pt x="14" y="6"/>
                    </a:lnTo>
                    <a:lnTo>
                      <a:pt x="12" y="10"/>
                    </a:lnTo>
                    <a:lnTo>
                      <a:pt x="14" y="18"/>
                    </a:lnTo>
                    <a:lnTo>
                      <a:pt x="12" y="28"/>
                    </a:lnTo>
                    <a:lnTo>
                      <a:pt x="14" y="34"/>
                    </a:lnTo>
                    <a:lnTo>
                      <a:pt x="14" y="38"/>
                    </a:lnTo>
                    <a:lnTo>
                      <a:pt x="14" y="42"/>
                    </a:lnTo>
                    <a:lnTo>
                      <a:pt x="18" y="50"/>
                    </a:lnTo>
                    <a:lnTo>
                      <a:pt x="14" y="60"/>
                    </a:lnTo>
                    <a:lnTo>
                      <a:pt x="14" y="62"/>
                    </a:lnTo>
                    <a:lnTo>
                      <a:pt x="12" y="70"/>
                    </a:lnTo>
                    <a:lnTo>
                      <a:pt x="6" y="80"/>
                    </a:lnTo>
                    <a:lnTo>
                      <a:pt x="2" y="90"/>
                    </a:lnTo>
                    <a:lnTo>
                      <a:pt x="0" y="100"/>
                    </a:lnTo>
                    <a:lnTo>
                      <a:pt x="2" y="114"/>
                    </a:lnTo>
                    <a:lnTo>
                      <a:pt x="2" y="116"/>
                    </a:lnTo>
                    <a:lnTo>
                      <a:pt x="2" y="122"/>
                    </a:lnTo>
                    <a:lnTo>
                      <a:pt x="0" y="132"/>
                    </a:lnTo>
                    <a:lnTo>
                      <a:pt x="0" y="132"/>
                    </a:lnTo>
                    <a:lnTo>
                      <a:pt x="0" y="13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2" name="Freeform 1666"/>
              <p:cNvSpPr>
                <a:spLocks/>
              </p:cNvSpPr>
              <p:nvPr/>
            </p:nvSpPr>
            <p:spPr bwMode="auto">
              <a:xfrm>
                <a:off x="793750" y="2749550"/>
                <a:ext cx="206375" cy="266700"/>
              </a:xfrm>
              <a:custGeom>
                <a:avLst/>
                <a:gdLst>
                  <a:gd name="T0" fmla="*/ 28 w 130"/>
                  <a:gd name="T1" fmla="*/ 56 h 168"/>
                  <a:gd name="T2" fmla="*/ 24 w 130"/>
                  <a:gd name="T3" fmla="*/ 62 h 168"/>
                  <a:gd name="T4" fmla="*/ 20 w 130"/>
                  <a:gd name="T5" fmla="*/ 70 h 168"/>
                  <a:gd name="T6" fmla="*/ 12 w 130"/>
                  <a:gd name="T7" fmla="*/ 74 h 168"/>
                  <a:gd name="T8" fmla="*/ 0 w 130"/>
                  <a:gd name="T9" fmla="*/ 92 h 168"/>
                  <a:gd name="T10" fmla="*/ 6 w 130"/>
                  <a:gd name="T11" fmla="*/ 98 h 168"/>
                  <a:gd name="T12" fmla="*/ 8 w 130"/>
                  <a:gd name="T13" fmla="*/ 102 h 168"/>
                  <a:gd name="T14" fmla="*/ 8 w 130"/>
                  <a:gd name="T15" fmla="*/ 116 h 168"/>
                  <a:gd name="T16" fmla="*/ 10 w 130"/>
                  <a:gd name="T17" fmla="*/ 120 h 168"/>
                  <a:gd name="T18" fmla="*/ 16 w 130"/>
                  <a:gd name="T19" fmla="*/ 126 h 168"/>
                  <a:gd name="T20" fmla="*/ 24 w 130"/>
                  <a:gd name="T21" fmla="*/ 130 h 168"/>
                  <a:gd name="T22" fmla="*/ 36 w 130"/>
                  <a:gd name="T23" fmla="*/ 134 h 168"/>
                  <a:gd name="T24" fmla="*/ 34 w 130"/>
                  <a:gd name="T25" fmla="*/ 146 h 168"/>
                  <a:gd name="T26" fmla="*/ 34 w 130"/>
                  <a:gd name="T27" fmla="*/ 162 h 168"/>
                  <a:gd name="T28" fmla="*/ 44 w 130"/>
                  <a:gd name="T29" fmla="*/ 158 h 168"/>
                  <a:gd name="T30" fmla="*/ 54 w 130"/>
                  <a:gd name="T31" fmla="*/ 162 h 168"/>
                  <a:gd name="T32" fmla="*/ 72 w 130"/>
                  <a:gd name="T33" fmla="*/ 164 h 168"/>
                  <a:gd name="T34" fmla="*/ 84 w 130"/>
                  <a:gd name="T35" fmla="*/ 158 h 168"/>
                  <a:gd name="T36" fmla="*/ 96 w 130"/>
                  <a:gd name="T37" fmla="*/ 158 h 168"/>
                  <a:gd name="T38" fmla="*/ 104 w 130"/>
                  <a:gd name="T39" fmla="*/ 158 h 168"/>
                  <a:gd name="T40" fmla="*/ 102 w 130"/>
                  <a:gd name="T41" fmla="*/ 152 h 168"/>
                  <a:gd name="T42" fmla="*/ 110 w 130"/>
                  <a:gd name="T43" fmla="*/ 144 h 168"/>
                  <a:gd name="T44" fmla="*/ 118 w 130"/>
                  <a:gd name="T45" fmla="*/ 136 h 168"/>
                  <a:gd name="T46" fmla="*/ 108 w 130"/>
                  <a:gd name="T47" fmla="*/ 128 h 168"/>
                  <a:gd name="T48" fmla="*/ 104 w 130"/>
                  <a:gd name="T49" fmla="*/ 120 h 168"/>
                  <a:gd name="T50" fmla="*/ 94 w 130"/>
                  <a:gd name="T51" fmla="*/ 102 h 168"/>
                  <a:gd name="T52" fmla="*/ 104 w 130"/>
                  <a:gd name="T53" fmla="*/ 98 h 168"/>
                  <a:gd name="T54" fmla="*/ 122 w 130"/>
                  <a:gd name="T55" fmla="*/ 84 h 168"/>
                  <a:gd name="T56" fmla="*/ 128 w 130"/>
                  <a:gd name="T57" fmla="*/ 66 h 168"/>
                  <a:gd name="T58" fmla="*/ 124 w 130"/>
                  <a:gd name="T59" fmla="*/ 48 h 168"/>
                  <a:gd name="T60" fmla="*/ 124 w 130"/>
                  <a:gd name="T61" fmla="*/ 34 h 168"/>
                  <a:gd name="T62" fmla="*/ 110 w 130"/>
                  <a:gd name="T63" fmla="*/ 18 h 168"/>
                  <a:gd name="T64" fmla="*/ 92 w 130"/>
                  <a:gd name="T65" fmla="*/ 26 h 168"/>
                  <a:gd name="T66" fmla="*/ 86 w 130"/>
                  <a:gd name="T67" fmla="*/ 28 h 168"/>
                  <a:gd name="T68" fmla="*/ 80 w 130"/>
                  <a:gd name="T69" fmla="*/ 24 h 168"/>
                  <a:gd name="T70" fmla="*/ 66 w 130"/>
                  <a:gd name="T71" fmla="*/ 18 h 168"/>
                  <a:gd name="T72" fmla="*/ 58 w 130"/>
                  <a:gd name="T73" fmla="*/ 2 h 168"/>
                  <a:gd name="T74" fmla="*/ 44 w 130"/>
                  <a:gd name="T75" fmla="*/ 6 h 168"/>
                  <a:gd name="T76" fmla="*/ 46 w 130"/>
                  <a:gd name="T77" fmla="*/ 16 h 168"/>
                  <a:gd name="T78" fmla="*/ 48 w 130"/>
                  <a:gd name="T79" fmla="*/ 36 h 168"/>
                  <a:gd name="T80" fmla="*/ 44 w 130"/>
                  <a:gd name="T81" fmla="*/ 40 h 168"/>
                  <a:gd name="T82" fmla="*/ 30 w 130"/>
                  <a:gd name="T83" fmla="*/ 38 h 168"/>
                  <a:gd name="T84" fmla="*/ 26 w 130"/>
                  <a:gd name="T85" fmla="*/ 46 h 168"/>
                  <a:gd name="T86" fmla="*/ 26 w 130"/>
                  <a:gd name="T87"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68">
                    <a:moveTo>
                      <a:pt x="26" y="48"/>
                    </a:moveTo>
                    <a:lnTo>
                      <a:pt x="26" y="48"/>
                    </a:lnTo>
                    <a:lnTo>
                      <a:pt x="28" y="56"/>
                    </a:lnTo>
                    <a:lnTo>
                      <a:pt x="28" y="58"/>
                    </a:lnTo>
                    <a:lnTo>
                      <a:pt x="26" y="62"/>
                    </a:lnTo>
                    <a:lnTo>
                      <a:pt x="24" y="62"/>
                    </a:lnTo>
                    <a:lnTo>
                      <a:pt x="26" y="66"/>
                    </a:lnTo>
                    <a:lnTo>
                      <a:pt x="24" y="70"/>
                    </a:lnTo>
                    <a:lnTo>
                      <a:pt x="20" y="70"/>
                    </a:lnTo>
                    <a:lnTo>
                      <a:pt x="18" y="72"/>
                    </a:lnTo>
                    <a:lnTo>
                      <a:pt x="16" y="74"/>
                    </a:lnTo>
                    <a:lnTo>
                      <a:pt x="12" y="74"/>
                    </a:lnTo>
                    <a:lnTo>
                      <a:pt x="8" y="72"/>
                    </a:lnTo>
                    <a:lnTo>
                      <a:pt x="6" y="76"/>
                    </a:lnTo>
                    <a:lnTo>
                      <a:pt x="0" y="92"/>
                    </a:lnTo>
                    <a:lnTo>
                      <a:pt x="2" y="92"/>
                    </a:lnTo>
                    <a:lnTo>
                      <a:pt x="6" y="94"/>
                    </a:lnTo>
                    <a:lnTo>
                      <a:pt x="6" y="98"/>
                    </a:lnTo>
                    <a:lnTo>
                      <a:pt x="2" y="98"/>
                    </a:lnTo>
                    <a:lnTo>
                      <a:pt x="6" y="100"/>
                    </a:lnTo>
                    <a:lnTo>
                      <a:pt x="8" y="102"/>
                    </a:lnTo>
                    <a:lnTo>
                      <a:pt x="8" y="104"/>
                    </a:lnTo>
                    <a:lnTo>
                      <a:pt x="6" y="110"/>
                    </a:lnTo>
                    <a:lnTo>
                      <a:pt x="8" y="116"/>
                    </a:lnTo>
                    <a:lnTo>
                      <a:pt x="10" y="116"/>
                    </a:lnTo>
                    <a:lnTo>
                      <a:pt x="10" y="118"/>
                    </a:lnTo>
                    <a:lnTo>
                      <a:pt x="10" y="120"/>
                    </a:lnTo>
                    <a:lnTo>
                      <a:pt x="8" y="126"/>
                    </a:lnTo>
                    <a:lnTo>
                      <a:pt x="10" y="128"/>
                    </a:lnTo>
                    <a:lnTo>
                      <a:pt x="16" y="126"/>
                    </a:lnTo>
                    <a:lnTo>
                      <a:pt x="18" y="128"/>
                    </a:lnTo>
                    <a:lnTo>
                      <a:pt x="24" y="128"/>
                    </a:lnTo>
                    <a:lnTo>
                      <a:pt x="24" y="130"/>
                    </a:lnTo>
                    <a:lnTo>
                      <a:pt x="26" y="134"/>
                    </a:lnTo>
                    <a:lnTo>
                      <a:pt x="30" y="130"/>
                    </a:lnTo>
                    <a:lnTo>
                      <a:pt x="36" y="134"/>
                    </a:lnTo>
                    <a:lnTo>
                      <a:pt x="36" y="136"/>
                    </a:lnTo>
                    <a:lnTo>
                      <a:pt x="36" y="140"/>
                    </a:lnTo>
                    <a:lnTo>
                      <a:pt x="34" y="146"/>
                    </a:lnTo>
                    <a:lnTo>
                      <a:pt x="34" y="152"/>
                    </a:lnTo>
                    <a:lnTo>
                      <a:pt x="34" y="156"/>
                    </a:lnTo>
                    <a:lnTo>
                      <a:pt x="34" y="162"/>
                    </a:lnTo>
                    <a:lnTo>
                      <a:pt x="36" y="164"/>
                    </a:lnTo>
                    <a:lnTo>
                      <a:pt x="44" y="162"/>
                    </a:lnTo>
                    <a:lnTo>
                      <a:pt x="44" y="158"/>
                    </a:lnTo>
                    <a:lnTo>
                      <a:pt x="46" y="158"/>
                    </a:lnTo>
                    <a:lnTo>
                      <a:pt x="48" y="158"/>
                    </a:lnTo>
                    <a:lnTo>
                      <a:pt x="54" y="162"/>
                    </a:lnTo>
                    <a:lnTo>
                      <a:pt x="66" y="168"/>
                    </a:lnTo>
                    <a:lnTo>
                      <a:pt x="68" y="166"/>
                    </a:lnTo>
                    <a:lnTo>
                      <a:pt x="72" y="164"/>
                    </a:lnTo>
                    <a:lnTo>
                      <a:pt x="80" y="162"/>
                    </a:lnTo>
                    <a:lnTo>
                      <a:pt x="82" y="162"/>
                    </a:lnTo>
                    <a:lnTo>
                      <a:pt x="84" y="158"/>
                    </a:lnTo>
                    <a:lnTo>
                      <a:pt x="90" y="158"/>
                    </a:lnTo>
                    <a:lnTo>
                      <a:pt x="94" y="158"/>
                    </a:lnTo>
                    <a:lnTo>
                      <a:pt x="96" y="158"/>
                    </a:lnTo>
                    <a:lnTo>
                      <a:pt x="102" y="162"/>
                    </a:lnTo>
                    <a:lnTo>
                      <a:pt x="104" y="162"/>
                    </a:lnTo>
                    <a:lnTo>
                      <a:pt x="104" y="158"/>
                    </a:lnTo>
                    <a:lnTo>
                      <a:pt x="102" y="154"/>
                    </a:lnTo>
                    <a:lnTo>
                      <a:pt x="100" y="152"/>
                    </a:lnTo>
                    <a:lnTo>
                      <a:pt x="102" y="152"/>
                    </a:lnTo>
                    <a:lnTo>
                      <a:pt x="104" y="148"/>
                    </a:lnTo>
                    <a:lnTo>
                      <a:pt x="110" y="146"/>
                    </a:lnTo>
                    <a:lnTo>
                      <a:pt x="110" y="144"/>
                    </a:lnTo>
                    <a:lnTo>
                      <a:pt x="112" y="138"/>
                    </a:lnTo>
                    <a:lnTo>
                      <a:pt x="112" y="136"/>
                    </a:lnTo>
                    <a:lnTo>
                      <a:pt x="118" y="136"/>
                    </a:lnTo>
                    <a:lnTo>
                      <a:pt x="112" y="130"/>
                    </a:lnTo>
                    <a:lnTo>
                      <a:pt x="110" y="128"/>
                    </a:lnTo>
                    <a:lnTo>
                      <a:pt x="108" y="128"/>
                    </a:lnTo>
                    <a:lnTo>
                      <a:pt x="104" y="128"/>
                    </a:lnTo>
                    <a:lnTo>
                      <a:pt x="104" y="126"/>
                    </a:lnTo>
                    <a:lnTo>
                      <a:pt x="104" y="120"/>
                    </a:lnTo>
                    <a:lnTo>
                      <a:pt x="102" y="116"/>
                    </a:lnTo>
                    <a:lnTo>
                      <a:pt x="94" y="108"/>
                    </a:lnTo>
                    <a:lnTo>
                      <a:pt x="94" y="102"/>
                    </a:lnTo>
                    <a:lnTo>
                      <a:pt x="96" y="102"/>
                    </a:lnTo>
                    <a:lnTo>
                      <a:pt x="102" y="100"/>
                    </a:lnTo>
                    <a:lnTo>
                      <a:pt x="104" y="98"/>
                    </a:lnTo>
                    <a:lnTo>
                      <a:pt x="108" y="94"/>
                    </a:lnTo>
                    <a:lnTo>
                      <a:pt x="112" y="92"/>
                    </a:lnTo>
                    <a:lnTo>
                      <a:pt x="122" y="84"/>
                    </a:lnTo>
                    <a:lnTo>
                      <a:pt x="130" y="90"/>
                    </a:lnTo>
                    <a:lnTo>
                      <a:pt x="128" y="70"/>
                    </a:lnTo>
                    <a:lnTo>
                      <a:pt x="128" y="66"/>
                    </a:lnTo>
                    <a:lnTo>
                      <a:pt x="124" y="62"/>
                    </a:lnTo>
                    <a:lnTo>
                      <a:pt x="124" y="52"/>
                    </a:lnTo>
                    <a:lnTo>
                      <a:pt x="124" y="48"/>
                    </a:lnTo>
                    <a:lnTo>
                      <a:pt x="122" y="44"/>
                    </a:lnTo>
                    <a:lnTo>
                      <a:pt x="122" y="40"/>
                    </a:lnTo>
                    <a:lnTo>
                      <a:pt x="124" y="34"/>
                    </a:lnTo>
                    <a:lnTo>
                      <a:pt x="124" y="28"/>
                    </a:lnTo>
                    <a:lnTo>
                      <a:pt x="112" y="24"/>
                    </a:lnTo>
                    <a:lnTo>
                      <a:pt x="110" y="18"/>
                    </a:lnTo>
                    <a:lnTo>
                      <a:pt x="102" y="18"/>
                    </a:lnTo>
                    <a:lnTo>
                      <a:pt x="96" y="18"/>
                    </a:lnTo>
                    <a:lnTo>
                      <a:pt x="92" y="26"/>
                    </a:lnTo>
                    <a:lnTo>
                      <a:pt x="90" y="26"/>
                    </a:lnTo>
                    <a:lnTo>
                      <a:pt x="84" y="26"/>
                    </a:lnTo>
                    <a:lnTo>
                      <a:pt x="86" y="28"/>
                    </a:lnTo>
                    <a:lnTo>
                      <a:pt x="84" y="30"/>
                    </a:lnTo>
                    <a:lnTo>
                      <a:pt x="82" y="34"/>
                    </a:lnTo>
                    <a:lnTo>
                      <a:pt x="80" y="24"/>
                    </a:lnTo>
                    <a:lnTo>
                      <a:pt x="72" y="24"/>
                    </a:lnTo>
                    <a:lnTo>
                      <a:pt x="66" y="24"/>
                    </a:lnTo>
                    <a:lnTo>
                      <a:pt x="66" y="18"/>
                    </a:lnTo>
                    <a:lnTo>
                      <a:pt x="62" y="10"/>
                    </a:lnTo>
                    <a:lnTo>
                      <a:pt x="64" y="2"/>
                    </a:lnTo>
                    <a:lnTo>
                      <a:pt x="58" y="2"/>
                    </a:lnTo>
                    <a:lnTo>
                      <a:pt x="58" y="0"/>
                    </a:lnTo>
                    <a:lnTo>
                      <a:pt x="46" y="0"/>
                    </a:lnTo>
                    <a:lnTo>
                      <a:pt x="44" y="6"/>
                    </a:lnTo>
                    <a:lnTo>
                      <a:pt x="44" y="10"/>
                    </a:lnTo>
                    <a:lnTo>
                      <a:pt x="46" y="10"/>
                    </a:lnTo>
                    <a:lnTo>
                      <a:pt x="46" y="16"/>
                    </a:lnTo>
                    <a:lnTo>
                      <a:pt x="48" y="24"/>
                    </a:lnTo>
                    <a:lnTo>
                      <a:pt x="48" y="34"/>
                    </a:lnTo>
                    <a:lnTo>
                      <a:pt x="48" y="36"/>
                    </a:lnTo>
                    <a:lnTo>
                      <a:pt x="46" y="34"/>
                    </a:lnTo>
                    <a:lnTo>
                      <a:pt x="44" y="36"/>
                    </a:lnTo>
                    <a:lnTo>
                      <a:pt x="44" y="40"/>
                    </a:lnTo>
                    <a:lnTo>
                      <a:pt x="38" y="40"/>
                    </a:lnTo>
                    <a:lnTo>
                      <a:pt x="36" y="38"/>
                    </a:lnTo>
                    <a:lnTo>
                      <a:pt x="30" y="38"/>
                    </a:lnTo>
                    <a:lnTo>
                      <a:pt x="28" y="40"/>
                    </a:lnTo>
                    <a:lnTo>
                      <a:pt x="26" y="44"/>
                    </a:lnTo>
                    <a:lnTo>
                      <a:pt x="26" y="46"/>
                    </a:lnTo>
                    <a:lnTo>
                      <a:pt x="28" y="46"/>
                    </a:lnTo>
                    <a:lnTo>
                      <a:pt x="28" y="48"/>
                    </a:lnTo>
                    <a:lnTo>
                      <a:pt x="26" y="48"/>
                    </a:lnTo>
                    <a:lnTo>
                      <a:pt x="26" y="48"/>
                    </a:lnTo>
                    <a:lnTo>
                      <a:pt x="26" y="48"/>
                    </a:lnTo>
                    <a:close/>
                  </a:path>
                </a:pathLst>
              </a:custGeom>
              <a:solidFill>
                <a:srgbClr val="FFFF00">
                  <a:alpha val="40000"/>
                </a:srgbClr>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3" name="Freeform 1667"/>
              <p:cNvSpPr>
                <a:spLocks/>
              </p:cNvSpPr>
              <p:nvPr/>
            </p:nvSpPr>
            <p:spPr bwMode="auto">
              <a:xfrm>
                <a:off x="1584325" y="3133725"/>
                <a:ext cx="165100" cy="85725"/>
              </a:xfrm>
              <a:custGeom>
                <a:avLst/>
                <a:gdLst>
                  <a:gd name="T0" fmla="*/ 0 w 104"/>
                  <a:gd name="T1" fmla="*/ 16 h 54"/>
                  <a:gd name="T2" fmla="*/ 18 w 104"/>
                  <a:gd name="T3" fmla="*/ 22 h 54"/>
                  <a:gd name="T4" fmla="*/ 20 w 104"/>
                  <a:gd name="T5" fmla="*/ 34 h 54"/>
                  <a:gd name="T6" fmla="*/ 22 w 104"/>
                  <a:gd name="T7" fmla="*/ 40 h 54"/>
                  <a:gd name="T8" fmla="*/ 24 w 104"/>
                  <a:gd name="T9" fmla="*/ 46 h 54"/>
                  <a:gd name="T10" fmla="*/ 32 w 104"/>
                  <a:gd name="T11" fmla="*/ 46 h 54"/>
                  <a:gd name="T12" fmla="*/ 42 w 104"/>
                  <a:gd name="T13" fmla="*/ 50 h 54"/>
                  <a:gd name="T14" fmla="*/ 52 w 104"/>
                  <a:gd name="T15" fmla="*/ 50 h 54"/>
                  <a:gd name="T16" fmla="*/ 56 w 104"/>
                  <a:gd name="T17" fmla="*/ 52 h 54"/>
                  <a:gd name="T18" fmla="*/ 68 w 104"/>
                  <a:gd name="T19" fmla="*/ 52 h 54"/>
                  <a:gd name="T20" fmla="*/ 80 w 104"/>
                  <a:gd name="T21" fmla="*/ 50 h 54"/>
                  <a:gd name="T22" fmla="*/ 86 w 104"/>
                  <a:gd name="T23" fmla="*/ 44 h 54"/>
                  <a:gd name="T24" fmla="*/ 94 w 104"/>
                  <a:gd name="T25" fmla="*/ 46 h 54"/>
                  <a:gd name="T26" fmla="*/ 98 w 104"/>
                  <a:gd name="T27" fmla="*/ 52 h 54"/>
                  <a:gd name="T28" fmla="*/ 104 w 104"/>
                  <a:gd name="T29" fmla="*/ 52 h 54"/>
                  <a:gd name="T30" fmla="*/ 100 w 104"/>
                  <a:gd name="T31" fmla="*/ 46 h 54"/>
                  <a:gd name="T32" fmla="*/ 100 w 104"/>
                  <a:gd name="T33" fmla="*/ 42 h 54"/>
                  <a:gd name="T34" fmla="*/ 98 w 104"/>
                  <a:gd name="T35" fmla="*/ 34 h 54"/>
                  <a:gd name="T36" fmla="*/ 90 w 104"/>
                  <a:gd name="T37" fmla="*/ 34 h 54"/>
                  <a:gd name="T38" fmla="*/ 90 w 104"/>
                  <a:gd name="T39" fmla="*/ 30 h 54"/>
                  <a:gd name="T40" fmla="*/ 86 w 104"/>
                  <a:gd name="T41" fmla="*/ 24 h 54"/>
                  <a:gd name="T42" fmla="*/ 78 w 104"/>
                  <a:gd name="T43" fmla="*/ 16 h 54"/>
                  <a:gd name="T44" fmla="*/ 72 w 104"/>
                  <a:gd name="T45" fmla="*/ 16 h 54"/>
                  <a:gd name="T46" fmla="*/ 66 w 104"/>
                  <a:gd name="T47" fmla="*/ 18 h 54"/>
                  <a:gd name="T48" fmla="*/ 60 w 104"/>
                  <a:gd name="T49" fmla="*/ 16 h 54"/>
                  <a:gd name="T50" fmla="*/ 50 w 104"/>
                  <a:gd name="T51" fmla="*/ 18 h 54"/>
                  <a:gd name="T52" fmla="*/ 42 w 104"/>
                  <a:gd name="T53" fmla="*/ 12 h 54"/>
                  <a:gd name="T54" fmla="*/ 34 w 104"/>
                  <a:gd name="T55" fmla="*/ 6 h 54"/>
                  <a:gd name="T56" fmla="*/ 18 w 104"/>
                  <a:gd name="T57" fmla="*/ 4 h 54"/>
                  <a:gd name="T58" fmla="*/ 12 w 104"/>
                  <a:gd name="T59" fmla="*/ 0 h 54"/>
                  <a:gd name="T60" fmla="*/ 4 w 104"/>
                  <a:gd name="T61" fmla="*/ 4 h 54"/>
                  <a:gd name="T62" fmla="*/ 0 w 104"/>
                  <a:gd name="T63" fmla="*/ 14 h 54"/>
                  <a:gd name="T64" fmla="*/ 0 w 104"/>
                  <a:gd name="T65"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4" h="54">
                    <a:moveTo>
                      <a:pt x="0" y="16"/>
                    </a:moveTo>
                    <a:lnTo>
                      <a:pt x="0" y="16"/>
                    </a:lnTo>
                    <a:lnTo>
                      <a:pt x="10" y="18"/>
                    </a:lnTo>
                    <a:lnTo>
                      <a:pt x="18" y="22"/>
                    </a:lnTo>
                    <a:lnTo>
                      <a:pt x="20" y="30"/>
                    </a:lnTo>
                    <a:lnTo>
                      <a:pt x="20" y="34"/>
                    </a:lnTo>
                    <a:lnTo>
                      <a:pt x="22" y="34"/>
                    </a:lnTo>
                    <a:lnTo>
                      <a:pt x="22" y="40"/>
                    </a:lnTo>
                    <a:lnTo>
                      <a:pt x="22" y="46"/>
                    </a:lnTo>
                    <a:lnTo>
                      <a:pt x="24" y="46"/>
                    </a:lnTo>
                    <a:lnTo>
                      <a:pt x="30" y="46"/>
                    </a:lnTo>
                    <a:lnTo>
                      <a:pt x="32" y="46"/>
                    </a:lnTo>
                    <a:lnTo>
                      <a:pt x="38" y="46"/>
                    </a:lnTo>
                    <a:lnTo>
                      <a:pt x="42" y="50"/>
                    </a:lnTo>
                    <a:lnTo>
                      <a:pt x="46" y="50"/>
                    </a:lnTo>
                    <a:lnTo>
                      <a:pt x="52" y="50"/>
                    </a:lnTo>
                    <a:lnTo>
                      <a:pt x="56" y="50"/>
                    </a:lnTo>
                    <a:lnTo>
                      <a:pt x="56" y="52"/>
                    </a:lnTo>
                    <a:lnTo>
                      <a:pt x="60" y="54"/>
                    </a:lnTo>
                    <a:lnTo>
                      <a:pt x="68" y="52"/>
                    </a:lnTo>
                    <a:lnTo>
                      <a:pt x="78" y="52"/>
                    </a:lnTo>
                    <a:lnTo>
                      <a:pt x="80" y="50"/>
                    </a:lnTo>
                    <a:lnTo>
                      <a:pt x="84" y="46"/>
                    </a:lnTo>
                    <a:lnTo>
                      <a:pt x="86" y="44"/>
                    </a:lnTo>
                    <a:lnTo>
                      <a:pt x="88" y="44"/>
                    </a:lnTo>
                    <a:lnTo>
                      <a:pt x="94" y="46"/>
                    </a:lnTo>
                    <a:lnTo>
                      <a:pt x="96" y="50"/>
                    </a:lnTo>
                    <a:lnTo>
                      <a:pt x="98" y="52"/>
                    </a:lnTo>
                    <a:lnTo>
                      <a:pt x="100" y="54"/>
                    </a:lnTo>
                    <a:lnTo>
                      <a:pt x="104" y="52"/>
                    </a:lnTo>
                    <a:lnTo>
                      <a:pt x="104" y="50"/>
                    </a:lnTo>
                    <a:lnTo>
                      <a:pt x="100" y="46"/>
                    </a:lnTo>
                    <a:lnTo>
                      <a:pt x="98" y="44"/>
                    </a:lnTo>
                    <a:lnTo>
                      <a:pt x="100" y="42"/>
                    </a:lnTo>
                    <a:lnTo>
                      <a:pt x="104" y="40"/>
                    </a:lnTo>
                    <a:lnTo>
                      <a:pt x="98" y="34"/>
                    </a:lnTo>
                    <a:lnTo>
                      <a:pt x="96" y="34"/>
                    </a:lnTo>
                    <a:lnTo>
                      <a:pt x="90" y="34"/>
                    </a:lnTo>
                    <a:lnTo>
                      <a:pt x="90" y="32"/>
                    </a:lnTo>
                    <a:lnTo>
                      <a:pt x="90" y="30"/>
                    </a:lnTo>
                    <a:lnTo>
                      <a:pt x="90" y="26"/>
                    </a:lnTo>
                    <a:lnTo>
                      <a:pt x="86" y="24"/>
                    </a:lnTo>
                    <a:lnTo>
                      <a:pt x="80" y="22"/>
                    </a:lnTo>
                    <a:lnTo>
                      <a:pt x="78" y="16"/>
                    </a:lnTo>
                    <a:lnTo>
                      <a:pt x="76" y="14"/>
                    </a:lnTo>
                    <a:lnTo>
                      <a:pt x="72" y="16"/>
                    </a:lnTo>
                    <a:lnTo>
                      <a:pt x="68" y="18"/>
                    </a:lnTo>
                    <a:lnTo>
                      <a:pt x="66" y="18"/>
                    </a:lnTo>
                    <a:lnTo>
                      <a:pt x="62" y="16"/>
                    </a:lnTo>
                    <a:lnTo>
                      <a:pt x="60" y="16"/>
                    </a:lnTo>
                    <a:lnTo>
                      <a:pt x="56" y="18"/>
                    </a:lnTo>
                    <a:lnTo>
                      <a:pt x="50" y="18"/>
                    </a:lnTo>
                    <a:lnTo>
                      <a:pt x="48" y="16"/>
                    </a:lnTo>
                    <a:lnTo>
                      <a:pt x="42" y="12"/>
                    </a:lnTo>
                    <a:lnTo>
                      <a:pt x="40" y="6"/>
                    </a:lnTo>
                    <a:lnTo>
                      <a:pt x="34" y="6"/>
                    </a:lnTo>
                    <a:lnTo>
                      <a:pt x="24" y="6"/>
                    </a:lnTo>
                    <a:lnTo>
                      <a:pt x="18" y="4"/>
                    </a:lnTo>
                    <a:lnTo>
                      <a:pt x="14" y="0"/>
                    </a:lnTo>
                    <a:lnTo>
                      <a:pt x="12" y="0"/>
                    </a:lnTo>
                    <a:lnTo>
                      <a:pt x="10" y="0"/>
                    </a:lnTo>
                    <a:lnTo>
                      <a:pt x="4" y="4"/>
                    </a:lnTo>
                    <a:lnTo>
                      <a:pt x="2" y="8"/>
                    </a:lnTo>
                    <a:lnTo>
                      <a:pt x="0" y="14"/>
                    </a:lnTo>
                    <a:lnTo>
                      <a:pt x="0" y="16"/>
                    </a:lnTo>
                    <a:lnTo>
                      <a:pt x="0" y="16"/>
                    </a:lnTo>
                    <a:lnTo>
                      <a:pt x="0"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4" name="Freeform 1668"/>
              <p:cNvSpPr>
                <a:spLocks/>
              </p:cNvSpPr>
              <p:nvPr/>
            </p:nvSpPr>
            <p:spPr bwMode="auto">
              <a:xfrm>
                <a:off x="269875" y="4048125"/>
                <a:ext cx="79375" cy="25400"/>
              </a:xfrm>
              <a:custGeom>
                <a:avLst/>
                <a:gdLst>
                  <a:gd name="T0" fmla="*/ 4 w 50"/>
                  <a:gd name="T1" fmla="*/ 16 h 16"/>
                  <a:gd name="T2" fmla="*/ 16 w 50"/>
                  <a:gd name="T3" fmla="*/ 16 h 16"/>
                  <a:gd name="T4" fmla="*/ 16 w 50"/>
                  <a:gd name="T5" fmla="*/ 12 h 16"/>
                  <a:gd name="T6" fmla="*/ 22 w 50"/>
                  <a:gd name="T7" fmla="*/ 10 h 16"/>
                  <a:gd name="T8" fmla="*/ 44 w 50"/>
                  <a:gd name="T9" fmla="*/ 10 h 16"/>
                  <a:gd name="T10" fmla="*/ 46 w 50"/>
                  <a:gd name="T11" fmla="*/ 10 h 16"/>
                  <a:gd name="T12" fmla="*/ 50 w 50"/>
                  <a:gd name="T13" fmla="*/ 6 h 16"/>
                  <a:gd name="T14" fmla="*/ 50 w 50"/>
                  <a:gd name="T15" fmla="*/ 4 h 16"/>
                  <a:gd name="T16" fmla="*/ 44 w 50"/>
                  <a:gd name="T17" fmla="*/ 4 h 16"/>
                  <a:gd name="T18" fmla="*/ 34 w 50"/>
                  <a:gd name="T19" fmla="*/ 4 h 16"/>
                  <a:gd name="T20" fmla="*/ 26 w 50"/>
                  <a:gd name="T21" fmla="*/ 4 h 16"/>
                  <a:gd name="T22" fmla="*/ 22 w 50"/>
                  <a:gd name="T23" fmla="*/ 4 h 16"/>
                  <a:gd name="T24" fmla="*/ 20 w 50"/>
                  <a:gd name="T25" fmla="*/ 0 h 16"/>
                  <a:gd name="T26" fmla="*/ 16 w 50"/>
                  <a:gd name="T27" fmla="*/ 4 h 16"/>
                  <a:gd name="T28" fmla="*/ 14 w 50"/>
                  <a:gd name="T29" fmla="*/ 6 h 16"/>
                  <a:gd name="T30" fmla="*/ 10 w 50"/>
                  <a:gd name="T31" fmla="*/ 4 h 16"/>
                  <a:gd name="T32" fmla="*/ 4 w 50"/>
                  <a:gd name="T33" fmla="*/ 6 h 16"/>
                  <a:gd name="T34" fmla="*/ 0 w 50"/>
                  <a:gd name="T35" fmla="*/ 6 h 16"/>
                  <a:gd name="T36" fmla="*/ 4 w 50"/>
                  <a:gd name="T37" fmla="*/ 16 h 16"/>
                  <a:gd name="T38" fmla="*/ 4 w 50"/>
                  <a:gd name="T39" fmla="*/ 16 h 16"/>
                  <a:gd name="T40" fmla="*/ 4 w 50"/>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16">
                    <a:moveTo>
                      <a:pt x="4" y="16"/>
                    </a:moveTo>
                    <a:lnTo>
                      <a:pt x="16" y="16"/>
                    </a:lnTo>
                    <a:lnTo>
                      <a:pt x="16" y="12"/>
                    </a:lnTo>
                    <a:lnTo>
                      <a:pt x="22" y="10"/>
                    </a:lnTo>
                    <a:lnTo>
                      <a:pt x="44" y="10"/>
                    </a:lnTo>
                    <a:lnTo>
                      <a:pt x="46" y="10"/>
                    </a:lnTo>
                    <a:lnTo>
                      <a:pt x="50" y="6"/>
                    </a:lnTo>
                    <a:lnTo>
                      <a:pt x="50" y="4"/>
                    </a:lnTo>
                    <a:lnTo>
                      <a:pt x="44" y="4"/>
                    </a:lnTo>
                    <a:lnTo>
                      <a:pt x="34" y="4"/>
                    </a:lnTo>
                    <a:lnTo>
                      <a:pt x="26" y="4"/>
                    </a:lnTo>
                    <a:lnTo>
                      <a:pt x="22" y="4"/>
                    </a:lnTo>
                    <a:lnTo>
                      <a:pt x="20" y="0"/>
                    </a:lnTo>
                    <a:lnTo>
                      <a:pt x="16" y="4"/>
                    </a:lnTo>
                    <a:lnTo>
                      <a:pt x="14" y="6"/>
                    </a:lnTo>
                    <a:lnTo>
                      <a:pt x="10" y="4"/>
                    </a:lnTo>
                    <a:lnTo>
                      <a:pt x="4" y="6"/>
                    </a:lnTo>
                    <a:lnTo>
                      <a:pt x="0" y="6"/>
                    </a:lnTo>
                    <a:lnTo>
                      <a:pt x="4" y="16"/>
                    </a:lnTo>
                    <a:lnTo>
                      <a:pt x="4" y="16"/>
                    </a:lnTo>
                    <a:lnTo>
                      <a:pt x="4"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5" name="Freeform 1669"/>
              <p:cNvSpPr>
                <a:spLocks/>
              </p:cNvSpPr>
              <p:nvPr/>
            </p:nvSpPr>
            <p:spPr bwMode="auto">
              <a:xfrm>
                <a:off x="860425" y="4368800"/>
                <a:ext cx="139700" cy="193675"/>
              </a:xfrm>
              <a:custGeom>
                <a:avLst/>
                <a:gdLst>
                  <a:gd name="T0" fmla="*/ 10 w 88"/>
                  <a:gd name="T1" fmla="*/ 24 h 122"/>
                  <a:gd name="T2" fmla="*/ 10 w 88"/>
                  <a:gd name="T3" fmla="*/ 36 h 122"/>
                  <a:gd name="T4" fmla="*/ 10 w 88"/>
                  <a:gd name="T5" fmla="*/ 44 h 122"/>
                  <a:gd name="T6" fmla="*/ 6 w 88"/>
                  <a:gd name="T7" fmla="*/ 58 h 122"/>
                  <a:gd name="T8" fmla="*/ 8 w 88"/>
                  <a:gd name="T9" fmla="*/ 80 h 122"/>
                  <a:gd name="T10" fmla="*/ 4 w 88"/>
                  <a:gd name="T11" fmla="*/ 88 h 122"/>
                  <a:gd name="T12" fmla="*/ 28 w 88"/>
                  <a:gd name="T13" fmla="*/ 108 h 122"/>
                  <a:gd name="T14" fmla="*/ 34 w 88"/>
                  <a:gd name="T15" fmla="*/ 122 h 122"/>
                  <a:gd name="T16" fmla="*/ 36 w 88"/>
                  <a:gd name="T17" fmla="*/ 112 h 122"/>
                  <a:gd name="T18" fmla="*/ 42 w 88"/>
                  <a:gd name="T19" fmla="*/ 108 h 122"/>
                  <a:gd name="T20" fmla="*/ 50 w 88"/>
                  <a:gd name="T21" fmla="*/ 112 h 122"/>
                  <a:gd name="T22" fmla="*/ 52 w 88"/>
                  <a:gd name="T23" fmla="*/ 106 h 122"/>
                  <a:gd name="T24" fmla="*/ 46 w 88"/>
                  <a:gd name="T25" fmla="*/ 96 h 122"/>
                  <a:gd name="T26" fmla="*/ 50 w 88"/>
                  <a:gd name="T27" fmla="*/ 94 h 122"/>
                  <a:gd name="T28" fmla="*/ 50 w 88"/>
                  <a:gd name="T29" fmla="*/ 88 h 122"/>
                  <a:gd name="T30" fmla="*/ 58 w 88"/>
                  <a:gd name="T31" fmla="*/ 88 h 122"/>
                  <a:gd name="T32" fmla="*/ 58 w 88"/>
                  <a:gd name="T33" fmla="*/ 82 h 122"/>
                  <a:gd name="T34" fmla="*/ 62 w 88"/>
                  <a:gd name="T35" fmla="*/ 82 h 122"/>
                  <a:gd name="T36" fmla="*/ 68 w 88"/>
                  <a:gd name="T37" fmla="*/ 86 h 122"/>
                  <a:gd name="T38" fmla="*/ 78 w 88"/>
                  <a:gd name="T39" fmla="*/ 86 h 122"/>
                  <a:gd name="T40" fmla="*/ 80 w 88"/>
                  <a:gd name="T41" fmla="*/ 94 h 122"/>
                  <a:gd name="T42" fmla="*/ 82 w 88"/>
                  <a:gd name="T43" fmla="*/ 86 h 122"/>
                  <a:gd name="T44" fmla="*/ 80 w 88"/>
                  <a:gd name="T45" fmla="*/ 76 h 122"/>
                  <a:gd name="T46" fmla="*/ 82 w 88"/>
                  <a:gd name="T47" fmla="*/ 70 h 122"/>
                  <a:gd name="T48" fmla="*/ 80 w 88"/>
                  <a:gd name="T49" fmla="*/ 64 h 122"/>
                  <a:gd name="T50" fmla="*/ 80 w 88"/>
                  <a:gd name="T51" fmla="*/ 54 h 122"/>
                  <a:gd name="T52" fmla="*/ 78 w 88"/>
                  <a:gd name="T53" fmla="*/ 46 h 122"/>
                  <a:gd name="T54" fmla="*/ 76 w 88"/>
                  <a:gd name="T55" fmla="*/ 44 h 122"/>
                  <a:gd name="T56" fmla="*/ 76 w 88"/>
                  <a:gd name="T57" fmla="*/ 32 h 122"/>
                  <a:gd name="T58" fmla="*/ 86 w 88"/>
                  <a:gd name="T59" fmla="*/ 32 h 122"/>
                  <a:gd name="T60" fmla="*/ 88 w 88"/>
                  <a:gd name="T61" fmla="*/ 18 h 122"/>
                  <a:gd name="T62" fmla="*/ 72 w 88"/>
                  <a:gd name="T63" fmla="*/ 18 h 122"/>
                  <a:gd name="T64" fmla="*/ 70 w 88"/>
                  <a:gd name="T65" fmla="*/ 16 h 122"/>
                  <a:gd name="T66" fmla="*/ 70 w 88"/>
                  <a:gd name="T67" fmla="*/ 0 h 122"/>
                  <a:gd name="T68" fmla="*/ 60 w 88"/>
                  <a:gd name="T69" fmla="*/ 0 h 122"/>
                  <a:gd name="T70" fmla="*/ 52 w 88"/>
                  <a:gd name="T71" fmla="*/ 4 h 122"/>
                  <a:gd name="T72" fmla="*/ 42 w 88"/>
                  <a:gd name="T73" fmla="*/ 4 h 122"/>
                  <a:gd name="T74" fmla="*/ 10 w 88"/>
                  <a:gd name="T75" fmla="*/ 24 h 122"/>
                  <a:gd name="T76" fmla="*/ 10 w 88"/>
                  <a:gd name="T77" fmla="*/ 2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 h="122">
                    <a:moveTo>
                      <a:pt x="10" y="24"/>
                    </a:moveTo>
                    <a:lnTo>
                      <a:pt x="10" y="24"/>
                    </a:lnTo>
                    <a:lnTo>
                      <a:pt x="6" y="28"/>
                    </a:lnTo>
                    <a:lnTo>
                      <a:pt x="10" y="36"/>
                    </a:lnTo>
                    <a:lnTo>
                      <a:pt x="10" y="42"/>
                    </a:lnTo>
                    <a:lnTo>
                      <a:pt x="10" y="44"/>
                    </a:lnTo>
                    <a:lnTo>
                      <a:pt x="8" y="50"/>
                    </a:lnTo>
                    <a:lnTo>
                      <a:pt x="6" y="58"/>
                    </a:lnTo>
                    <a:lnTo>
                      <a:pt x="0" y="76"/>
                    </a:lnTo>
                    <a:lnTo>
                      <a:pt x="8" y="80"/>
                    </a:lnTo>
                    <a:lnTo>
                      <a:pt x="8" y="86"/>
                    </a:lnTo>
                    <a:lnTo>
                      <a:pt x="4" y="88"/>
                    </a:lnTo>
                    <a:lnTo>
                      <a:pt x="18" y="98"/>
                    </a:lnTo>
                    <a:lnTo>
                      <a:pt x="28" y="108"/>
                    </a:lnTo>
                    <a:lnTo>
                      <a:pt x="26" y="116"/>
                    </a:lnTo>
                    <a:lnTo>
                      <a:pt x="34" y="122"/>
                    </a:lnTo>
                    <a:lnTo>
                      <a:pt x="34" y="114"/>
                    </a:lnTo>
                    <a:lnTo>
                      <a:pt x="36" y="112"/>
                    </a:lnTo>
                    <a:lnTo>
                      <a:pt x="40" y="108"/>
                    </a:lnTo>
                    <a:lnTo>
                      <a:pt x="42" y="108"/>
                    </a:lnTo>
                    <a:lnTo>
                      <a:pt x="46" y="112"/>
                    </a:lnTo>
                    <a:lnTo>
                      <a:pt x="50" y="112"/>
                    </a:lnTo>
                    <a:lnTo>
                      <a:pt x="52" y="112"/>
                    </a:lnTo>
                    <a:lnTo>
                      <a:pt x="52" y="106"/>
                    </a:lnTo>
                    <a:lnTo>
                      <a:pt x="46" y="98"/>
                    </a:lnTo>
                    <a:lnTo>
                      <a:pt x="46" y="96"/>
                    </a:lnTo>
                    <a:lnTo>
                      <a:pt x="46" y="94"/>
                    </a:lnTo>
                    <a:lnTo>
                      <a:pt x="50" y="94"/>
                    </a:lnTo>
                    <a:lnTo>
                      <a:pt x="50" y="90"/>
                    </a:lnTo>
                    <a:lnTo>
                      <a:pt x="50" y="88"/>
                    </a:lnTo>
                    <a:lnTo>
                      <a:pt x="50" y="86"/>
                    </a:lnTo>
                    <a:lnTo>
                      <a:pt x="58" y="88"/>
                    </a:lnTo>
                    <a:lnTo>
                      <a:pt x="58" y="86"/>
                    </a:lnTo>
                    <a:lnTo>
                      <a:pt x="58" y="82"/>
                    </a:lnTo>
                    <a:lnTo>
                      <a:pt x="58" y="80"/>
                    </a:lnTo>
                    <a:lnTo>
                      <a:pt x="62" y="82"/>
                    </a:lnTo>
                    <a:lnTo>
                      <a:pt x="62" y="86"/>
                    </a:lnTo>
                    <a:lnTo>
                      <a:pt x="68" y="86"/>
                    </a:lnTo>
                    <a:lnTo>
                      <a:pt x="72" y="82"/>
                    </a:lnTo>
                    <a:lnTo>
                      <a:pt x="78" y="86"/>
                    </a:lnTo>
                    <a:lnTo>
                      <a:pt x="80" y="90"/>
                    </a:lnTo>
                    <a:lnTo>
                      <a:pt x="80" y="94"/>
                    </a:lnTo>
                    <a:lnTo>
                      <a:pt x="82" y="90"/>
                    </a:lnTo>
                    <a:lnTo>
                      <a:pt x="82" y="86"/>
                    </a:lnTo>
                    <a:lnTo>
                      <a:pt x="86" y="78"/>
                    </a:lnTo>
                    <a:lnTo>
                      <a:pt x="80" y="76"/>
                    </a:lnTo>
                    <a:lnTo>
                      <a:pt x="80" y="72"/>
                    </a:lnTo>
                    <a:lnTo>
                      <a:pt x="82" y="70"/>
                    </a:lnTo>
                    <a:lnTo>
                      <a:pt x="82" y="68"/>
                    </a:lnTo>
                    <a:lnTo>
                      <a:pt x="80" y="64"/>
                    </a:lnTo>
                    <a:lnTo>
                      <a:pt x="80" y="60"/>
                    </a:lnTo>
                    <a:lnTo>
                      <a:pt x="80" y="54"/>
                    </a:lnTo>
                    <a:lnTo>
                      <a:pt x="80" y="52"/>
                    </a:lnTo>
                    <a:lnTo>
                      <a:pt x="78" y="46"/>
                    </a:lnTo>
                    <a:lnTo>
                      <a:pt x="72" y="44"/>
                    </a:lnTo>
                    <a:lnTo>
                      <a:pt x="76" y="44"/>
                    </a:lnTo>
                    <a:lnTo>
                      <a:pt x="76" y="36"/>
                    </a:lnTo>
                    <a:lnTo>
                      <a:pt x="76" y="32"/>
                    </a:lnTo>
                    <a:lnTo>
                      <a:pt x="80" y="32"/>
                    </a:lnTo>
                    <a:lnTo>
                      <a:pt x="86" y="32"/>
                    </a:lnTo>
                    <a:lnTo>
                      <a:pt x="88" y="32"/>
                    </a:lnTo>
                    <a:lnTo>
                      <a:pt x="88" y="18"/>
                    </a:lnTo>
                    <a:lnTo>
                      <a:pt x="80" y="16"/>
                    </a:lnTo>
                    <a:lnTo>
                      <a:pt x="72" y="18"/>
                    </a:lnTo>
                    <a:lnTo>
                      <a:pt x="70" y="18"/>
                    </a:lnTo>
                    <a:lnTo>
                      <a:pt x="70" y="16"/>
                    </a:lnTo>
                    <a:lnTo>
                      <a:pt x="70" y="14"/>
                    </a:lnTo>
                    <a:lnTo>
                      <a:pt x="70" y="0"/>
                    </a:lnTo>
                    <a:lnTo>
                      <a:pt x="68" y="0"/>
                    </a:lnTo>
                    <a:lnTo>
                      <a:pt x="60" y="0"/>
                    </a:lnTo>
                    <a:lnTo>
                      <a:pt x="54" y="4"/>
                    </a:lnTo>
                    <a:lnTo>
                      <a:pt x="52" y="4"/>
                    </a:lnTo>
                    <a:lnTo>
                      <a:pt x="46" y="4"/>
                    </a:lnTo>
                    <a:lnTo>
                      <a:pt x="42" y="4"/>
                    </a:lnTo>
                    <a:lnTo>
                      <a:pt x="42" y="24"/>
                    </a:lnTo>
                    <a:lnTo>
                      <a:pt x="10" y="24"/>
                    </a:lnTo>
                    <a:lnTo>
                      <a:pt x="10" y="24"/>
                    </a:lnTo>
                    <a:lnTo>
                      <a:pt x="10" y="2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6" name="Freeform 1670"/>
              <p:cNvSpPr>
                <a:spLocks noEditPoints="1"/>
              </p:cNvSpPr>
              <p:nvPr/>
            </p:nvSpPr>
            <p:spPr bwMode="auto">
              <a:xfrm>
                <a:off x="552450" y="2889250"/>
                <a:ext cx="3943350" cy="2225675"/>
              </a:xfrm>
              <a:custGeom>
                <a:avLst/>
                <a:gdLst>
                  <a:gd name="T0" fmla="*/ 154 w 2484"/>
                  <a:gd name="T1" fmla="*/ 38 h 1402"/>
                  <a:gd name="T2" fmla="*/ 170 w 2484"/>
                  <a:gd name="T3" fmla="*/ 40 h 1402"/>
                  <a:gd name="T4" fmla="*/ 182 w 2484"/>
                  <a:gd name="T5" fmla="*/ 42 h 1402"/>
                  <a:gd name="T6" fmla="*/ 186 w 2484"/>
                  <a:gd name="T7" fmla="*/ 58 h 1402"/>
                  <a:gd name="T8" fmla="*/ 188 w 2484"/>
                  <a:gd name="T9" fmla="*/ 76 h 1402"/>
                  <a:gd name="T10" fmla="*/ 180 w 2484"/>
                  <a:gd name="T11" fmla="*/ 78 h 1402"/>
                  <a:gd name="T12" fmla="*/ 170 w 2484"/>
                  <a:gd name="T13" fmla="*/ 90 h 1402"/>
                  <a:gd name="T14" fmla="*/ 156 w 2484"/>
                  <a:gd name="T15" fmla="*/ 112 h 1402"/>
                  <a:gd name="T16" fmla="*/ 164 w 2484"/>
                  <a:gd name="T17" fmla="*/ 112 h 1402"/>
                  <a:gd name="T18" fmla="*/ 174 w 2484"/>
                  <a:gd name="T19" fmla="*/ 118 h 1402"/>
                  <a:gd name="T20" fmla="*/ 172 w 2484"/>
                  <a:gd name="T21" fmla="*/ 128 h 1402"/>
                  <a:gd name="T22" fmla="*/ 168 w 2484"/>
                  <a:gd name="T23" fmla="*/ 136 h 1402"/>
                  <a:gd name="T24" fmla="*/ 170 w 2484"/>
                  <a:gd name="T25" fmla="*/ 142 h 1402"/>
                  <a:gd name="T26" fmla="*/ 174 w 2484"/>
                  <a:gd name="T27" fmla="*/ 150 h 1402"/>
                  <a:gd name="T28" fmla="*/ 172 w 2484"/>
                  <a:gd name="T29" fmla="*/ 158 h 1402"/>
                  <a:gd name="T30" fmla="*/ 168 w 2484"/>
                  <a:gd name="T31" fmla="*/ 158 h 1402"/>
                  <a:gd name="T32" fmla="*/ 154 w 2484"/>
                  <a:gd name="T33" fmla="*/ 174 h 1402"/>
                  <a:gd name="T34" fmla="*/ 128 w 2484"/>
                  <a:gd name="T35" fmla="*/ 164 h 1402"/>
                  <a:gd name="T36" fmla="*/ 114 w 2484"/>
                  <a:gd name="T37" fmla="*/ 182 h 1402"/>
                  <a:gd name="T38" fmla="*/ 98 w 2484"/>
                  <a:gd name="T39" fmla="*/ 186 h 1402"/>
                  <a:gd name="T40" fmla="*/ 82 w 2484"/>
                  <a:gd name="T41" fmla="*/ 182 h 1402"/>
                  <a:gd name="T42" fmla="*/ 68 w 2484"/>
                  <a:gd name="T43" fmla="*/ 178 h 1402"/>
                  <a:gd name="T44" fmla="*/ 54 w 2484"/>
                  <a:gd name="T45" fmla="*/ 172 h 1402"/>
                  <a:gd name="T46" fmla="*/ 56 w 2484"/>
                  <a:gd name="T47" fmla="*/ 112 h 1402"/>
                  <a:gd name="T48" fmla="*/ 36 w 2484"/>
                  <a:gd name="T49" fmla="*/ 96 h 1402"/>
                  <a:gd name="T50" fmla="*/ 32 w 2484"/>
                  <a:gd name="T51" fmla="*/ 84 h 1402"/>
                  <a:gd name="T52" fmla="*/ 22 w 2484"/>
                  <a:gd name="T53" fmla="*/ 76 h 1402"/>
                  <a:gd name="T54" fmla="*/ 0 w 2484"/>
                  <a:gd name="T55" fmla="*/ 64 h 1402"/>
                  <a:gd name="T56" fmla="*/ 16 w 2484"/>
                  <a:gd name="T57" fmla="*/ 54 h 1402"/>
                  <a:gd name="T58" fmla="*/ 26 w 2484"/>
                  <a:gd name="T59" fmla="*/ 56 h 1402"/>
                  <a:gd name="T60" fmla="*/ 50 w 2484"/>
                  <a:gd name="T61" fmla="*/ 54 h 1402"/>
                  <a:gd name="T62" fmla="*/ 44 w 2484"/>
                  <a:gd name="T63" fmla="*/ 28 h 1402"/>
                  <a:gd name="T64" fmla="*/ 62 w 2484"/>
                  <a:gd name="T65" fmla="*/ 36 h 1402"/>
                  <a:gd name="T66" fmla="*/ 82 w 2484"/>
                  <a:gd name="T67" fmla="*/ 22 h 1402"/>
                  <a:gd name="T68" fmla="*/ 106 w 2484"/>
                  <a:gd name="T69" fmla="*/ 2 h 1402"/>
                  <a:gd name="T70" fmla="*/ 118 w 2484"/>
                  <a:gd name="T71" fmla="*/ 18 h 1402"/>
                  <a:gd name="T72" fmla="*/ 126 w 2484"/>
                  <a:gd name="T73" fmla="*/ 22 h 1402"/>
                  <a:gd name="T74" fmla="*/ 140 w 2484"/>
                  <a:gd name="T75" fmla="*/ 24 h 1402"/>
                  <a:gd name="T76" fmla="*/ 154 w 2484"/>
                  <a:gd name="T77" fmla="*/ 30 h 1402"/>
                  <a:gd name="T78" fmla="*/ 2482 w 2484"/>
                  <a:gd name="T79" fmla="*/ 1372 h 1402"/>
                  <a:gd name="T80" fmla="*/ 2484 w 2484"/>
                  <a:gd name="T81" fmla="*/ 1376 h 1402"/>
                  <a:gd name="T82" fmla="*/ 2440 w 2484"/>
                  <a:gd name="T83" fmla="*/ 1358 h 1402"/>
                  <a:gd name="T84" fmla="*/ 2456 w 2484"/>
                  <a:gd name="T85" fmla="*/ 1386 h 1402"/>
                  <a:gd name="T86" fmla="*/ 2472 w 2484"/>
                  <a:gd name="T87" fmla="*/ 1400 h 1402"/>
                  <a:gd name="T88" fmla="*/ 2466 w 2484"/>
                  <a:gd name="T89" fmla="*/ 1384 h 1402"/>
                  <a:gd name="T90" fmla="*/ 2440 w 2484"/>
                  <a:gd name="T91" fmla="*/ 1358 h 1402"/>
                  <a:gd name="T92" fmla="*/ 862 w 2484"/>
                  <a:gd name="T93" fmla="*/ 1378 h 1402"/>
                  <a:gd name="T94" fmla="*/ 864 w 2484"/>
                  <a:gd name="T95" fmla="*/ 1368 h 1402"/>
                  <a:gd name="T96" fmla="*/ 204 w 2484"/>
                  <a:gd name="T97" fmla="*/ 174 h 1402"/>
                  <a:gd name="T98" fmla="*/ 192 w 2484"/>
                  <a:gd name="T99" fmla="*/ 196 h 1402"/>
                  <a:gd name="T100" fmla="*/ 208 w 2484"/>
                  <a:gd name="T101" fmla="*/ 192 h 1402"/>
                  <a:gd name="T102" fmla="*/ 204 w 2484"/>
                  <a:gd name="T103" fmla="*/ 174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84" h="1402">
                    <a:moveTo>
                      <a:pt x="154" y="32"/>
                    </a:moveTo>
                    <a:lnTo>
                      <a:pt x="154" y="32"/>
                    </a:lnTo>
                    <a:lnTo>
                      <a:pt x="154" y="36"/>
                    </a:lnTo>
                    <a:lnTo>
                      <a:pt x="154" y="38"/>
                    </a:lnTo>
                    <a:lnTo>
                      <a:pt x="156" y="38"/>
                    </a:lnTo>
                    <a:lnTo>
                      <a:pt x="162" y="40"/>
                    </a:lnTo>
                    <a:lnTo>
                      <a:pt x="168" y="38"/>
                    </a:lnTo>
                    <a:lnTo>
                      <a:pt x="170" y="40"/>
                    </a:lnTo>
                    <a:lnTo>
                      <a:pt x="174" y="40"/>
                    </a:lnTo>
                    <a:lnTo>
                      <a:pt x="174" y="42"/>
                    </a:lnTo>
                    <a:lnTo>
                      <a:pt x="178" y="46"/>
                    </a:lnTo>
                    <a:lnTo>
                      <a:pt x="182" y="42"/>
                    </a:lnTo>
                    <a:lnTo>
                      <a:pt x="188" y="46"/>
                    </a:lnTo>
                    <a:lnTo>
                      <a:pt x="188" y="48"/>
                    </a:lnTo>
                    <a:lnTo>
                      <a:pt x="188" y="54"/>
                    </a:lnTo>
                    <a:lnTo>
                      <a:pt x="186" y="58"/>
                    </a:lnTo>
                    <a:lnTo>
                      <a:pt x="186" y="64"/>
                    </a:lnTo>
                    <a:lnTo>
                      <a:pt x="186" y="68"/>
                    </a:lnTo>
                    <a:lnTo>
                      <a:pt x="186" y="74"/>
                    </a:lnTo>
                    <a:lnTo>
                      <a:pt x="188" y="76"/>
                    </a:lnTo>
                    <a:lnTo>
                      <a:pt x="186" y="78"/>
                    </a:lnTo>
                    <a:lnTo>
                      <a:pt x="182" y="78"/>
                    </a:lnTo>
                    <a:lnTo>
                      <a:pt x="180" y="76"/>
                    </a:lnTo>
                    <a:lnTo>
                      <a:pt x="180" y="78"/>
                    </a:lnTo>
                    <a:lnTo>
                      <a:pt x="180" y="82"/>
                    </a:lnTo>
                    <a:lnTo>
                      <a:pt x="178" y="84"/>
                    </a:lnTo>
                    <a:lnTo>
                      <a:pt x="172" y="86"/>
                    </a:lnTo>
                    <a:lnTo>
                      <a:pt x="170" y="90"/>
                    </a:lnTo>
                    <a:lnTo>
                      <a:pt x="164" y="94"/>
                    </a:lnTo>
                    <a:lnTo>
                      <a:pt x="156" y="104"/>
                    </a:lnTo>
                    <a:lnTo>
                      <a:pt x="154" y="112"/>
                    </a:lnTo>
                    <a:lnTo>
                      <a:pt x="156" y="112"/>
                    </a:lnTo>
                    <a:lnTo>
                      <a:pt x="160" y="112"/>
                    </a:lnTo>
                    <a:lnTo>
                      <a:pt x="162" y="110"/>
                    </a:lnTo>
                    <a:lnTo>
                      <a:pt x="164" y="110"/>
                    </a:lnTo>
                    <a:lnTo>
                      <a:pt x="164" y="112"/>
                    </a:lnTo>
                    <a:lnTo>
                      <a:pt x="168" y="114"/>
                    </a:lnTo>
                    <a:lnTo>
                      <a:pt x="170" y="114"/>
                    </a:lnTo>
                    <a:lnTo>
                      <a:pt x="172" y="114"/>
                    </a:lnTo>
                    <a:lnTo>
                      <a:pt x="174" y="118"/>
                    </a:lnTo>
                    <a:lnTo>
                      <a:pt x="178" y="120"/>
                    </a:lnTo>
                    <a:lnTo>
                      <a:pt x="178" y="118"/>
                    </a:lnTo>
                    <a:lnTo>
                      <a:pt x="174" y="124"/>
                    </a:lnTo>
                    <a:lnTo>
                      <a:pt x="172" y="128"/>
                    </a:lnTo>
                    <a:lnTo>
                      <a:pt x="172" y="130"/>
                    </a:lnTo>
                    <a:lnTo>
                      <a:pt x="170" y="130"/>
                    </a:lnTo>
                    <a:lnTo>
                      <a:pt x="168" y="132"/>
                    </a:lnTo>
                    <a:lnTo>
                      <a:pt x="168" y="136"/>
                    </a:lnTo>
                    <a:lnTo>
                      <a:pt x="168" y="138"/>
                    </a:lnTo>
                    <a:lnTo>
                      <a:pt x="170" y="138"/>
                    </a:lnTo>
                    <a:lnTo>
                      <a:pt x="170" y="140"/>
                    </a:lnTo>
                    <a:lnTo>
                      <a:pt x="170" y="142"/>
                    </a:lnTo>
                    <a:lnTo>
                      <a:pt x="170" y="148"/>
                    </a:lnTo>
                    <a:lnTo>
                      <a:pt x="170" y="150"/>
                    </a:lnTo>
                    <a:lnTo>
                      <a:pt x="172" y="150"/>
                    </a:lnTo>
                    <a:lnTo>
                      <a:pt x="174" y="150"/>
                    </a:lnTo>
                    <a:lnTo>
                      <a:pt x="178" y="150"/>
                    </a:lnTo>
                    <a:lnTo>
                      <a:pt x="178" y="154"/>
                    </a:lnTo>
                    <a:lnTo>
                      <a:pt x="172" y="156"/>
                    </a:lnTo>
                    <a:lnTo>
                      <a:pt x="172" y="158"/>
                    </a:lnTo>
                    <a:lnTo>
                      <a:pt x="174" y="158"/>
                    </a:lnTo>
                    <a:lnTo>
                      <a:pt x="172" y="160"/>
                    </a:lnTo>
                    <a:lnTo>
                      <a:pt x="170" y="158"/>
                    </a:lnTo>
                    <a:lnTo>
                      <a:pt x="168" y="158"/>
                    </a:lnTo>
                    <a:lnTo>
                      <a:pt x="164" y="160"/>
                    </a:lnTo>
                    <a:lnTo>
                      <a:pt x="168" y="168"/>
                    </a:lnTo>
                    <a:lnTo>
                      <a:pt x="164" y="174"/>
                    </a:lnTo>
                    <a:lnTo>
                      <a:pt x="154" y="174"/>
                    </a:lnTo>
                    <a:lnTo>
                      <a:pt x="146" y="168"/>
                    </a:lnTo>
                    <a:lnTo>
                      <a:pt x="142" y="166"/>
                    </a:lnTo>
                    <a:lnTo>
                      <a:pt x="134" y="164"/>
                    </a:lnTo>
                    <a:lnTo>
                      <a:pt x="128" y="164"/>
                    </a:lnTo>
                    <a:lnTo>
                      <a:pt x="124" y="166"/>
                    </a:lnTo>
                    <a:lnTo>
                      <a:pt x="116" y="174"/>
                    </a:lnTo>
                    <a:lnTo>
                      <a:pt x="116" y="182"/>
                    </a:lnTo>
                    <a:lnTo>
                      <a:pt x="114" y="182"/>
                    </a:lnTo>
                    <a:lnTo>
                      <a:pt x="110" y="184"/>
                    </a:lnTo>
                    <a:lnTo>
                      <a:pt x="108" y="186"/>
                    </a:lnTo>
                    <a:lnTo>
                      <a:pt x="100" y="186"/>
                    </a:lnTo>
                    <a:lnTo>
                      <a:pt x="98" y="186"/>
                    </a:lnTo>
                    <a:lnTo>
                      <a:pt x="98" y="184"/>
                    </a:lnTo>
                    <a:lnTo>
                      <a:pt x="96" y="184"/>
                    </a:lnTo>
                    <a:lnTo>
                      <a:pt x="92" y="184"/>
                    </a:lnTo>
                    <a:lnTo>
                      <a:pt x="82" y="182"/>
                    </a:lnTo>
                    <a:lnTo>
                      <a:pt x="78" y="182"/>
                    </a:lnTo>
                    <a:lnTo>
                      <a:pt x="72" y="182"/>
                    </a:lnTo>
                    <a:lnTo>
                      <a:pt x="70" y="178"/>
                    </a:lnTo>
                    <a:lnTo>
                      <a:pt x="68" y="178"/>
                    </a:lnTo>
                    <a:lnTo>
                      <a:pt x="62" y="176"/>
                    </a:lnTo>
                    <a:lnTo>
                      <a:pt x="60" y="176"/>
                    </a:lnTo>
                    <a:lnTo>
                      <a:pt x="54" y="174"/>
                    </a:lnTo>
                    <a:lnTo>
                      <a:pt x="54" y="172"/>
                    </a:lnTo>
                    <a:lnTo>
                      <a:pt x="52" y="168"/>
                    </a:lnTo>
                    <a:lnTo>
                      <a:pt x="52" y="166"/>
                    </a:lnTo>
                    <a:lnTo>
                      <a:pt x="56" y="140"/>
                    </a:lnTo>
                    <a:lnTo>
                      <a:pt x="56" y="112"/>
                    </a:lnTo>
                    <a:lnTo>
                      <a:pt x="44" y="108"/>
                    </a:lnTo>
                    <a:lnTo>
                      <a:pt x="40" y="104"/>
                    </a:lnTo>
                    <a:lnTo>
                      <a:pt x="36" y="102"/>
                    </a:lnTo>
                    <a:lnTo>
                      <a:pt x="36" y="96"/>
                    </a:lnTo>
                    <a:lnTo>
                      <a:pt x="36" y="94"/>
                    </a:lnTo>
                    <a:lnTo>
                      <a:pt x="40" y="86"/>
                    </a:lnTo>
                    <a:lnTo>
                      <a:pt x="32" y="86"/>
                    </a:lnTo>
                    <a:lnTo>
                      <a:pt x="32" y="84"/>
                    </a:lnTo>
                    <a:lnTo>
                      <a:pt x="26" y="84"/>
                    </a:lnTo>
                    <a:lnTo>
                      <a:pt x="28" y="76"/>
                    </a:lnTo>
                    <a:lnTo>
                      <a:pt x="22" y="82"/>
                    </a:lnTo>
                    <a:lnTo>
                      <a:pt x="22" y="76"/>
                    </a:lnTo>
                    <a:lnTo>
                      <a:pt x="10" y="74"/>
                    </a:lnTo>
                    <a:lnTo>
                      <a:pt x="0" y="72"/>
                    </a:lnTo>
                    <a:lnTo>
                      <a:pt x="0" y="66"/>
                    </a:lnTo>
                    <a:lnTo>
                      <a:pt x="0" y="64"/>
                    </a:lnTo>
                    <a:lnTo>
                      <a:pt x="6" y="60"/>
                    </a:lnTo>
                    <a:lnTo>
                      <a:pt x="0" y="56"/>
                    </a:lnTo>
                    <a:lnTo>
                      <a:pt x="4" y="56"/>
                    </a:lnTo>
                    <a:lnTo>
                      <a:pt x="16" y="54"/>
                    </a:lnTo>
                    <a:lnTo>
                      <a:pt x="24" y="50"/>
                    </a:lnTo>
                    <a:lnTo>
                      <a:pt x="24" y="54"/>
                    </a:lnTo>
                    <a:lnTo>
                      <a:pt x="26" y="54"/>
                    </a:lnTo>
                    <a:lnTo>
                      <a:pt x="26" y="56"/>
                    </a:lnTo>
                    <a:lnTo>
                      <a:pt x="28" y="56"/>
                    </a:lnTo>
                    <a:lnTo>
                      <a:pt x="36" y="50"/>
                    </a:lnTo>
                    <a:lnTo>
                      <a:pt x="42" y="54"/>
                    </a:lnTo>
                    <a:lnTo>
                      <a:pt x="50" y="54"/>
                    </a:lnTo>
                    <a:lnTo>
                      <a:pt x="50" y="50"/>
                    </a:lnTo>
                    <a:lnTo>
                      <a:pt x="42" y="32"/>
                    </a:lnTo>
                    <a:lnTo>
                      <a:pt x="42" y="30"/>
                    </a:lnTo>
                    <a:lnTo>
                      <a:pt x="44" y="28"/>
                    </a:lnTo>
                    <a:lnTo>
                      <a:pt x="46" y="28"/>
                    </a:lnTo>
                    <a:lnTo>
                      <a:pt x="52" y="28"/>
                    </a:lnTo>
                    <a:lnTo>
                      <a:pt x="52" y="32"/>
                    </a:lnTo>
                    <a:lnTo>
                      <a:pt x="62" y="36"/>
                    </a:lnTo>
                    <a:lnTo>
                      <a:pt x="68" y="36"/>
                    </a:lnTo>
                    <a:lnTo>
                      <a:pt x="74" y="32"/>
                    </a:lnTo>
                    <a:lnTo>
                      <a:pt x="78" y="24"/>
                    </a:lnTo>
                    <a:lnTo>
                      <a:pt x="82" y="22"/>
                    </a:lnTo>
                    <a:lnTo>
                      <a:pt x="92" y="20"/>
                    </a:lnTo>
                    <a:lnTo>
                      <a:pt x="90" y="2"/>
                    </a:lnTo>
                    <a:lnTo>
                      <a:pt x="100" y="0"/>
                    </a:lnTo>
                    <a:lnTo>
                      <a:pt x="106" y="2"/>
                    </a:lnTo>
                    <a:lnTo>
                      <a:pt x="108" y="4"/>
                    </a:lnTo>
                    <a:lnTo>
                      <a:pt x="110" y="10"/>
                    </a:lnTo>
                    <a:lnTo>
                      <a:pt x="116" y="14"/>
                    </a:lnTo>
                    <a:lnTo>
                      <a:pt x="118" y="18"/>
                    </a:lnTo>
                    <a:lnTo>
                      <a:pt x="122" y="18"/>
                    </a:lnTo>
                    <a:lnTo>
                      <a:pt x="124" y="14"/>
                    </a:lnTo>
                    <a:lnTo>
                      <a:pt x="124" y="18"/>
                    </a:lnTo>
                    <a:lnTo>
                      <a:pt x="126" y="22"/>
                    </a:lnTo>
                    <a:lnTo>
                      <a:pt x="132" y="24"/>
                    </a:lnTo>
                    <a:lnTo>
                      <a:pt x="134" y="24"/>
                    </a:lnTo>
                    <a:lnTo>
                      <a:pt x="136" y="24"/>
                    </a:lnTo>
                    <a:lnTo>
                      <a:pt x="140" y="24"/>
                    </a:lnTo>
                    <a:lnTo>
                      <a:pt x="140" y="30"/>
                    </a:lnTo>
                    <a:lnTo>
                      <a:pt x="144" y="32"/>
                    </a:lnTo>
                    <a:lnTo>
                      <a:pt x="146" y="32"/>
                    </a:lnTo>
                    <a:lnTo>
                      <a:pt x="154" y="30"/>
                    </a:lnTo>
                    <a:lnTo>
                      <a:pt x="154" y="32"/>
                    </a:lnTo>
                    <a:lnTo>
                      <a:pt x="154" y="32"/>
                    </a:lnTo>
                    <a:lnTo>
                      <a:pt x="154" y="32"/>
                    </a:lnTo>
                    <a:close/>
                    <a:moveTo>
                      <a:pt x="2482" y="1372"/>
                    </a:moveTo>
                    <a:lnTo>
                      <a:pt x="2482" y="1372"/>
                    </a:lnTo>
                    <a:lnTo>
                      <a:pt x="2482" y="1378"/>
                    </a:lnTo>
                    <a:lnTo>
                      <a:pt x="2484" y="1378"/>
                    </a:lnTo>
                    <a:lnTo>
                      <a:pt x="2484" y="1376"/>
                    </a:lnTo>
                    <a:lnTo>
                      <a:pt x="2482" y="1372"/>
                    </a:lnTo>
                    <a:lnTo>
                      <a:pt x="2482" y="1372"/>
                    </a:lnTo>
                    <a:lnTo>
                      <a:pt x="2482" y="1372"/>
                    </a:lnTo>
                    <a:close/>
                    <a:moveTo>
                      <a:pt x="2440" y="1358"/>
                    </a:moveTo>
                    <a:lnTo>
                      <a:pt x="2440" y="1358"/>
                    </a:lnTo>
                    <a:lnTo>
                      <a:pt x="2446" y="1368"/>
                    </a:lnTo>
                    <a:lnTo>
                      <a:pt x="2448" y="1382"/>
                    </a:lnTo>
                    <a:lnTo>
                      <a:pt x="2456" y="1386"/>
                    </a:lnTo>
                    <a:lnTo>
                      <a:pt x="2462" y="1390"/>
                    </a:lnTo>
                    <a:lnTo>
                      <a:pt x="2464" y="1392"/>
                    </a:lnTo>
                    <a:lnTo>
                      <a:pt x="2464" y="1396"/>
                    </a:lnTo>
                    <a:lnTo>
                      <a:pt x="2472" y="1400"/>
                    </a:lnTo>
                    <a:lnTo>
                      <a:pt x="2484" y="1402"/>
                    </a:lnTo>
                    <a:lnTo>
                      <a:pt x="2484" y="1396"/>
                    </a:lnTo>
                    <a:lnTo>
                      <a:pt x="2476" y="1392"/>
                    </a:lnTo>
                    <a:lnTo>
                      <a:pt x="2466" y="1384"/>
                    </a:lnTo>
                    <a:lnTo>
                      <a:pt x="2456" y="1376"/>
                    </a:lnTo>
                    <a:lnTo>
                      <a:pt x="2448" y="1360"/>
                    </a:lnTo>
                    <a:lnTo>
                      <a:pt x="2446" y="1358"/>
                    </a:lnTo>
                    <a:lnTo>
                      <a:pt x="2440" y="1358"/>
                    </a:lnTo>
                    <a:lnTo>
                      <a:pt x="2440" y="1358"/>
                    </a:lnTo>
                    <a:lnTo>
                      <a:pt x="2440" y="1358"/>
                    </a:lnTo>
                    <a:close/>
                    <a:moveTo>
                      <a:pt x="864" y="1368"/>
                    </a:moveTo>
                    <a:lnTo>
                      <a:pt x="862" y="1378"/>
                    </a:lnTo>
                    <a:lnTo>
                      <a:pt x="866" y="1378"/>
                    </a:lnTo>
                    <a:lnTo>
                      <a:pt x="872" y="1382"/>
                    </a:lnTo>
                    <a:lnTo>
                      <a:pt x="872" y="1374"/>
                    </a:lnTo>
                    <a:lnTo>
                      <a:pt x="864" y="1368"/>
                    </a:lnTo>
                    <a:lnTo>
                      <a:pt x="864" y="1368"/>
                    </a:lnTo>
                    <a:lnTo>
                      <a:pt x="864" y="1368"/>
                    </a:lnTo>
                    <a:close/>
                    <a:moveTo>
                      <a:pt x="204" y="174"/>
                    </a:moveTo>
                    <a:lnTo>
                      <a:pt x="204" y="174"/>
                    </a:lnTo>
                    <a:lnTo>
                      <a:pt x="200" y="178"/>
                    </a:lnTo>
                    <a:lnTo>
                      <a:pt x="192" y="186"/>
                    </a:lnTo>
                    <a:lnTo>
                      <a:pt x="192" y="192"/>
                    </a:lnTo>
                    <a:lnTo>
                      <a:pt x="192" y="196"/>
                    </a:lnTo>
                    <a:lnTo>
                      <a:pt x="198" y="208"/>
                    </a:lnTo>
                    <a:lnTo>
                      <a:pt x="206" y="208"/>
                    </a:lnTo>
                    <a:lnTo>
                      <a:pt x="206" y="192"/>
                    </a:lnTo>
                    <a:lnTo>
                      <a:pt x="208" y="192"/>
                    </a:lnTo>
                    <a:lnTo>
                      <a:pt x="210" y="190"/>
                    </a:lnTo>
                    <a:lnTo>
                      <a:pt x="208" y="184"/>
                    </a:lnTo>
                    <a:lnTo>
                      <a:pt x="204" y="174"/>
                    </a:lnTo>
                    <a:lnTo>
                      <a:pt x="204" y="174"/>
                    </a:lnTo>
                    <a:lnTo>
                      <a:pt x="204" y="17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7" name="Freeform 1671"/>
              <p:cNvSpPr>
                <a:spLocks noEditPoints="1"/>
              </p:cNvSpPr>
              <p:nvPr/>
            </p:nvSpPr>
            <p:spPr bwMode="auto">
              <a:xfrm>
                <a:off x="1111250" y="2149475"/>
                <a:ext cx="282575" cy="412750"/>
              </a:xfrm>
              <a:custGeom>
                <a:avLst/>
                <a:gdLst>
                  <a:gd name="T0" fmla="*/ 148 w 178"/>
                  <a:gd name="T1" fmla="*/ 18 h 260"/>
                  <a:gd name="T2" fmla="*/ 130 w 178"/>
                  <a:gd name="T3" fmla="*/ 0 h 260"/>
                  <a:gd name="T4" fmla="*/ 116 w 178"/>
                  <a:gd name="T5" fmla="*/ 6 h 260"/>
                  <a:gd name="T6" fmla="*/ 104 w 178"/>
                  <a:gd name="T7" fmla="*/ 10 h 260"/>
                  <a:gd name="T8" fmla="*/ 94 w 178"/>
                  <a:gd name="T9" fmla="*/ 18 h 260"/>
                  <a:gd name="T10" fmla="*/ 96 w 178"/>
                  <a:gd name="T11" fmla="*/ 28 h 260"/>
                  <a:gd name="T12" fmla="*/ 86 w 178"/>
                  <a:gd name="T13" fmla="*/ 44 h 260"/>
                  <a:gd name="T14" fmla="*/ 70 w 178"/>
                  <a:gd name="T15" fmla="*/ 36 h 260"/>
                  <a:gd name="T16" fmla="*/ 66 w 178"/>
                  <a:gd name="T17" fmla="*/ 40 h 260"/>
                  <a:gd name="T18" fmla="*/ 34 w 178"/>
                  <a:gd name="T19" fmla="*/ 22 h 260"/>
                  <a:gd name="T20" fmla="*/ 28 w 178"/>
                  <a:gd name="T21" fmla="*/ 26 h 260"/>
                  <a:gd name="T22" fmla="*/ 28 w 178"/>
                  <a:gd name="T23" fmla="*/ 34 h 260"/>
                  <a:gd name="T24" fmla="*/ 38 w 178"/>
                  <a:gd name="T25" fmla="*/ 44 h 260"/>
                  <a:gd name="T26" fmla="*/ 58 w 178"/>
                  <a:gd name="T27" fmla="*/ 58 h 260"/>
                  <a:gd name="T28" fmla="*/ 58 w 178"/>
                  <a:gd name="T29" fmla="*/ 68 h 260"/>
                  <a:gd name="T30" fmla="*/ 60 w 178"/>
                  <a:gd name="T31" fmla="*/ 80 h 260"/>
                  <a:gd name="T32" fmla="*/ 64 w 178"/>
                  <a:gd name="T33" fmla="*/ 106 h 260"/>
                  <a:gd name="T34" fmla="*/ 78 w 178"/>
                  <a:gd name="T35" fmla="*/ 132 h 260"/>
                  <a:gd name="T36" fmla="*/ 66 w 178"/>
                  <a:gd name="T37" fmla="*/ 154 h 260"/>
                  <a:gd name="T38" fmla="*/ 48 w 178"/>
                  <a:gd name="T39" fmla="*/ 176 h 260"/>
                  <a:gd name="T40" fmla="*/ 38 w 178"/>
                  <a:gd name="T41" fmla="*/ 186 h 260"/>
                  <a:gd name="T42" fmla="*/ 38 w 178"/>
                  <a:gd name="T43" fmla="*/ 196 h 260"/>
                  <a:gd name="T44" fmla="*/ 38 w 178"/>
                  <a:gd name="T45" fmla="*/ 218 h 260"/>
                  <a:gd name="T46" fmla="*/ 42 w 178"/>
                  <a:gd name="T47" fmla="*/ 230 h 260"/>
                  <a:gd name="T48" fmla="*/ 48 w 178"/>
                  <a:gd name="T49" fmla="*/ 236 h 260"/>
                  <a:gd name="T50" fmla="*/ 60 w 178"/>
                  <a:gd name="T51" fmla="*/ 242 h 260"/>
                  <a:gd name="T52" fmla="*/ 50 w 178"/>
                  <a:gd name="T53" fmla="*/ 254 h 260"/>
                  <a:gd name="T54" fmla="*/ 58 w 178"/>
                  <a:gd name="T55" fmla="*/ 250 h 260"/>
                  <a:gd name="T56" fmla="*/ 64 w 178"/>
                  <a:gd name="T57" fmla="*/ 250 h 260"/>
                  <a:gd name="T58" fmla="*/ 70 w 178"/>
                  <a:gd name="T59" fmla="*/ 258 h 260"/>
                  <a:gd name="T60" fmla="*/ 92 w 178"/>
                  <a:gd name="T61" fmla="*/ 244 h 260"/>
                  <a:gd name="T62" fmla="*/ 106 w 178"/>
                  <a:gd name="T63" fmla="*/ 240 h 260"/>
                  <a:gd name="T64" fmla="*/ 152 w 178"/>
                  <a:gd name="T65" fmla="*/ 214 h 260"/>
                  <a:gd name="T66" fmla="*/ 178 w 178"/>
                  <a:gd name="T67" fmla="*/ 190 h 260"/>
                  <a:gd name="T68" fmla="*/ 174 w 178"/>
                  <a:gd name="T69" fmla="*/ 182 h 260"/>
                  <a:gd name="T70" fmla="*/ 166 w 178"/>
                  <a:gd name="T71" fmla="*/ 170 h 260"/>
                  <a:gd name="T72" fmla="*/ 170 w 178"/>
                  <a:gd name="T73" fmla="*/ 160 h 260"/>
                  <a:gd name="T74" fmla="*/ 166 w 178"/>
                  <a:gd name="T75" fmla="*/ 146 h 260"/>
                  <a:gd name="T76" fmla="*/ 158 w 178"/>
                  <a:gd name="T77" fmla="*/ 136 h 260"/>
                  <a:gd name="T78" fmla="*/ 158 w 178"/>
                  <a:gd name="T79" fmla="*/ 118 h 260"/>
                  <a:gd name="T80" fmla="*/ 156 w 178"/>
                  <a:gd name="T81" fmla="*/ 104 h 260"/>
                  <a:gd name="T82" fmla="*/ 150 w 178"/>
                  <a:gd name="T83" fmla="*/ 64 h 260"/>
                  <a:gd name="T84" fmla="*/ 156 w 178"/>
                  <a:gd name="T85" fmla="*/ 52 h 260"/>
                  <a:gd name="T86" fmla="*/ 148 w 178"/>
                  <a:gd name="T87" fmla="*/ 44 h 260"/>
                  <a:gd name="T88" fmla="*/ 148 w 178"/>
                  <a:gd name="T89" fmla="*/ 26 h 260"/>
                  <a:gd name="T90" fmla="*/ 152 w 178"/>
                  <a:gd name="T91" fmla="*/ 22 h 260"/>
                  <a:gd name="T92" fmla="*/ 0 w 178"/>
                  <a:gd name="T93" fmla="*/ 254 h 260"/>
                  <a:gd name="T94" fmla="*/ 4 w 178"/>
                  <a:gd name="T95" fmla="*/ 250 h 260"/>
                  <a:gd name="T96" fmla="*/ 2 w 178"/>
                  <a:gd name="T97" fmla="*/ 2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8" h="260">
                    <a:moveTo>
                      <a:pt x="152" y="22"/>
                    </a:moveTo>
                    <a:lnTo>
                      <a:pt x="150" y="22"/>
                    </a:lnTo>
                    <a:lnTo>
                      <a:pt x="148" y="18"/>
                    </a:lnTo>
                    <a:lnTo>
                      <a:pt x="138" y="14"/>
                    </a:lnTo>
                    <a:lnTo>
                      <a:pt x="132" y="6"/>
                    </a:lnTo>
                    <a:lnTo>
                      <a:pt x="130" y="0"/>
                    </a:lnTo>
                    <a:lnTo>
                      <a:pt x="124" y="4"/>
                    </a:lnTo>
                    <a:lnTo>
                      <a:pt x="120" y="6"/>
                    </a:lnTo>
                    <a:lnTo>
                      <a:pt x="116" y="6"/>
                    </a:lnTo>
                    <a:lnTo>
                      <a:pt x="106" y="4"/>
                    </a:lnTo>
                    <a:lnTo>
                      <a:pt x="106" y="8"/>
                    </a:lnTo>
                    <a:lnTo>
                      <a:pt x="104" y="10"/>
                    </a:lnTo>
                    <a:lnTo>
                      <a:pt x="100" y="14"/>
                    </a:lnTo>
                    <a:lnTo>
                      <a:pt x="96" y="16"/>
                    </a:lnTo>
                    <a:lnTo>
                      <a:pt x="94" y="18"/>
                    </a:lnTo>
                    <a:lnTo>
                      <a:pt x="94" y="22"/>
                    </a:lnTo>
                    <a:lnTo>
                      <a:pt x="94" y="26"/>
                    </a:lnTo>
                    <a:lnTo>
                      <a:pt x="96" y="28"/>
                    </a:lnTo>
                    <a:lnTo>
                      <a:pt x="94" y="36"/>
                    </a:lnTo>
                    <a:lnTo>
                      <a:pt x="88" y="40"/>
                    </a:lnTo>
                    <a:lnTo>
                      <a:pt x="86" y="44"/>
                    </a:lnTo>
                    <a:lnTo>
                      <a:pt x="76" y="40"/>
                    </a:lnTo>
                    <a:lnTo>
                      <a:pt x="74" y="36"/>
                    </a:lnTo>
                    <a:lnTo>
                      <a:pt x="70" y="36"/>
                    </a:lnTo>
                    <a:lnTo>
                      <a:pt x="70" y="40"/>
                    </a:lnTo>
                    <a:lnTo>
                      <a:pt x="68" y="40"/>
                    </a:lnTo>
                    <a:lnTo>
                      <a:pt x="66" y="40"/>
                    </a:lnTo>
                    <a:lnTo>
                      <a:pt x="58" y="40"/>
                    </a:lnTo>
                    <a:lnTo>
                      <a:pt x="50" y="40"/>
                    </a:lnTo>
                    <a:lnTo>
                      <a:pt x="34" y="22"/>
                    </a:lnTo>
                    <a:lnTo>
                      <a:pt x="30" y="22"/>
                    </a:lnTo>
                    <a:lnTo>
                      <a:pt x="28" y="24"/>
                    </a:lnTo>
                    <a:lnTo>
                      <a:pt x="28" y="26"/>
                    </a:lnTo>
                    <a:lnTo>
                      <a:pt x="20" y="32"/>
                    </a:lnTo>
                    <a:lnTo>
                      <a:pt x="24" y="32"/>
                    </a:lnTo>
                    <a:lnTo>
                      <a:pt x="28" y="34"/>
                    </a:lnTo>
                    <a:lnTo>
                      <a:pt x="30" y="34"/>
                    </a:lnTo>
                    <a:lnTo>
                      <a:pt x="32" y="42"/>
                    </a:lnTo>
                    <a:lnTo>
                      <a:pt x="38" y="44"/>
                    </a:lnTo>
                    <a:lnTo>
                      <a:pt x="46" y="44"/>
                    </a:lnTo>
                    <a:lnTo>
                      <a:pt x="50" y="50"/>
                    </a:lnTo>
                    <a:lnTo>
                      <a:pt x="58" y="58"/>
                    </a:lnTo>
                    <a:lnTo>
                      <a:pt x="58" y="60"/>
                    </a:lnTo>
                    <a:lnTo>
                      <a:pt x="58" y="62"/>
                    </a:lnTo>
                    <a:lnTo>
                      <a:pt x="58" y="68"/>
                    </a:lnTo>
                    <a:lnTo>
                      <a:pt x="60" y="72"/>
                    </a:lnTo>
                    <a:lnTo>
                      <a:pt x="64" y="76"/>
                    </a:lnTo>
                    <a:lnTo>
                      <a:pt x="60" y="80"/>
                    </a:lnTo>
                    <a:lnTo>
                      <a:pt x="60" y="90"/>
                    </a:lnTo>
                    <a:lnTo>
                      <a:pt x="60" y="96"/>
                    </a:lnTo>
                    <a:lnTo>
                      <a:pt x="64" y="106"/>
                    </a:lnTo>
                    <a:lnTo>
                      <a:pt x="84" y="108"/>
                    </a:lnTo>
                    <a:lnTo>
                      <a:pt x="86" y="126"/>
                    </a:lnTo>
                    <a:lnTo>
                      <a:pt x="78" y="132"/>
                    </a:lnTo>
                    <a:lnTo>
                      <a:pt x="74" y="140"/>
                    </a:lnTo>
                    <a:lnTo>
                      <a:pt x="68" y="146"/>
                    </a:lnTo>
                    <a:lnTo>
                      <a:pt x="66" y="154"/>
                    </a:lnTo>
                    <a:lnTo>
                      <a:pt x="48" y="168"/>
                    </a:lnTo>
                    <a:lnTo>
                      <a:pt x="48" y="170"/>
                    </a:lnTo>
                    <a:lnTo>
                      <a:pt x="48" y="176"/>
                    </a:lnTo>
                    <a:lnTo>
                      <a:pt x="46" y="172"/>
                    </a:lnTo>
                    <a:lnTo>
                      <a:pt x="42" y="170"/>
                    </a:lnTo>
                    <a:lnTo>
                      <a:pt x="38" y="186"/>
                    </a:lnTo>
                    <a:lnTo>
                      <a:pt x="34" y="186"/>
                    </a:lnTo>
                    <a:lnTo>
                      <a:pt x="34" y="190"/>
                    </a:lnTo>
                    <a:lnTo>
                      <a:pt x="38" y="196"/>
                    </a:lnTo>
                    <a:lnTo>
                      <a:pt x="40" y="204"/>
                    </a:lnTo>
                    <a:lnTo>
                      <a:pt x="40" y="212"/>
                    </a:lnTo>
                    <a:lnTo>
                      <a:pt x="38" y="218"/>
                    </a:lnTo>
                    <a:lnTo>
                      <a:pt x="38" y="232"/>
                    </a:lnTo>
                    <a:lnTo>
                      <a:pt x="40" y="230"/>
                    </a:lnTo>
                    <a:lnTo>
                      <a:pt x="42" y="230"/>
                    </a:lnTo>
                    <a:lnTo>
                      <a:pt x="42" y="234"/>
                    </a:lnTo>
                    <a:lnTo>
                      <a:pt x="42" y="236"/>
                    </a:lnTo>
                    <a:lnTo>
                      <a:pt x="48" y="236"/>
                    </a:lnTo>
                    <a:lnTo>
                      <a:pt x="50" y="236"/>
                    </a:lnTo>
                    <a:lnTo>
                      <a:pt x="58" y="242"/>
                    </a:lnTo>
                    <a:lnTo>
                      <a:pt x="60" y="242"/>
                    </a:lnTo>
                    <a:lnTo>
                      <a:pt x="60" y="244"/>
                    </a:lnTo>
                    <a:lnTo>
                      <a:pt x="52" y="244"/>
                    </a:lnTo>
                    <a:lnTo>
                      <a:pt x="50" y="254"/>
                    </a:lnTo>
                    <a:lnTo>
                      <a:pt x="56" y="254"/>
                    </a:lnTo>
                    <a:lnTo>
                      <a:pt x="56" y="252"/>
                    </a:lnTo>
                    <a:lnTo>
                      <a:pt x="58" y="250"/>
                    </a:lnTo>
                    <a:lnTo>
                      <a:pt x="60" y="248"/>
                    </a:lnTo>
                    <a:lnTo>
                      <a:pt x="60" y="250"/>
                    </a:lnTo>
                    <a:lnTo>
                      <a:pt x="64" y="250"/>
                    </a:lnTo>
                    <a:lnTo>
                      <a:pt x="64" y="254"/>
                    </a:lnTo>
                    <a:lnTo>
                      <a:pt x="66" y="258"/>
                    </a:lnTo>
                    <a:lnTo>
                      <a:pt x="70" y="258"/>
                    </a:lnTo>
                    <a:lnTo>
                      <a:pt x="78" y="254"/>
                    </a:lnTo>
                    <a:lnTo>
                      <a:pt x="84" y="250"/>
                    </a:lnTo>
                    <a:lnTo>
                      <a:pt x="92" y="244"/>
                    </a:lnTo>
                    <a:lnTo>
                      <a:pt x="96" y="244"/>
                    </a:lnTo>
                    <a:lnTo>
                      <a:pt x="94" y="240"/>
                    </a:lnTo>
                    <a:lnTo>
                      <a:pt x="106" y="240"/>
                    </a:lnTo>
                    <a:lnTo>
                      <a:pt x="116" y="240"/>
                    </a:lnTo>
                    <a:lnTo>
                      <a:pt x="130" y="230"/>
                    </a:lnTo>
                    <a:lnTo>
                      <a:pt x="152" y="214"/>
                    </a:lnTo>
                    <a:lnTo>
                      <a:pt x="170" y="204"/>
                    </a:lnTo>
                    <a:lnTo>
                      <a:pt x="178" y="196"/>
                    </a:lnTo>
                    <a:lnTo>
                      <a:pt x="178" y="190"/>
                    </a:lnTo>
                    <a:lnTo>
                      <a:pt x="176" y="186"/>
                    </a:lnTo>
                    <a:lnTo>
                      <a:pt x="176" y="182"/>
                    </a:lnTo>
                    <a:lnTo>
                      <a:pt x="174" y="182"/>
                    </a:lnTo>
                    <a:lnTo>
                      <a:pt x="168" y="180"/>
                    </a:lnTo>
                    <a:lnTo>
                      <a:pt x="166" y="176"/>
                    </a:lnTo>
                    <a:lnTo>
                      <a:pt x="166" y="170"/>
                    </a:lnTo>
                    <a:lnTo>
                      <a:pt x="166" y="164"/>
                    </a:lnTo>
                    <a:lnTo>
                      <a:pt x="168" y="162"/>
                    </a:lnTo>
                    <a:lnTo>
                      <a:pt x="170" y="160"/>
                    </a:lnTo>
                    <a:lnTo>
                      <a:pt x="168" y="158"/>
                    </a:lnTo>
                    <a:lnTo>
                      <a:pt x="166" y="152"/>
                    </a:lnTo>
                    <a:lnTo>
                      <a:pt x="166" y="146"/>
                    </a:lnTo>
                    <a:lnTo>
                      <a:pt x="164" y="144"/>
                    </a:lnTo>
                    <a:lnTo>
                      <a:pt x="158" y="140"/>
                    </a:lnTo>
                    <a:lnTo>
                      <a:pt x="158" y="136"/>
                    </a:lnTo>
                    <a:lnTo>
                      <a:pt x="156" y="126"/>
                    </a:lnTo>
                    <a:lnTo>
                      <a:pt x="156" y="122"/>
                    </a:lnTo>
                    <a:lnTo>
                      <a:pt x="158" y="118"/>
                    </a:lnTo>
                    <a:lnTo>
                      <a:pt x="158" y="114"/>
                    </a:lnTo>
                    <a:lnTo>
                      <a:pt x="156" y="112"/>
                    </a:lnTo>
                    <a:lnTo>
                      <a:pt x="156" y="104"/>
                    </a:lnTo>
                    <a:lnTo>
                      <a:pt x="156" y="100"/>
                    </a:lnTo>
                    <a:lnTo>
                      <a:pt x="148" y="72"/>
                    </a:lnTo>
                    <a:lnTo>
                      <a:pt x="150" y="64"/>
                    </a:lnTo>
                    <a:lnTo>
                      <a:pt x="156" y="58"/>
                    </a:lnTo>
                    <a:lnTo>
                      <a:pt x="156" y="54"/>
                    </a:lnTo>
                    <a:lnTo>
                      <a:pt x="156" y="52"/>
                    </a:lnTo>
                    <a:lnTo>
                      <a:pt x="152" y="46"/>
                    </a:lnTo>
                    <a:lnTo>
                      <a:pt x="150" y="46"/>
                    </a:lnTo>
                    <a:lnTo>
                      <a:pt x="148" y="44"/>
                    </a:lnTo>
                    <a:lnTo>
                      <a:pt x="146" y="42"/>
                    </a:lnTo>
                    <a:lnTo>
                      <a:pt x="146" y="34"/>
                    </a:lnTo>
                    <a:lnTo>
                      <a:pt x="148" y="26"/>
                    </a:lnTo>
                    <a:lnTo>
                      <a:pt x="152" y="22"/>
                    </a:lnTo>
                    <a:lnTo>
                      <a:pt x="152" y="22"/>
                    </a:lnTo>
                    <a:lnTo>
                      <a:pt x="152" y="22"/>
                    </a:lnTo>
                    <a:close/>
                    <a:moveTo>
                      <a:pt x="2" y="248"/>
                    </a:moveTo>
                    <a:lnTo>
                      <a:pt x="4" y="254"/>
                    </a:lnTo>
                    <a:lnTo>
                      <a:pt x="0" y="254"/>
                    </a:lnTo>
                    <a:lnTo>
                      <a:pt x="10" y="260"/>
                    </a:lnTo>
                    <a:lnTo>
                      <a:pt x="10" y="252"/>
                    </a:lnTo>
                    <a:lnTo>
                      <a:pt x="4" y="250"/>
                    </a:lnTo>
                    <a:lnTo>
                      <a:pt x="2" y="248"/>
                    </a:lnTo>
                    <a:lnTo>
                      <a:pt x="2" y="248"/>
                    </a:lnTo>
                    <a:lnTo>
                      <a:pt x="2" y="24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8" name="Freeform 1672"/>
              <p:cNvSpPr>
                <a:spLocks noEditPoints="1"/>
              </p:cNvSpPr>
              <p:nvPr/>
            </p:nvSpPr>
            <p:spPr bwMode="auto">
              <a:xfrm>
                <a:off x="4737100" y="4937125"/>
                <a:ext cx="57150" cy="60325"/>
              </a:xfrm>
              <a:custGeom>
                <a:avLst/>
                <a:gdLst>
                  <a:gd name="T0" fmla="*/ 10 w 36"/>
                  <a:gd name="T1" fmla="*/ 24 h 38"/>
                  <a:gd name="T2" fmla="*/ 10 w 36"/>
                  <a:gd name="T3" fmla="*/ 24 h 38"/>
                  <a:gd name="T4" fmla="*/ 2 w 36"/>
                  <a:gd name="T5" fmla="*/ 30 h 38"/>
                  <a:gd name="T6" fmla="*/ 0 w 36"/>
                  <a:gd name="T7" fmla="*/ 32 h 38"/>
                  <a:gd name="T8" fmla="*/ 0 w 36"/>
                  <a:gd name="T9" fmla="*/ 34 h 38"/>
                  <a:gd name="T10" fmla="*/ 6 w 36"/>
                  <a:gd name="T11" fmla="*/ 34 h 38"/>
                  <a:gd name="T12" fmla="*/ 18 w 36"/>
                  <a:gd name="T13" fmla="*/ 38 h 38"/>
                  <a:gd name="T14" fmla="*/ 18 w 36"/>
                  <a:gd name="T15" fmla="*/ 28 h 38"/>
                  <a:gd name="T16" fmla="*/ 10 w 36"/>
                  <a:gd name="T17" fmla="*/ 24 h 38"/>
                  <a:gd name="T18" fmla="*/ 10 w 36"/>
                  <a:gd name="T19" fmla="*/ 24 h 38"/>
                  <a:gd name="T20" fmla="*/ 10 w 36"/>
                  <a:gd name="T21" fmla="*/ 24 h 38"/>
                  <a:gd name="T22" fmla="*/ 28 w 36"/>
                  <a:gd name="T23" fmla="*/ 2 h 38"/>
                  <a:gd name="T24" fmla="*/ 28 w 36"/>
                  <a:gd name="T25" fmla="*/ 2 h 38"/>
                  <a:gd name="T26" fmla="*/ 18 w 36"/>
                  <a:gd name="T27" fmla="*/ 10 h 38"/>
                  <a:gd name="T28" fmla="*/ 16 w 36"/>
                  <a:gd name="T29" fmla="*/ 14 h 38"/>
                  <a:gd name="T30" fmla="*/ 20 w 36"/>
                  <a:gd name="T31" fmla="*/ 14 h 38"/>
                  <a:gd name="T32" fmla="*/ 34 w 36"/>
                  <a:gd name="T33" fmla="*/ 4 h 38"/>
                  <a:gd name="T34" fmla="*/ 36 w 36"/>
                  <a:gd name="T35" fmla="*/ 2 h 38"/>
                  <a:gd name="T36" fmla="*/ 34 w 36"/>
                  <a:gd name="T37" fmla="*/ 0 h 38"/>
                  <a:gd name="T38" fmla="*/ 28 w 36"/>
                  <a:gd name="T39" fmla="*/ 2 h 38"/>
                  <a:gd name="T40" fmla="*/ 28 w 36"/>
                  <a:gd name="T41" fmla="*/ 2 h 38"/>
                  <a:gd name="T42" fmla="*/ 28 w 36"/>
                  <a:gd name="T43"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8">
                    <a:moveTo>
                      <a:pt x="10" y="24"/>
                    </a:moveTo>
                    <a:lnTo>
                      <a:pt x="10" y="24"/>
                    </a:lnTo>
                    <a:lnTo>
                      <a:pt x="2" y="30"/>
                    </a:lnTo>
                    <a:lnTo>
                      <a:pt x="0" y="32"/>
                    </a:lnTo>
                    <a:lnTo>
                      <a:pt x="0" y="34"/>
                    </a:lnTo>
                    <a:lnTo>
                      <a:pt x="6" y="34"/>
                    </a:lnTo>
                    <a:lnTo>
                      <a:pt x="18" y="38"/>
                    </a:lnTo>
                    <a:lnTo>
                      <a:pt x="18" y="28"/>
                    </a:lnTo>
                    <a:lnTo>
                      <a:pt x="10" y="24"/>
                    </a:lnTo>
                    <a:lnTo>
                      <a:pt x="10" y="24"/>
                    </a:lnTo>
                    <a:lnTo>
                      <a:pt x="10" y="24"/>
                    </a:lnTo>
                    <a:close/>
                    <a:moveTo>
                      <a:pt x="28" y="2"/>
                    </a:moveTo>
                    <a:lnTo>
                      <a:pt x="28" y="2"/>
                    </a:lnTo>
                    <a:lnTo>
                      <a:pt x="18" y="10"/>
                    </a:lnTo>
                    <a:lnTo>
                      <a:pt x="16" y="14"/>
                    </a:lnTo>
                    <a:lnTo>
                      <a:pt x="20" y="14"/>
                    </a:lnTo>
                    <a:lnTo>
                      <a:pt x="34" y="4"/>
                    </a:lnTo>
                    <a:lnTo>
                      <a:pt x="36" y="2"/>
                    </a:lnTo>
                    <a:lnTo>
                      <a:pt x="34" y="0"/>
                    </a:lnTo>
                    <a:lnTo>
                      <a:pt x="28" y="2"/>
                    </a:lnTo>
                    <a:lnTo>
                      <a:pt x="28" y="2"/>
                    </a:lnTo>
                    <a:lnTo>
                      <a:pt x="28"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39" name="Freeform 1673"/>
              <p:cNvSpPr>
                <a:spLocks noEditPoints="1"/>
              </p:cNvSpPr>
              <p:nvPr/>
            </p:nvSpPr>
            <p:spPr bwMode="auto">
              <a:xfrm>
                <a:off x="1412875" y="4019550"/>
                <a:ext cx="358775" cy="307975"/>
              </a:xfrm>
              <a:custGeom>
                <a:avLst/>
                <a:gdLst>
                  <a:gd name="T0" fmla="*/ 140 w 226"/>
                  <a:gd name="T1" fmla="*/ 44 h 194"/>
                  <a:gd name="T2" fmla="*/ 134 w 226"/>
                  <a:gd name="T3" fmla="*/ 54 h 194"/>
                  <a:gd name="T4" fmla="*/ 132 w 226"/>
                  <a:gd name="T5" fmla="*/ 62 h 194"/>
                  <a:gd name="T6" fmla="*/ 130 w 226"/>
                  <a:gd name="T7" fmla="*/ 72 h 194"/>
                  <a:gd name="T8" fmla="*/ 138 w 226"/>
                  <a:gd name="T9" fmla="*/ 78 h 194"/>
                  <a:gd name="T10" fmla="*/ 150 w 226"/>
                  <a:gd name="T11" fmla="*/ 74 h 194"/>
                  <a:gd name="T12" fmla="*/ 150 w 226"/>
                  <a:gd name="T13" fmla="*/ 90 h 194"/>
                  <a:gd name="T14" fmla="*/ 156 w 226"/>
                  <a:gd name="T15" fmla="*/ 98 h 194"/>
                  <a:gd name="T16" fmla="*/ 166 w 226"/>
                  <a:gd name="T17" fmla="*/ 106 h 194"/>
                  <a:gd name="T18" fmla="*/ 226 w 226"/>
                  <a:gd name="T19" fmla="*/ 124 h 194"/>
                  <a:gd name="T20" fmla="*/ 168 w 226"/>
                  <a:gd name="T21" fmla="*/ 182 h 194"/>
                  <a:gd name="T22" fmla="*/ 148 w 226"/>
                  <a:gd name="T23" fmla="*/ 186 h 194"/>
                  <a:gd name="T24" fmla="*/ 138 w 226"/>
                  <a:gd name="T25" fmla="*/ 192 h 194"/>
                  <a:gd name="T26" fmla="*/ 124 w 226"/>
                  <a:gd name="T27" fmla="*/ 186 h 194"/>
                  <a:gd name="T28" fmla="*/ 122 w 226"/>
                  <a:gd name="T29" fmla="*/ 190 h 194"/>
                  <a:gd name="T30" fmla="*/ 114 w 226"/>
                  <a:gd name="T31" fmla="*/ 190 h 194"/>
                  <a:gd name="T32" fmla="*/ 112 w 226"/>
                  <a:gd name="T33" fmla="*/ 192 h 194"/>
                  <a:gd name="T34" fmla="*/ 102 w 226"/>
                  <a:gd name="T35" fmla="*/ 194 h 194"/>
                  <a:gd name="T36" fmla="*/ 94 w 226"/>
                  <a:gd name="T37" fmla="*/ 194 h 194"/>
                  <a:gd name="T38" fmla="*/ 82 w 226"/>
                  <a:gd name="T39" fmla="*/ 192 h 194"/>
                  <a:gd name="T40" fmla="*/ 74 w 226"/>
                  <a:gd name="T41" fmla="*/ 194 h 194"/>
                  <a:gd name="T42" fmla="*/ 68 w 226"/>
                  <a:gd name="T43" fmla="*/ 192 h 194"/>
                  <a:gd name="T44" fmla="*/ 62 w 226"/>
                  <a:gd name="T45" fmla="*/ 194 h 194"/>
                  <a:gd name="T46" fmla="*/ 50 w 226"/>
                  <a:gd name="T47" fmla="*/ 186 h 194"/>
                  <a:gd name="T48" fmla="*/ 48 w 226"/>
                  <a:gd name="T49" fmla="*/ 182 h 194"/>
                  <a:gd name="T50" fmla="*/ 44 w 226"/>
                  <a:gd name="T51" fmla="*/ 180 h 194"/>
                  <a:gd name="T52" fmla="*/ 36 w 226"/>
                  <a:gd name="T53" fmla="*/ 174 h 194"/>
                  <a:gd name="T54" fmla="*/ 28 w 226"/>
                  <a:gd name="T55" fmla="*/ 158 h 194"/>
                  <a:gd name="T56" fmla="*/ 26 w 226"/>
                  <a:gd name="T57" fmla="*/ 152 h 194"/>
                  <a:gd name="T58" fmla="*/ 16 w 226"/>
                  <a:gd name="T59" fmla="*/ 138 h 194"/>
                  <a:gd name="T60" fmla="*/ 6 w 226"/>
                  <a:gd name="T61" fmla="*/ 136 h 194"/>
                  <a:gd name="T62" fmla="*/ 0 w 226"/>
                  <a:gd name="T63" fmla="*/ 136 h 194"/>
                  <a:gd name="T64" fmla="*/ 8 w 226"/>
                  <a:gd name="T65" fmla="*/ 126 h 194"/>
                  <a:gd name="T66" fmla="*/ 16 w 226"/>
                  <a:gd name="T67" fmla="*/ 124 h 194"/>
                  <a:gd name="T68" fmla="*/ 18 w 226"/>
                  <a:gd name="T69" fmla="*/ 98 h 194"/>
                  <a:gd name="T70" fmla="*/ 26 w 226"/>
                  <a:gd name="T71" fmla="*/ 80 h 194"/>
                  <a:gd name="T72" fmla="*/ 30 w 226"/>
                  <a:gd name="T73" fmla="*/ 66 h 194"/>
                  <a:gd name="T74" fmla="*/ 38 w 226"/>
                  <a:gd name="T75" fmla="*/ 62 h 194"/>
                  <a:gd name="T76" fmla="*/ 44 w 226"/>
                  <a:gd name="T77" fmla="*/ 46 h 194"/>
                  <a:gd name="T78" fmla="*/ 46 w 226"/>
                  <a:gd name="T79" fmla="*/ 34 h 194"/>
                  <a:gd name="T80" fmla="*/ 54 w 226"/>
                  <a:gd name="T81" fmla="*/ 26 h 194"/>
                  <a:gd name="T82" fmla="*/ 68 w 226"/>
                  <a:gd name="T83" fmla="*/ 10 h 194"/>
                  <a:gd name="T84" fmla="*/ 74 w 226"/>
                  <a:gd name="T85" fmla="*/ 10 h 194"/>
                  <a:gd name="T86" fmla="*/ 78 w 226"/>
                  <a:gd name="T87" fmla="*/ 16 h 194"/>
                  <a:gd name="T88" fmla="*/ 84 w 226"/>
                  <a:gd name="T89" fmla="*/ 0 h 194"/>
                  <a:gd name="T90" fmla="*/ 92 w 226"/>
                  <a:gd name="T91" fmla="*/ 8 h 194"/>
                  <a:gd name="T92" fmla="*/ 100 w 226"/>
                  <a:gd name="T93" fmla="*/ 10 h 194"/>
                  <a:gd name="T94" fmla="*/ 104 w 226"/>
                  <a:gd name="T95" fmla="*/ 14 h 194"/>
                  <a:gd name="T96" fmla="*/ 118 w 226"/>
                  <a:gd name="T97" fmla="*/ 16 h 194"/>
                  <a:gd name="T98" fmla="*/ 128 w 226"/>
                  <a:gd name="T99" fmla="*/ 26 h 194"/>
                  <a:gd name="T100" fmla="*/ 134 w 226"/>
                  <a:gd name="T101" fmla="*/ 38 h 194"/>
                  <a:gd name="T102" fmla="*/ 140 w 226"/>
                  <a:gd name="T103" fmla="*/ 44 h 194"/>
                  <a:gd name="T104" fmla="*/ 76 w 226"/>
                  <a:gd name="T105" fmla="*/ 42 h 194"/>
                  <a:gd name="T106" fmla="*/ 84 w 226"/>
                  <a:gd name="T107" fmla="*/ 44 h 194"/>
                  <a:gd name="T108" fmla="*/ 76 w 226"/>
                  <a:gd name="T109" fmla="*/ 54 h 194"/>
                  <a:gd name="T110" fmla="*/ 72 w 226"/>
                  <a:gd name="T111" fmla="*/ 44 h 194"/>
                  <a:gd name="T112" fmla="*/ 76 w 226"/>
                  <a:gd name="T113"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6" h="194">
                    <a:moveTo>
                      <a:pt x="140" y="44"/>
                    </a:moveTo>
                    <a:lnTo>
                      <a:pt x="140" y="44"/>
                    </a:lnTo>
                    <a:lnTo>
                      <a:pt x="138" y="50"/>
                    </a:lnTo>
                    <a:lnTo>
                      <a:pt x="134" y="54"/>
                    </a:lnTo>
                    <a:lnTo>
                      <a:pt x="132" y="60"/>
                    </a:lnTo>
                    <a:lnTo>
                      <a:pt x="132" y="62"/>
                    </a:lnTo>
                    <a:lnTo>
                      <a:pt x="132" y="66"/>
                    </a:lnTo>
                    <a:lnTo>
                      <a:pt x="130" y="72"/>
                    </a:lnTo>
                    <a:lnTo>
                      <a:pt x="132" y="74"/>
                    </a:lnTo>
                    <a:lnTo>
                      <a:pt x="138" y="78"/>
                    </a:lnTo>
                    <a:lnTo>
                      <a:pt x="142" y="74"/>
                    </a:lnTo>
                    <a:lnTo>
                      <a:pt x="150" y="74"/>
                    </a:lnTo>
                    <a:lnTo>
                      <a:pt x="146" y="82"/>
                    </a:lnTo>
                    <a:lnTo>
                      <a:pt x="150" y="90"/>
                    </a:lnTo>
                    <a:lnTo>
                      <a:pt x="152" y="96"/>
                    </a:lnTo>
                    <a:lnTo>
                      <a:pt x="156" y="98"/>
                    </a:lnTo>
                    <a:lnTo>
                      <a:pt x="160" y="102"/>
                    </a:lnTo>
                    <a:lnTo>
                      <a:pt x="166" y="106"/>
                    </a:lnTo>
                    <a:lnTo>
                      <a:pt x="204" y="124"/>
                    </a:lnTo>
                    <a:lnTo>
                      <a:pt x="226" y="124"/>
                    </a:lnTo>
                    <a:lnTo>
                      <a:pt x="186" y="182"/>
                    </a:lnTo>
                    <a:lnTo>
                      <a:pt x="168" y="182"/>
                    </a:lnTo>
                    <a:lnTo>
                      <a:pt x="162" y="186"/>
                    </a:lnTo>
                    <a:lnTo>
                      <a:pt x="148" y="186"/>
                    </a:lnTo>
                    <a:lnTo>
                      <a:pt x="146" y="190"/>
                    </a:lnTo>
                    <a:lnTo>
                      <a:pt x="138" y="192"/>
                    </a:lnTo>
                    <a:lnTo>
                      <a:pt x="130" y="192"/>
                    </a:lnTo>
                    <a:lnTo>
                      <a:pt x="124" y="186"/>
                    </a:lnTo>
                    <a:lnTo>
                      <a:pt x="124" y="184"/>
                    </a:lnTo>
                    <a:lnTo>
                      <a:pt x="122" y="190"/>
                    </a:lnTo>
                    <a:lnTo>
                      <a:pt x="120" y="190"/>
                    </a:lnTo>
                    <a:lnTo>
                      <a:pt x="114" y="190"/>
                    </a:lnTo>
                    <a:lnTo>
                      <a:pt x="112" y="190"/>
                    </a:lnTo>
                    <a:lnTo>
                      <a:pt x="112" y="192"/>
                    </a:lnTo>
                    <a:lnTo>
                      <a:pt x="110" y="194"/>
                    </a:lnTo>
                    <a:lnTo>
                      <a:pt x="102" y="194"/>
                    </a:lnTo>
                    <a:lnTo>
                      <a:pt x="96" y="194"/>
                    </a:lnTo>
                    <a:lnTo>
                      <a:pt x="94" y="194"/>
                    </a:lnTo>
                    <a:lnTo>
                      <a:pt x="86" y="192"/>
                    </a:lnTo>
                    <a:lnTo>
                      <a:pt x="82" y="192"/>
                    </a:lnTo>
                    <a:lnTo>
                      <a:pt x="78" y="194"/>
                    </a:lnTo>
                    <a:lnTo>
                      <a:pt x="74" y="194"/>
                    </a:lnTo>
                    <a:lnTo>
                      <a:pt x="72" y="192"/>
                    </a:lnTo>
                    <a:lnTo>
                      <a:pt x="68" y="192"/>
                    </a:lnTo>
                    <a:lnTo>
                      <a:pt x="66" y="192"/>
                    </a:lnTo>
                    <a:lnTo>
                      <a:pt x="62" y="194"/>
                    </a:lnTo>
                    <a:lnTo>
                      <a:pt x="50" y="192"/>
                    </a:lnTo>
                    <a:lnTo>
                      <a:pt x="50" y="186"/>
                    </a:lnTo>
                    <a:lnTo>
                      <a:pt x="50" y="184"/>
                    </a:lnTo>
                    <a:lnTo>
                      <a:pt x="48" y="182"/>
                    </a:lnTo>
                    <a:lnTo>
                      <a:pt x="46" y="180"/>
                    </a:lnTo>
                    <a:lnTo>
                      <a:pt x="44" y="180"/>
                    </a:lnTo>
                    <a:lnTo>
                      <a:pt x="38" y="180"/>
                    </a:lnTo>
                    <a:lnTo>
                      <a:pt x="36" y="174"/>
                    </a:lnTo>
                    <a:lnTo>
                      <a:pt x="30" y="166"/>
                    </a:lnTo>
                    <a:lnTo>
                      <a:pt x="28" y="158"/>
                    </a:lnTo>
                    <a:lnTo>
                      <a:pt x="28" y="154"/>
                    </a:lnTo>
                    <a:lnTo>
                      <a:pt x="26" y="152"/>
                    </a:lnTo>
                    <a:lnTo>
                      <a:pt x="18" y="144"/>
                    </a:lnTo>
                    <a:lnTo>
                      <a:pt x="16" y="138"/>
                    </a:lnTo>
                    <a:lnTo>
                      <a:pt x="10" y="138"/>
                    </a:lnTo>
                    <a:lnTo>
                      <a:pt x="6" y="136"/>
                    </a:lnTo>
                    <a:lnTo>
                      <a:pt x="2" y="136"/>
                    </a:lnTo>
                    <a:lnTo>
                      <a:pt x="0" y="136"/>
                    </a:lnTo>
                    <a:lnTo>
                      <a:pt x="2" y="126"/>
                    </a:lnTo>
                    <a:lnTo>
                      <a:pt x="8" y="126"/>
                    </a:lnTo>
                    <a:lnTo>
                      <a:pt x="12" y="124"/>
                    </a:lnTo>
                    <a:lnTo>
                      <a:pt x="16" y="124"/>
                    </a:lnTo>
                    <a:lnTo>
                      <a:pt x="18" y="112"/>
                    </a:lnTo>
                    <a:lnTo>
                      <a:pt x="18" y="98"/>
                    </a:lnTo>
                    <a:lnTo>
                      <a:pt x="20" y="90"/>
                    </a:lnTo>
                    <a:lnTo>
                      <a:pt x="26" y="80"/>
                    </a:lnTo>
                    <a:lnTo>
                      <a:pt x="26" y="70"/>
                    </a:lnTo>
                    <a:lnTo>
                      <a:pt x="30" y="66"/>
                    </a:lnTo>
                    <a:lnTo>
                      <a:pt x="36" y="64"/>
                    </a:lnTo>
                    <a:lnTo>
                      <a:pt x="38" y="62"/>
                    </a:lnTo>
                    <a:lnTo>
                      <a:pt x="40" y="52"/>
                    </a:lnTo>
                    <a:lnTo>
                      <a:pt x="44" y="46"/>
                    </a:lnTo>
                    <a:lnTo>
                      <a:pt x="46" y="38"/>
                    </a:lnTo>
                    <a:lnTo>
                      <a:pt x="46" y="34"/>
                    </a:lnTo>
                    <a:lnTo>
                      <a:pt x="48" y="32"/>
                    </a:lnTo>
                    <a:lnTo>
                      <a:pt x="54" y="26"/>
                    </a:lnTo>
                    <a:lnTo>
                      <a:pt x="62" y="14"/>
                    </a:lnTo>
                    <a:lnTo>
                      <a:pt x="68" y="10"/>
                    </a:lnTo>
                    <a:lnTo>
                      <a:pt x="72" y="10"/>
                    </a:lnTo>
                    <a:lnTo>
                      <a:pt x="74" y="10"/>
                    </a:lnTo>
                    <a:lnTo>
                      <a:pt x="76" y="10"/>
                    </a:lnTo>
                    <a:lnTo>
                      <a:pt x="78" y="16"/>
                    </a:lnTo>
                    <a:lnTo>
                      <a:pt x="82" y="4"/>
                    </a:lnTo>
                    <a:lnTo>
                      <a:pt x="84" y="0"/>
                    </a:lnTo>
                    <a:lnTo>
                      <a:pt x="86" y="4"/>
                    </a:lnTo>
                    <a:lnTo>
                      <a:pt x="92" y="8"/>
                    </a:lnTo>
                    <a:lnTo>
                      <a:pt x="96" y="10"/>
                    </a:lnTo>
                    <a:lnTo>
                      <a:pt x="100" y="10"/>
                    </a:lnTo>
                    <a:lnTo>
                      <a:pt x="102" y="10"/>
                    </a:lnTo>
                    <a:lnTo>
                      <a:pt x="104" y="14"/>
                    </a:lnTo>
                    <a:lnTo>
                      <a:pt x="110" y="16"/>
                    </a:lnTo>
                    <a:lnTo>
                      <a:pt x="118" y="16"/>
                    </a:lnTo>
                    <a:lnTo>
                      <a:pt x="122" y="22"/>
                    </a:lnTo>
                    <a:lnTo>
                      <a:pt x="128" y="26"/>
                    </a:lnTo>
                    <a:lnTo>
                      <a:pt x="132" y="34"/>
                    </a:lnTo>
                    <a:lnTo>
                      <a:pt x="134" y="38"/>
                    </a:lnTo>
                    <a:lnTo>
                      <a:pt x="140" y="44"/>
                    </a:lnTo>
                    <a:lnTo>
                      <a:pt x="140" y="44"/>
                    </a:lnTo>
                    <a:lnTo>
                      <a:pt x="140" y="44"/>
                    </a:lnTo>
                    <a:close/>
                    <a:moveTo>
                      <a:pt x="76" y="42"/>
                    </a:moveTo>
                    <a:lnTo>
                      <a:pt x="76" y="42"/>
                    </a:lnTo>
                    <a:lnTo>
                      <a:pt x="84" y="44"/>
                    </a:lnTo>
                    <a:lnTo>
                      <a:pt x="84" y="46"/>
                    </a:lnTo>
                    <a:lnTo>
                      <a:pt x="76" y="54"/>
                    </a:lnTo>
                    <a:lnTo>
                      <a:pt x="72" y="46"/>
                    </a:lnTo>
                    <a:lnTo>
                      <a:pt x="72" y="44"/>
                    </a:lnTo>
                    <a:lnTo>
                      <a:pt x="76" y="42"/>
                    </a:lnTo>
                    <a:lnTo>
                      <a:pt x="76" y="42"/>
                    </a:lnTo>
                    <a:lnTo>
                      <a:pt x="76" y="4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0" name="Freeform 1674"/>
              <p:cNvSpPr>
                <a:spLocks/>
              </p:cNvSpPr>
              <p:nvPr/>
            </p:nvSpPr>
            <p:spPr bwMode="auto">
              <a:xfrm>
                <a:off x="1174750" y="2587625"/>
                <a:ext cx="15875" cy="19050"/>
              </a:xfrm>
              <a:custGeom>
                <a:avLst/>
                <a:gdLst>
                  <a:gd name="T0" fmla="*/ 6 w 10"/>
                  <a:gd name="T1" fmla="*/ 0 h 12"/>
                  <a:gd name="T2" fmla="*/ 6 w 10"/>
                  <a:gd name="T3" fmla="*/ 0 h 12"/>
                  <a:gd name="T4" fmla="*/ 6 w 10"/>
                  <a:gd name="T5" fmla="*/ 2 h 12"/>
                  <a:gd name="T6" fmla="*/ 0 w 10"/>
                  <a:gd name="T7" fmla="*/ 2 h 12"/>
                  <a:gd name="T8" fmla="*/ 2 w 10"/>
                  <a:gd name="T9" fmla="*/ 6 h 12"/>
                  <a:gd name="T10" fmla="*/ 6 w 10"/>
                  <a:gd name="T11" fmla="*/ 12 h 12"/>
                  <a:gd name="T12" fmla="*/ 8 w 10"/>
                  <a:gd name="T13" fmla="*/ 10 h 12"/>
                  <a:gd name="T14" fmla="*/ 10 w 10"/>
                  <a:gd name="T15" fmla="*/ 10 h 12"/>
                  <a:gd name="T16" fmla="*/ 10 w 10"/>
                  <a:gd name="T17" fmla="*/ 0 h 12"/>
                  <a:gd name="T18" fmla="*/ 6 w 10"/>
                  <a:gd name="T19" fmla="*/ 0 h 12"/>
                  <a:gd name="T20" fmla="*/ 6 w 10"/>
                  <a:gd name="T21" fmla="*/ 0 h 12"/>
                  <a:gd name="T22" fmla="*/ 6 w 10"/>
                  <a:gd name="T2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2">
                    <a:moveTo>
                      <a:pt x="6" y="0"/>
                    </a:moveTo>
                    <a:lnTo>
                      <a:pt x="6" y="0"/>
                    </a:lnTo>
                    <a:lnTo>
                      <a:pt x="6" y="2"/>
                    </a:lnTo>
                    <a:lnTo>
                      <a:pt x="0" y="2"/>
                    </a:lnTo>
                    <a:lnTo>
                      <a:pt x="2" y="6"/>
                    </a:lnTo>
                    <a:lnTo>
                      <a:pt x="6" y="12"/>
                    </a:lnTo>
                    <a:lnTo>
                      <a:pt x="8" y="10"/>
                    </a:lnTo>
                    <a:lnTo>
                      <a:pt x="10" y="10"/>
                    </a:lnTo>
                    <a:lnTo>
                      <a:pt x="10" y="0"/>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1" name="Freeform 1675"/>
              <p:cNvSpPr>
                <a:spLocks/>
              </p:cNvSpPr>
              <p:nvPr/>
            </p:nvSpPr>
            <p:spPr bwMode="auto">
              <a:xfrm>
                <a:off x="1171575" y="2613025"/>
                <a:ext cx="28575" cy="19050"/>
              </a:xfrm>
              <a:custGeom>
                <a:avLst/>
                <a:gdLst>
                  <a:gd name="T0" fmla="*/ 6 w 18"/>
                  <a:gd name="T1" fmla="*/ 0 h 12"/>
                  <a:gd name="T2" fmla="*/ 6 w 18"/>
                  <a:gd name="T3" fmla="*/ 0 h 12"/>
                  <a:gd name="T4" fmla="*/ 2 w 18"/>
                  <a:gd name="T5" fmla="*/ 2 h 12"/>
                  <a:gd name="T6" fmla="*/ 0 w 18"/>
                  <a:gd name="T7" fmla="*/ 4 h 12"/>
                  <a:gd name="T8" fmla="*/ 0 w 18"/>
                  <a:gd name="T9" fmla="*/ 8 h 12"/>
                  <a:gd name="T10" fmla="*/ 6 w 18"/>
                  <a:gd name="T11" fmla="*/ 12 h 12"/>
                  <a:gd name="T12" fmla="*/ 10 w 18"/>
                  <a:gd name="T13" fmla="*/ 12 h 12"/>
                  <a:gd name="T14" fmla="*/ 16 w 18"/>
                  <a:gd name="T15" fmla="*/ 12 h 12"/>
                  <a:gd name="T16" fmla="*/ 16 w 18"/>
                  <a:gd name="T17" fmla="*/ 6 h 12"/>
                  <a:gd name="T18" fmla="*/ 18 w 18"/>
                  <a:gd name="T19" fmla="*/ 6 h 12"/>
                  <a:gd name="T20" fmla="*/ 18 w 18"/>
                  <a:gd name="T21" fmla="*/ 2 h 12"/>
                  <a:gd name="T22" fmla="*/ 16 w 18"/>
                  <a:gd name="T23" fmla="*/ 2 h 12"/>
                  <a:gd name="T24" fmla="*/ 6 w 18"/>
                  <a:gd name="T25" fmla="*/ 0 h 12"/>
                  <a:gd name="T26" fmla="*/ 6 w 18"/>
                  <a:gd name="T27" fmla="*/ 0 h 12"/>
                  <a:gd name="T28" fmla="*/ 6 w 18"/>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12">
                    <a:moveTo>
                      <a:pt x="6" y="0"/>
                    </a:moveTo>
                    <a:lnTo>
                      <a:pt x="6" y="0"/>
                    </a:lnTo>
                    <a:lnTo>
                      <a:pt x="2" y="2"/>
                    </a:lnTo>
                    <a:lnTo>
                      <a:pt x="0" y="4"/>
                    </a:lnTo>
                    <a:lnTo>
                      <a:pt x="0" y="8"/>
                    </a:lnTo>
                    <a:lnTo>
                      <a:pt x="6" y="12"/>
                    </a:lnTo>
                    <a:lnTo>
                      <a:pt x="10" y="12"/>
                    </a:lnTo>
                    <a:lnTo>
                      <a:pt x="16" y="12"/>
                    </a:lnTo>
                    <a:lnTo>
                      <a:pt x="16" y="6"/>
                    </a:lnTo>
                    <a:lnTo>
                      <a:pt x="18" y="6"/>
                    </a:lnTo>
                    <a:lnTo>
                      <a:pt x="18" y="2"/>
                    </a:lnTo>
                    <a:lnTo>
                      <a:pt x="16" y="2"/>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2" name="Freeform 1676"/>
              <p:cNvSpPr>
                <a:spLocks/>
              </p:cNvSpPr>
              <p:nvPr/>
            </p:nvSpPr>
            <p:spPr bwMode="auto">
              <a:xfrm>
                <a:off x="1209675" y="2571750"/>
                <a:ext cx="107950" cy="85725"/>
              </a:xfrm>
              <a:custGeom>
                <a:avLst/>
                <a:gdLst>
                  <a:gd name="T0" fmla="*/ 62 w 68"/>
                  <a:gd name="T1" fmla="*/ 20 h 54"/>
                  <a:gd name="T2" fmla="*/ 64 w 68"/>
                  <a:gd name="T3" fmla="*/ 14 h 54"/>
                  <a:gd name="T4" fmla="*/ 68 w 68"/>
                  <a:gd name="T5" fmla="*/ 14 h 54"/>
                  <a:gd name="T6" fmla="*/ 68 w 68"/>
                  <a:gd name="T7" fmla="*/ 8 h 54"/>
                  <a:gd name="T8" fmla="*/ 68 w 68"/>
                  <a:gd name="T9" fmla="*/ 4 h 54"/>
                  <a:gd name="T10" fmla="*/ 64 w 68"/>
                  <a:gd name="T11" fmla="*/ 4 h 54"/>
                  <a:gd name="T12" fmla="*/ 64 w 68"/>
                  <a:gd name="T13" fmla="*/ 6 h 54"/>
                  <a:gd name="T14" fmla="*/ 62 w 68"/>
                  <a:gd name="T15" fmla="*/ 6 h 54"/>
                  <a:gd name="T16" fmla="*/ 50 w 68"/>
                  <a:gd name="T17" fmla="*/ 4 h 54"/>
                  <a:gd name="T18" fmla="*/ 32 w 68"/>
                  <a:gd name="T19" fmla="*/ 0 h 54"/>
                  <a:gd name="T20" fmla="*/ 28 w 68"/>
                  <a:gd name="T21" fmla="*/ 4 h 54"/>
                  <a:gd name="T22" fmla="*/ 28 w 68"/>
                  <a:gd name="T23" fmla="*/ 6 h 54"/>
                  <a:gd name="T24" fmla="*/ 22 w 68"/>
                  <a:gd name="T25" fmla="*/ 6 h 54"/>
                  <a:gd name="T26" fmla="*/ 16 w 68"/>
                  <a:gd name="T27" fmla="*/ 6 h 54"/>
                  <a:gd name="T28" fmla="*/ 0 w 68"/>
                  <a:gd name="T29" fmla="*/ 12 h 54"/>
                  <a:gd name="T30" fmla="*/ 0 w 68"/>
                  <a:gd name="T31" fmla="*/ 30 h 54"/>
                  <a:gd name="T32" fmla="*/ 8 w 68"/>
                  <a:gd name="T33" fmla="*/ 32 h 54"/>
                  <a:gd name="T34" fmla="*/ 8 w 68"/>
                  <a:gd name="T35" fmla="*/ 42 h 54"/>
                  <a:gd name="T36" fmla="*/ 16 w 68"/>
                  <a:gd name="T37" fmla="*/ 42 h 54"/>
                  <a:gd name="T38" fmla="*/ 18 w 68"/>
                  <a:gd name="T39" fmla="*/ 40 h 54"/>
                  <a:gd name="T40" fmla="*/ 18 w 68"/>
                  <a:gd name="T41" fmla="*/ 38 h 54"/>
                  <a:gd name="T42" fmla="*/ 28 w 68"/>
                  <a:gd name="T43" fmla="*/ 40 h 54"/>
                  <a:gd name="T44" fmla="*/ 34 w 68"/>
                  <a:gd name="T45" fmla="*/ 42 h 54"/>
                  <a:gd name="T46" fmla="*/ 34 w 68"/>
                  <a:gd name="T47" fmla="*/ 46 h 54"/>
                  <a:gd name="T48" fmla="*/ 40 w 68"/>
                  <a:gd name="T49" fmla="*/ 46 h 54"/>
                  <a:gd name="T50" fmla="*/ 42 w 68"/>
                  <a:gd name="T51" fmla="*/ 54 h 54"/>
                  <a:gd name="T52" fmla="*/ 50 w 68"/>
                  <a:gd name="T53" fmla="*/ 50 h 54"/>
                  <a:gd name="T54" fmla="*/ 50 w 68"/>
                  <a:gd name="T55" fmla="*/ 48 h 54"/>
                  <a:gd name="T56" fmla="*/ 52 w 68"/>
                  <a:gd name="T57" fmla="*/ 42 h 54"/>
                  <a:gd name="T58" fmla="*/ 54 w 68"/>
                  <a:gd name="T59" fmla="*/ 40 h 54"/>
                  <a:gd name="T60" fmla="*/ 58 w 68"/>
                  <a:gd name="T61" fmla="*/ 38 h 54"/>
                  <a:gd name="T62" fmla="*/ 52 w 68"/>
                  <a:gd name="T63" fmla="*/ 24 h 54"/>
                  <a:gd name="T64" fmla="*/ 52 w 68"/>
                  <a:gd name="T65" fmla="*/ 22 h 54"/>
                  <a:gd name="T66" fmla="*/ 54 w 68"/>
                  <a:gd name="T67" fmla="*/ 20 h 54"/>
                  <a:gd name="T68" fmla="*/ 58 w 68"/>
                  <a:gd name="T69" fmla="*/ 20 h 54"/>
                  <a:gd name="T70" fmla="*/ 62 w 68"/>
                  <a:gd name="T71" fmla="*/ 20 h 54"/>
                  <a:gd name="T72" fmla="*/ 62 w 68"/>
                  <a:gd name="T73" fmla="*/ 20 h 54"/>
                  <a:gd name="T74" fmla="*/ 62 w 68"/>
                  <a:gd name="T75"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8" h="54">
                    <a:moveTo>
                      <a:pt x="62" y="20"/>
                    </a:moveTo>
                    <a:lnTo>
                      <a:pt x="64" y="14"/>
                    </a:lnTo>
                    <a:lnTo>
                      <a:pt x="68" y="14"/>
                    </a:lnTo>
                    <a:lnTo>
                      <a:pt x="68" y="8"/>
                    </a:lnTo>
                    <a:lnTo>
                      <a:pt x="68" y="4"/>
                    </a:lnTo>
                    <a:lnTo>
                      <a:pt x="64" y="4"/>
                    </a:lnTo>
                    <a:lnTo>
                      <a:pt x="64" y="6"/>
                    </a:lnTo>
                    <a:lnTo>
                      <a:pt x="62" y="6"/>
                    </a:lnTo>
                    <a:lnTo>
                      <a:pt x="50" y="4"/>
                    </a:lnTo>
                    <a:lnTo>
                      <a:pt x="32" y="0"/>
                    </a:lnTo>
                    <a:lnTo>
                      <a:pt x="28" y="4"/>
                    </a:lnTo>
                    <a:lnTo>
                      <a:pt x="28" y="6"/>
                    </a:lnTo>
                    <a:lnTo>
                      <a:pt x="22" y="6"/>
                    </a:lnTo>
                    <a:lnTo>
                      <a:pt x="16" y="6"/>
                    </a:lnTo>
                    <a:lnTo>
                      <a:pt x="0" y="12"/>
                    </a:lnTo>
                    <a:lnTo>
                      <a:pt x="0" y="30"/>
                    </a:lnTo>
                    <a:lnTo>
                      <a:pt x="8" y="32"/>
                    </a:lnTo>
                    <a:lnTo>
                      <a:pt x="8" y="42"/>
                    </a:lnTo>
                    <a:lnTo>
                      <a:pt x="16" y="42"/>
                    </a:lnTo>
                    <a:lnTo>
                      <a:pt x="18" y="40"/>
                    </a:lnTo>
                    <a:lnTo>
                      <a:pt x="18" y="38"/>
                    </a:lnTo>
                    <a:lnTo>
                      <a:pt x="28" y="40"/>
                    </a:lnTo>
                    <a:lnTo>
                      <a:pt x="34" y="42"/>
                    </a:lnTo>
                    <a:lnTo>
                      <a:pt x="34" y="46"/>
                    </a:lnTo>
                    <a:lnTo>
                      <a:pt x="40" y="46"/>
                    </a:lnTo>
                    <a:lnTo>
                      <a:pt x="42" y="54"/>
                    </a:lnTo>
                    <a:lnTo>
                      <a:pt x="50" y="50"/>
                    </a:lnTo>
                    <a:lnTo>
                      <a:pt x="50" y="48"/>
                    </a:lnTo>
                    <a:lnTo>
                      <a:pt x="52" y="42"/>
                    </a:lnTo>
                    <a:lnTo>
                      <a:pt x="54" y="40"/>
                    </a:lnTo>
                    <a:lnTo>
                      <a:pt x="58" y="38"/>
                    </a:lnTo>
                    <a:lnTo>
                      <a:pt x="52" y="24"/>
                    </a:lnTo>
                    <a:lnTo>
                      <a:pt x="52" y="22"/>
                    </a:lnTo>
                    <a:lnTo>
                      <a:pt x="54" y="20"/>
                    </a:lnTo>
                    <a:lnTo>
                      <a:pt x="58" y="20"/>
                    </a:lnTo>
                    <a:lnTo>
                      <a:pt x="62" y="20"/>
                    </a:lnTo>
                    <a:lnTo>
                      <a:pt x="62" y="20"/>
                    </a:lnTo>
                    <a:lnTo>
                      <a:pt x="62" y="2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3" name="Freeform 1677"/>
              <p:cNvSpPr>
                <a:spLocks/>
              </p:cNvSpPr>
              <p:nvPr/>
            </p:nvSpPr>
            <p:spPr bwMode="auto">
              <a:xfrm>
                <a:off x="1508125" y="3914775"/>
                <a:ext cx="155575" cy="174625"/>
              </a:xfrm>
              <a:custGeom>
                <a:avLst/>
                <a:gdLst>
                  <a:gd name="T0" fmla="*/ 26 w 98"/>
                  <a:gd name="T1" fmla="*/ 8 h 110"/>
                  <a:gd name="T2" fmla="*/ 16 w 98"/>
                  <a:gd name="T3" fmla="*/ 8 h 110"/>
                  <a:gd name="T4" fmla="*/ 10 w 98"/>
                  <a:gd name="T5" fmla="*/ 18 h 110"/>
                  <a:gd name="T6" fmla="*/ 4 w 98"/>
                  <a:gd name="T7" fmla="*/ 20 h 110"/>
                  <a:gd name="T8" fmla="*/ 4 w 98"/>
                  <a:gd name="T9" fmla="*/ 38 h 110"/>
                  <a:gd name="T10" fmla="*/ 0 w 98"/>
                  <a:gd name="T11" fmla="*/ 52 h 110"/>
                  <a:gd name="T12" fmla="*/ 0 w 98"/>
                  <a:gd name="T13" fmla="*/ 64 h 110"/>
                  <a:gd name="T14" fmla="*/ 0 w 98"/>
                  <a:gd name="T15" fmla="*/ 80 h 110"/>
                  <a:gd name="T16" fmla="*/ 10 w 98"/>
                  <a:gd name="T17" fmla="*/ 78 h 110"/>
                  <a:gd name="T18" fmla="*/ 16 w 98"/>
                  <a:gd name="T19" fmla="*/ 78 h 110"/>
                  <a:gd name="T20" fmla="*/ 20 w 98"/>
                  <a:gd name="T21" fmla="*/ 70 h 110"/>
                  <a:gd name="T22" fmla="*/ 26 w 98"/>
                  <a:gd name="T23" fmla="*/ 70 h 110"/>
                  <a:gd name="T24" fmla="*/ 36 w 98"/>
                  <a:gd name="T25" fmla="*/ 78 h 110"/>
                  <a:gd name="T26" fmla="*/ 40 w 98"/>
                  <a:gd name="T27" fmla="*/ 78 h 110"/>
                  <a:gd name="T28" fmla="*/ 48 w 98"/>
                  <a:gd name="T29" fmla="*/ 82 h 110"/>
                  <a:gd name="T30" fmla="*/ 62 w 98"/>
                  <a:gd name="T31" fmla="*/ 88 h 110"/>
                  <a:gd name="T32" fmla="*/ 72 w 98"/>
                  <a:gd name="T33" fmla="*/ 100 h 110"/>
                  <a:gd name="T34" fmla="*/ 80 w 98"/>
                  <a:gd name="T35" fmla="*/ 110 h 110"/>
                  <a:gd name="T36" fmla="*/ 88 w 98"/>
                  <a:gd name="T37" fmla="*/ 110 h 110"/>
                  <a:gd name="T38" fmla="*/ 98 w 98"/>
                  <a:gd name="T39" fmla="*/ 100 h 110"/>
                  <a:gd name="T40" fmla="*/ 84 w 98"/>
                  <a:gd name="T41" fmla="*/ 92 h 110"/>
                  <a:gd name="T42" fmla="*/ 80 w 98"/>
                  <a:gd name="T43" fmla="*/ 82 h 110"/>
                  <a:gd name="T44" fmla="*/ 80 w 98"/>
                  <a:gd name="T45" fmla="*/ 78 h 110"/>
                  <a:gd name="T46" fmla="*/ 66 w 98"/>
                  <a:gd name="T47" fmla="*/ 72 h 110"/>
                  <a:gd name="T48" fmla="*/ 64 w 98"/>
                  <a:gd name="T49" fmla="*/ 58 h 110"/>
                  <a:gd name="T50" fmla="*/ 56 w 98"/>
                  <a:gd name="T51" fmla="*/ 58 h 110"/>
                  <a:gd name="T52" fmla="*/ 48 w 98"/>
                  <a:gd name="T53" fmla="*/ 46 h 110"/>
                  <a:gd name="T54" fmla="*/ 44 w 98"/>
                  <a:gd name="T55" fmla="*/ 48 h 110"/>
                  <a:gd name="T56" fmla="*/ 38 w 98"/>
                  <a:gd name="T57" fmla="*/ 44 h 110"/>
                  <a:gd name="T58" fmla="*/ 36 w 98"/>
                  <a:gd name="T59" fmla="*/ 22 h 110"/>
                  <a:gd name="T60" fmla="*/ 34 w 98"/>
                  <a:gd name="T61" fmla="*/ 0 h 110"/>
                  <a:gd name="T62" fmla="*/ 34 w 98"/>
                  <a:gd name="T6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110">
                    <a:moveTo>
                      <a:pt x="34" y="0"/>
                    </a:moveTo>
                    <a:lnTo>
                      <a:pt x="26" y="8"/>
                    </a:lnTo>
                    <a:lnTo>
                      <a:pt x="18" y="8"/>
                    </a:lnTo>
                    <a:lnTo>
                      <a:pt x="16" y="8"/>
                    </a:lnTo>
                    <a:lnTo>
                      <a:pt x="10" y="12"/>
                    </a:lnTo>
                    <a:lnTo>
                      <a:pt x="10" y="18"/>
                    </a:lnTo>
                    <a:lnTo>
                      <a:pt x="8" y="20"/>
                    </a:lnTo>
                    <a:lnTo>
                      <a:pt x="4" y="20"/>
                    </a:lnTo>
                    <a:lnTo>
                      <a:pt x="4" y="26"/>
                    </a:lnTo>
                    <a:lnTo>
                      <a:pt x="4" y="38"/>
                    </a:lnTo>
                    <a:lnTo>
                      <a:pt x="2" y="44"/>
                    </a:lnTo>
                    <a:lnTo>
                      <a:pt x="0" y="52"/>
                    </a:lnTo>
                    <a:lnTo>
                      <a:pt x="0" y="58"/>
                    </a:lnTo>
                    <a:lnTo>
                      <a:pt x="0" y="64"/>
                    </a:lnTo>
                    <a:lnTo>
                      <a:pt x="0" y="72"/>
                    </a:lnTo>
                    <a:lnTo>
                      <a:pt x="0" y="80"/>
                    </a:lnTo>
                    <a:lnTo>
                      <a:pt x="8" y="78"/>
                    </a:lnTo>
                    <a:lnTo>
                      <a:pt x="10" y="78"/>
                    </a:lnTo>
                    <a:lnTo>
                      <a:pt x="12" y="78"/>
                    </a:lnTo>
                    <a:lnTo>
                      <a:pt x="16" y="78"/>
                    </a:lnTo>
                    <a:lnTo>
                      <a:pt x="18" y="82"/>
                    </a:lnTo>
                    <a:lnTo>
                      <a:pt x="20" y="70"/>
                    </a:lnTo>
                    <a:lnTo>
                      <a:pt x="22" y="66"/>
                    </a:lnTo>
                    <a:lnTo>
                      <a:pt x="26" y="70"/>
                    </a:lnTo>
                    <a:lnTo>
                      <a:pt x="30" y="74"/>
                    </a:lnTo>
                    <a:lnTo>
                      <a:pt x="36" y="78"/>
                    </a:lnTo>
                    <a:lnTo>
                      <a:pt x="38" y="78"/>
                    </a:lnTo>
                    <a:lnTo>
                      <a:pt x="40" y="78"/>
                    </a:lnTo>
                    <a:lnTo>
                      <a:pt x="44" y="80"/>
                    </a:lnTo>
                    <a:lnTo>
                      <a:pt x="48" y="82"/>
                    </a:lnTo>
                    <a:lnTo>
                      <a:pt x="56" y="82"/>
                    </a:lnTo>
                    <a:lnTo>
                      <a:pt x="62" y="88"/>
                    </a:lnTo>
                    <a:lnTo>
                      <a:pt x="66" y="92"/>
                    </a:lnTo>
                    <a:lnTo>
                      <a:pt x="72" y="100"/>
                    </a:lnTo>
                    <a:lnTo>
                      <a:pt x="74" y="106"/>
                    </a:lnTo>
                    <a:lnTo>
                      <a:pt x="80" y="110"/>
                    </a:lnTo>
                    <a:lnTo>
                      <a:pt x="82" y="108"/>
                    </a:lnTo>
                    <a:lnTo>
                      <a:pt x="88" y="110"/>
                    </a:lnTo>
                    <a:lnTo>
                      <a:pt x="98" y="106"/>
                    </a:lnTo>
                    <a:lnTo>
                      <a:pt x="98" y="100"/>
                    </a:lnTo>
                    <a:lnTo>
                      <a:pt x="88" y="96"/>
                    </a:lnTo>
                    <a:lnTo>
                      <a:pt x="84" y="92"/>
                    </a:lnTo>
                    <a:lnTo>
                      <a:pt x="82" y="88"/>
                    </a:lnTo>
                    <a:lnTo>
                      <a:pt x="80" y="82"/>
                    </a:lnTo>
                    <a:lnTo>
                      <a:pt x="80" y="80"/>
                    </a:lnTo>
                    <a:lnTo>
                      <a:pt x="80" y="78"/>
                    </a:lnTo>
                    <a:lnTo>
                      <a:pt x="74" y="74"/>
                    </a:lnTo>
                    <a:lnTo>
                      <a:pt x="66" y="72"/>
                    </a:lnTo>
                    <a:lnTo>
                      <a:pt x="66" y="66"/>
                    </a:lnTo>
                    <a:lnTo>
                      <a:pt x="64" y="58"/>
                    </a:lnTo>
                    <a:lnTo>
                      <a:pt x="58" y="58"/>
                    </a:lnTo>
                    <a:lnTo>
                      <a:pt x="56" y="58"/>
                    </a:lnTo>
                    <a:lnTo>
                      <a:pt x="52" y="54"/>
                    </a:lnTo>
                    <a:lnTo>
                      <a:pt x="48" y="46"/>
                    </a:lnTo>
                    <a:lnTo>
                      <a:pt x="46" y="48"/>
                    </a:lnTo>
                    <a:lnTo>
                      <a:pt x="44" y="48"/>
                    </a:lnTo>
                    <a:lnTo>
                      <a:pt x="44" y="46"/>
                    </a:lnTo>
                    <a:lnTo>
                      <a:pt x="38" y="44"/>
                    </a:lnTo>
                    <a:lnTo>
                      <a:pt x="36" y="34"/>
                    </a:lnTo>
                    <a:lnTo>
                      <a:pt x="36" y="22"/>
                    </a:lnTo>
                    <a:lnTo>
                      <a:pt x="36" y="10"/>
                    </a:lnTo>
                    <a:lnTo>
                      <a:pt x="34" y="0"/>
                    </a:lnTo>
                    <a:lnTo>
                      <a:pt x="34" y="0"/>
                    </a:lnTo>
                    <a:lnTo>
                      <a:pt x="3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4" name="Freeform 1678"/>
              <p:cNvSpPr>
                <a:spLocks noEditPoints="1"/>
              </p:cNvSpPr>
              <p:nvPr/>
            </p:nvSpPr>
            <p:spPr bwMode="auto">
              <a:xfrm>
                <a:off x="844550" y="4337050"/>
                <a:ext cx="79375" cy="69850"/>
              </a:xfrm>
              <a:custGeom>
                <a:avLst/>
                <a:gdLst>
                  <a:gd name="T0" fmla="*/ 24 w 50"/>
                  <a:gd name="T1" fmla="*/ 26 h 44"/>
                  <a:gd name="T2" fmla="*/ 24 w 50"/>
                  <a:gd name="T3" fmla="*/ 26 h 44"/>
                  <a:gd name="T4" fmla="*/ 24 w 50"/>
                  <a:gd name="T5" fmla="*/ 36 h 44"/>
                  <a:gd name="T6" fmla="*/ 20 w 50"/>
                  <a:gd name="T7" fmla="*/ 44 h 44"/>
                  <a:gd name="T8" fmla="*/ 50 w 50"/>
                  <a:gd name="T9" fmla="*/ 44 h 44"/>
                  <a:gd name="T10" fmla="*/ 50 w 50"/>
                  <a:gd name="T11" fmla="*/ 22 h 44"/>
                  <a:gd name="T12" fmla="*/ 24 w 50"/>
                  <a:gd name="T13" fmla="*/ 26 h 44"/>
                  <a:gd name="T14" fmla="*/ 24 w 50"/>
                  <a:gd name="T15" fmla="*/ 26 h 44"/>
                  <a:gd name="T16" fmla="*/ 24 w 50"/>
                  <a:gd name="T17" fmla="*/ 26 h 44"/>
                  <a:gd name="T18" fmla="*/ 6 w 50"/>
                  <a:gd name="T19" fmla="*/ 0 h 44"/>
                  <a:gd name="T20" fmla="*/ 6 w 50"/>
                  <a:gd name="T21" fmla="*/ 0 h 44"/>
                  <a:gd name="T22" fmla="*/ 0 w 50"/>
                  <a:gd name="T23" fmla="*/ 4 h 44"/>
                  <a:gd name="T24" fmla="*/ 4 w 50"/>
                  <a:gd name="T25" fmla="*/ 8 h 44"/>
                  <a:gd name="T26" fmla="*/ 8 w 50"/>
                  <a:gd name="T27" fmla="*/ 8 h 44"/>
                  <a:gd name="T28" fmla="*/ 8 w 50"/>
                  <a:gd name="T29" fmla="*/ 2 h 44"/>
                  <a:gd name="T30" fmla="*/ 8 w 50"/>
                  <a:gd name="T31" fmla="*/ 0 h 44"/>
                  <a:gd name="T32" fmla="*/ 6 w 50"/>
                  <a:gd name="T33" fmla="*/ 0 h 44"/>
                  <a:gd name="T34" fmla="*/ 6 w 50"/>
                  <a:gd name="T35" fmla="*/ 0 h 44"/>
                  <a:gd name="T36" fmla="*/ 6 w 50"/>
                  <a:gd name="T3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44">
                    <a:moveTo>
                      <a:pt x="24" y="26"/>
                    </a:moveTo>
                    <a:lnTo>
                      <a:pt x="24" y="26"/>
                    </a:lnTo>
                    <a:lnTo>
                      <a:pt x="24" y="36"/>
                    </a:lnTo>
                    <a:lnTo>
                      <a:pt x="20" y="44"/>
                    </a:lnTo>
                    <a:lnTo>
                      <a:pt x="50" y="44"/>
                    </a:lnTo>
                    <a:lnTo>
                      <a:pt x="50" y="22"/>
                    </a:lnTo>
                    <a:lnTo>
                      <a:pt x="24" y="26"/>
                    </a:lnTo>
                    <a:lnTo>
                      <a:pt x="24" y="26"/>
                    </a:lnTo>
                    <a:lnTo>
                      <a:pt x="24" y="26"/>
                    </a:lnTo>
                    <a:close/>
                    <a:moveTo>
                      <a:pt x="6" y="0"/>
                    </a:moveTo>
                    <a:lnTo>
                      <a:pt x="6" y="0"/>
                    </a:lnTo>
                    <a:lnTo>
                      <a:pt x="0" y="4"/>
                    </a:lnTo>
                    <a:lnTo>
                      <a:pt x="4" y="8"/>
                    </a:lnTo>
                    <a:lnTo>
                      <a:pt x="8" y="8"/>
                    </a:lnTo>
                    <a:lnTo>
                      <a:pt x="8" y="2"/>
                    </a:lnTo>
                    <a:lnTo>
                      <a:pt x="8" y="0"/>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5" name="Freeform 1679"/>
              <p:cNvSpPr>
                <a:spLocks noEditPoints="1"/>
              </p:cNvSpPr>
              <p:nvPr/>
            </p:nvSpPr>
            <p:spPr bwMode="auto">
              <a:xfrm>
                <a:off x="1231900" y="3517900"/>
                <a:ext cx="257175" cy="295275"/>
              </a:xfrm>
              <a:custGeom>
                <a:avLst/>
                <a:gdLst>
                  <a:gd name="T0" fmla="*/ 0 w 162"/>
                  <a:gd name="T1" fmla="*/ 0 h 186"/>
                  <a:gd name="T2" fmla="*/ 0 w 162"/>
                  <a:gd name="T3" fmla="*/ 10 h 186"/>
                  <a:gd name="T4" fmla="*/ 4 w 162"/>
                  <a:gd name="T5" fmla="*/ 20 h 186"/>
                  <a:gd name="T6" fmla="*/ 0 w 162"/>
                  <a:gd name="T7" fmla="*/ 28 h 186"/>
                  <a:gd name="T8" fmla="*/ 0 w 162"/>
                  <a:gd name="T9" fmla="*/ 42 h 186"/>
                  <a:gd name="T10" fmla="*/ 4 w 162"/>
                  <a:gd name="T11" fmla="*/ 48 h 186"/>
                  <a:gd name="T12" fmla="*/ 110 w 162"/>
                  <a:gd name="T13" fmla="*/ 184 h 186"/>
                  <a:gd name="T14" fmla="*/ 116 w 162"/>
                  <a:gd name="T15" fmla="*/ 184 h 186"/>
                  <a:gd name="T16" fmla="*/ 130 w 162"/>
                  <a:gd name="T17" fmla="*/ 186 h 186"/>
                  <a:gd name="T18" fmla="*/ 138 w 162"/>
                  <a:gd name="T19" fmla="*/ 176 h 186"/>
                  <a:gd name="T20" fmla="*/ 146 w 162"/>
                  <a:gd name="T21" fmla="*/ 162 h 186"/>
                  <a:gd name="T22" fmla="*/ 162 w 162"/>
                  <a:gd name="T23" fmla="*/ 160 h 186"/>
                  <a:gd name="T24" fmla="*/ 154 w 162"/>
                  <a:gd name="T25" fmla="*/ 140 h 186"/>
                  <a:gd name="T26" fmla="*/ 158 w 162"/>
                  <a:gd name="T27" fmla="*/ 136 h 186"/>
                  <a:gd name="T28" fmla="*/ 154 w 162"/>
                  <a:gd name="T29" fmla="*/ 126 h 186"/>
                  <a:gd name="T30" fmla="*/ 140 w 162"/>
                  <a:gd name="T31" fmla="*/ 100 h 186"/>
                  <a:gd name="T32" fmla="*/ 132 w 162"/>
                  <a:gd name="T33" fmla="*/ 78 h 186"/>
                  <a:gd name="T34" fmla="*/ 128 w 162"/>
                  <a:gd name="T35" fmla="*/ 68 h 186"/>
                  <a:gd name="T36" fmla="*/ 122 w 162"/>
                  <a:gd name="T37" fmla="*/ 56 h 186"/>
                  <a:gd name="T38" fmla="*/ 118 w 162"/>
                  <a:gd name="T39" fmla="*/ 44 h 186"/>
                  <a:gd name="T40" fmla="*/ 122 w 162"/>
                  <a:gd name="T41" fmla="*/ 44 h 186"/>
                  <a:gd name="T42" fmla="*/ 126 w 162"/>
                  <a:gd name="T43" fmla="*/ 56 h 186"/>
                  <a:gd name="T44" fmla="*/ 140 w 162"/>
                  <a:gd name="T45" fmla="*/ 64 h 186"/>
                  <a:gd name="T46" fmla="*/ 144 w 162"/>
                  <a:gd name="T47" fmla="*/ 56 h 186"/>
                  <a:gd name="T48" fmla="*/ 148 w 162"/>
                  <a:gd name="T49" fmla="*/ 42 h 186"/>
                  <a:gd name="T50" fmla="*/ 144 w 162"/>
                  <a:gd name="T51" fmla="*/ 8 h 186"/>
                  <a:gd name="T52" fmla="*/ 130 w 162"/>
                  <a:gd name="T53" fmla="*/ 2 h 186"/>
                  <a:gd name="T54" fmla="*/ 110 w 162"/>
                  <a:gd name="T55" fmla="*/ 6 h 186"/>
                  <a:gd name="T56" fmla="*/ 104 w 162"/>
                  <a:gd name="T57" fmla="*/ 0 h 186"/>
                  <a:gd name="T58" fmla="*/ 100 w 162"/>
                  <a:gd name="T59" fmla="*/ 2 h 186"/>
                  <a:gd name="T60" fmla="*/ 98 w 162"/>
                  <a:gd name="T61" fmla="*/ 6 h 186"/>
                  <a:gd name="T62" fmla="*/ 92 w 162"/>
                  <a:gd name="T63" fmla="*/ 2 h 186"/>
                  <a:gd name="T64" fmla="*/ 82 w 162"/>
                  <a:gd name="T65" fmla="*/ 8 h 186"/>
                  <a:gd name="T66" fmla="*/ 58 w 162"/>
                  <a:gd name="T67" fmla="*/ 6 h 186"/>
                  <a:gd name="T68" fmla="*/ 54 w 162"/>
                  <a:gd name="T69" fmla="*/ 6 h 186"/>
                  <a:gd name="T70" fmla="*/ 48 w 162"/>
                  <a:gd name="T71" fmla="*/ 6 h 186"/>
                  <a:gd name="T72" fmla="*/ 48 w 162"/>
                  <a:gd name="T73" fmla="*/ 10 h 186"/>
                  <a:gd name="T74" fmla="*/ 30 w 162"/>
                  <a:gd name="T75" fmla="*/ 10 h 186"/>
                  <a:gd name="T76" fmla="*/ 16 w 162"/>
                  <a:gd name="T77" fmla="*/ 6 h 186"/>
                  <a:gd name="T78" fmla="*/ 10 w 162"/>
                  <a:gd name="T79" fmla="*/ 8 h 186"/>
                  <a:gd name="T80" fmla="*/ 8 w 162"/>
                  <a:gd name="T81" fmla="*/ 6 h 186"/>
                  <a:gd name="T82" fmla="*/ 0 w 162"/>
                  <a:gd name="T83" fmla="*/ 0 h 186"/>
                  <a:gd name="T84" fmla="*/ 118 w 162"/>
                  <a:gd name="T85" fmla="*/ 30 h 186"/>
                  <a:gd name="T86" fmla="*/ 118 w 162"/>
                  <a:gd name="T87" fmla="*/ 34 h 186"/>
                  <a:gd name="T88" fmla="*/ 116 w 162"/>
                  <a:gd name="T89" fmla="*/ 30 h 186"/>
                  <a:gd name="T90" fmla="*/ 118 w 162"/>
                  <a:gd name="T91" fmla="*/ 3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 h="186">
                    <a:moveTo>
                      <a:pt x="0" y="0"/>
                    </a:moveTo>
                    <a:lnTo>
                      <a:pt x="0" y="0"/>
                    </a:lnTo>
                    <a:lnTo>
                      <a:pt x="0" y="6"/>
                    </a:lnTo>
                    <a:lnTo>
                      <a:pt x="0" y="10"/>
                    </a:lnTo>
                    <a:lnTo>
                      <a:pt x="4" y="18"/>
                    </a:lnTo>
                    <a:lnTo>
                      <a:pt x="4" y="20"/>
                    </a:lnTo>
                    <a:lnTo>
                      <a:pt x="2" y="24"/>
                    </a:lnTo>
                    <a:lnTo>
                      <a:pt x="0" y="28"/>
                    </a:lnTo>
                    <a:lnTo>
                      <a:pt x="0" y="36"/>
                    </a:lnTo>
                    <a:lnTo>
                      <a:pt x="0" y="42"/>
                    </a:lnTo>
                    <a:lnTo>
                      <a:pt x="2" y="44"/>
                    </a:lnTo>
                    <a:lnTo>
                      <a:pt x="4" y="48"/>
                    </a:lnTo>
                    <a:lnTo>
                      <a:pt x="8" y="180"/>
                    </a:lnTo>
                    <a:lnTo>
                      <a:pt x="110" y="184"/>
                    </a:lnTo>
                    <a:lnTo>
                      <a:pt x="116" y="178"/>
                    </a:lnTo>
                    <a:lnTo>
                      <a:pt x="116" y="184"/>
                    </a:lnTo>
                    <a:lnTo>
                      <a:pt x="128" y="184"/>
                    </a:lnTo>
                    <a:lnTo>
                      <a:pt x="130" y="186"/>
                    </a:lnTo>
                    <a:lnTo>
                      <a:pt x="136" y="184"/>
                    </a:lnTo>
                    <a:lnTo>
                      <a:pt x="138" y="176"/>
                    </a:lnTo>
                    <a:lnTo>
                      <a:pt x="144" y="174"/>
                    </a:lnTo>
                    <a:lnTo>
                      <a:pt x="146" y="162"/>
                    </a:lnTo>
                    <a:lnTo>
                      <a:pt x="150" y="162"/>
                    </a:lnTo>
                    <a:lnTo>
                      <a:pt x="162" y="160"/>
                    </a:lnTo>
                    <a:lnTo>
                      <a:pt x="156" y="150"/>
                    </a:lnTo>
                    <a:lnTo>
                      <a:pt x="154" y="140"/>
                    </a:lnTo>
                    <a:lnTo>
                      <a:pt x="158" y="140"/>
                    </a:lnTo>
                    <a:lnTo>
                      <a:pt x="158" y="136"/>
                    </a:lnTo>
                    <a:lnTo>
                      <a:pt x="158" y="134"/>
                    </a:lnTo>
                    <a:lnTo>
                      <a:pt x="154" y="126"/>
                    </a:lnTo>
                    <a:lnTo>
                      <a:pt x="148" y="116"/>
                    </a:lnTo>
                    <a:lnTo>
                      <a:pt x="140" y="100"/>
                    </a:lnTo>
                    <a:lnTo>
                      <a:pt x="136" y="86"/>
                    </a:lnTo>
                    <a:lnTo>
                      <a:pt x="132" y="78"/>
                    </a:lnTo>
                    <a:lnTo>
                      <a:pt x="128" y="72"/>
                    </a:lnTo>
                    <a:lnTo>
                      <a:pt x="128" y="68"/>
                    </a:lnTo>
                    <a:lnTo>
                      <a:pt x="128" y="62"/>
                    </a:lnTo>
                    <a:lnTo>
                      <a:pt x="122" y="56"/>
                    </a:lnTo>
                    <a:lnTo>
                      <a:pt x="118" y="48"/>
                    </a:lnTo>
                    <a:lnTo>
                      <a:pt x="118" y="44"/>
                    </a:lnTo>
                    <a:lnTo>
                      <a:pt x="118" y="38"/>
                    </a:lnTo>
                    <a:lnTo>
                      <a:pt x="122" y="44"/>
                    </a:lnTo>
                    <a:lnTo>
                      <a:pt x="122" y="46"/>
                    </a:lnTo>
                    <a:lnTo>
                      <a:pt x="126" y="56"/>
                    </a:lnTo>
                    <a:lnTo>
                      <a:pt x="136" y="68"/>
                    </a:lnTo>
                    <a:lnTo>
                      <a:pt x="140" y="64"/>
                    </a:lnTo>
                    <a:lnTo>
                      <a:pt x="144" y="64"/>
                    </a:lnTo>
                    <a:lnTo>
                      <a:pt x="144" y="56"/>
                    </a:lnTo>
                    <a:lnTo>
                      <a:pt x="146" y="46"/>
                    </a:lnTo>
                    <a:lnTo>
                      <a:pt x="148" y="42"/>
                    </a:lnTo>
                    <a:lnTo>
                      <a:pt x="146" y="16"/>
                    </a:lnTo>
                    <a:lnTo>
                      <a:pt x="144" y="8"/>
                    </a:lnTo>
                    <a:lnTo>
                      <a:pt x="140" y="2"/>
                    </a:lnTo>
                    <a:lnTo>
                      <a:pt x="130" y="2"/>
                    </a:lnTo>
                    <a:lnTo>
                      <a:pt x="118" y="2"/>
                    </a:lnTo>
                    <a:lnTo>
                      <a:pt x="110" y="6"/>
                    </a:lnTo>
                    <a:lnTo>
                      <a:pt x="108" y="2"/>
                    </a:lnTo>
                    <a:lnTo>
                      <a:pt x="104" y="0"/>
                    </a:lnTo>
                    <a:lnTo>
                      <a:pt x="100" y="0"/>
                    </a:lnTo>
                    <a:lnTo>
                      <a:pt x="100" y="2"/>
                    </a:lnTo>
                    <a:lnTo>
                      <a:pt x="102" y="6"/>
                    </a:lnTo>
                    <a:lnTo>
                      <a:pt x="98" y="6"/>
                    </a:lnTo>
                    <a:lnTo>
                      <a:pt x="98" y="2"/>
                    </a:lnTo>
                    <a:lnTo>
                      <a:pt x="92" y="2"/>
                    </a:lnTo>
                    <a:lnTo>
                      <a:pt x="90" y="6"/>
                    </a:lnTo>
                    <a:lnTo>
                      <a:pt x="82" y="8"/>
                    </a:lnTo>
                    <a:lnTo>
                      <a:pt x="66" y="6"/>
                    </a:lnTo>
                    <a:lnTo>
                      <a:pt x="58" y="6"/>
                    </a:lnTo>
                    <a:lnTo>
                      <a:pt x="58" y="8"/>
                    </a:lnTo>
                    <a:lnTo>
                      <a:pt x="54" y="6"/>
                    </a:lnTo>
                    <a:lnTo>
                      <a:pt x="52" y="2"/>
                    </a:lnTo>
                    <a:lnTo>
                      <a:pt x="48" y="6"/>
                    </a:lnTo>
                    <a:lnTo>
                      <a:pt x="48" y="8"/>
                    </a:lnTo>
                    <a:lnTo>
                      <a:pt x="48" y="10"/>
                    </a:lnTo>
                    <a:lnTo>
                      <a:pt x="38" y="18"/>
                    </a:lnTo>
                    <a:lnTo>
                      <a:pt x="30" y="10"/>
                    </a:lnTo>
                    <a:lnTo>
                      <a:pt x="20" y="6"/>
                    </a:lnTo>
                    <a:lnTo>
                      <a:pt x="16" y="6"/>
                    </a:lnTo>
                    <a:lnTo>
                      <a:pt x="12" y="8"/>
                    </a:lnTo>
                    <a:lnTo>
                      <a:pt x="10" y="8"/>
                    </a:lnTo>
                    <a:lnTo>
                      <a:pt x="8" y="8"/>
                    </a:lnTo>
                    <a:lnTo>
                      <a:pt x="8" y="6"/>
                    </a:lnTo>
                    <a:lnTo>
                      <a:pt x="0" y="0"/>
                    </a:lnTo>
                    <a:lnTo>
                      <a:pt x="0" y="0"/>
                    </a:lnTo>
                    <a:lnTo>
                      <a:pt x="0" y="0"/>
                    </a:lnTo>
                    <a:close/>
                    <a:moveTo>
                      <a:pt x="118" y="30"/>
                    </a:moveTo>
                    <a:lnTo>
                      <a:pt x="118" y="30"/>
                    </a:lnTo>
                    <a:lnTo>
                      <a:pt x="118" y="34"/>
                    </a:lnTo>
                    <a:lnTo>
                      <a:pt x="116" y="36"/>
                    </a:lnTo>
                    <a:lnTo>
                      <a:pt x="116" y="30"/>
                    </a:lnTo>
                    <a:lnTo>
                      <a:pt x="118" y="30"/>
                    </a:lnTo>
                    <a:lnTo>
                      <a:pt x="118" y="30"/>
                    </a:lnTo>
                    <a:lnTo>
                      <a:pt x="118" y="3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6" name="Freeform 1680"/>
              <p:cNvSpPr>
                <a:spLocks/>
              </p:cNvSpPr>
              <p:nvPr/>
            </p:nvSpPr>
            <p:spPr bwMode="auto">
              <a:xfrm>
                <a:off x="1619250" y="4079875"/>
                <a:ext cx="50800" cy="63500"/>
              </a:xfrm>
              <a:custGeom>
                <a:avLst/>
                <a:gdLst>
                  <a:gd name="T0" fmla="*/ 28 w 32"/>
                  <a:gd name="T1" fmla="*/ 2 h 40"/>
                  <a:gd name="T2" fmla="*/ 28 w 32"/>
                  <a:gd name="T3" fmla="*/ 2 h 40"/>
                  <a:gd name="T4" fmla="*/ 22 w 32"/>
                  <a:gd name="T5" fmla="*/ 14 h 40"/>
                  <a:gd name="T6" fmla="*/ 26 w 32"/>
                  <a:gd name="T7" fmla="*/ 14 h 40"/>
                  <a:gd name="T8" fmla="*/ 32 w 32"/>
                  <a:gd name="T9" fmla="*/ 24 h 40"/>
                  <a:gd name="T10" fmla="*/ 22 w 32"/>
                  <a:gd name="T11" fmla="*/ 36 h 40"/>
                  <a:gd name="T12" fmla="*/ 14 w 32"/>
                  <a:gd name="T13" fmla="*/ 36 h 40"/>
                  <a:gd name="T14" fmla="*/ 8 w 32"/>
                  <a:gd name="T15" fmla="*/ 40 h 40"/>
                  <a:gd name="T16" fmla="*/ 4 w 32"/>
                  <a:gd name="T17" fmla="*/ 36 h 40"/>
                  <a:gd name="T18" fmla="*/ 0 w 32"/>
                  <a:gd name="T19" fmla="*/ 34 h 40"/>
                  <a:gd name="T20" fmla="*/ 4 w 32"/>
                  <a:gd name="T21" fmla="*/ 28 h 40"/>
                  <a:gd name="T22" fmla="*/ 4 w 32"/>
                  <a:gd name="T23" fmla="*/ 24 h 40"/>
                  <a:gd name="T24" fmla="*/ 4 w 32"/>
                  <a:gd name="T25" fmla="*/ 22 h 40"/>
                  <a:gd name="T26" fmla="*/ 6 w 32"/>
                  <a:gd name="T27" fmla="*/ 16 h 40"/>
                  <a:gd name="T28" fmla="*/ 8 w 32"/>
                  <a:gd name="T29" fmla="*/ 10 h 40"/>
                  <a:gd name="T30" fmla="*/ 10 w 32"/>
                  <a:gd name="T31" fmla="*/ 6 h 40"/>
                  <a:gd name="T32" fmla="*/ 14 w 32"/>
                  <a:gd name="T33" fmla="*/ 2 h 40"/>
                  <a:gd name="T34" fmla="*/ 18 w 32"/>
                  <a:gd name="T35" fmla="*/ 6 h 40"/>
                  <a:gd name="T36" fmla="*/ 28 w 32"/>
                  <a:gd name="T37" fmla="*/ 0 h 40"/>
                  <a:gd name="T38" fmla="*/ 28 w 32"/>
                  <a:gd name="T39" fmla="*/ 2 h 40"/>
                  <a:gd name="T40" fmla="*/ 28 w 32"/>
                  <a:gd name="T41" fmla="*/ 2 h 40"/>
                  <a:gd name="T42" fmla="*/ 28 w 32"/>
                  <a:gd name="T4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40">
                    <a:moveTo>
                      <a:pt x="28" y="2"/>
                    </a:moveTo>
                    <a:lnTo>
                      <a:pt x="28" y="2"/>
                    </a:lnTo>
                    <a:lnTo>
                      <a:pt x="22" y="14"/>
                    </a:lnTo>
                    <a:lnTo>
                      <a:pt x="26" y="14"/>
                    </a:lnTo>
                    <a:lnTo>
                      <a:pt x="32" y="24"/>
                    </a:lnTo>
                    <a:lnTo>
                      <a:pt x="22" y="36"/>
                    </a:lnTo>
                    <a:lnTo>
                      <a:pt x="14" y="36"/>
                    </a:lnTo>
                    <a:lnTo>
                      <a:pt x="8" y="40"/>
                    </a:lnTo>
                    <a:lnTo>
                      <a:pt x="4" y="36"/>
                    </a:lnTo>
                    <a:lnTo>
                      <a:pt x="0" y="34"/>
                    </a:lnTo>
                    <a:lnTo>
                      <a:pt x="4" y="28"/>
                    </a:lnTo>
                    <a:lnTo>
                      <a:pt x="4" y="24"/>
                    </a:lnTo>
                    <a:lnTo>
                      <a:pt x="4" y="22"/>
                    </a:lnTo>
                    <a:lnTo>
                      <a:pt x="6" y="16"/>
                    </a:lnTo>
                    <a:lnTo>
                      <a:pt x="8" y="10"/>
                    </a:lnTo>
                    <a:lnTo>
                      <a:pt x="10" y="6"/>
                    </a:lnTo>
                    <a:lnTo>
                      <a:pt x="14" y="2"/>
                    </a:lnTo>
                    <a:lnTo>
                      <a:pt x="18" y="6"/>
                    </a:lnTo>
                    <a:lnTo>
                      <a:pt x="28" y="0"/>
                    </a:lnTo>
                    <a:lnTo>
                      <a:pt x="28" y="2"/>
                    </a:lnTo>
                    <a:lnTo>
                      <a:pt x="28" y="2"/>
                    </a:lnTo>
                    <a:lnTo>
                      <a:pt x="28"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7" name="Freeform 1681"/>
              <p:cNvSpPr>
                <a:spLocks noEditPoints="1"/>
              </p:cNvSpPr>
              <p:nvPr/>
            </p:nvSpPr>
            <p:spPr bwMode="auto">
              <a:xfrm>
                <a:off x="844550" y="2638425"/>
                <a:ext cx="107950" cy="133350"/>
              </a:xfrm>
              <a:custGeom>
                <a:avLst/>
                <a:gdLst>
                  <a:gd name="T0" fmla="*/ 26 w 68"/>
                  <a:gd name="T1" fmla="*/ 70 h 84"/>
                  <a:gd name="T2" fmla="*/ 32 w 68"/>
                  <a:gd name="T3" fmla="*/ 62 h 84"/>
                  <a:gd name="T4" fmla="*/ 34 w 68"/>
                  <a:gd name="T5" fmla="*/ 70 h 84"/>
                  <a:gd name="T6" fmla="*/ 44 w 68"/>
                  <a:gd name="T7" fmla="*/ 82 h 84"/>
                  <a:gd name="T8" fmla="*/ 36 w 68"/>
                  <a:gd name="T9" fmla="*/ 60 h 84"/>
                  <a:gd name="T10" fmla="*/ 36 w 68"/>
                  <a:gd name="T11" fmla="*/ 42 h 84"/>
                  <a:gd name="T12" fmla="*/ 42 w 68"/>
                  <a:gd name="T13" fmla="*/ 44 h 84"/>
                  <a:gd name="T14" fmla="*/ 44 w 68"/>
                  <a:gd name="T15" fmla="*/ 36 h 84"/>
                  <a:gd name="T16" fmla="*/ 36 w 68"/>
                  <a:gd name="T17" fmla="*/ 28 h 84"/>
                  <a:gd name="T18" fmla="*/ 32 w 68"/>
                  <a:gd name="T19" fmla="*/ 22 h 84"/>
                  <a:gd name="T20" fmla="*/ 34 w 68"/>
                  <a:gd name="T21" fmla="*/ 18 h 84"/>
                  <a:gd name="T22" fmla="*/ 40 w 68"/>
                  <a:gd name="T23" fmla="*/ 16 h 84"/>
                  <a:gd name="T24" fmla="*/ 40 w 68"/>
                  <a:gd name="T25" fmla="*/ 0 h 84"/>
                  <a:gd name="T26" fmla="*/ 26 w 68"/>
                  <a:gd name="T27" fmla="*/ 14 h 84"/>
                  <a:gd name="T28" fmla="*/ 18 w 68"/>
                  <a:gd name="T29" fmla="*/ 18 h 84"/>
                  <a:gd name="T30" fmla="*/ 8 w 68"/>
                  <a:gd name="T31" fmla="*/ 22 h 84"/>
                  <a:gd name="T32" fmla="*/ 6 w 68"/>
                  <a:gd name="T33" fmla="*/ 28 h 84"/>
                  <a:gd name="T34" fmla="*/ 8 w 68"/>
                  <a:gd name="T35" fmla="*/ 32 h 84"/>
                  <a:gd name="T36" fmla="*/ 14 w 68"/>
                  <a:gd name="T37" fmla="*/ 24 h 84"/>
                  <a:gd name="T38" fmla="*/ 14 w 68"/>
                  <a:gd name="T39" fmla="*/ 32 h 84"/>
                  <a:gd name="T40" fmla="*/ 16 w 68"/>
                  <a:gd name="T41" fmla="*/ 24 h 84"/>
                  <a:gd name="T42" fmla="*/ 24 w 68"/>
                  <a:gd name="T43" fmla="*/ 22 h 84"/>
                  <a:gd name="T44" fmla="*/ 24 w 68"/>
                  <a:gd name="T45" fmla="*/ 32 h 84"/>
                  <a:gd name="T46" fmla="*/ 22 w 68"/>
                  <a:gd name="T47" fmla="*/ 28 h 84"/>
                  <a:gd name="T48" fmla="*/ 14 w 68"/>
                  <a:gd name="T49" fmla="*/ 36 h 84"/>
                  <a:gd name="T50" fmla="*/ 4 w 68"/>
                  <a:gd name="T51" fmla="*/ 38 h 84"/>
                  <a:gd name="T52" fmla="*/ 0 w 68"/>
                  <a:gd name="T53" fmla="*/ 46 h 84"/>
                  <a:gd name="T54" fmla="*/ 8 w 68"/>
                  <a:gd name="T55" fmla="*/ 48 h 84"/>
                  <a:gd name="T56" fmla="*/ 6 w 68"/>
                  <a:gd name="T57" fmla="*/ 64 h 84"/>
                  <a:gd name="T58" fmla="*/ 14 w 68"/>
                  <a:gd name="T59" fmla="*/ 70 h 84"/>
                  <a:gd name="T60" fmla="*/ 14 w 68"/>
                  <a:gd name="T61" fmla="*/ 70 h 84"/>
                  <a:gd name="T62" fmla="*/ 60 w 68"/>
                  <a:gd name="T63" fmla="*/ 74 h 84"/>
                  <a:gd name="T64" fmla="*/ 50 w 68"/>
                  <a:gd name="T65" fmla="*/ 80 h 84"/>
                  <a:gd name="T66" fmla="*/ 50 w 68"/>
                  <a:gd name="T67" fmla="*/ 84 h 84"/>
                  <a:gd name="T68" fmla="*/ 64 w 68"/>
                  <a:gd name="T69" fmla="*/ 80 h 84"/>
                  <a:gd name="T70" fmla="*/ 60 w 68"/>
                  <a:gd name="T71" fmla="*/ 74 h 84"/>
                  <a:gd name="T72" fmla="*/ 60 w 68"/>
                  <a:gd name="T73" fmla="*/ 74 h 84"/>
                  <a:gd name="T74" fmla="*/ 54 w 68"/>
                  <a:gd name="T75" fmla="*/ 52 h 84"/>
                  <a:gd name="T76" fmla="*/ 56 w 68"/>
                  <a:gd name="T77" fmla="*/ 54 h 84"/>
                  <a:gd name="T78" fmla="*/ 46 w 68"/>
                  <a:gd name="T79" fmla="*/ 54 h 84"/>
                  <a:gd name="T80" fmla="*/ 50 w 68"/>
                  <a:gd name="T81" fmla="*/ 64 h 84"/>
                  <a:gd name="T82" fmla="*/ 52 w 68"/>
                  <a:gd name="T83" fmla="*/ 66 h 84"/>
                  <a:gd name="T84" fmla="*/ 56 w 68"/>
                  <a:gd name="T85" fmla="*/ 70 h 84"/>
                  <a:gd name="T86" fmla="*/ 56 w 68"/>
                  <a:gd name="T87" fmla="*/ 70 h 84"/>
                  <a:gd name="T88" fmla="*/ 60 w 68"/>
                  <a:gd name="T89" fmla="*/ 70 h 84"/>
                  <a:gd name="T90" fmla="*/ 68 w 68"/>
                  <a:gd name="T91" fmla="*/ 44 h 84"/>
                  <a:gd name="T92" fmla="*/ 60 w 68"/>
                  <a:gd name="T93"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 h="84">
                    <a:moveTo>
                      <a:pt x="14" y="70"/>
                    </a:moveTo>
                    <a:lnTo>
                      <a:pt x="26" y="70"/>
                    </a:lnTo>
                    <a:lnTo>
                      <a:pt x="28" y="64"/>
                    </a:lnTo>
                    <a:lnTo>
                      <a:pt x="32" y="62"/>
                    </a:lnTo>
                    <a:lnTo>
                      <a:pt x="32" y="66"/>
                    </a:lnTo>
                    <a:lnTo>
                      <a:pt x="34" y="70"/>
                    </a:lnTo>
                    <a:lnTo>
                      <a:pt x="40" y="70"/>
                    </a:lnTo>
                    <a:lnTo>
                      <a:pt x="44" y="82"/>
                    </a:lnTo>
                    <a:lnTo>
                      <a:pt x="40" y="60"/>
                    </a:lnTo>
                    <a:lnTo>
                      <a:pt x="36" y="60"/>
                    </a:lnTo>
                    <a:lnTo>
                      <a:pt x="32" y="60"/>
                    </a:lnTo>
                    <a:lnTo>
                      <a:pt x="36" y="42"/>
                    </a:lnTo>
                    <a:lnTo>
                      <a:pt x="40" y="44"/>
                    </a:lnTo>
                    <a:lnTo>
                      <a:pt x="42" y="44"/>
                    </a:lnTo>
                    <a:lnTo>
                      <a:pt x="44" y="44"/>
                    </a:lnTo>
                    <a:lnTo>
                      <a:pt x="44" y="36"/>
                    </a:lnTo>
                    <a:lnTo>
                      <a:pt x="36" y="36"/>
                    </a:lnTo>
                    <a:lnTo>
                      <a:pt x="36" y="28"/>
                    </a:lnTo>
                    <a:lnTo>
                      <a:pt x="36" y="22"/>
                    </a:lnTo>
                    <a:lnTo>
                      <a:pt x="32" y="22"/>
                    </a:lnTo>
                    <a:lnTo>
                      <a:pt x="28" y="18"/>
                    </a:lnTo>
                    <a:lnTo>
                      <a:pt x="34" y="18"/>
                    </a:lnTo>
                    <a:lnTo>
                      <a:pt x="36" y="18"/>
                    </a:lnTo>
                    <a:lnTo>
                      <a:pt x="40" y="16"/>
                    </a:lnTo>
                    <a:lnTo>
                      <a:pt x="42" y="8"/>
                    </a:lnTo>
                    <a:lnTo>
                      <a:pt x="40" y="0"/>
                    </a:lnTo>
                    <a:lnTo>
                      <a:pt x="28" y="8"/>
                    </a:lnTo>
                    <a:lnTo>
                      <a:pt x="26" y="14"/>
                    </a:lnTo>
                    <a:lnTo>
                      <a:pt x="24" y="16"/>
                    </a:lnTo>
                    <a:lnTo>
                      <a:pt x="18" y="18"/>
                    </a:lnTo>
                    <a:lnTo>
                      <a:pt x="14" y="16"/>
                    </a:lnTo>
                    <a:lnTo>
                      <a:pt x="8" y="22"/>
                    </a:lnTo>
                    <a:lnTo>
                      <a:pt x="4" y="26"/>
                    </a:lnTo>
                    <a:lnTo>
                      <a:pt x="6" y="28"/>
                    </a:lnTo>
                    <a:lnTo>
                      <a:pt x="6" y="32"/>
                    </a:lnTo>
                    <a:lnTo>
                      <a:pt x="8" y="32"/>
                    </a:lnTo>
                    <a:lnTo>
                      <a:pt x="12" y="24"/>
                    </a:lnTo>
                    <a:lnTo>
                      <a:pt x="14" y="24"/>
                    </a:lnTo>
                    <a:lnTo>
                      <a:pt x="14" y="28"/>
                    </a:lnTo>
                    <a:lnTo>
                      <a:pt x="14" y="32"/>
                    </a:lnTo>
                    <a:lnTo>
                      <a:pt x="16" y="26"/>
                    </a:lnTo>
                    <a:lnTo>
                      <a:pt x="16" y="24"/>
                    </a:lnTo>
                    <a:lnTo>
                      <a:pt x="14" y="22"/>
                    </a:lnTo>
                    <a:lnTo>
                      <a:pt x="24" y="22"/>
                    </a:lnTo>
                    <a:lnTo>
                      <a:pt x="24" y="26"/>
                    </a:lnTo>
                    <a:lnTo>
                      <a:pt x="24" y="32"/>
                    </a:lnTo>
                    <a:lnTo>
                      <a:pt x="22" y="32"/>
                    </a:lnTo>
                    <a:lnTo>
                      <a:pt x="22" y="28"/>
                    </a:lnTo>
                    <a:lnTo>
                      <a:pt x="18" y="28"/>
                    </a:lnTo>
                    <a:lnTo>
                      <a:pt x="14" y="36"/>
                    </a:lnTo>
                    <a:lnTo>
                      <a:pt x="0" y="36"/>
                    </a:lnTo>
                    <a:lnTo>
                      <a:pt x="4" y="38"/>
                    </a:lnTo>
                    <a:lnTo>
                      <a:pt x="4" y="42"/>
                    </a:lnTo>
                    <a:lnTo>
                      <a:pt x="0" y="46"/>
                    </a:lnTo>
                    <a:lnTo>
                      <a:pt x="6" y="46"/>
                    </a:lnTo>
                    <a:lnTo>
                      <a:pt x="8" y="48"/>
                    </a:lnTo>
                    <a:lnTo>
                      <a:pt x="8" y="52"/>
                    </a:lnTo>
                    <a:lnTo>
                      <a:pt x="6" y="64"/>
                    </a:lnTo>
                    <a:lnTo>
                      <a:pt x="14" y="66"/>
                    </a:lnTo>
                    <a:lnTo>
                      <a:pt x="14" y="70"/>
                    </a:lnTo>
                    <a:lnTo>
                      <a:pt x="14" y="70"/>
                    </a:lnTo>
                    <a:lnTo>
                      <a:pt x="14" y="70"/>
                    </a:lnTo>
                    <a:close/>
                    <a:moveTo>
                      <a:pt x="60" y="74"/>
                    </a:moveTo>
                    <a:lnTo>
                      <a:pt x="60" y="74"/>
                    </a:lnTo>
                    <a:lnTo>
                      <a:pt x="50" y="76"/>
                    </a:lnTo>
                    <a:lnTo>
                      <a:pt x="50" y="80"/>
                    </a:lnTo>
                    <a:lnTo>
                      <a:pt x="50" y="82"/>
                    </a:lnTo>
                    <a:lnTo>
                      <a:pt x="50" y="84"/>
                    </a:lnTo>
                    <a:lnTo>
                      <a:pt x="54" y="84"/>
                    </a:lnTo>
                    <a:lnTo>
                      <a:pt x="64" y="80"/>
                    </a:lnTo>
                    <a:lnTo>
                      <a:pt x="68" y="74"/>
                    </a:lnTo>
                    <a:lnTo>
                      <a:pt x="60" y="74"/>
                    </a:lnTo>
                    <a:lnTo>
                      <a:pt x="60" y="74"/>
                    </a:lnTo>
                    <a:lnTo>
                      <a:pt x="60" y="74"/>
                    </a:lnTo>
                    <a:close/>
                    <a:moveTo>
                      <a:pt x="60" y="44"/>
                    </a:moveTo>
                    <a:lnTo>
                      <a:pt x="54" y="52"/>
                    </a:lnTo>
                    <a:lnTo>
                      <a:pt x="56" y="52"/>
                    </a:lnTo>
                    <a:lnTo>
                      <a:pt x="56" y="54"/>
                    </a:lnTo>
                    <a:lnTo>
                      <a:pt x="50" y="52"/>
                    </a:lnTo>
                    <a:lnTo>
                      <a:pt x="46" y="54"/>
                    </a:lnTo>
                    <a:lnTo>
                      <a:pt x="44" y="56"/>
                    </a:lnTo>
                    <a:lnTo>
                      <a:pt x="50" y="64"/>
                    </a:lnTo>
                    <a:lnTo>
                      <a:pt x="50" y="70"/>
                    </a:lnTo>
                    <a:lnTo>
                      <a:pt x="52" y="66"/>
                    </a:lnTo>
                    <a:lnTo>
                      <a:pt x="54" y="66"/>
                    </a:lnTo>
                    <a:lnTo>
                      <a:pt x="56" y="70"/>
                    </a:lnTo>
                    <a:lnTo>
                      <a:pt x="54" y="70"/>
                    </a:lnTo>
                    <a:lnTo>
                      <a:pt x="56" y="70"/>
                    </a:lnTo>
                    <a:lnTo>
                      <a:pt x="62" y="70"/>
                    </a:lnTo>
                    <a:lnTo>
                      <a:pt x="60" y="70"/>
                    </a:lnTo>
                    <a:lnTo>
                      <a:pt x="68" y="66"/>
                    </a:lnTo>
                    <a:lnTo>
                      <a:pt x="68" y="44"/>
                    </a:lnTo>
                    <a:lnTo>
                      <a:pt x="60" y="44"/>
                    </a:lnTo>
                    <a:lnTo>
                      <a:pt x="60" y="44"/>
                    </a:lnTo>
                    <a:lnTo>
                      <a:pt x="60" y="4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8" name="Freeform 1682"/>
              <p:cNvSpPr>
                <a:spLocks/>
              </p:cNvSpPr>
              <p:nvPr/>
            </p:nvSpPr>
            <p:spPr bwMode="auto">
              <a:xfrm>
                <a:off x="942975" y="2882900"/>
                <a:ext cx="136525" cy="92075"/>
              </a:xfrm>
              <a:custGeom>
                <a:avLst/>
                <a:gdLst>
                  <a:gd name="T0" fmla="*/ 68 w 86"/>
                  <a:gd name="T1" fmla="*/ 52 h 58"/>
                  <a:gd name="T2" fmla="*/ 68 w 86"/>
                  <a:gd name="T3" fmla="*/ 52 h 58"/>
                  <a:gd name="T4" fmla="*/ 72 w 86"/>
                  <a:gd name="T5" fmla="*/ 50 h 58"/>
                  <a:gd name="T6" fmla="*/ 72 w 86"/>
                  <a:gd name="T7" fmla="*/ 48 h 58"/>
                  <a:gd name="T8" fmla="*/ 74 w 86"/>
                  <a:gd name="T9" fmla="*/ 44 h 58"/>
                  <a:gd name="T10" fmla="*/ 76 w 86"/>
                  <a:gd name="T11" fmla="*/ 44 h 58"/>
                  <a:gd name="T12" fmla="*/ 76 w 86"/>
                  <a:gd name="T13" fmla="*/ 42 h 58"/>
                  <a:gd name="T14" fmla="*/ 76 w 86"/>
                  <a:gd name="T15" fmla="*/ 40 h 58"/>
                  <a:gd name="T16" fmla="*/ 80 w 86"/>
                  <a:gd name="T17" fmla="*/ 40 h 58"/>
                  <a:gd name="T18" fmla="*/ 86 w 86"/>
                  <a:gd name="T19" fmla="*/ 34 h 58"/>
                  <a:gd name="T20" fmla="*/ 84 w 86"/>
                  <a:gd name="T21" fmla="*/ 32 h 58"/>
                  <a:gd name="T22" fmla="*/ 82 w 86"/>
                  <a:gd name="T23" fmla="*/ 26 h 58"/>
                  <a:gd name="T24" fmla="*/ 80 w 86"/>
                  <a:gd name="T25" fmla="*/ 26 h 58"/>
                  <a:gd name="T26" fmla="*/ 76 w 86"/>
                  <a:gd name="T27" fmla="*/ 24 h 58"/>
                  <a:gd name="T28" fmla="*/ 76 w 86"/>
                  <a:gd name="T29" fmla="*/ 22 h 58"/>
                  <a:gd name="T30" fmla="*/ 74 w 86"/>
                  <a:gd name="T31" fmla="*/ 18 h 58"/>
                  <a:gd name="T32" fmla="*/ 68 w 86"/>
                  <a:gd name="T33" fmla="*/ 22 h 58"/>
                  <a:gd name="T34" fmla="*/ 64 w 86"/>
                  <a:gd name="T35" fmla="*/ 18 h 58"/>
                  <a:gd name="T36" fmla="*/ 58 w 86"/>
                  <a:gd name="T37" fmla="*/ 14 h 58"/>
                  <a:gd name="T38" fmla="*/ 56 w 86"/>
                  <a:gd name="T39" fmla="*/ 10 h 58"/>
                  <a:gd name="T40" fmla="*/ 54 w 86"/>
                  <a:gd name="T41" fmla="*/ 14 h 58"/>
                  <a:gd name="T42" fmla="*/ 52 w 86"/>
                  <a:gd name="T43" fmla="*/ 14 h 58"/>
                  <a:gd name="T44" fmla="*/ 52 w 86"/>
                  <a:gd name="T45" fmla="*/ 10 h 58"/>
                  <a:gd name="T46" fmla="*/ 46 w 86"/>
                  <a:gd name="T47" fmla="*/ 8 h 58"/>
                  <a:gd name="T48" fmla="*/ 38 w 86"/>
                  <a:gd name="T49" fmla="*/ 8 h 58"/>
                  <a:gd name="T50" fmla="*/ 36 w 86"/>
                  <a:gd name="T51" fmla="*/ 6 h 58"/>
                  <a:gd name="T52" fmla="*/ 28 w 86"/>
                  <a:gd name="T53" fmla="*/ 0 h 58"/>
                  <a:gd name="T54" fmla="*/ 18 w 86"/>
                  <a:gd name="T55" fmla="*/ 8 h 58"/>
                  <a:gd name="T56" fmla="*/ 14 w 86"/>
                  <a:gd name="T57" fmla="*/ 10 h 58"/>
                  <a:gd name="T58" fmla="*/ 10 w 86"/>
                  <a:gd name="T59" fmla="*/ 14 h 58"/>
                  <a:gd name="T60" fmla="*/ 8 w 86"/>
                  <a:gd name="T61" fmla="*/ 16 h 58"/>
                  <a:gd name="T62" fmla="*/ 2 w 86"/>
                  <a:gd name="T63" fmla="*/ 18 h 58"/>
                  <a:gd name="T64" fmla="*/ 0 w 86"/>
                  <a:gd name="T65" fmla="*/ 18 h 58"/>
                  <a:gd name="T66" fmla="*/ 0 w 86"/>
                  <a:gd name="T67" fmla="*/ 24 h 58"/>
                  <a:gd name="T68" fmla="*/ 8 w 86"/>
                  <a:gd name="T69" fmla="*/ 32 h 58"/>
                  <a:gd name="T70" fmla="*/ 10 w 86"/>
                  <a:gd name="T71" fmla="*/ 38 h 58"/>
                  <a:gd name="T72" fmla="*/ 10 w 86"/>
                  <a:gd name="T73" fmla="*/ 42 h 58"/>
                  <a:gd name="T74" fmla="*/ 10 w 86"/>
                  <a:gd name="T75" fmla="*/ 44 h 58"/>
                  <a:gd name="T76" fmla="*/ 14 w 86"/>
                  <a:gd name="T77" fmla="*/ 44 h 58"/>
                  <a:gd name="T78" fmla="*/ 16 w 86"/>
                  <a:gd name="T79" fmla="*/ 44 h 58"/>
                  <a:gd name="T80" fmla="*/ 18 w 86"/>
                  <a:gd name="T81" fmla="*/ 48 h 58"/>
                  <a:gd name="T82" fmla="*/ 24 w 86"/>
                  <a:gd name="T83" fmla="*/ 52 h 58"/>
                  <a:gd name="T84" fmla="*/ 28 w 86"/>
                  <a:gd name="T85" fmla="*/ 56 h 58"/>
                  <a:gd name="T86" fmla="*/ 30 w 86"/>
                  <a:gd name="T87" fmla="*/ 58 h 58"/>
                  <a:gd name="T88" fmla="*/ 34 w 86"/>
                  <a:gd name="T89" fmla="*/ 56 h 58"/>
                  <a:gd name="T90" fmla="*/ 36 w 86"/>
                  <a:gd name="T91" fmla="*/ 50 h 58"/>
                  <a:gd name="T92" fmla="*/ 38 w 86"/>
                  <a:gd name="T93" fmla="*/ 48 h 58"/>
                  <a:gd name="T94" fmla="*/ 42 w 86"/>
                  <a:gd name="T95" fmla="*/ 48 h 58"/>
                  <a:gd name="T96" fmla="*/ 44 w 86"/>
                  <a:gd name="T97" fmla="*/ 48 h 58"/>
                  <a:gd name="T98" fmla="*/ 48 w 86"/>
                  <a:gd name="T99" fmla="*/ 50 h 58"/>
                  <a:gd name="T100" fmla="*/ 54 w 86"/>
                  <a:gd name="T101" fmla="*/ 52 h 58"/>
                  <a:gd name="T102" fmla="*/ 58 w 86"/>
                  <a:gd name="T103" fmla="*/ 52 h 58"/>
                  <a:gd name="T104" fmla="*/ 68 w 86"/>
                  <a:gd name="T105" fmla="*/ 52 h 58"/>
                  <a:gd name="T106" fmla="*/ 68 w 86"/>
                  <a:gd name="T107" fmla="*/ 52 h 58"/>
                  <a:gd name="T108" fmla="*/ 68 w 86"/>
                  <a:gd name="T109" fmla="*/ 5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 h="58">
                    <a:moveTo>
                      <a:pt x="68" y="52"/>
                    </a:moveTo>
                    <a:lnTo>
                      <a:pt x="68" y="52"/>
                    </a:lnTo>
                    <a:lnTo>
                      <a:pt x="72" y="50"/>
                    </a:lnTo>
                    <a:lnTo>
                      <a:pt x="72" y="48"/>
                    </a:lnTo>
                    <a:lnTo>
                      <a:pt x="74" y="44"/>
                    </a:lnTo>
                    <a:lnTo>
                      <a:pt x="76" y="44"/>
                    </a:lnTo>
                    <a:lnTo>
                      <a:pt x="76" y="42"/>
                    </a:lnTo>
                    <a:lnTo>
                      <a:pt x="76" y="40"/>
                    </a:lnTo>
                    <a:lnTo>
                      <a:pt x="80" y="40"/>
                    </a:lnTo>
                    <a:lnTo>
                      <a:pt x="86" y="34"/>
                    </a:lnTo>
                    <a:lnTo>
                      <a:pt x="84" y="32"/>
                    </a:lnTo>
                    <a:lnTo>
                      <a:pt x="82" y="26"/>
                    </a:lnTo>
                    <a:lnTo>
                      <a:pt x="80" y="26"/>
                    </a:lnTo>
                    <a:lnTo>
                      <a:pt x="76" y="24"/>
                    </a:lnTo>
                    <a:lnTo>
                      <a:pt x="76" y="22"/>
                    </a:lnTo>
                    <a:lnTo>
                      <a:pt x="74" y="18"/>
                    </a:lnTo>
                    <a:lnTo>
                      <a:pt x="68" y="22"/>
                    </a:lnTo>
                    <a:lnTo>
                      <a:pt x="64" y="18"/>
                    </a:lnTo>
                    <a:lnTo>
                      <a:pt x="58" y="14"/>
                    </a:lnTo>
                    <a:lnTo>
                      <a:pt x="56" y="10"/>
                    </a:lnTo>
                    <a:lnTo>
                      <a:pt x="54" y="14"/>
                    </a:lnTo>
                    <a:lnTo>
                      <a:pt x="52" y="14"/>
                    </a:lnTo>
                    <a:lnTo>
                      <a:pt x="52" y="10"/>
                    </a:lnTo>
                    <a:lnTo>
                      <a:pt x="46" y="8"/>
                    </a:lnTo>
                    <a:lnTo>
                      <a:pt x="38" y="8"/>
                    </a:lnTo>
                    <a:lnTo>
                      <a:pt x="36" y="6"/>
                    </a:lnTo>
                    <a:lnTo>
                      <a:pt x="28" y="0"/>
                    </a:lnTo>
                    <a:lnTo>
                      <a:pt x="18" y="8"/>
                    </a:lnTo>
                    <a:lnTo>
                      <a:pt x="14" y="10"/>
                    </a:lnTo>
                    <a:lnTo>
                      <a:pt x="10" y="14"/>
                    </a:lnTo>
                    <a:lnTo>
                      <a:pt x="8" y="16"/>
                    </a:lnTo>
                    <a:lnTo>
                      <a:pt x="2" y="18"/>
                    </a:lnTo>
                    <a:lnTo>
                      <a:pt x="0" y="18"/>
                    </a:lnTo>
                    <a:lnTo>
                      <a:pt x="0" y="24"/>
                    </a:lnTo>
                    <a:lnTo>
                      <a:pt x="8" y="32"/>
                    </a:lnTo>
                    <a:lnTo>
                      <a:pt x="10" y="38"/>
                    </a:lnTo>
                    <a:lnTo>
                      <a:pt x="10" y="42"/>
                    </a:lnTo>
                    <a:lnTo>
                      <a:pt x="10" y="44"/>
                    </a:lnTo>
                    <a:lnTo>
                      <a:pt x="14" y="44"/>
                    </a:lnTo>
                    <a:lnTo>
                      <a:pt x="16" y="44"/>
                    </a:lnTo>
                    <a:lnTo>
                      <a:pt x="18" y="48"/>
                    </a:lnTo>
                    <a:lnTo>
                      <a:pt x="24" y="52"/>
                    </a:lnTo>
                    <a:lnTo>
                      <a:pt x="28" y="56"/>
                    </a:lnTo>
                    <a:lnTo>
                      <a:pt x="30" y="58"/>
                    </a:lnTo>
                    <a:lnTo>
                      <a:pt x="34" y="56"/>
                    </a:lnTo>
                    <a:lnTo>
                      <a:pt x="36" y="50"/>
                    </a:lnTo>
                    <a:lnTo>
                      <a:pt x="38" y="48"/>
                    </a:lnTo>
                    <a:lnTo>
                      <a:pt x="42" y="48"/>
                    </a:lnTo>
                    <a:lnTo>
                      <a:pt x="44" y="48"/>
                    </a:lnTo>
                    <a:lnTo>
                      <a:pt x="48" y="50"/>
                    </a:lnTo>
                    <a:lnTo>
                      <a:pt x="54" y="52"/>
                    </a:lnTo>
                    <a:lnTo>
                      <a:pt x="58" y="52"/>
                    </a:lnTo>
                    <a:lnTo>
                      <a:pt x="68" y="52"/>
                    </a:lnTo>
                    <a:lnTo>
                      <a:pt x="68" y="52"/>
                    </a:lnTo>
                    <a:lnTo>
                      <a:pt x="68" y="52"/>
                    </a:lnTo>
                    <a:close/>
                  </a:path>
                </a:pathLst>
              </a:custGeom>
              <a:solidFill>
                <a:srgbClr val="FFFF00">
                  <a:alpha val="40000"/>
                </a:srgbClr>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49" name="Freeform 1683"/>
              <p:cNvSpPr>
                <a:spLocks noEditPoints="1"/>
              </p:cNvSpPr>
              <p:nvPr/>
            </p:nvSpPr>
            <p:spPr bwMode="auto">
              <a:xfrm>
                <a:off x="1403350" y="3403600"/>
                <a:ext cx="50800" cy="34925"/>
              </a:xfrm>
              <a:custGeom>
                <a:avLst/>
                <a:gdLst>
                  <a:gd name="T0" fmla="*/ 22 w 32"/>
                  <a:gd name="T1" fmla="*/ 16 h 22"/>
                  <a:gd name="T2" fmla="*/ 22 w 32"/>
                  <a:gd name="T3" fmla="*/ 16 h 22"/>
                  <a:gd name="T4" fmla="*/ 18 w 32"/>
                  <a:gd name="T5" fmla="*/ 22 h 22"/>
                  <a:gd name="T6" fmla="*/ 4 w 32"/>
                  <a:gd name="T7" fmla="*/ 22 h 22"/>
                  <a:gd name="T8" fmla="*/ 4 w 32"/>
                  <a:gd name="T9" fmla="*/ 20 h 22"/>
                  <a:gd name="T10" fmla="*/ 2 w 32"/>
                  <a:gd name="T11" fmla="*/ 20 h 22"/>
                  <a:gd name="T12" fmla="*/ 0 w 32"/>
                  <a:gd name="T13" fmla="*/ 16 h 22"/>
                  <a:gd name="T14" fmla="*/ 2 w 32"/>
                  <a:gd name="T15" fmla="*/ 14 h 22"/>
                  <a:gd name="T16" fmla="*/ 4 w 32"/>
                  <a:gd name="T17" fmla="*/ 16 h 22"/>
                  <a:gd name="T18" fmla="*/ 10 w 32"/>
                  <a:gd name="T19" fmla="*/ 16 h 22"/>
                  <a:gd name="T20" fmla="*/ 12 w 32"/>
                  <a:gd name="T21" fmla="*/ 14 h 22"/>
                  <a:gd name="T22" fmla="*/ 18 w 32"/>
                  <a:gd name="T23" fmla="*/ 14 h 22"/>
                  <a:gd name="T24" fmla="*/ 22 w 32"/>
                  <a:gd name="T25" fmla="*/ 16 h 22"/>
                  <a:gd name="T26" fmla="*/ 22 w 32"/>
                  <a:gd name="T27" fmla="*/ 16 h 22"/>
                  <a:gd name="T28" fmla="*/ 22 w 32"/>
                  <a:gd name="T29" fmla="*/ 16 h 22"/>
                  <a:gd name="T30" fmla="*/ 22 w 32"/>
                  <a:gd name="T31" fmla="*/ 16 h 22"/>
                  <a:gd name="T32" fmla="*/ 22 w 32"/>
                  <a:gd name="T33" fmla="*/ 16 h 22"/>
                  <a:gd name="T34" fmla="*/ 32 w 32"/>
                  <a:gd name="T35" fmla="*/ 0 h 22"/>
                  <a:gd name="T36" fmla="*/ 26 w 32"/>
                  <a:gd name="T37" fmla="*/ 6 h 22"/>
                  <a:gd name="T38" fmla="*/ 12 w 32"/>
                  <a:gd name="T39" fmla="*/ 8 h 22"/>
                  <a:gd name="T40" fmla="*/ 2 w 32"/>
                  <a:gd name="T41" fmla="*/ 12 h 22"/>
                  <a:gd name="T42" fmla="*/ 2 w 32"/>
                  <a:gd name="T43" fmla="*/ 14 h 22"/>
                  <a:gd name="T44" fmla="*/ 4 w 32"/>
                  <a:gd name="T45" fmla="*/ 16 h 22"/>
                  <a:gd name="T46" fmla="*/ 10 w 32"/>
                  <a:gd name="T47" fmla="*/ 16 h 22"/>
                  <a:gd name="T48" fmla="*/ 12 w 32"/>
                  <a:gd name="T49" fmla="*/ 14 h 22"/>
                  <a:gd name="T50" fmla="*/ 18 w 32"/>
                  <a:gd name="T51" fmla="*/ 14 h 22"/>
                  <a:gd name="T52" fmla="*/ 22 w 32"/>
                  <a:gd name="T53" fmla="*/ 16 h 22"/>
                  <a:gd name="T54" fmla="*/ 22 w 32"/>
                  <a:gd name="T55" fmla="*/ 16 h 22"/>
                  <a:gd name="T56" fmla="*/ 22 w 32"/>
                  <a:gd name="T5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22">
                    <a:moveTo>
                      <a:pt x="22" y="16"/>
                    </a:moveTo>
                    <a:lnTo>
                      <a:pt x="22" y="16"/>
                    </a:lnTo>
                    <a:lnTo>
                      <a:pt x="18" y="22"/>
                    </a:lnTo>
                    <a:lnTo>
                      <a:pt x="4" y="22"/>
                    </a:lnTo>
                    <a:lnTo>
                      <a:pt x="4" y="20"/>
                    </a:lnTo>
                    <a:lnTo>
                      <a:pt x="2" y="20"/>
                    </a:lnTo>
                    <a:lnTo>
                      <a:pt x="0" y="16"/>
                    </a:lnTo>
                    <a:lnTo>
                      <a:pt x="2" y="14"/>
                    </a:lnTo>
                    <a:lnTo>
                      <a:pt x="4" y="16"/>
                    </a:lnTo>
                    <a:lnTo>
                      <a:pt x="10" y="16"/>
                    </a:lnTo>
                    <a:lnTo>
                      <a:pt x="12" y="14"/>
                    </a:lnTo>
                    <a:lnTo>
                      <a:pt x="18" y="14"/>
                    </a:lnTo>
                    <a:lnTo>
                      <a:pt x="22" y="16"/>
                    </a:lnTo>
                    <a:lnTo>
                      <a:pt x="22" y="16"/>
                    </a:lnTo>
                    <a:lnTo>
                      <a:pt x="22" y="16"/>
                    </a:lnTo>
                    <a:close/>
                    <a:moveTo>
                      <a:pt x="22" y="16"/>
                    </a:moveTo>
                    <a:lnTo>
                      <a:pt x="22" y="16"/>
                    </a:lnTo>
                    <a:lnTo>
                      <a:pt x="32" y="0"/>
                    </a:lnTo>
                    <a:lnTo>
                      <a:pt x="26" y="6"/>
                    </a:lnTo>
                    <a:lnTo>
                      <a:pt x="12" y="8"/>
                    </a:lnTo>
                    <a:lnTo>
                      <a:pt x="2" y="12"/>
                    </a:lnTo>
                    <a:lnTo>
                      <a:pt x="2" y="14"/>
                    </a:lnTo>
                    <a:lnTo>
                      <a:pt x="4" y="16"/>
                    </a:lnTo>
                    <a:lnTo>
                      <a:pt x="10" y="16"/>
                    </a:lnTo>
                    <a:lnTo>
                      <a:pt x="12" y="14"/>
                    </a:lnTo>
                    <a:lnTo>
                      <a:pt x="18" y="14"/>
                    </a:lnTo>
                    <a:lnTo>
                      <a:pt x="22" y="16"/>
                    </a:lnTo>
                    <a:lnTo>
                      <a:pt x="22" y="16"/>
                    </a:lnTo>
                    <a:lnTo>
                      <a:pt x="22" y="1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0" name="Freeform 1684"/>
              <p:cNvSpPr>
                <a:spLocks/>
              </p:cNvSpPr>
              <p:nvPr/>
            </p:nvSpPr>
            <p:spPr bwMode="auto">
              <a:xfrm>
                <a:off x="971550" y="3038475"/>
                <a:ext cx="142875" cy="152400"/>
              </a:xfrm>
              <a:custGeom>
                <a:avLst/>
                <a:gdLst>
                  <a:gd name="T0" fmla="*/ 74 w 90"/>
                  <a:gd name="T1" fmla="*/ 96 h 96"/>
                  <a:gd name="T2" fmla="*/ 72 w 90"/>
                  <a:gd name="T3" fmla="*/ 88 h 96"/>
                  <a:gd name="T4" fmla="*/ 64 w 90"/>
                  <a:gd name="T5" fmla="*/ 84 h 96"/>
                  <a:gd name="T6" fmla="*/ 62 w 90"/>
                  <a:gd name="T7" fmla="*/ 82 h 96"/>
                  <a:gd name="T8" fmla="*/ 56 w 90"/>
                  <a:gd name="T9" fmla="*/ 74 h 96"/>
                  <a:gd name="T10" fmla="*/ 42 w 90"/>
                  <a:gd name="T11" fmla="*/ 58 h 96"/>
                  <a:gd name="T12" fmla="*/ 38 w 90"/>
                  <a:gd name="T13" fmla="*/ 46 h 96"/>
                  <a:gd name="T14" fmla="*/ 34 w 90"/>
                  <a:gd name="T15" fmla="*/ 38 h 96"/>
                  <a:gd name="T16" fmla="*/ 38 w 90"/>
                  <a:gd name="T17" fmla="*/ 36 h 96"/>
                  <a:gd name="T18" fmla="*/ 44 w 90"/>
                  <a:gd name="T19" fmla="*/ 40 h 96"/>
                  <a:gd name="T20" fmla="*/ 46 w 90"/>
                  <a:gd name="T21" fmla="*/ 38 h 96"/>
                  <a:gd name="T22" fmla="*/ 52 w 90"/>
                  <a:gd name="T23" fmla="*/ 40 h 96"/>
                  <a:gd name="T24" fmla="*/ 56 w 90"/>
                  <a:gd name="T25" fmla="*/ 40 h 96"/>
                  <a:gd name="T26" fmla="*/ 64 w 90"/>
                  <a:gd name="T27" fmla="*/ 38 h 96"/>
                  <a:gd name="T28" fmla="*/ 74 w 90"/>
                  <a:gd name="T29" fmla="*/ 46 h 96"/>
                  <a:gd name="T30" fmla="*/ 80 w 90"/>
                  <a:gd name="T31" fmla="*/ 46 h 96"/>
                  <a:gd name="T32" fmla="*/ 90 w 90"/>
                  <a:gd name="T33" fmla="*/ 44 h 96"/>
                  <a:gd name="T34" fmla="*/ 88 w 90"/>
                  <a:gd name="T35" fmla="*/ 38 h 96"/>
                  <a:gd name="T36" fmla="*/ 88 w 90"/>
                  <a:gd name="T37" fmla="*/ 34 h 96"/>
                  <a:gd name="T38" fmla="*/ 82 w 90"/>
                  <a:gd name="T39" fmla="*/ 34 h 96"/>
                  <a:gd name="T40" fmla="*/ 64 w 90"/>
                  <a:gd name="T41" fmla="*/ 24 h 96"/>
                  <a:gd name="T42" fmla="*/ 54 w 90"/>
                  <a:gd name="T43" fmla="*/ 10 h 96"/>
                  <a:gd name="T44" fmla="*/ 50 w 90"/>
                  <a:gd name="T45" fmla="*/ 2 h 96"/>
                  <a:gd name="T46" fmla="*/ 42 w 90"/>
                  <a:gd name="T47" fmla="*/ 0 h 96"/>
                  <a:gd name="T48" fmla="*/ 38 w 90"/>
                  <a:gd name="T49" fmla="*/ 8 h 96"/>
                  <a:gd name="T50" fmla="*/ 32 w 90"/>
                  <a:gd name="T51" fmla="*/ 8 h 96"/>
                  <a:gd name="T52" fmla="*/ 28 w 90"/>
                  <a:gd name="T53" fmla="*/ 18 h 96"/>
                  <a:gd name="T54" fmla="*/ 24 w 90"/>
                  <a:gd name="T55" fmla="*/ 24 h 96"/>
                  <a:gd name="T56" fmla="*/ 18 w 90"/>
                  <a:gd name="T57" fmla="*/ 20 h 96"/>
                  <a:gd name="T58" fmla="*/ 18 w 90"/>
                  <a:gd name="T59" fmla="*/ 20 h 96"/>
                  <a:gd name="T60" fmla="*/ 18 w 90"/>
                  <a:gd name="T61" fmla="*/ 30 h 96"/>
                  <a:gd name="T62" fmla="*/ 8 w 90"/>
                  <a:gd name="T63" fmla="*/ 34 h 96"/>
                  <a:gd name="T64" fmla="*/ 0 w 90"/>
                  <a:gd name="T65" fmla="*/ 38 h 96"/>
                  <a:gd name="T66" fmla="*/ 0 w 90"/>
                  <a:gd name="T67" fmla="*/ 46 h 96"/>
                  <a:gd name="T68" fmla="*/ 6 w 90"/>
                  <a:gd name="T69" fmla="*/ 48 h 96"/>
                  <a:gd name="T70" fmla="*/ 6 w 90"/>
                  <a:gd name="T71" fmla="*/ 44 h 96"/>
                  <a:gd name="T72" fmla="*/ 14 w 90"/>
                  <a:gd name="T73" fmla="*/ 44 h 96"/>
                  <a:gd name="T74" fmla="*/ 18 w 90"/>
                  <a:gd name="T75" fmla="*/ 36 h 96"/>
                  <a:gd name="T76" fmla="*/ 18 w 90"/>
                  <a:gd name="T77" fmla="*/ 44 h 96"/>
                  <a:gd name="T78" fmla="*/ 26 w 90"/>
                  <a:gd name="T79" fmla="*/ 58 h 96"/>
                  <a:gd name="T80" fmla="*/ 24 w 90"/>
                  <a:gd name="T81" fmla="*/ 64 h 96"/>
                  <a:gd name="T82" fmla="*/ 42 w 90"/>
                  <a:gd name="T83" fmla="*/ 74 h 96"/>
                  <a:gd name="T84" fmla="*/ 52 w 90"/>
                  <a:gd name="T85" fmla="*/ 78 h 96"/>
                  <a:gd name="T86" fmla="*/ 62 w 90"/>
                  <a:gd name="T87" fmla="*/ 86 h 96"/>
                  <a:gd name="T88" fmla="*/ 72 w 90"/>
                  <a:gd name="T89" fmla="*/ 96 h 96"/>
                  <a:gd name="T90" fmla="*/ 72 w 90"/>
                  <a:gd name="T9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96">
                    <a:moveTo>
                      <a:pt x="72" y="96"/>
                    </a:moveTo>
                    <a:lnTo>
                      <a:pt x="74" y="96"/>
                    </a:lnTo>
                    <a:lnTo>
                      <a:pt x="74" y="94"/>
                    </a:lnTo>
                    <a:lnTo>
                      <a:pt x="72" y="88"/>
                    </a:lnTo>
                    <a:lnTo>
                      <a:pt x="66" y="84"/>
                    </a:lnTo>
                    <a:lnTo>
                      <a:pt x="64" y="84"/>
                    </a:lnTo>
                    <a:lnTo>
                      <a:pt x="62" y="84"/>
                    </a:lnTo>
                    <a:lnTo>
                      <a:pt x="62" y="82"/>
                    </a:lnTo>
                    <a:lnTo>
                      <a:pt x="60" y="78"/>
                    </a:lnTo>
                    <a:lnTo>
                      <a:pt x="56" y="74"/>
                    </a:lnTo>
                    <a:lnTo>
                      <a:pt x="50" y="68"/>
                    </a:lnTo>
                    <a:lnTo>
                      <a:pt x="42" y="58"/>
                    </a:lnTo>
                    <a:lnTo>
                      <a:pt x="42" y="56"/>
                    </a:lnTo>
                    <a:lnTo>
                      <a:pt x="38" y="46"/>
                    </a:lnTo>
                    <a:lnTo>
                      <a:pt x="34" y="44"/>
                    </a:lnTo>
                    <a:lnTo>
                      <a:pt x="34" y="38"/>
                    </a:lnTo>
                    <a:lnTo>
                      <a:pt x="36" y="36"/>
                    </a:lnTo>
                    <a:lnTo>
                      <a:pt x="38" y="36"/>
                    </a:lnTo>
                    <a:lnTo>
                      <a:pt x="42" y="38"/>
                    </a:lnTo>
                    <a:lnTo>
                      <a:pt x="44" y="40"/>
                    </a:lnTo>
                    <a:lnTo>
                      <a:pt x="44" y="38"/>
                    </a:lnTo>
                    <a:lnTo>
                      <a:pt x="46" y="38"/>
                    </a:lnTo>
                    <a:lnTo>
                      <a:pt x="50" y="38"/>
                    </a:lnTo>
                    <a:lnTo>
                      <a:pt x="52" y="40"/>
                    </a:lnTo>
                    <a:lnTo>
                      <a:pt x="54" y="44"/>
                    </a:lnTo>
                    <a:lnTo>
                      <a:pt x="56" y="40"/>
                    </a:lnTo>
                    <a:lnTo>
                      <a:pt x="62" y="38"/>
                    </a:lnTo>
                    <a:lnTo>
                      <a:pt x="64" y="38"/>
                    </a:lnTo>
                    <a:lnTo>
                      <a:pt x="72" y="44"/>
                    </a:lnTo>
                    <a:lnTo>
                      <a:pt x="74" y="46"/>
                    </a:lnTo>
                    <a:lnTo>
                      <a:pt x="78" y="46"/>
                    </a:lnTo>
                    <a:lnTo>
                      <a:pt x="80" y="46"/>
                    </a:lnTo>
                    <a:lnTo>
                      <a:pt x="88" y="46"/>
                    </a:lnTo>
                    <a:lnTo>
                      <a:pt x="90" y="44"/>
                    </a:lnTo>
                    <a:lnTo>
                      <a:pt x="90" y="40"/>
                    </a:lnTo>
                    <a:lnTo>
                      <a:pt x="88" y="38"/>
                    </a:lnTo>
                    <a:lnTo>
                      <a:pt x="88" y="36"/>
                    </a:lnTo>
                    <a:lnTo>
                      <a:pt x="88" y="34"/>
                    </a:lnTo>
                    <a:lnTo>
                      <a:pt x="88" y="30"/>
                    </a:lnTo>
                    <a:lnTo>
                      <a:pt x="82" y="34"/>
                    </a:lnTo>
                    <a:lnTo>
                      <a:pt x="78" y="30"/>
                    </a:lnTo>
                    <a:lnTo>
                      <a:pt x="64" y="24"/>
                    </a:lnTo>
                    <a:lnTo>
                      <a:pt x="56" y="16"/>
                    </a:lnTo>
                    <a:lnTo>
                      <a:pt x="54" y="10"/>
                    </a:lnTo>
                    <a:lnTo>
                      <a:pt x="52" y="6"/>
                    </a:lnTo>
                    <a:lnTo>
                      <a:pt x="50" y="2"/>
                    </a:lnTo>
                    <a:lnTo>
                      <a:pt x="44" y="0"/>
                    </a:lnTo>
                    <a:lnTo>
                      <a:pt x="42" y="0"/>
                    </a:lnTo>
                    <a:lnTo>
                      <a:pt x="42" y="6"/>
                    </a:lnTo>
                    <a:lnTo>
                      <a:pt x="38" y="8"/>
                    </a:lnTo>
                    <a:lnTo>
                      <a:pt x="34" y="8"/>
                    </a:lnTo>
                    <a:lnTo>
                      <a:pt x="32" y="8"/>
                    </a:lnTo>
                    <a:lnTo>
                      <a:pt x="32" y="10"/>
                    </a:lnTo>
                    <a:lnTo>
                      <a:pt x="28" y="18"/>
                    </a:lnTo>
                    <a:lnTo>
                      <a:pt x="26" y="24"/>
                    </a:lnTo>
                    <a:lnTo>
                      <a:pt x="24" y="24"/>
                    </a:lnTo>
                    <a:lnTo>
                      <a:pt x="22" y="24"/>
                    </a:lnTo>
                    <a:lnTo>
                      <a:pt x="18" y="20"/>
                    </a:lnTo>
                    <a:lnTo>
                      <a:pt x="18" y="18"/>
                    </a:lnTo>
                    <a:lnTo>
                      <a:pt x="18" y="20"/>
                    </a:lnTo>
                    <a:lnTo>
                      <a:pt x="18" y="26"/>
                    </a:lnTo>
                    <a:lnTo>
                      <a:pt x="18" y="30"/>
                    </a:lnTo>
                    <a:lnTo>
                      <a:pt x="14" y="30"/>
                    </a:lnTo>
                    <a:lnTo>
                      <a:pt x="8" y="34"/>
                    </a:lnTo>
                    <a:lnTo>
                      <a:pt x="0" y="36"/>
                    </a:lnTo>
                    <a:lnTo>
                      <a:pt x="0" y="38"/>
                    </a:lnTo>
                    <a:lnTo>
                      <a:pt x="0" y="40"/>
                    </a:lnTo>
                    <a:lnTo>
                      <a:pt x="0" y="46"/>
                    </a:lnTo>
                    <a:lnTo>
                      <a:pt x="4" y="48"/>
                    </a:lnTo>
                    <a:lnTo>
                      <a:pt x="6" y="48"/>
                    </a:lnTo>
                    <a:lnTo>
                      <a:pt x="8" y="46"/>
                    </a:lnTo>
                    <a:lnTo>
                      <a:pt x="6" y="44"/>
                    </a:lnTo>
                    <a:lnTo>
                      <a:pt x="8" y="44"/>
                    </a:lnTo>
                    <a:lnTo>
                      <a:pt x="14" y="44"/>
                    </a:lnTo>
                    <a:lnTo>
                      <a:pt x="16" y="34"/>
                    </a:lnTo>
                    <a:lnTo>
                      <a:pt x="18" y="36"/>
                    </a:lnTo>
                    <a:lnTo>
                      <a:pt x="22" y="38"/>
                    </a:lnTo>
                    <a:lnTo>
                      <a:pt x="18" y="44"/>
                    </a:lnTo>
                    <a:lnTo>
                      <a:pt x="18" y="50"/>
                    </a:lnTo>
                    <a:lnTo>
                      <a:pt x="26" y="58"/>
                    </a:lnTo>
                    <a:lnTo>
                      <a:pt x="26" y="62"/>
                    </a:lnTo>
                    <a:lnTo>
                      <a:pt x="24" y="64"/>
                    </a:lnTo>
                    <a:lnTo>
                      <a:pt x="38" y="74"/>
                    </a:lnTo>
                    <a:lnTo>
                      <a:pt x="42" y="74"/>
                    </a:lnTo>
                    <a:lnTo>
                      <a:pt x="46" y="74"/>
                    </a:lnTo>
                    <a:lnTo>
                      <a:pt x="52" y="78"/>
                    </a:lnTo>
                    <a:lnTo>
                      <a:pt x="56" y="84"/>
                    </a:lnTo>
                    <a:lnTo>
                      <a:pt x="62" y="86"/>
                    </a:lnTo>
                    <a:lnTo>
                      <a:pt x="70" y="88"/>
                    </a:lnTo>
                    <a:lnTo>
                      <a:pt x="72" y="96"/>
                    </a:lnTo>
                    <a:lnTo>
                      <a:pt x="72" y="96"/>
                    </a:lnTo>
                    <a:lnTo>
                      <a:pt x="72" y="9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1" name="Freeform 1685"/>
              <p:cNvSpPr>
                <a:spLocks/>
              </p:cNvSpPr>
              <p:nvPr/>
            </p:nvSpPr>
            <p:spPr bwMode="auto">
              <a:xfrm>
                <a:off x="914400" y="4337050"/>
                <a:ext cx="174625" cy="241300"/>
              </a:xfrm>
              <a:custGeom>
                <a:avLst/>
                <a:gdLst>
                  <a:gd name="T0" fmla="*/ 8 w 110"/>
                  <a:gd name="T1" fmla="*/ 152 h 152"/>
                  <a:gd name="T2" fmla="*/ 18 w 110"/>
                  <a:gd name="T3" fmla="*/ 146 h 152"/>
                  <a:gd name="T4" fmla="*/ 24 w 110"/>
                  <a:gd name="T5" fmla="*/ 144 h 152"/>
                  <a:gd name="T6" fmla="*/ 28 w 110"/>
                  <a:gd name="T7" fmla="*/ 144 h 152"/>
                  <a:gd name="T8" fmla="*/ 30 w 110"/>
                  <a:gd name="T9" fmla="*/ 146 h 152"/>
                  <a:gd name="T10" fmla="*/ 36 w 110"/>
                  <a:gd name="T11" fmla="*/ 144 h 152"/>
                  <a:gd name="T12" fmla="*/ 44 w 110"/>
                  <a:gd name="T13" fmla="*/ 140 h 152"/>
                  <a:gd name="T14" fmla="*/ 48 w 110"/>
                  <a:gd name="T15" fmla="*/ 138 h 152"/>
                  <a:gd name="T16" fmla="*/ 56 w 110"/>
                  <a:gd name="T17" fmla="*/ 136 h 152"/>
                  <a:gd name="T18" fmla="*/ 64 w 110"/>
                  <a:gd name="T19" fmla="*/ 146 h 152"/>
                  <a:gd name="T20" fmla="*/ 72 w 110"/>
                  <a:gd name="T21" fmla="*/ 144 h 152"/>
                  <a:gd name="T22" fmla="*/ 80 w 110"/>
                  <a:gd name="T23" fmla="*/ 140 h 152"/>
                  <a:gd name="T24" fmla="*/ 80 w 110"/>
                  <a:gd name="T25" fmla="*/ 130 h 152"/>
                  <a:gd name="T26" fmla="*/ 82 w 110"/>
                  <a:gd name="T27" fmla="*/ 128 h 152"/>
                  <a:gd name="T28" fmla="*/ 84 w 110"/>
                  <a:gd name="T29" fmla="*/ 122 h 152"/>
                  <a:gd name="T30" fmla="*/ 84 w 110"/>
                  <a:gd name="T31" fmla="*/ 110 h 152"/>
                  <a:gd name="T32" fmla="*/ 84 w 110"/>
                  <a:gd name="T33" fmla="*/ 98 h 152"/>
                  <a:gd name="T34" fmla="*/ 90 w 110"/>
                  <a:gd name="T35" fmla="*/ 90 h 152"/>
                  <a:gd name="T36" fmla="*/ 92 w 110"/>
                  <a:gd name="T37" fmla="*/ 84 h 152"/>
                  <a:gd name="T38" fmla="*/ 96 w 110"/>
                  <a:gd name="T39" fmla="*/ 68 h 152"/>
                  <a:gd name="T40" fmla="*/ 100 w 110"/>
                  <a:gd name="T41" fmla="*/ 54 h 152"/>
                  <a:gd name="T42" fmla="*/ 102 w 110"/>
                  <a:gd name="T43" fmla="*/ 28 h 152"/>
                  <a:gd name="T44" fmla="*/ 104 w 110"/>
                  <a:gd name="T45" fmla="*/ 18 h 152"/>
                  <a:gd name="T46" fmla="*/ 110 w 110"/>
                  <a:gd name="T47" fmla="*/ 0 h 152"/>
                  <a:gd name="T48" fmla="*/ 94 w 110"/>
                  <a:gd name="T49" fmla="*/ 2 h 152"/>
                  <a:gd name="T50" fmla="*/ 86 w 110"/>
                  <a:gd name="T51" fmla="*/ 4 h 152"/>
                  <a:gd name="T52" fmla="*/ 84 w 110"/>
                  <a:gd name="T53" fmla="*/ 10 h 152"/>
                  <a:gd name="T54" fmla="*/ 80 w 110"/>
                  <a:gd name="T55" fmla="*/ 12 h 152"/>
                  <a:gd name="T56" fmla="*/ 76 w 110"/>
                  <a:gd name="T57" fmla="*/ 20 h 152"/>
                  <a:gd name="T58" fmla="*/ 72 w 110"/>
                  <a:gd name="T59" fmla="*/ 26 h 152"/>
                  <a:gd name="T60" fmla="*/ 58 w 110"/>
                  <a:gd name="T61" fmla="*/ 26 h 152"/>
                  <a:gd name="T62" fmla="*/ 54 w 110"/>
                  <a:gd name="T63" fmla="*/ 20 h 152"/>
                  <a:gd name="T64" fmla="*/ 36 w 110"/>
                  <a:gd name="T65" fmla="*/ 20 h 152"/>
                  <a:gd name="T66" fmla="*/ 36 w 110"/>
                  <a:gd name="T67" fmla="*/ 36 h 152"/>
                  <a:gd name="T68" fmla="*/ 38 w 110"/>
                  <a:gd name="T69" fmla="*/ 38 h 152"/>
                  <a:gd name="T70" fmla="*/ 54 w 110"/>
                  <a:gd name="T71" fmla="*/ 38 h 152"/>
                  <a:gd name="T72" fmla="*/ 52 w 110"/>
                  <a:gd name="T73" fmla="*/ 50 h 152"/>
                  <a:gd name="T74" fmla="*/ 40 w 110"/>
                  <a:gd name="T75" fmla="*/ 50 h 152"/>
                  <a:gd name="T76" fmla="*/ 40 w 110"/>
                  <a:gd name="T77" fmla="*/ 64 h 152"/>
                  <a:gd name="T78" fmla="*/ 44 w 110"/>
                  <a:gd name="T79" fmla="*/ 66 h 152"/>
                  <a:gd name="T80" fmla="*/ 46 w 110"/>
                  <a:gd name="T81" fmla="*/ 74 h 152"/>
                  <a:gd name="T82" fmla="*/ 46 w 110"/>
                  <a:gd name="T83" fmla="*/ 84 h 152"/>
                  <a:gd name="T84" fmla="*/ 48 w 110"/>
                  <a:gd name="T85" fmla="*/ 90 h 152"/>
                  <a:gd name="T86" fmla="*/ 46 w 110"/>
                  <a:gd name="T87" fmla="*/ 94 h 152"/>
                  <a:gd name="T88" fmla="*/ 48 w 110"/>
                  <a:gd name="T89" fmla="*/ 104 h 152"/>
                  <a:gd name="T90" fmla="*/ 46 w 110"/>
                  <a:gd name="T91" fmla="*/ 112 h 152"/>
                  <a:gd name="T92" fmla="*/ 44 w 110"/>
                  <a:gd name="T93" fmla="*/ 104 h 152"/>
                  <a:gd name="T94" fmla="*/ 34 w 110"/>
                  <a:gd name="T95" fmla="*/ 104 h 152"/>
                  <a:gd name="T96" fmla="*/ 28 w 110"/>
                  <a:gd name="T97" fmla="*/ 102 h 152"/>
                  <a:gd name="T98" fmla="*/ 24 w 110"/>
                  <a:gd name="T99" fmla="*/ 102 h 152"/>
                  <a:gd name="T100" fmla="*/ 24 w 110"/>
                  <a:gd name="T101" fmla="*/ 108 h 152"/>
                  <a:gd name="T102" fmla="*/ 16 w 110"/>
                  <a:gd name="T103" fmla="*/ 108 h 152"/>
                  <a:gd name="T104" fmla="*/ 16 w 110"/>
                  <a:gd name="T105" fmla="*/ 112 h 152"/>
                  <a:gd name="T106" fmla="*/ 12 w 110"/>
                  <a:gd name="T107" fmla="*/ 116 h 152"/>
                  <a:gd name="T108" fmla="*/ 18 w 110"/>
                  <a:gd name="T109" fmla="*/ 126 h 152"/>
                  <a:gd name="T110" fmla="*/ 16 w 110"/>
                  <a:gd name="T111" fmla="*/ 130 h 152"/>
                  <a:gd name="T112" fmla="*/ 8 w 110"/>
                  <a:gd name="T113" fmla="*/ 128 h 152"/>
                  <a:gd name="T114" fmla="*/ 2 w 110"/>
                  <a:gd name="T115" fmla="*/ 130 h 152"/>
                  <a:gd name="T116" fmla="*/ 0 w 110"/>
                  <a:gd name="T117" fmla="*/ 140 h 152"/>
                  <a:gd name="T118" fmla="*/ 8 w 110"/>
                  <a:gd name="T119" fmla="*/ 148 h 152"/>
                  <a:gd name="T120" fmla="*/ 8 w 110"/>
                  <a:gd name="T121"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 h="152">
                    <a:moveTo>
                      <a:pt x="8" y="152"/>
                    </a:moveTo>
                    <a:lnTo>
                      <a:pt x="8" y="152"/>
                    </a:lnTo>
                    <a:lnTo>
                      <a:pt x="10" y="148"/>
                    </a:lnTo>
                    <a:lnTo>
                      <a:pt x="18" y="146"/>
                    </a:lnTo>
                    <a:lnTo>
                      <a:pt x="20" y="146"/>
                    </a:lnTo>
                    <a:lnTo>
                      <a:pt x="24" y="144"/>
                    </a:lnTo>
                    <a:lnTo>
                      <a:pt x="26" y="140"/>
                    </a:lnTo>
                    <a:lnTo>
                      <a:pt x="28" y="144"/>
                    </a:lnTo>
                    <a:lnTo>
                      <a:pt x="28" y="146"/>
                    </a:lnTo>
                    <a:lnTo>
                      <a:pt x="30" y="146"/>
                    </a:lnTo>
                    <a:lnTo>
                      <a:pt x="34" y="144"/>
                    </a:lnTo>
                    <a:lnTo>
                      <a:pt x="36" y="144"/>
                    </a:lnTo>
                    <a:lnTo>
                      <a:pt x="44" y="144"/>
                    </a:lnTo>
                    <a:lnTo>
                      <a:pt x="44" y="140"/>
                    </a:lnTo>
                    <a:lnTo>
                      <a:pt x="44" y="138"/>
                    </a:lnTo>
                    <a:lnTo>
                      <a:pt x="48" y="138"/>
                    </a:lnTo>
                    <a:lnTo>
                      <a:pt x="54" y="138"/>
                    </a:lnTo>
                    <a:lnTo>
                      <a:pt x="56" y="136"/>
                    </a:lnTo>
                    <a:lnTo>
                      <a:pt x="56" y="146"/>
                    </a:lnTo>
                    <a:lnTo>
                      <a:pt x="64" y="146"/>
                    </a:lnTo>
                    <a:lnTo>
                      <a:pt x="68" y="146"/>
                    </a:lnTo>
                    <a:lnTo>
                      <a:pt x="72" y="144"/>
                    </a:lnTo>
                    <a:lnTo>
                      <a:pt x="76" y="144"/>
                    </a:lnTo>
                    <a:lnTo>
                      <a:pt x="80" y="140"/>
                    </a:lnTo>
                    <a:lnTo>
                      <a:pt x="80" y="136"/>
                    </a:lnTo>
                    <a:lnTo>
                      <a:pt x="80" y="130"/>
                    </a:lnTo>
                    <a:lnTo>
                      <a:pt x="80" y="128"/>
                    </a:lnTo>
                    <a:lnTo>
                      <a:pt x="82" y="128"/>
                    </a:lnTo>
                    <a:lnTo>
                      <a:pt x="82" y="126"/>
                    </a:lnTo>
                    <a:lnTo>
                      <a:pt x="84" y="122"/>
                    </a:lnTo>
                    <a:lnTo>
                      <a:pt x="86" y="116"/>
                    </a:lnTo>
                    <a:lnTo>
                      <a:pt x="84" y="110"/>
                    </a:lnTo>
                    <a:lnTo>
                      <a:pt x="82" y="104"/>
                    </a:lnTo>
                    <a:lnTo>
                      <a:pt x="84" y="98"/>
                    </a:lnTo>
                    <a:lnTo>
                      <a:pt x="86" y="92"/>
                    </a:lnTo>
                    <a:lnTo>
                      <a:pt x="90" y="90"/>
                    </a:lnTo>
                    <a:lnTo>
                      <a:pt x="92" y="86"/>
                    </a:lnTo>
                    <a:lnTo>
                      <a:pt x="92" y="84"/>
                    </a:lnTo>
                    <a:lnTo>
                      <a:pt x="94" y="76"/>
                    </a:lnTo>
                    <a:lnTo>
                      <a:pt x="96" y="68"/>
                    </a:lnTo>
                    <a:lnTo>
                      <a:pt x="100" y="62"/>
                    </a:lnTo>
                    <a:lnTo>
                      <a:pt x="100" y="54"/>
                    </a:lnTo>
                    <a:lnTo>
                      <a:pt x="100" y="40"/>
                    </a:lnTo>
                    <a:lnTo>
                      <a:pt x="102" y="28"/>
                    </a:lnTo>
                    <a:lnTo>
                      <a:pt x="102" y="20"/>
                    </a:lnTo>
                    <a:lnTo>
                      <a:pt x="104" y="18"/>
                    </a:lnTo>
                    <a:lnTo>
                      <a:pt x="108" y="8"/>
                    </a:lnTo>
                    <a:lnTo>
                      <a:pt x="110" y="0"/>
                    </a:lnTo>
                    <a:lnTo>
                      <a:pt x="100" y="2"/>
                    </a:lnTo>
                    <a:lnTo>
                      <a:pt x="94" y="2"/>
                    </a:lnTo>
                    <a:lnTo>
                      <a:pt x="92" y="2"/>
                    </a:lnTo>
                    <a:lnTo>
                      <a:pt x="86" y="4"/>
                    </a:lnTo>
                    <a:lnTo>
                      <a:pt x="86" y="8"/>
                    </a:lnTo>
                    <a:lnTo>
                      <a:pt x="84" y="10"/>
                    </a:lnTo>
                    <a:lnTo>
                      <a:pt x="82" y="12"/>
                    </a:lnTo>
                    <a:lnTo>
                      <a:pt x="80" y="12"/>
                    </a:lnTo>
                    <a:lnTo>
                      <a:pt x="80" y="14"/>
                    </a:lnTo>
                    <a:lnTo>
                      <a:pt x="76" y="20"/>
                    </a:lnTo>
                    <a:lnTo>
                      <a:pt x="80" y="28"/>
                    </a:lnTo>
                    <a:lnTo>
                      <a:pt x="72" y="26"/>
                    </a:lnTo>
                    <a:lnTo>
                      <a:pt x="62" y="26"/>
                    </a:lnTo>
                    <a:lnTo>
                      <a:pt x="58" y="26"/>
                    </a:lnTo>
                    <a:lnTo>
                      <a:pt x="56" y="22"/>
                    </a:lnTo>
                    <a:lnTo>
                      <a:pt x="54" y="20"/>
                    </a:lnTo>
                    <a:lnTo>
                      <a:pt x="46" y="20"/>
                    </a:lnTo>
                    <a:lnTo>
                      <a:pt x="36" y="20"/>
                    </a:lnTo>
                    <a:lnTo>
                      <a:pt x="36" y="32"/>
                    </a:lnTo>
                    <a:lnTo>
                      <a:pt x="36" y="36"/>
                    </a:lnTo>
                    <a:lnTo>
                      <a:pt x="36" y="38"/>
                    </a:lnTo>
                    <a:lnTo>
                      <a:pt x="38" y="38"/>
                    </a:lnTo>
                    <a:lnTo>
                      <a:pt x="46" y="36"/>
                    </a:lnTo>
                    <a:lnTo>
                      <a:pt x="54" y="38"/>
                    </a:lnTo>
                    <a:lnTo>
                      <a:pt x="54" y="50"/>
                    </a:lnTo>
                    <a:lnTo>
                      <a:pt x="52" y="50"/>
                    </a:lnTo>
                    <a:lnTo>
                      <a:pt x="46" y="50"/>
                    </a:lnTo>
                    <a:lnTo>
                      <a:pt x="40" y="50"/>
                    </a:lnTo>
                    <a:lnTo>
                      <a:pt x="40" y="56"/>
                    </a:lnTo>
                    <a:lnTo>
                      <a:pt x="40" y="64"/>
                    </a:lnTo>
                    <a:lnTo>
                      <a:pt x="38" y="64"/>
                    </a:lnTo>
                    <a:lnTo>
                      <a:pt x="44" y="66"/>
                    </a:lnTo>
                    <a:lnTo>
                      <a:pt x="46" y="72"/>
                    </a:lnTo>
                    <a:lnTo>
                      <a:pt x="46" y="74"/>
                    </a:lnTo>
                    <a:lnTo>
                      <a:pt x="46" y="80"/>
                    </a:lnTo>
                    <a:lnTo>
                      <a:pt x="46" y="84"/>
                    </a:lnTo>
                    <a:lnTo>
                      <a:pt x="48" y="86"/>
                    </a:lnTo>
                    <a:lnTo>
                      <a:pt x="48" y="90"/>
                    </a:lnTo>
                    <a:lnTo>
                      <a:pt x="46" y="92"/>
                    </a:lnTo>
                    <a:lnTo>
                      <a:pt x="46" y="94"/>
                    </a:lnTo>
                    <a:lnTo>
                      <a:pt x="52" y="98"/>
                    </a:lnTo>
                    <a:lnTo>
                      <a:pt x="48" y="104"/>
                    </a:lnTo>
                    <a:lnTo>
                      <a:pt x="48" y="110"/>
                    </a:lnTo>
                    <a:lnTo>
                      <a:pt x="46" y="112"/>
                    </a:lnTo>
                    <a:lnTo>
                      <a:pt x="46" y="110"/>
                    </a:lnTo>
                    <a:lnTo>
                      <a:pt x="44" y="104"/>
                    </a:lnTo>
                    <a:lnTo>
                      <a:pt x="38" y="102"/>
                    </a:lnTo>
                    <a:lnTo>
                      <a:pt x="34" y="104"/>
                    </a:lnTo>
                    <a:lnTo>
                      <a:pt x="28" y="104"/>
                    </a:lnTo>
                    <a:lnTo>
                      <a:pt x="28" y="102"/>
                    </a:lnTo>
                    <a:lnTo>
                      <a:pt x="24" y="100"/>
                    </a:lnTo>
                    <a:lnTo>
                      <a:pt x="24" y="102"/>
                    </a:lnTo>
                    <a:lnTo>
                      <a:pt x="24" y="104"/>
                    </a:lnTo>
                    <a:lnTo>
                      <a:pt x="24" y="108"/>
                    </a:lnTo>
                    <a:lnTo>
                      <a:pt x="16" y="104"/>
                    </a:lnTo>
                    <a:lnTo>
                      <a:pt x="16" y="108"/>
                    </a:lnTo>
                    <a:lnTo>
                      <a:pt x="16" y="110"/>
                    </a:lnTo>
                    <a:lnTo>
                      <a:pt x="16" y="112"/>
                    </a:lnTo>
                    <a:lnTo>
                      <a:pt x="12" y="112"/>
                    </a:lnTo>
                    <a:lnTo>
                      <a:pt x="12" y="116"/>
                    </a:lnTo>
                    <a:lnTo>
                      <a:pt x="12" y="118"/>
                    </a:lnTo>
                    <a:lnTo>
                      <a:pt x="18" y="126"/>
                    </a:lnTo>
                    <a:lnTo>
                      <a:pt x="18" y="130"/>
                    </a:lnTo>
                    <a:lnTo>
                      <a:pt x="16" y="130"/>
                    </a:lnTo>
                    <a:lnTo>
                      <a:pt x="12" y="130"/>
                    </a:lnTo>
                    <a:lnTo>
                      <a:pt x="8" y="128"/>
                    </a:lnTo>
                    <a:lnTo>
                      <a:pt x="6" y="128"/>
                    </a:lnTo>
                    <a:lnTo>
                      <a:pt x="2" y="130"/>
                    </a:lnTo>
                    <a:lnTo>
                      <a:pt x="0" y="134"/>
                    </a:lnTo>
                    <a:lnTo>
                      <a:pt x="0" y="140"/>
                    </a:lnTo>
                    <a:lnTo>
                      <a:pt x="6" y="146"/>
                    </a:lnTo>
                    <a:lnTo>
                      <a:pt x="8" y="148"/>
                    </a:lnTo>
                    <a:lnTo>
                      <a:pt x="8" y="152"/>
                    </a:lnTo>
                    <a:lnTo>
                      <a:pt x="8" y="152"/>
                    </a:lnTo>
                    <a:lnTo>
                      <a:pt x="8" y="15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2" name="Freeform 1686"/>
              <p:cNvSpPr>
                <a:spLocks noEditPoints="1"/>
              </p:cNvSpPr>
              <p:nvPr/>
            </p:nvSpPr>
            <p:spPr bwMode="auto">
              <a:xfrm>
                <a:off x="2343150" y="2806700"/>
                <a:ext cx="1419225" cy="1130299"/>
              </a:xfrm>
              <a:custGeom>
                <a:avLst/>
                <a:gdLst>
                  <a:gd name="T0" fmla="*/ 886 w 894"/>
                  <a:gd name="T1" fmla="*/ 138 h 712"/>
                  <a:gd name="T2" fmla="*/ 866 w 894"/>
                  <a:gd name="T3" fmla="*/ 120 h 712"/>
                  <a:gd name="T4" fmla="*/ 822 w 894"/>
                  <a:gd name="T5" fmla="*/ 90 h 712"/>
                  <a:gd name="T6" fmla="*/ 780 w 894"/>
                  <a:gd name="T7" fmla="*/ 36 h 712"/>
                  <a:gd name="T8" fmla="*/ 712 w 894"/>
                  <a:gd name="T9" fmla="*/ 4 h 712"/>
                  <a:gd name="T10" fmla="*/ 684 w 894"/>
                  <a:gd name="T11" fmla="*/ 44 h 712"/>
                  <a:gd name="T12" fmla="*/ 652 w 894"/>
                  <a:gd name="T13" fmla="*/ 92 h 712"/>
                  <a:gd name="T14" fmla="*/ 640 w 894"/>
                  <a:gd name="T15" fmla="*/ 128 h 712"/>
                  <a:gd name="T16" fmla="*/ 662 w 894"/>
                  <a:gd name="T17" fmla="*/ 150 h 712"/>
                  <a:gd name="T18" fmla="*/ 594 w 894"/>
                  <a:gd name="T19" fmla="*/ 186 h 712"/>
                  <a:gd name="T20" fmla="*/ 552 w 894"/>
                  <a:gd name="T21" fmla="*/ 224 h 712"/>
                  <a:gd name="T22" fmla="*/ 454 w 894"/>
                  <a:gd name="T23" fmla="*/ 254 h 712"/>
                  <a:gd name="T24" fmla="*/ 346 w 894"/>
                  <a:gd name="T25" fmla="*/ 230 h 712"/>
                  <a:gd name="T26" fmla="*/ 278 w 894"/>
                  <a:gd name="T27" fmla="*/ 182 h 712"/>
                  <a:gd name="T28" fmla="*/ 232 w 894"/>
                  <a:gd name="T29" fmla="*/ 128 h 712"/>
                  <a:gd name="T30" fmla="*/ 174 w 894"/>
                  <a:gd name="T31" fmla="*/ 122 h 712"/>
                  <a:gd name="T32" fmla="*/ 138 w 894"/>
                  <a:gd name="T33" fmla="*/ 182 h 712"/>
                  <a:gd name="T34" fmla="*/ 92 w 894"/>
                  <a:gd name="T35" fmla="*/ 240 h 712"/>
                  <a:gd name="T36" fmla="*/ 52 w 894"/>
                  <a:gd name="T37" fmla="*/ 276 h 712"/>
                  <a:gd name="T38" fmla="*/ 16 w 894"/>
                  <a:gd name="T39" fmla="*/ 284 h 712"/>
                  <a:gd name="T40" fmla="*/ 16 w 894"/>
                  <a:gd name="T41" fmla="*/ 322 h 712"/>
                  <a:gd name="T42" fmla="*/ 54 w 894"/>
                  <a:gd name="T43" fmla="*/ 374 h 712"/>
                  <a:gd name="T44" fmla="*/ 88 w 894"/>
                  <a:gd name="T45" fmla="*/ 394 h 712"/>
                  <a:gd name="T46" fmla="*/ 88 w 894"/>
                  <a:gd name="T47" fmla="*/ 440 h 712"/>
                  <a:gd name="T48" fmla="*/ 118 w 894"/>
                  <a:gd name="T49" fmla="*/ 486 h 712"/>
                  <a:gd name="T50" fmla="*/ 174 w 894"/>
                  <a:gd name="T51" fmla="*/ 510 h 712"/>
                  <a:gd name="T52" fmla="*/ 244 w 894"/>
                  <a:gd name="T53" fmla="*/ 524 h 712"/>
                  <a:gd name="T54" fmla="*/ 314 w 894"/>
                  <a:gd name="T55" fmla="*/ 514 h 712"/>
                  <a:gd name="T56" fmla="*/ 356 w 894"/>
                  <a:gd name="T57" fmla="*/ 536 h 712"/>
                  <a:gd name="T58" fmla="*/ 364 w 894"/>
                  <a:gd name="T59" fmla="*/ 584 h 712"/>
                  <a:gd name="T60" fmla="*/ 382 w 894"/>
                  <a:gd name="T61" fmla="*/ 606 h 712"/>
                  <a:gd name="T62" fmla="*/ 398 w 894"/>
                  <a:gd name="T63" fmla="*/ 650 h 712"/>
                  <a:gd name="T64" fmla="*/ 446 w 894"/>
                  <a:gd name="T65" fmla="*/ 630 h 712"/>
                  <a:gd name="T66" fmla="*/ 494 w 894"/>
                  <a:gd name="T67" fmla="*/ 646 h 712"/>
                  <a:gd name="T68" fmla="*/ 544 w 894"/>
                  <a:gd name="T69" fmla="*/ 664 h 712"/>
                  <a:gd name="T70" fmla="*/ 588 w 894"/>
                  <a:gd name="T71" fmla="*/ 632 h 712"/>
                  <a:gd name="T72" fmla="*/ 648 w 894"/>
                  <a:gd name="T73" fmla="*/ 592 h 712"/>
                  <a:gd name="T74" fmla="*/ 674 w 894"/>
                  <a:gd name="T75" fmla="*/ 560 h 712"/>
                  <a:gd name="T76" fmla="*/ 690 w 894"/>
                  <a:gd name="T77" fmla="*/ 532 h 712"/>
                  <a:gd name="T78" fmla="*/ 704 w 894"/>
                  <a:gd name="T79" fmla="*/ 494 h 712"/>
                  <a:gd name="T80" fmla="*/ 704 w 894"/>
                  <a:gd name="T81" fmla="*/ 460 h 712"/>
                  <a:gd name="T82" fmla="*/ 676 w 894"/>
                  <a:gd name="T83" fmla="*/ 414 h 712"/>
                  <a:gd name="T84" fmla="*/ 682 w 894"/>
                  <a:gd name="T85" fmla="*/ 374 h 712"/>
                  <a:gd name="T86" fmla="*/ 690 w 894"/>
                  <a:gd name="T87" fmla="*/ 332 h 712"/>
                  <a:gd name="T88" fmla="*/ 656 w 894"/>
                  <a:gd name="T89" fmla="*/ 306 h 712"/>
                  <a:gd name="T90" fmla="*/ 712 w 894"/>
                  <a:gd name="T91" fmla="*/ 278 h 712"/>
                  <a:gd name="T92" fmla="*/ 730 w 894"/>
                  <a:gd name="T93" fmla="*/ 292 h 712"/>
                  <a:gd name="T94" fmla="*/ 782 w 894"/>
                  <a:gd name="T95" fmla="*/ 250 h 712"/>
                  <a:gd name="T96" fmla="*/ 820 w 894"/>
                  <a:gd name="T97" fmla="*/ 232 h 712"/>
                  <a:gd name="T98" fmla="*/ 844 w 894"/>
                  <a:gd name="T99" fmla="*/ 192 h 712"/>
                  <a:gd name="T100" fmla="*/ 590 w 894"/>
                  <a:gd name="T101" fmla="*/ 622 h 712"/>
                  <a:gd name="T102" fmla="*/ 540 w 894"/>
                  <a:gd name="T103" fmla="*/ 676 h 712"/>
                  <a:gd name="T104" fmla="*/ 554 w 894"/>
                  <a:gd name="T105" fmla="*/ 684 h 712"/>
                  <a:gd name="T106" fmla="*/ 576 w 894"/>
                  <a:gd name="T107" fmla="*/ 506 h 712"/>
                  <a:gd name="T108" fmla="*/ 630 w 894"/>
                  <a:gd name="T109" fmla="*/ 496 h 712"/>
                  <a:gd name="T110" fmla="*/ 684 w 894"/>
                  <a:gd name="T111" fmla="*/ 456 h 712"/>
                  <a:gd name="T112" fmla="*/ 684 w 894"/>
                  <a:gd name="T113" fmla="*/ 456 h 712"/>
                  <a:gd name="T114" fmla="*/ 692 w 894"/>
                  <a:gd name="T115" fmla="*/ 448 h 712"/>
                  <a:gd name="T116" fmla="*/ 398 w 894"/>
                  <a:gd name="T117" fmla="*/ 346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4" h="712">
                    <a:moveTo>
                      <a:pt x="858" y="178"/>
                    </a:moveTo>
                    <a:lnTo>
                      <a:pt x="862" y="182"/>
                    </a:lnTo>
                    <a:lnTo>
                      <a:pt x="864" y="176"/>
                    </a:lnTo>
                    <a:lnTo>
                      <a:pt x="872" y="174"/>
                    </a:lnTo>
                    <a:lnTo>
                      <a:pt x="874" y="168"/>
                    </a:lnTo>
                    <a:lnTo>
                      <a:pt x="876" y="166"/>
                    </a:lnTo>
                    <a:lnTo>
                      <a:pt x="884" y="160"/>
                    </a:lnTo>
                    <a:lnTo>
                      <a:pt x="886" y="154"/>
                    </a:lnTo>
                    <a:lnTo>
                      <a:pt x="890" y="144"/>
                    </a:lnTo>
                    <a:lnTo>
                      <a:pt x="886" y="138"/>
                    </a:lnTo>
                    <a:lnTo>
                      <a:pt x="892" y="132"/>
                    </a:lnTo>
                    <a:lnTo>
                      <a:pt x="892" y="126"/>
                    </a:lnTo>
                    <a:lnTo>
                      <a:pt x="890" y="122"/>
                    </a:lnTo>
                    <a:lnTo>
                      <a:pt x="890" y="114"/>
                    </a:lnTo>
                    <a:lnTo>
                      <a:pt x="894" y="108"/>
                    </a:lnTo>
                    <a:lnTo>
                      <a:pt x="884" y="110"/>
                    </a:lnTo>
                    <a:lnTo>
                      <a:pt x="882" y="114"/>
                    </a:lnTo>
                    <a:lnTo>
                      <a:pt x="876" y="118"/>
                    </a:lnTo>
                    <a:lnTo>
                      <a:pt x="872" y="118"/>
                    </a:lnTo>
                    <a:lnTo>
                      <a:pt x="866" y="120"/>
                    </a:lnTo>
                    <a:lnTo>
                      <a:pt x="862" y="126"/>
                    </a:lnTo>
                    <a:lnTo>
                      <a:pt x="856" y="128"/>
                    </a:lnTo>
                    <a:lnTo>
                      <a:pt x="850" y="130"/>
                    </a:lnTo>
                    <a:lnTo>
                      <a:pt x="844" y="126"/>
                    </a:lnTo>
                    <a:lnTo>
                      <a:pt x="838" y="122"/>
                    </a:lnTo>
                    <a:lnTo>
                      <a:pt x="832" y="118"/>
                    </a:lnTo>
                    <a:lnTo>
                      <a:pt x="836" y="110"/>
                    </a:lnTo>
                    <a:lnTo>
                      <a:pt x="832" y="104"/>
                    </a:lnTo>
                    <a:lnTo>
                      <a:pt x="826" y="96"/>
                    </a:lnTo>
                    <a:lnTo>
                      <a:pt x="822" y="90"/>
                    </a:lnTo>
                    <a:lnTo>
                      <a:pt x="820" y="84"/>
                    </a:lnTo>
                    <a:lnTo>
                      <a:pt x="818" y="78"/>
                    </a:lnTo>
                    <a:lnTo>
                      <a:pt x="808" y="76"/>
                    </a:lnTo>
                    <a:lnTo>
                      <a:pt x="802" y="76"/>
                    </a:lnTo>
                    <a:lnTo>
                      <a:pt x="798" y="76"/>
                    </a:lnTo>
                    <a:lnTo>
                      <a:pt x="792" y="72"/>
                    </a:lnTo>
                    <a:lnTo>
                      <a:pt x="786" y="62"/>
                    </a:lnTo>
                    <a:lnTo>
                      <a:pt x="780" y="50"/>
                    </a:lnTo>
                    <a:lnTo>
                      <a:pt x="780" y="44"/>
                    </a:lnTo>
                    <a:lnTo>
                      <a:pt x="780" y="36"/>
                    </a:lnTo>
                    <a:lnTo>
                      <a:pt x="772" y="28"/>
                    </a:lnTo>
                    <a:lnTo>
                      <a:pt x="768" y="22"/>
                    </a:lnTo>
                    <a:lnTo>
                      <a:pt x="762" y="18"/>
                    </a:lnTo>
                    <a:lnTo>
                      <a:pt x="750" y="14"/>
                    </a:lnTo>
                    <a:lnTo>
                      <a:pt x="746" y="10"/>
                    </a:lnTo>
                    <a:lnTo>
                      <a:pt x="740" y="4"/>
                    </a:lnTo>
                    <a:lnTo>
                      <a:pt x="734" y="0"/>
                    </a:lnTo>
                    <a:lnTo>
                      <a:pt x="726" y="0"/>
                    </a:lnTo>
                    <a:lnTo>
                      <a:pt x="720" y="2"/>
                    </a:lnTo>
                    <a:lnTo>
                      <a:pt x="712" y="4"/>
                    </a:lnTo>
                    <a:lnTo>
                      <a:pt x="704" y="4"/>
                    </a:lnTo>
                    <a:lnTo>
                      <a:pt x="700" y="10"/>
                    </a:lnTo>
                    <a:lnTo>
                      <a:pt x="692" y="14"/>
                    </a:lnTo>
                    <a:lnTo>
                      <a:pt x="686" y="20"/>
                    </a:lnTo>
                    <a:lnTo>
                      <a:pt x="684" y="22"/>
                    </a:lnTo>
                    <a:lnTo>
                      <a:pt x="684" y="28"/>
                    </a:lnTo>
                    <a:lnTo>
                      <a:pt x="690" y="26"/>
                    </a:lnTo>
                    <a:lnTo>
                      <a:pt x="690" y="32"/>
                    </a:lnTo>
                    <a:lnTo>
                      <a:pt x="690" y="40"/>
                    </a:lnTo>
                    <a:lnTo>
                      <a:pt x="684" y="44"/>
                    </a:lnTo>
                    <a:lnTo>
                      <a:pt x="686" y="50"/>
                    </a:lnTo>
                    <a:lnTo>
                      <a:pt x="682" y="58"/>
                    </a:lnTo>
                    <a:lnTo>
                      <a:pt x="676" y="66"/>
                    </a:lnTo>
                    <a:lnTo>
                      <a:pt x="672" y="72"/>
                    </a:lnTo>
                    <a:lnTo>
                      <a:pt x="670" y="74"/>
                    </a:lnTo>
                    <a:lnTo>
                      <a:pt x="672" y="76"/>
                    </a:lnTo>
                    <a:lnTo>
                      <a:pt x="670" y="78"/>
                    </a:lnTo>
                    <a:lnTo>
                      <a:pt x="666" y="82"/>
                    </a:lnTo>
                    <a:lnTo>
                      <a:pt x="662" y="82"/>
                    </a:lnTo>
                    <a:lnTo>
                      <a:pt x="652" y="92"/>
                    </a:lnTo>
                    <a:lnTo>
                      <a:pt x="646" y="86"/>
                    </a:lnTo>
                    <a:lnTo>
                      <a:pt x="636" y="82"/>
                    </a:lnTo>
                    <a:lnTo>
                      <a:pt x="628" y="84"/>
                    </a:lnTo>
                    <a:lnTo>
                      <a:pt x="622" y="100"/>
                    </a:lnTo>
                    <a:lnTo>
                      <a:pt x="626" y="108"/>
                    </a:lnTo>
                    <a:lnTo>
                      <a:pt x="622" y="114"/>
                    </a:lnTo>
                    <a:lnTo>
                      <a:pt x="620" y="118"/>
                    </a:lnTo>
                    <a:lnTo>
                      <a:pt x="620" y="126"/>
                    </a:lnTo>
                    <a:lnTo>
                      <a:pt x="630" y="130"/>
                    </a:lnTo>
                    <a:lnTo>
                      <a:pt x="640" y="128"/>
                    </a:lnTo>
                    <a:lnTo>
                      <a:pt x="648" y="120"/>
                    </a:lnTo>
                    <a:lnTo>
                      <a:pt x="654" y="120"/>
                    </a:lnTo>
                    <a:lnTo>
                      <a:pt x="656" y="126"/>
                    </a:lnTo>
                    <a:lnTo>
                      <a:pt x="664" y="132"/>
                    </a:lnTo>
                    <a:lnTo>
                      <a:pt x="674" y="136"/>
                    </a:lnTo>
                    <a:lnTo>
                      <a:pt x="680" y="140"/>
                    </a:lnTo>
                    <a:lnTo>
                      <a:pt x="676" y="148"/>
                    </a:lnTo>
                    <a:lnTo>
                      <a:pt x="672" y="148"/>
                    </a:lnTo>
                    <a:lnTo>
                      <a:pt x="664" y="148"/>
                    </a:lnTo>
                    <a:lnTo>
                      <a:pt x="662" y="150"/>
                    </a:lnTo>
                    <a:lnTo>
                      <a:pt x="658" y="154"/>
                    </a:lnTo>
                    <a:lnTo>
                      <a:pt x="654" y="156"/>
                    </a:lnTo>
                    <a:lnTo>
                      <a:pt x="646" y="156"/>
                    </a:lnTo>
                    <a:lnTo>
                      <a:pt x="634" y="164"/>
                    </a:lnTo>
                    <a:lnTo>
                      <a:pt x="630" y="158"/>
                    </a:lnTo>
                    <a:lnTo>
                      <a:pt x="626" y="160"/>
                    </a:lnTo>
                    <a:lnTo>
                      <a:pt x="622" y="168"/>
                    </a:lnTo>
                    <a:lnTo>
                      <a:pt x="618" y="172"/>
                    </a:lnTo>
                    <a:lnTo>
                      <a:pt x="598" y="176"/>
                    </a:lnTo>
                    <a:lnTo>
                      <a:pt x="594" y="186"/>
                    </a:lnTo>
                    <a:lnTo>
                      <a:pt x="584" y="194"/>
                    </a:lnTo>
                    <a:lnTo>
                      <a:pt x="574" y="192"/>
                    </a:lnTo>
                    <a:lnTo>
                      <a:pt x="570" y="182"/>
                    </a:lnTo>
                    <a:lnTo>
                      <a:pt x="562" y="182"/>
                    </a:lnTo>
                    <a:lnTo>
                      <a:pt x="556" y="186"/>
                    </a:lnTo>
                    <a:lnTo>
                      <a:pt x="552" y="194"/>
                    </a:lnTo>
                    <a:lnTo>
                      <a:pt x="552" y="202"/>
                    </a:lnTo>
                    <a:lnTo>
                      <a:pt x="554" y="210"/>
                    </a:lnTo>
                    <a:lnTo>
                      <a:pt x="556" y="218"/>
                    </a:lnTo>
                    <a:lnTo>
                      <a:pt x="552" y="224"/>
                    </a:lnTo>
                    <a:lnTo>
                      <a:pt x="544" y="228"/>
                    </a:lnTo>
                    <a:lnTo>
                      <a:pt x="534" y="232"/>
                    </a:lnTo>
                    <a:lnTo>
                      <a:pt x="518" y="236"/>
                    </a:lnTo>
                    <a:lnTo>
                      <a:pt x="506" y="236"/>
                    </a:lnTo>
                    <a:lnTo>
                      <a:pt x="498" y="238"/>
                    </a:lnTo>
                    <a:lnTo>
                      <a:pt x="492" y="238"/>
                    </a:lnTo>
                    <a:lnTo>
                      <a:pt x="484" y="246"/>
                    </a:lnTo>
                    <a:lnTo>
                      <a:pt x="474" y="250"/>
                    </a:lnTo>
                    <a:lnTo>
                      <a:pt x="464" y="250"/>
                    </a:lnTo>
                    <a:lnTo>
                      <a:pt x="454" y="254"/>
                    </a:lnTo>
                    <a:lnTo>
                      <a:pt x="438" y="254"/>
                    </a:lnTo>
                    <a:lnTo>
                      <a:pt x="430" y="248"/>
                    </a:lnTo>
                    <a:lnTo>
                      <a:pt x="424" y="240"/>
                    </a:lnTo>
                    <a:lnTo>
                      <a:pt x="420" y="238"/>
                    </a:lnTo>
                    <a:lnTo>
                      <a:pt x="398" y="238"/>
                    </a:lnTo>
                    <a:lnTo>
                      <a:pt x="384" y="236"/>
                    </a:lnTo>
                    <a:lnTo>
                      <a:pt x="374" y="236"/>
                    </a:lnTo>
                    <a:lnTo>
                      <a:pt x="362" y="236"/>
                    </a:lnTo>
                    <a:lnTo>
                      <a:pt x="354" y="236"/>
                    </a:lnTo>
                    <a:lnTo>
                      <a:pt x="346" y="230"/>
                    </a:lnTo>
                    <a:lnTo>
                      <a:pt x="338" y="222"/>
                    </a:lnTo>
                    <a:lnTo>
                      <a:pt x="330" y="214"/>
                    </a:lnTo>
                    <a:lnTo>
                      <a:pt x="326" y="212"/>
                    </a:lnTo>
                    <a:lnTo>
                      <a:pt x="320" y="202"/>
                    </a:lnTo>
                    <a:lnTo>
                      <a:pt x="316" y="196"/>
                    </a:lnTo>
                    <a:lnTo>
                      <a:pt x="308" y="194"/>
                    </a:lnTo>
                    <a:lnTo>
                      <a:pt x="302" y="190"/>
                    </a:lnTo>
                    <a:lnTo>
                      <a:pt x="296" y="184"/>
                    </a:lnTo>
                    <a:lnTo>
                      <a:pt x="284" y="184"/>
                    </a:lnTo>
                    <a:lnTo>
                      <a:pt x="278" y="182"/>
                    </a:lnTo>
                    <a:lnTo>
                      <a:pt x="274" y="176"/>
                    </a:lnTo>
                    <a:lnTo>
                      <a:pt x="278" y="166"/>
                    </a:lnTo>
                    <a:lnTo>
                      <a:pt x="280" y="160"/>
                    </a:lnTo>
                    <a:lnTo>
                      <a:pt x="274" y="150"/>
                    </a:lnTo>
                    <a:lnTo>
                      <a:pt x="266" y="148"/>
                    </a:lnTo>
                    <a:lnTo>
                      <a:pt x="266" y="144"/>
                    </a:lnTo>
                    <a:lnTo>
                      <a:pt x="256" y="132"/>
                    </a:lnTo>
                    <a:lnTo>
                      <a:pt x="250" y="128"/>
                    </a:lnTo>
                    <a:lnTo>
                      <a:pt x="238" y="130"/>
                    </a:lnTo>
                    <a:lnTo>
                      <a:pt x="232" y="128"/>
                    </a:lnTo>
                    <a:lnTo>
                      <a:pt x="226" y="122"/>
                    </a:lnTo>
                    <a:lnTo>
                      <a:pt x="226" y="118"/>
                    </a:lnTo>
                    <a:lnTo>
                      <a:pt x="224" y="108"/>
                    </a:lnTo>
                    <a:lnTo>
                      <a:pt x="226" y="92"/>
                    </a:lnTo>
                    <a:lnTo>
                      <a:pt x="218" y="96"/>
                    </a:lnTo>
                    <a:lnTo>
                      <a:pt x="198" y="102"/>
                    </a:lnTo>
                    <a:lnTo>
                      <a:pt x="190" y="108"/>
                    </a:lnTo>
                    <a:lnTo>
                      <a:pt x="188" y="112"/>
                    </a:lnTo>
                    <a:lnTo>
                      <a:pt x="178" y="118"/>
                    </a:lnTo>
                    <a:lnTo>
                      <a:pt x="174" y="122"/>
                    </a:lnTo>
                    <a:lnTo>
                      <a:pt x="174" y="128"/>
                    </a:lnTo>
                    <a:lnTo>
                      <a:pt x="162" y="132"/>
                    </a:lnTo>
                    <a:lnTo>
                      <a:pt x="154" y="132"/>
                    </a:lnTo>
                    <a:lnTo>
                      <a:pt x="150" y="138"/>
                    </a:lnTo>
                    <a:lnTo>
                      <a:pt x="144" y="146"/>
                    </a:lnTo>
                    <a:lnTo>
                      <a:pt x="136" y="150"/>
                    </a:lnTo>
                    <a:lnTo>
                      <a:pt x="134" y="164"/>
                    </a:lnTo>
                    <a:lnTo>
                      <a:pt x="136" y="172"/>
                    </a:lnTo>
                    <a:lnTo>
                      <a:pt x="142" y="176"/>
                    </a:lnTo>
                    <a:lnTo>
                      <a:pt x="138" y="182"/>
                    </a:lnTo>
                    <a:lnTo>
                      <a:pt x="124" y="182"/>
                    </a:lnTo>
                    <a:lnTo>
                      <a:pt x="114" y="186"/>
                    </a:lnTo>
                    <a:lnTo>
                      <a:pt x="100" y="190"/>
                    </a:lnTo>
                    <a:lnTo>
                      <a:pt x="98" y="192"/>
                    </a:lnTo>
                    <a:lnTo>
                      <a:pt x="100" y="196"/>
                    </a:lnTo>
                    <a:lnTo>
                      <a:pt x="108" y="204"/>
                    </a:lnTo>
                    <a:lnTo>
                      <a:pt x="110" y="212"/>
                    </a:lnTo>
                    <a:lnTo>
                      <a:pt x="106" y="224"/>
                    </a:lnTo>
                    <a:lnTo>
                      <a:pt x="104" y="236"/>
                    </a:lnTo>
                    <a:lnTo>
                      <a:pt x="92" y="240"/>
                    </a:lnTo>
                    <a:lnTo>
                      <a:pt x="86" y="248"/>
                    </a:lnTo>
                    <a:lnTo>
                      <a:pt x="82" y="248"/>
                    </a:lnTo>
                    <a:lnTo>
                      <a:pt x="78" y="250"/>
                    </a:lnTo>
                    <a:lnTo>
                      <a:pt x="78" y="258"/>
                    </a:lnTo>
                    <a:lnTo>
                      <a:pt x="72" y="258"/>
                    </a:lnTo>
                    <a:lnTo>
                      <a:pt x="68" y="260"/>
                    </a:lnTo>
                    <a:lnTo>
                      <a:pt x="60" y="260"/>
                    </a:lnTo>
                    <a:lnTo>
                      <a:pt x="52" y="266"/>
                    </a:lnTo>
                    <a:lnTo>
                      <a:pt x="52" y="274"/>
                    </a:lnTo>
                    <a:lnTo>
                      <a:pt x="52" y="276"/>
                    </a:lnTo>
                    <a:lnTo>
                      <a:pt x="50" y="278"/>
                    </a:lnTo>
                    <a:lnTo>
                      <a:pt x="44" y="282"/>
                    </a:lnTo>
                    <a:lnTo>
                      <a:pt x="36" y="282"/>
                    </a:lnTo>
                    <a:lnTo>
                      <a:pt x="34" y="284"/>
                    </a:lnTo>
                    <a:lnTo>
                      <a:pt x="28" y="286"/>
                    </a:lnTo>
                    <a:lnTo>
                      <a:pt x="28" y="284"/>
                    </a:lnTo>
                    <a:lnTo>
                      <a:pt x="26" y="282"/>
                    </a:lnTo>
                    <a:lnTo>
                      <a:pt x="24" y="278"/>
                    </a:lnTo>
                    <a:lnTo>
                      <a:pt x="18" y="278"/>
                    </a:lnTo>
                    <a:lnTo>
                      <a:pt x="16" y="284"/>
                    </a:lnTo>
                    <a:lnTo>
                      <a:pt x="10" y="290"/>
                    </a:lnTo>
                    <a:lnTo>
                      <a:pt x="6" y="292"/>
                    </a:lnTo>
                    <a:lnTo>
                      <a:pt x="0" y="296"/>
                    </a:lnTo>
                    <a:lnTo>
                      <a:pt x="4" y="304"/>
                    </a:lnTo>
                    <a:lnTo>
                      <a:pt x="0" y="310"/>
                    </a:lnTo>
                    <a:lnTo>
                      <a:pt x="6" y="314"/>
                    </a:lnTo>
                    <a:lnTo>
                      <a:pt x="16" y="310"/>
                    </a:lnTo>
                    <a:lnTo>
                      <a:pt x="18" y="312"/>
                    </a:lnTo>
                    <a:lnTo>
                      <a:pt x="16" y="318"/>
                    </a:lnTo>
                    <a:lnTo>
                      <a:pt x="16" y="322"/>
                    </a:lnTo>
                    <a:lnTo>
                      <a:pt x="18" y="330"/>
                    </a:lnTo>
                    <a:lnTo>
                      <a:pt x="18" y="338"/>
                    </a:lnTo>
                    <a:lnTo>
                      <a:pt x="22" y="340"/>
                    </a:lnTo>
                    <a:lnTo>
                      <a:pt x="24" y="346"/>
                    </a:lnTo>
                    <a:lnTo>
                      <a:pt x="18" y="348"/>
                    </a:lnTo>
                    <a:lnTo>
                      <a:pt x="18" y="354"/>
                    </a:lnTo>
                    <a:lnTo>
                      <a:pt x="28" y="354"/>
                    </a:lnTo>
                    <a:lnTo>
                      <a:pt x="44" y="364"/>
                    </a:lnTo>
                    <a:lnTo>
                      <a:pt x="46" y="368"/>
                    </a:lnTo>
                    <a:lnTo>
                      <a:pt x="54" y="374"/>
                    </a:lnTo>
                    <a:lnTo>
                      <a:pt x="60" y="368"/>
                    </a:lnTo>
                    <a:lnTo>
                      <a:pt x="64" y="366"/>
                    </a:lnTo>
                    <a:lnTo>
                      <a:pt x="70" y="366"/>
                    </a:lnTo>
                    <a:lnTo>
                      <a:pt x="74" y="368"/>
                    </a:lnTo>
                    <a:lnTo>
                      <a:pt x="82" y="368"/>
                    </a:lnTo>
                    <a:lnTo>
                      <a:pt x="86" y="374"/>
                    </a:lnTo>
                    <a:lnTo>
                      <a:pt x="90" y="378"/>
                    </a:lnTo>
                    <a:lnTo>
                      <a:pt x="92" y="386"/>
                    </a:lnTo>
                    <a:lnTo>
                      <a:pt x="88" y="388"/>
                    </a:lnTo>
                    <a:lnTo>
                      <a:pt x="88" y="394"/>
                    </a:lnTo>
                    <a:lnTo>
                      <a:pt x="86" y="400"/>
                    </a:lnTo>
                    <a:lnTo>
                      <a:pt x="80" y="402"/>
                    </a:lnTo>
                    <a:lnTo>
                      <a:pt x="78" y="410"/>
                    </a:lnTo>
                    <a:lnTo>
                      <a:pt x="74" y="412"/>
                    </a:lnTo>
                    <a:lnTo>
                      <a:pt x="72" y="420"/>
                    </a:lnTo>
                    <a:lnTo>
                      <a:pt x="78" y="422"/>
                    </a:lnTo>
                    <a:lnTo>
                      <a:pt x="80" y="428"/>
                    </a:lnTo>
                    <a:lnTo>
                      <a:pt x="80" y="438"/>
                    </a:lnTo>
                    <a:lnTo>
                      <a:pt x="86" y="440"/>
                    </a:lnTo>
                    <a:lnTo>
                      <a:pt x="88" y="440"/>
                    </a:lnTo>
                    <a:lnTo>
                      <a:pt x="88" y="446"/>
                    </a:lnTo>
                    <a:lnTo>
                      <a:pt x="86" y="454"/>
                    </a:lnTo>
                    <a:lnTo>
                      <a:pt x="88" y="458"/>
                    </a:lnTo>
                    <a:lnTo>
                      <a:pt x="86" y="460"/>
                    </a:lnTo>
                    <a:lnTo>
                      <a:pt x="88" y="468"/>
                    </a:lnTo>
                    <a:lnTo>
                      <a:pt x="92" y="470"/>
                    </a:lnTo>
                    <a:lnTo>
                      <a:pt x="100" y="476"/>
                    </a:lnTo>
                    <a:lnTo>
                      <a:pt x="108" y="476"/>
                    </a:lnTo>
                    <a:lnTo>
                      <a:pt x="114" y="482"/>
                    </a:lnTo>
                    <a:lnTo>
                      <a:pt x="118" y="486"/>
                    </a:lnTo>
                    <a:lnTo>
                      <a:pt x="120" y="484"/>
                    </a:lnTo>
                    <a:lnTo>
                      <a:pt x="126" y="486"/>
                    </a:lnTo>
                    <a:lnTo>
                      <a:pt x="136" y="486"/>
                    </a:lnTo>
                    <a:lnTo>
                      <a:pt x="142" y="486"/>
                    </a:lnTo>
                    <a:lnTo>
                      <a:pt x="146" y="496"/>
                    </a:lnTo>
                    <a:lnTo>
                      <a:pt x="154" y="496"/>
                    </a:lnTo>
                    <a:lnTo>
                      <a:pt x="162" y="496"/>
                    </a:lnTo>
                    <a:lnTo>
                      <a:pt x="168" y="500"/>
                    </a:lnTo>
                    <a:lnTo>
                      <a:pt x="168" y="506"/>
                    </a:lnTo>
                    <a:lnTo>
                      <a:pt x="174" y="510"/>
                    </a:lnTo>
                    <a:lnTo>
                      <a:pt x="180" y="518"/>
                    </a:lnTo>
                    <a:lnTo>
                      <a:pt x="184" y="522"/>
                    </a:lnTo>
                    <a:lnTo>
                      <a:pt x="190" y="522"/>
                    </a:lnTo>
                    <a:lnTo>
                      <a:pt x="198" y="528"/>
                    </a:lnTo>
                    <a:lnTo>
                      <a:pt x="210" y="528"/>
                    </a:lnTo>
                    <a:lnTo>
                      <a:pt x="220" y="530"/>
                    </a:lnTo>
                    <a:lnTo>
                      <a:pt x="226" y="528"/>
                    </a:lnTo>
                    <a:lnTo>
                      <a:pt x="232" y="528"/>
                    </a:lnTo>
                    <a:lnTo>
                      <a:pt x="236" y="536"/>
                    </a:lnTo>
                    <a:lnTo>
                      <a:pt x="244" y="524"/>
                    </a:lnTo>
                    <a:lnTo>
                      <a:pt x="246" y="522"/>
                    </a:lnTo>
                    <a:lnTo>
                      <a:pt x="254" y="520"/>
                    </a:lnTo>
                    <a:lnTo>
                      <a:pt x="262" y="522"/>
                    </a:lnTo>
                    <a:lnTo>
                      <a:pt x="270" y="522"/>
                    </a:lnTo>
                    <a:lnTo>
                      <a:pt x="278" y="524"/>
                    </a:lnTo>
                    <a:lnTo>
                      <a:pt x="288" y="522"/>
                    </a:lnTo>
                    <a:lnTo>
                      <a:pt x="296" y="520"/>
                    </a:lnTo>
                    <a:lnTo>
                      <a:pt x="300" y="514"/>
                    </a:lnTo>
                    <a:lnTo>
                      <a:pt x="308" y="514"/>
                    </a:lnTo>
                    <a:lnTo>
                      <a:pt x="314" y="514"/>
                    </a:lnTo>
                    <a:lnTo>
                      <a:pt x="318" y="512"/>
                    </a:lnTo>
                    <a:lnTo>
                      <a:pt x="324" y="512"/>
                    </a:lnTo>
                    <a:lnTo>
                      <a:pt x="330" y="514"/>
                    </a:lnTo>
                    <a:lnTo>
                      <a:pt x="330" y="522"/>
                    </a:lnTo>
                    <a:lnTo>
                      <a:pt x="334" y="528"/>
                    </a:lnTo>
                    <a:lnTo>
                      <a:pt x="338" y="524"/>
                    </a:lnTo>
                    <a:lnTo>
                      <a:pt x="344" y="528"/>
                    </a:lnTo>
                    <a:lnTo>
                      <a:pt x="348" y="528"/>
                    </a:lnTo>
                    <a:lnTo>
                      <a:pt x="354" y="530"/>
                    </a:lnTo>
                    <a:lnTo>
                      <a:pt x="356" y="536"/>
                    </a:lnTo>
                    <a:lnTo>
                      <a:pt x="356" y="540"/>
                    </a:lnTo>
                    <a:lnTo>
                      <a:pt x="362" y="538"/>
                    </a:lnTo>
                    <a:lnTo>
                      <a:pt x="366" y="538"/>
                    </a:lnTo>
                    <a:lnTo>
                      <a:pt x="366" y="546"/>
                    </a:lnTo>
                    <a:lnTo>
                      <a:pt x="372" y="550"/>
                    </a:lnTo>
                    <a:lnTo>
                      <a:pt x="370" y="558"/>
                    </a:lnTo>
                    <a:lnTo>
                      <a:pt x="372" y="564"/>
                    </a:lnTo>
                    <a:lnTo>
                      <a:pt x="370" y="568"/>
                    </a:lnTo>
                    <a:lnTo>
                      <a:pt x="370" y="578"/>
                    </a:lnTo>
                    <a:lnTo>
                      <a:pt x="364" y="584"/>
                    </a:lnTo>
                    <a:lnTo>
                      <a:pt x="360" y="592"/>
                    </a:lnTo>
                    <a:lnTo>
                      <a:pt x="360" y="596"/>
                    </a:lnTo>
                    <a:lnTo>
                      <a:pt x="362" y="602"/>
                    </a:lnTo>
                    <a:lnTo>
                      <a:pt x="362" y="606"/>
                    </a:lnTo>
                    <a:lnTo>
                      <a:pt x="364" y="610"/>
                    </a:lnTo>
                    <a:lnTo>
                      <a:pt x="366" y="606"/>
                    </a:lnTo>
                    <a:lnTo>
                      <a:pt x="370" y="604"/>
                    </a:lnTo>
                    <a:lnTo>
                      <a:pt x="374" y="602"/>
                    </a:lnTo>
                    <a:lnTo>
                      <a:pt x="380" y="602"/>
                    </a:lnTo>
                    <a:lnTo>
                      <a:pt x="382" y="606"/>
                    </a:lnTo>
                    <a:lnTo>
                      <a:pt x="380" y="612"/>
                    </a:lnTo>
                    <a:lnTo>
                      <a:pt x="382" y="618"/>
                    </a:lnTo>
                    <a:lnTo>
                      <a:pt x="388" y="618"/>
                    </a:lnTo>
                    <a:lnTo>
                      <a:pt x="390" y="620"/>
                    </a:lnTo>
                    <a:lnTo>
                      <a:pt x="384" y="630"/>
                    </a:lnTo>
                    <a:lnTo>
                      <a:pt x="384" y="632"/>
                    </a:lnTo>
                    <a:lnTo>
                      <a:pt x="390" y="634"/>
                    </a:lnTo>
                    <a:lnTo>
                      <a:pt x="394" y="634"/>
                    </a:lnTo>
                    <a:lnTo>
                      <a:pt x="398" y="642"/>
                    </a:lnTo>
                    <a:lnTo>
                      <a:pt x="398" y="650"/>
                    </a:lnTo>
                    <a:lnTo>
                      <a:pt x="408" y="652"/>
                    </a:lnTo>
                    <a:lnTo>
                      <a:pt x="412" y="652"/>
                    </a:lnTo>
                    <a:lnTo>
                      <a:pt x="418" y="650"/>
                    </a:lnTo>
                    <a:lnTo>
                      <a:pt x="420" y="640"/>
                    </a:lnTo>
                    <a:lnTo>
                      <a:pt x="416" y="624"/>
                    </a:lnTo>
                    <a:lnTo>
                      <a:pt x="416" y="620"/>
                    </a:lnTo>
                    <a:lnTo>
                      <a:pt x="424" y="620"/>
                    </a:lnTo>
                    <a:lnTo>
                      <a:pt x="434" y="624"/>
                    </a:lnTo>
                    <a:lnTo>
                      <a:pt x="438" y="622"/>
                    </a:lnTo>
                    <a:lnTo>
                      <a:pt x="446" y="630"/>
                    </a:lnTo>
                    <a:lnTo>
                      <a:pt x="452" y="624"/>
                    </a:lnTo>
                    <a:lnTo>
                      <a:pt x="462" y="622"/>
                    </a:lnTo>
                    <a:lnTo>
                      <a:pt x="466" y="620"/>
                    </a:lnTo>
                    <a:lnTo>
                      <a:pt x="472" y="622"/>
                    </a:lnTo>
                    <a:lnTo>
                      <a:pt x="480" y="628"/>
                    </a:lnTo>
                    <a:lnTo>
                      <a:pt x="484" y="630"/>
                    </a:lnTo>
                    <a:lnTo>
                      <a:pt x="484" y="632"/>
                    </a:lnTo>
                    <a:lnTo>
                      <a:pt x="480" y="640"/>
                    </a:lnTo>
                    <a:lnTo>
                      <a:pt x="488" y="648"/>
                    </a:lnTo>
                    <a:lnTo>
                      <a:pt x="494" y="646"/>
                    </a:lnTo>
                    <a:lnTo>
                      <a:pt x="502" y="646"/>
                    </a:lnTo>
                    <a:lnTo>
                      <a:pt x="510" y="648"/>
                    </a:lnTo>
                    <a:lnTo>
                      <a:pt x="520" y="646"/>
                    </a:lnTo>
                    <a:lnTo>
                      <a:pt x="534" y="646"/>
                    </a:lnTo>
                    <a:lnTo>
                      <a:pt x="530" y="652"/>
                    </a:lnTo>
                    <a:lnTo>
                      <a:pt x="530" y="658"/>
                    </a:lnTo>
                    <a:lnTo>
                      <a:pt x="536" y="670"/>
                    </a:lnTo>
                    <a:lnTo>
                      <a:pt x="540" y="668"/>
                    </a:lnTo>
                    <a:lnTo>
                      <a:pt x="544" y="668"/>
                    </a:lnTo>
                    <a:lnTo>
                      <a:pt x="544" y="664"/>
                    </a:lnTo>
                    <a:lnTo>
                      <a:pt x="540" y="664"/>
                    </a:lnTo>
                    <a:lnTo>
                      <a:pt x="540" y="660"/>
                    </a:lnTo>
                    <a:lnTo>
                      <a:pt x="538" y="658"/>
                    </a:lnTo>
                    <a:lnTo>
                      <a:pt x="554" y="650"/>
                    </a:lnTo>
                    <a:lnTo>
                      <a:pt x="556" y="646"/>
                    </a:lnTo>
                    <a:lnTo>
                      <a:pt x="564" y="642"/>
                    </a:lnTo>
                    <a:lnTo>
                      <a:pt x="570" y="642"/>
                    </a:lnTo>
                    <a:lnTo>
                      <a:pt x="574" y="642"/>
                    </a:lnTo>
                    <a:lnTo>
                      <a:pt x="582" y="640"/>
                    </a:lnTo>
                    <a:lnTo>
                      <a:pt x="588" y="632"/>
                    </a:lnTo>
                    <a:lnTo>
                      <a:pt x="590" y="628"/>
                    </a:lnTo>
                    <a:lnTo>
                      <a:pt x="598" y="632"/>
                    </a:lnTo>
                    <a:lnTo>
                      <a:pt x="604" y="628"/>
                    </a:lnTo>
                    <a:lnTo>
                      <a:pt x="612" y="628"/>
                    </a:lnTo>
                    <a:lnTo>
                      <a:pt x="622" y="628"/>
                    </a:lnTo>
                    <a:lnTo>
                      <a:pt x="626" y="624"/>
                    </a:lnTo>
                    <a:lnTo>
                      <a:pt x="626" y="620"/>
                    </a:lnTo>
                    <a:lnTo>
                      <a:pt x="626" y="612"/>
                    </a:lnTo>
                    <a:lnTo>
                      <a:pt x="648" y="602"/>
                    </a:lnTo>
                    <a:lnTo>
                      <a:pt x="648" y="592"/>
                    </a:lnTo>
                    <a:lnTo>
                      <a:pt x="654" y="592"/>
                    </a:lnTo>
                    <a:lnTo>
                      <a:pt x="656" y="592"/>
                    </a:lnTo>
                    <a:lnTo>
                      <a:pt x="662" y="592"/>
                    </a:lnTo>
                    <a:lnTo>
                      <a:pt x="664" y="592"/>
                    </a:lnTo>
                    <a:lnTo>
                      <a:pt x="662" y="584"/>
                    </a:lnTo>
                    <a:lnTo>
                      <a:pt x="666" y="582"/>
                    </a:lnTo>
                    <a:lnTo>
                      <a:pt x="664" y="582"/>
                    </a:lnTo>
                    <a:lnTo>
                      <a:pt x="664" y="576"/>
                    </a:lnTo>
                    <a:lnTo>
                      <a:pt x="674" y="576"/>
                    </a:lnTo>
                    <a:lnTo>
                      <a:pt x="674" y="560"/>
                    </a:lnTo>
                    <a:lnTo>
                      <a:pt x="672" y="560"/>
                    </a:lnTo>
                    <a:lnTo>
                      <a:pt x="670" y="558"/>
                    </a:lnTo>
                    <a:lnTo>
                      <a:pt x="672" y="558"/>
                    </a:lnTo>
                    <a:lnTo>
                      <a:pt x="672" y="550"/>
                    </a:lnTo>
                    <a:lnTo>
                      <a:pt x="674" y="546"/>
                    </a:lnTo>
                    <a:lnTo>
                      <a:pt x="680" y="546"/>
                    </a:lnTo>
                    <a:lnTo>
                      <a:pt x="682" y="540"/>
                    </a:lnTo>
                    <a:lnTo>
                      <a:pt x="686" y="538"/>
                    </a:lnTo>
                    <a:lnTo>
                      <a:pt x="690" y="538"/>
                    </a:lnTo>
                    <a:lnTo>
                      <a:pt x="690" y="532"/>
                    </a:lnTo>
                    <a:lnTo>
                      <a:pt x="690" y="528"/>
                    </a:lnTo>
                    <a:lnTo>
                      <a:pt x="694" y="520"/>
                    </a:lnTo>
                    <a:lnTo>
                      <a:pt x="700" y="520"/>
                    </a:lnTo>
                    <a:lnTo>
                      <a:pt x="702" y="520"/>
                    </a:lnTo>
                    <a:lnTo>
                      <a:pt x="700" y="510"/>
                    </a:lnTo>
                    <a:lnTo>
                      <a:pt x="700" y="502"/>
                    </a:lnTo>
                    <a:lnTo>
                      <a:pt x="708" y="502"/>
                    </a:lnTo>
                    <a:lnTo>
                      <a:pt x="708" y="494"/>
                    </a:lnTo>
                    <a:lnTo>
                      <a:pt x="708" y="492"/>
                    </a:lnTo>
                    <a:lnTo>
                      <a:pt x="704" y="494"/>
                    </a:lnTo>
                    <a:lnTo>
                      <a:pt x="710" y="486"/>
                    </a:lnTo>
                    <a:lnTo>
                      <a:pt x="704" y="482"/>
                    </a:lnTo>
                    <a:lnTo>
                      <a:pt x="698" y="482"/>
                    </a:lnTo>
                    <a:lnTo>
                      <a:pt x="694" y="484"/>
                    </a:lnTo>
                    <a:lnTo>
                      <a:pt x="692" y="482"/>
                    </a:lnTo>
                    <a:lnTo>
                      <a:pt x="692" y="478"/>
                    </a:lnTo>
                    <a:lnTo>
                      <a:pt x="700" y="474"/>
                    </a:lnTo>
                    <a:lnTo>
                      <a:pt x="704" y="466"/>
                    </a:lnTo>
                    <a:lnTo>
                      <a:pt x="704" y="464"/>
                    </a:lnTo>
                    <a:lnTo>
                      <a:pt x="704" y="460"/>
                    </a:lnTo>
                    <a:lnTo>
                      <a:pt x="694" y="454"/>
                    </a:lnTo>
                    <a:lnTo>
                      <a:pt x="700" y="454"/>
                    </a:lnTo>
                    <a:lnTo>
                      <a:pt x="700" y="446"/>
                    </a:lnTo>
                    <a:lnTo>
                      <a:pt x="692" y="438"/>
                    </a:lnTo>
                    <a:lnTo>
                      <a:pt x="684" y="428"/>
                    </a:lnTo>
                    <a:lnTo>
                      <a:pt x="684" y="422"/>
                    </a:lnTo>
                    <a:lnTo>
                      <a:pt x="684" y="418"/>
                    </a:lnTo>
                    <a:lnTo>
                      <a:pt x="682" y="418"/>
                    </a:lnTo>
                    <a:lnTo>
                      <a:pt x="676" y="418"/>
                    </a:lnTo>
                    <a:lnTo>
                      <a:pt x="676" y="414"/>
                    </a:lnTo>
                    <a:lnTo>
                      <a:pt x="680" y="414"/>
                    </a:lnTo>
                    <a:lnTo>
                      <a:pt x="680" y="412"/>
                    </a:lnTo>
                    <a:lnTo>
                      <a:pt x="676" y="406"/>
                    </a:lnTo>
                    <a:lnTo>
                      <a:pt x="672" y="402"/>
                    </a:lnTo>
                    <a:lnTo>
                      <a:pt x="670" y="394"/>
                    </a:lnTo>
                    <a:lnTo>
                      <a:pt x="672" y="384"/>
                    </a:lnTo>
                    <a:lnTo>
                      <a:pt x="674" y="382"/>
                    </a:lnTo>
                    <a:lnTo>
                      <a:pt x="676" y="378"/>
                    </a:lnTo>
                    <a:lnTo>
                      <a:pt x="682" y="376"/>
                    </a:lnTo>
                    <a:lnTo>
                      <a:pt x="682" y="374"/>
                    </a:lnTo>
                    <a:lnTo>
                      <a:pt x="680" y="372"/>
                    </a:lnTo>
                    <a:lnTo>
                      <a:pt x="690" y="360"/>
                    </a:lnTo>
                    <a:lnTo>
                      <a:pt x="700" y="354"/>
                    </a:lnTo>
                    <a:lnTo>
                      <a:pt x="710" y="350"/>
                    </a:lnTo>
                    <a:lnTo>
                      <a:pt x="718" y="348"/>
                    </a:lnTo>
                    <a:lnTo>
                      <a:pt x="720" y="342"/>
                    </a:lnTo>
                    <a:lnTo>
                      <a:pt x="720" y="338"/>
                    </a:lnTo>
                    <a:lnTo>
                      <a:pt x="700" y="338"/>
                    </a:lnTo>
                    <a:lnTo>
                      <a:pt x="694" y="336"/>
                    </a:lnTo>
                    <a:lnTo>
                      <a:pt x="690" y="332"/>
                    </a:lnTo>
                    <a:lnTo>
                      <a:pt x="684" y="332"/>
                    </a:lnTo>
                    <a:lnTo>
                      <a:pt x="680" y="338"/>
                    </a:lnTo>
                    <a:lnTo>
                      <a:pt x="674" y="346"/>
                    </a:lnTo>
                    <a:lnTo>
                      <a:pt x="662" y="348"/>
                    </a:lnTo>
                    <a:lnTo>
                      <a:pt x="654" y="330"/>
                    </a:lnTo>
                    <a:lnTo>
                      <a:pt x="644" y="312"/>
                    </a:lnTo>
                    <a:lnTo>
                      <a:pt x="646" y="312"/>
                    </a:lnTo>
                    <a:lnTo>
                      <a:pt x="646" y="310"/>
                    </a:lnTo>
                    <a:lnTo>
                      <a:pt x="648" y="306"/>
                    </a:lnTo>
                    <a:lnTo>
                      <a:pt x="656" y="306"/>
                    </a:lnTo>
                    <a:lnTo>
                      <a:pt x="664" y="306"/>
                    </a:lnTo>
                    <a:lnTo>
                      <a:pt x="666" y="302"/>
                    </a:lnTo>
                    <a:lnTo>
                      <a:pt x="670" y="294"/>
                    </a:lnTo>
                    <a:lnTo>
                      <a:pt x="676" y="292"/>
                    </a:lnTo>
                    <a:lnTo>
                      <a:pt x="684" y="290"/>
                    </a:lnTo>
                    <a:lnTo>
                      <a:pt x="692" y="278"/>
                    </a:lnTo>
                    <a:lnTo>
                      <a:pt x="698" y="266"/>
                    </a:lnTo>
                    <a:lnTo>
                      <a:pt x="710" y="272"/>
                    </a:lnTo>
                    <a:lnTo>
                      <a:pt x="716" y="274"/>
                    </a:lnTo>
                    <a:lnTo>
                      <a:pt x="712" y="278"/>
                    </a:lnTo>
                    <a:lnTo>
                      <a:pt x="708" y="290"/>
                    </a:lnTo>
                    <a:lnTo>
                      <a:pt x="702" y="300"/>
                    </a:lnTo>
                    <a:lnTo>
                      <a:pt x="702" y="304"/>
                    </a:lnTo>
                    <a:lnTo>
                      <a:pt x="708" y="302"/>
                    </a:lnTo>
                    <a:lnTo>
                      <a:pt x="702" y="310"/>
                    </a:lnTo>
                    <a:lnTo>
                      <a:pt x="702" y="312"/>
                    </a:lnTo>
                    <a:lnTo>
                      <a:pt x="704" y="312"/>
                    </a:lnTo>
                    <a:lnTo>
                      <a:pt x="712" y="306"/>
                    </a:lnTo>
                    <a:lnTo>
                      <a:pt x="720" y="300"/>
                    </a:lnTo>
                    <a:lnTo>
                      <a:pt x="730" y="292"/>
                    </a:lnTo>
                    <a:lnTo>
                      <a:pt x="736" y="290"/>
                    </a:lnTo>
                    <a:lnTo>
                      <a:pt x="740" y="290"/>
                    </a:lnTo>
                    <a:lnTo>
                      <a:pt x="744" y="292"/>
                    </a:lnTo>
                    <a:lnTo>
                      <a:pt x="746" y="292"/>
                    </a:lnTo>
                    <a:lnTo>
                      <a:pt x="750" y="292"/>
                    </a:lnTo>
                    <a:lnTo>
                      <a:pt x="756" y="282"/>
                    </a:lnTo>
                    <a:lnTo>
                      <a:pt x="762" y="276"/>
                    </a:lnTo>
                    <a:lnTo>
                      <a:pt x="766" y="266"/>
                    </a:lnTo>
                    <a:lnTo>
                      <a:pt x="772" y="258"/>
                    </a:lnTo>
                    <a:lnTo>
                      <a:pt x="782" y="250"/>
                    </a:lnTo>
                    <a:lnTo>
                      <a:pt x="780" y="242"/>
                    </a:lnTo>
                    <a:lnTo>
                      <a:pt x="786" y="240"/>
                    </a:lnTo>
                    <a:lnTo>
                      <a:pt x="790" y="246"/>
                    </a:lnTo>
                    <a:lnTo>
                      <a:pt x="798" y="248"/>
                    </a:lnTo>
                    <a:lnTo>
                      <a:pt x="804" y="250"/>
                    </a:lnTo>
                    <a:lnTo>
                      <a:pt x="804" y="242"/>
                    </a:lnTo>
                    <a:lnTo>
                      <a:pt x="804" y="240"/>
                    </a:lnTo>
                    <a:lnTo>
                      <a:pt x="810" y="236"/>
                    </a:lnTo>
                    <a:lnTo>
                      <a:pt x="814" y="236"/>
                    </a:lnTo>
                    <a:lnTo>
                      <a:pt x="820" y="232"/>
                    </a:lnTo>
                    <a:lnTo>
                      <a:pt x="818" y="230"/>
                    </a:lnTo>
                    <a:lnTo>
                      <a:pt x="826" y="228"/>
                    </a:lnTo>
                    <a:lnTo>
                      <a:pt x="828" y="214"/>
                    </a:lnTo>
                    <a:lnTo>
                      <a:pt x="836" y="230"/>
                    </a:lnTo>
                    <a:lnTo>
                      <a:pt x="838" y="224"/>
                    </a:lnTo>
                    <a:lnTo>
                      <a:pt x="838" y="220"/>
                    </a:lnTo>
                    <a:lnTo>
                      <a:pt x="844" y="214"/>
                    </a:lnTo>
                    <a:lnTo>
                      <a:pt x="844" y="210"/>
                    </a:lnTo>
                    <a:lnTo>
                      <a:pt x="840" y="200"/>
                    </a:lnTo>
                    <a:lnTo>
                      <a:pt x="844" y="192"/>
                    </a:lnTo>
                    <a:lnTo>
                      <a:pt x="844" y="184"/>
                    </a:lnTo>
                    <a:lnTo>
                      <a:pt x="848" y="182"/>
                    </a:lnTo>
                    <a:lnTo>
                      <a:pt x="854" y="178"/>
                    </a:lnTo>
                    <a:lnTo>
                      <a:pt x="850" y="176"/>
                    </a:lnTo>
                    <a:lnTo>
                      <a:pt x="850" y="174"/>
                    </a:lnTo>
                    <a:lnTo>
                      <a:pt x="856" y="176"/>
                    </a:lnTo>
                    <a:lnTo>
                      <a:pt x="858" y="178"/>
                    </a:lnTo>
                    <a:lnTo>
                      <a:pt x="858" y="178"/>
                    </a:lnTo>
                    <a:lnTo>
                      <a:pt x="858" y="178"/>
                    </a:lnTo>
                    <a:close/>
                    <a:moveTo>
                      <a:pt x="590" y="622"/>
                    </a:moveTo>
                    <a:lnTo>
                      <a:pt x="590" y="622"/>
                    </a:lnTo>
                    <a:lnTo>
                      <a:pt x="592" y="622"/>
                    </a:lnTo>
                    <a:lnTo>
                      <a:pt x="590" y="624"/>
                    </a:lnTo>
                    <a:lnTo>
                      <a:pt x="590" y="628"/>
                    </a:lnTo>
                    <a:lnTo>
                      <a:pt x="588" y="622"/>
                    </a:lnTo>
                    <a:lnTo>
                      <a:pt x="590" y="622"/>
                    </a:lnTo>
                    <a:lnTo>
                      <a:pt x="590" y="622"/>
                    </a:lnTo>
                    <a:lnTo>
                      <a:pt x="590" y="622"/>
                    </a:lnTo>
                    <a:close/>
                    <a:moveTo>
                      <a:pt x="540" y="676"/>
                    </a:moveTo>
                    <a:lnTo>
                      <a:pt x="540" y="676"/>
                    </a:lnTo>
                    <a:lnTo>
                      <a:pt x="536" y="678"/>
                    </a:lnTo>
                    <a:lnTo>
                      <a:pt x="528" y="682"/>
                    </a:lnTo>
                    <a:lnTo>
                      <a:pt x="516" y="692"/>
                    </a:lnTo>
                    <a:lnTo>
                      <a:pt x="520" y="706"/>
                    </a:lnTo>
                    <a:lnTo>
                      <a:pt x="526" y="712"/>
                    </a:lnTo>
                    <a:lnTo>
                      <a:pt x="536" y="712"/>
                    </a:lnTo>
                    <a:lnTo>
                      <a:pt x="540" y="706"/>
                    </a:lnTo>
                    <a:lnTo>
                      <a:pt x="546" y="702"/>
                    </a:lnTo>
                    <a:lnTo>
                      <a:pt x="552" y="684"/>
                    </a:lnTo>
                    <a:lnTo>
                      <a:pt x="554" y="684"/>
                    </a:lnTo>
                    <a:lnTo>
                      <a:pt x="554" y="682"/>
                    </a:lnTo>
                    <a:lnTo>
                      <a:pt x="552" y="676"/>
                    </a:lnTo>
                    <a:lnTo>
                      <a:pt x="540" y="676"/>
                    </a:lnTo>
                    <a:lnTo>
                      <a:pt x="540" y="676"/>
                    </a:lnTo>
                    <a:lnTo>
                      <a:pt x="540" y="676"/>
                    </a:lnTo>
                    <a:close/>
                    <a:moveTo>
                      <a:pt x="566" y="504"/>
                    </a:moveTo>
                    <a:lnTo>
                      <a:pt x="566" y="504"/>
                    </a:lnTo>
                    <a:lnTo>
                      <a:pt x="572" y="504"/>
                    </a:lnTo>
                    <a:lnTo>
                      <a:pt x="576" y="504"/>
                    </a:lnTo>
                    <a:lnTo>
                      <a:pt x="576" y="506"/>
                    </a:lnTo>
                    <a:lnTo>
                      <a:pt x="574" y="506"/>
                    </a:lnTo>
                    <a:lnTo>
                      <a:pt x="574" y="512"/>
                    </a:lnTo>
                    <a:lnTo>
                      <a:pt x="572" y="512"/>
                    </a:lnTo>
                    <a:lnTo>
                      <a:pt x="566" y="512"/>
                    </a:lnTo>
                    <a:lnTo>
                      <a:pt x="564" y="506"/>
                    </a:lnTo>
                    <a:lnTo>
                      <a:pt x="564" y="504"/>
                    </a:lnTo>
                    <a:lnTo>
                      <a:pt x="566" y="504"/>
                    </a:lnTo>
                    <a:lnTo>
                      <a:pt x="566" y="504"/>
                    </a:lnTo>
                    <a:lnTo>
                      <a:pt x="566" y="504"/>
                    </a:lnTo>
                    <a:close/>
                    <a:moveTo>
                      <a:pt x="630" y="496"/>
                    </a:moveTo>
                    <a:lnTo>
                      <a:pt x="630" y="496"/>
                    </a:lnTo>
                    <a:lnTo>
                      <a:pt x="636" y="496"/>
                    </a:lnTo>
                    <a:lnTo>
                      <a:pt x="636" y="500"/>
                    </a:lnTo>
                    <a:lnTo>
                      <a:pt x="636" y="502"/>
                    </a:lnTo>
                    <a:lnTo>
                      <a:pt x="630" y="500"/>
                    </a:lnTo>
                    <a:lnTo>
                      <a:pt x="628" y="496"/>
                    </a:lnTo>
                    <a:lnTo>
                      <a:pt x="630" y="496"/>
                    </a:lnTo>
                    <a:lnTo>
                      <a:pt x="630" y="496"/>
                    </a:lnTo>
                    <a:lnTo>
                      <a:pt x="630" y="496"/>
                    </a:lnTo>
                    <a:close/>
                    <a:moveTo>
                      <a:pt x="684" y="456"/>
                    </a:moveTo>
                    <a:lnTo>
                      <a:pt x="684" y="456"/>
                    </a:lnTo>
                    <a:lnTo>
                      <a:pt x="686" y="458"/>
                    </a:lnTo>
                    <a:lnTo>
                      <a:pt x="690" y="460"/>
                    </a:lnTo>
                    <a:lnTo>
                      <a:pt x="686" y="464"/>
                    </a:lnTo>
                    <a:lnTo>
                      <a:pt x="682" y="466"/>
                    </a:lnTo>
                    <a:lnTo>
                      <a:pt x="682" y="460"/>
                    </a:lnTo>
                    <a:lnTo>
                      <a:pt x="682" y="458"/>
                    </a:lnTo>
                    <a:lnTo>
                      <a:pt x="684" y="456"/>
                    </a:lnTo>
                    <a:lnTo>
                      <a:pt x="684" y="456"/>
                    </a:lnTo>
                    <a:lnTo>
                      <a:pt x="684" y="456"/>
                    </a:lnTo>
                    <a:close/>
                    <a:moveTo>
                      <a:pt x="692" y="448"/>
                    </a:moveTo>
                    <a:lnTo>
                      <a:pt x="692" y="448"/>
                    </a:lnTo>
                    <a:lnTo>
                      <a:pt x="692" y="450"/>
                    </a:lnTo>
                    <a:lnTo>
                      <a:pt x="694" y="454"/>
                    </a:lnTo>
                    <a:lnTo>
                      <a:pt x="692" y="454"/>
                    </a:lnTo>
                    <a:lnTo>
                      <a:pt x="686" y="454"/>
                    </a:lnTo>
                    <a:lnTo>
                      <a:pt x="684" y="450"/>
                    </a:lnTo>
                    <a:lnTo>
                      <a:pt x="686" y="448"/>
                    </a:lnTo>
                    <a:lnTo>
                      <a:pt x="692" y="448"/>
                    </a:lnTo>
                    <a:lnTo>
                      <a:pt x="692" y="448"/>
                    </a:lnTo>
                    <a:lnTo>
                      <a:pt x="692" y="448"/>
                    </a:lnTo>
                    <a:close/>
                    <a:moveTo>
                      <a:pt x="398" y="346"/>
                    </a:moveTo>
                    <a:lnTo>
                      <a:pt x="398" y="346"/>
                    </a:lnTo>
                    <a:lnTo>
                      <a:pt x="400" y="350"/>
                    </a:lnTo>
                    <a:lnTo>
                      <a:pt x="400" y="354"/>
                    </a:lnTo>
                    <a:lnTo>
                      <a:pt x="398" y="350"/>
                    </a:lnTo>
                    <a:lnTo>
                      <a:pt x="394" y="348"/>
                    </a:lnTo>
                    <a:lnTo>
                      <a:pt x="394" y="346"/>
                    </a:lnTo>
                    <a:lnTo>
                      <a:pt x="398" y="346"/>
                    </a:lnTo>
                    <a:lnTo>
                      <a:pt x="398" y="346"/>
                    </a:lnTo>
                    <a:lnTo>
                      <a:pt x="398" y="346"/>
                    </a:lnTo>
                    <a:close/>
                  </a:path>
                </a:pathLst>
              </a:custGeom>
              <a:solidFill>
                <a:srgbClr val="FEB5C9">
                  <a:alpha val="40000"/>
                </a:srgbClr>
              </a:solidFill>
              <a:ln w="6350">
                <a:solidFill>
                  <a:sysClr val="windowText" lastClr="000000">
                    <a:lumMod val="65000"/>
                    <a:lumOff val="35000"/>
                  </a:sysClr>
                </a:solidFill>
                <a:prstDash val="sysDash"/>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3" name="Freeform 1687"/>
              <p:cNvSpPr>
                <a:spLocks noEditPoints="1"/>
              </p:cNvSpPr>
              <p:nvPr/>
            </p:nvSpPr>
            <p:spPr bwMode="auto">
              <a:xfrm>
                <a:off x="3282950" y="3810000"/>
                <a:ext cx="12700" cy="6350"/>
              </a:xfrm>
              <a:custGeom>
                <a:avLst/>
                <a:gdLst>
                  <a:gd name="T0" fmla="*/ 8 w 8"/>
                  <a:gd name="T1" fmla="*/ 0 h 4"/>
                  <a:gd name="T2" fmla="*/ 8 w 8"/>
                  <a:gd name="T3" fmla="*/ 0 h 4"/>
                  <a:gd name="T4" fmla="*/ 6 w 8"/>
                  <a:gd name="T5" fmla="*/ 0 h 4"/>
                  <a:gd name="T6" fmla="*/ 4 w 8"/>
                  <a:gd name="T7" fmla="*/ 0 h 4"/>
                  <a:gd name="T8" fmla="*/ 6 w 8"/>
                  <a:gd name="T9" fmla="*/ 2 h 4"/>
                  <a:gd name="T10" fmla="*/ 8 w 8"/>
                  <a:gd name="T11" fmla="*/ 2 h 4"/>
                  <a:gd name="T12" fmla="*/ 8 w 8"/>
                  <a:gd name="T13" fmla="*/ 0 h 4"/>
                  <a:gd name="T14" fmla="*/ 8 w 8"/>
                  <a:gd name="T15" fmla="*/ 0 h 4"/>
                  <a:gd name="T16" fmla="*/ 8 w 8"/>
                  <a:gd name="T17" fmla="*/ 0 h 4"/>
                  <a:gd name="T18" fmla="*/ 8 w 8"/>
                  <a:gd name="T19" fmla="*/ 4 h 4"/>
                  <a:gd name="T20" fmla="*/ 8 w 8"/>
                  <a:gd name="T21" fmla="*/ 4 h 4"/>
                  <a:gd name="T22" fmla="*/ 6 w 8"/>
                  <a:gd name="T23" fmla="*/ 4 h 4"/>
                  <a:gd name="T24" fmla="*/ 8 w 8"/>
                  <a:gd name="T25" fmla="*/ 4 h 4"/>
                  <a:gd name="T26" fmla="*/ 8 w 8"/>
                  <a:gd name="T27" fmla="*/ 4 h 4"/>
                  <a:gd name="T28" fmla="*/ 8 w 8"/>
                  <a:gd name="T29" fmla="*/ 4 h 4"/>
                  <a:gd name="T30" fmla="*/ 4 w 8"/>
                  <a:gd name="T31" fmla="*/ 2 h 4"/>
                  <a:gd name="T32" fmla="*/ 4 w 8"/>
                  <a:gd name="T33" fmla="*/ 2 h 4"/>
                  <a:gd name="T34" fmla="*/ 4 w 8"/>
                  <a:gd name="T35" fmla="*/ 4 h 4"/>
                  <a:gd name="T36" fmla="*/ 0 w 8"/>
                  <a:gd name="T37" fmla="*/ 4 h 4"/>
                  <a:gd name="T38" fmla="*/ 4 w 8"/>
                  <a:gd name="T39" fmla="*/ 4 h 4"/>
                  <a:gd name="T40" fmla="*/ 4 w 8"/>
                  <a:gd name="T41" fmla="*/ 2 h 4"/>
                  <a:gd name="T42" fmla="*/ 4 w 8"/>
                  <a:gd name="T43" fmla="*/ 2 h 4"/>
                  <a:gd name="T44" fmla="*/ 4 w 8"/>
                  <a:gd name="T4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4">
                    <a:moveTo>
                      <a:pt x="8" y="0"/>
                    </a:moveTo>
                    <a:lnTo>
                      <a:pt x="8" y="0"/>
                    </a:lnTo>
                    <a:lnTo>
                      <a:pt x="6" y="0"/>
                    </a:lnTo>
                    <a:lnTo>
                      <a:pt x="4" y="0"/>
                    </a:lnTo>
                    <a:lnTo>
                      <a:pt x="6" y="2"/>
                    </a:lnTo>
                    <a:lnTo>
                      <a:pt x="8" y="2"/>
                    </a:lnTo>
                    <a:lnTo>
                      <a:pt x="8" y="0"/>
                    </a:lnTo>
                    <a:lnTo>
                      <a:pt x="8" y="0"/>
                    </a:lnTo>
                    <a:lnTo>
                      <a:pt x="8" y="0"/>
                    </a:lnTo>
                    <a:close/>
                    <a:moveTo>
                      <a:pt x="8" y="4"/>
                    </a:moveTo>
                    <a:lnTo>
                      <a:pt x="8" y="4"/>
                    </a:lnTo>
                    <a:lnTo>
                      <a:pt x="6" y="4"/>
                    </a:lnTo>
                    <a:lnTo>
                      <a:pt x="8" y="4"/>
                    </a:lnTo>
                    <a:lnTo>
                      <a:pt x="8" y="4"/>
                    </a:lnTo>
                    <a:lnTo>
                      <a:pt x="8" y="4"/>
                    </a:lnTo>
                    <a:close/>
                    <a:moveTo>
                      <a:pt x="4" y="2"/>
                    </a:moveTo>
                    <a:lnTo>
                      <a:pt x="4" y="2"/>
                    </a:lnTo>
                    <a:lnTo>
                      <a:pt x="4" y="4"/>
                    </a:lnTo>
                    <a:lnTo>
                      <a:pt x="0" y="4"/>
                    </a:lnTo>
                    <a:lnTo>
                      <a:pt x="4" y="4"/>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4" name="Freeform 1688"/>
              <p:cNvSpPr>
                <a:spLocks noEditPoints="1"/>
              </p:cNvSpPr>
              <p:nvPr/>
            </p:nvSpPr>
            <p:spPr bwMode="auto">
              <a:xfrm>
                <a:off x="3282950" y="3810000"/>
                <a:ext cx="12700" cy="6350"/>
              </a:xfrm>
              <a:custGeom>
                <a:avLst/>
                <a:gdLst>
                  <a:gd name="T0" fmla="*/ 8 w 8"/>
                  <a:gd name="T1" fmla="*/ 0 h 4"/>
                  <a:gd name="T2" fmla="*/ 8 w 8"/>
                  <a:gd name="T3" fmla="*/ 0 h 4"/>
                  <a:gd name="T4" fmla="*/ 6 w 8"/>
                  <a:gd name="T5" fmla="*/ 0 h 4"/>
                  <a:gd name="T6" fmla="*/ 4 w 8"/>
                  <a:gd name="T7" fmla="*/ 0 h 4"/>
                  <a:gd name="T8" fmla="*/ 6 w 8"/>
                  <a:gd name="T9" fmla="*/ 2 h 4"/>
                  <a:gd name="T10" fmla="*/ 8 w 8"/>
                  <a:gd name="T11" fmla="*/ 2 h 4"/>
                  <a:gd name="T12" fmla="*/ 8 w 8"/>
                  <a:gd name="T13" fmla="*/ 0 h 4"/>
                  <a:gd name="T14" fmla="*/ 8 w 8"/>
                  <a:gd name="T15" fmla="*/ 0 h 4"/>
                  <a:gd name="T16" fmla="*/ 8 w 8"/>
                  <a:gd name="T17" fmla="*/ 0 h 4"/>
                  <a:gd name="T18" fmla="*/ 8 w 8"/>
                  <a:gd name="T19" fmla="*/ 4 h 4"/>
                  <a:gd name="T20" fmla="*/ 8 w 8"/>
                  <a:gd name="T21" fmla="*/ 4 h 4"/>
                  <a:gd name="T22" fmla="*/ 6 w 8"/>
                  <a:gd name="T23" fmla="*/ 4 h 4"/>
                  <a:gd name="T24" fmla="*/ 8 w 8"/>
                  <a:gd name="T25" fmla="*/ 4 h 4"/>
                  <a:gd name="T26" fmla="*/ 8 w 8"/>
                  <a:gd name="T27" fmla="*/ 4 h 4"/>
                  <a:gd name="T28" fmla="*/ 8 w 8"/>
                  <a:gd name="T29" fmla="*/ 4 h 4"/>
                  <a:gd name="T30" fmla="*/ 4 w 8"/>
                  <a:gd name="T31" fmla="*/ 2 h 4"/>
                  <a:gd name="T32" fmla="*/ 4 w 8"/>
                  <a:gd name="T33" fmla="*/ 2 h 4"/>
                  <a:gd name="T34" fmla="*/ 4 w 8"/>
                  <a:gd name="T35" fmla="*/ 4 h 4"/>
                  <a:gd name="T36" fmla="*/ 0 w 8"/>
                  <a:gd name="T37" fmla="*/ 4 h 4"/>
                  <a:gd name="T38" fmla="*/ 4 w 8"/>
                  <a:gd name="T39" fmla="*/ 4 h 4"/>
                  <a:gd name="T40" fmla="*/ 4 w 8"/>
                  <a:gd name="T41" fmla="*/ 2 h 4"/>
                  <a:gd name="T42" fmla="*/ 4 w 8"/>
                  <a:gd name="T43" fmla="*/ 2 h 4"/>
                  <a:gd name="T44" fmla="*/ 4 w 8"/>
                  <a:gd name="T4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4">
                    <a:moveTo>
                      <a:pt x="8" y="0"/>
                    </a:moveTo>
                    <a:lnTo>
                      <a:pt x="8" y="0"/>
                    </a:lnTo>
                    <a:lnTo>
                      <a:pt x="6" y="0"/>
                    </a:lnTo>
                    <a:lnTo>
                      <a:pt x="4" y="0"/>
                    </a:lnTo>
                    <a:lnTo>
                      <a:pt x="6" y="2"/>
                    </a:lnTo>
                    <a:lnTo>
                      <a:pt x="8" y="2"/>
                    </a:lnTo>
                    <a:lnTo>
                      <a:pt x="8" y="0"/>
                    </a:lnTo>
                    <a:lnTo>
                      <a:pt x="8" y="0"/>
                    </a:lnTo>
                    <a:lnTo>
                      <a:pt x="8" y="0"/>
                    </a:lnTo>
                    <a:close/>
                    <a:moveTo>
                      <a:pt x="8" y="4"/>
                    </a:moveTo>
                    <a:lnTo>
                      <a:pt x="8" y="4"/>
                    </a:lnTo>
                    <a:lnTo>
                      <a:pt x="6" y="4"/>
                    </a:lnTo>
                    <a:lnTo>
                      <a:pt x="8" y="4"/>
                    </a:lnTo>
                    <a:lnTo>
                      <a:pt x="8" y="4"/>
                    </a:lnTo>
                    <a:lnTo>
                      <a:pt x="8" y="4"/>
                    </a:lnTo>
                    <a:close/>
                    <a:moveTo>
                      <a:pt x="4" y="2"/>
                    </a:moveTo>
                    <a:lnTo>
                      <a:pt x="4" y="2"/>
                    </a:lnTo>
                    <a:lnTo>
                      <a:pt x="4" y="4"/>
                    </a:lnTo>
                    <a:lnTo>
                      <a:pt x="0" y="4"/>
                    </a:lnTo>
                    <a:lnTo>
                      <a:pt x="4" y="4"/>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5" name="Freeform 1689"/>
              <p:cNvSpPr>
                <a:spLocks/>
              </p:cNvSpPr>
              <p:nvPr/>
            </p:nvSpPr>
            <p:spPr bwMode="auto">
              <a:xfrm>
                <a:off x="981075" y="3765550"/>
                <a:ext cx="241300" cy="466725"/>
              </a:xfrm>
              <a:custGeom>
                <a:avLst/>
                <a:gdLst>
                  <a:gd name="T0" fmla="*/ 0 w 152"/>
                  <a:gd name="T1" fmla="*/ 168 h 294"/>
                  <a:gd name="T2" fmla="*/ 8 w 152"/>
                  <a:gd name="T3" fmla="*/ 178 h 294"/>
                  <a:gd name="T4" fmla="*/ 20 w 152"/>
                  <a:gd name="T5" fmla="*/ 178 h 294"/>
                  <a:gd name="T6" fmla="*/ 20 w 152"/>
                  <a:gd name="T7" fmla="*/ 184 h 294"/>
                  <a:gd name="T8" fmla="*/ 8 w 152"/>
                  <a:gd name="T9" fmla="*/ 184 h 294"/>
                  <a:gd name="T10" fmla="*/ 18 w 152"/>
                  <a:gd name="T11" fmla="*/ 202 h 294"/>
                  <a:gd name="T12" fmla="*/ 20 w 152"/>
                  <a:gd name="T13" fmla="*/ 210 h 294"/>
                  <a:gd name="T14" fmla="*/ 20 w 152"/>
                  <a:gd name="T15" fmla="*/ 218 h 294"/>
                  <a:gd name="T16" fmla="*/ 20 w 152"/>
                  <a:gd name="T17" fmla="*/ 230 h 294"/>
                  <a:gd name="T18" fmla="*/ 22 w 152"/>
                  <a:gd name="T19" fmla="*/ 240 h 294"/>
                  <a:gd name="T20" fmla="*/ 26 w 152"/>
                  <a:gd name="T21" fmla="*/ 250 h 294"/>
                  <a:gd name="T22" fmla="*/ 8 w 152"/>
                  <a:gd name="T23" fmla="*/ 250 h 294"/>
                  <a:gd name="T24" fmla="*/ 4 w 152"/>
                  <a:gd name="T25" fmla="*/ 260 h 294"/>
                  <a:gd name="T26" fmla="*/ 18 w 152"/>
                  <a:gd name="T27" fmla="*/ 282 h 294"/>
                  <a:gd name="T28" fmla="*/ 14 w 152"/>
                  <a:gd name="T29" fmla="*/ 294 h 294"/>
                  <a:gd name="T30" fmla="*/ 28 w 152"/>
                  <a:gd name="T31" fmla="*/ 294 h 294"/>
                  <a:gd name="T32" fmla="*/ 36 w 152"/>
                  <a:gd name="T33" fmla="*/ 288 h 294"/>
                  <a:gd name="T34" fmla="*/ 56 w 152"/>
                  <a:gd name="T35" fmla="*/ 288 h 294"/>
                  <a:gd name="T36" fmla="*/ 68 w 152"/>
                  <a:gd name="T37" fmla="*/ 282 h 294"/>
                  <a:gd name="T38" fmla="*/ 80 w 152"/>
                  <a:gd name="T39" fmla="*/ 274 h 294"/>
                  <a:gd name="T40" fmla="*/ 74 w 152"/>
                  <a:gd name="T41" fmla="*/ 268 h 294"/>
                  <a:gd name="T42" fmla="*/ 80 w 152"/>
                  <a:gd name="T43" fmla="*/ 264 h 294"/>
                  <a:gd name="T44" fmla="*/ 90 w 152"/>
                  <a:gd name="T45" fmla="*/ 260 h 294"/>
                  <a:gd name="T46" fmla="*/ 98 w 152"/>
                  <a:gd name="T47" fmla="*/ 256 h 294"/>
                  <a:gd name="T48" fmla="*/ 102 w 152"/>
                  <a:gd name="T49" fmla="*/ 254 h 294"/>
                  <a:gd name="T50" fmla="*/ 108 w 152"/>
                  <a:gd name="T51" fmla="*/ 248 h 294"/>
                  <a:gd name="T52" fmla="*/ 118 w 152"/>
                  <a:gd name="T53" fmla="*/ 240 h 294"/>
                  <a:gd name="T54" fmla="*/ 122 w 152"/>
                  <a:gd name="T55" fmla="*/ 232 h 294"/>
                  <a:gd name="T56" fmla="*/ 126 w 152"/>
                  <a:gd name="T57" fmla="*/ 224 h 294"/>
                  <a:gd name="T58" fmla="*/ 122 w 152"/>
                  <a:gd name="T59" fmla="*/ 218 h 294"/>
                  <a:gd name="T60" fmla="*/ 122 w 152"/>
                  <a:gd name="T61" fmla="*/ 212 h 294"/>
                  <a:gd name="T62" fmla="*/ 126 w 152"/>
                  <a:gd name="T63" fmla="*/ 204 h 294"/>
                  <a:gd name="T64" fmla="*/ 126 w 152"/>
                  <a:gd name="T65" fmla="*/ 200 h 294"/>
                  <a:gd name="T66" fmla="*/ 120 w 152"/>
                  <a:gd name="T67" fmla="*/ 196 h 294"/>
                  <a:gd name="T68" fmla="*/ 112 w 152"/>
                  <a:gd name="T69" fmla="*/ 196 h 294"/>
                  <a:gd name="T70" fmla="*/ 112 w 152"/>
                  <a:gd name="T71" fmla="*/ 192 h 294"/>
                  <a:gd name="T72" fmla="*/ 118 w 152"/>
                  <a:gd name="T73" fmla="*/ 186 h 294"/>
                  <a:gd name="T74" fmla="*/ 120 w 152"/>
                  <a:gd name="T75" fmla="*/ 178 h 294"/>
                  <a:gd name="T76" fmla="*/ 126 w 152"/>
                  <a:gd name="T77" fmla="*/ 172 h 294"/>
                  <a:gd name="T78" fmla="*/ 126 w 152"/>
                  <a:gd name="T79" fmla="*/ 164 h 294"/>
                  <a:gd name="T80" fmla="*/ 130 w 152"/>
                  <a:gd name="T81" fmla="*/ 156 h 294"/>
                  <a:gd name="T82" fmla="*/ 130 w 152"/>
                  <a:gd name="T83" fmla="*/ 148 h 294"/>
                  <a:gd name="T84" fmla="*/ 138 w 152"/>
                  <a:gd name="T85" fmla="*/ 140 h 294"/>
                  <a:gd name="T86" fmla="*/ 148 w 152"/>
                  <a:gd name="T87" fmla="*/ 142 h 294"/>
                  <a:gd name="T88" fmla="*/ 152 w 152"/>
                  <a:gd name="T89" fmla="*/ 74 h 294"/>
                  <a:gd name="T90" fmla="*/ 12 w 152"/>
                  <a:gd name="T91" fmla="*/ 10 h 294"/>
                  <a:gd name="T92" fmla="*/ 26 w 152"/>
                  <a:gd name="T93" fmla="*/ 50 h 294"/>
                  <a:gd name="T94" fmla="*/ 26 w 152"/>
                  <a:gd name="T95" fmla="*/ 60 h 294"/>
                  <a:gd name="T96" fmla="*/ 20 w 152"/>
                  <a:gd name="T97" fmla="*/ 76 h 294"/>
                  <a:gd name="T98" fmla="*/ 20 w 152"/>
                  <a:gd name="T99" fmla="*/ 136 h 294"/>
                  <a:gd name="T100" fmla="*/ 0 w 152"/>
                  <a:gd name="T101" fmla="*/ 168 h 294"/>
                  <a:gd name="T102" fmla="*/ 0 w 152"/>
                  <a:gd name="T103" fmla="*/ 16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94">
                    <a:moveTo>
                      <a:pt x="0" y="168"/>
                    </a:moveTo>
                    <a:lnTo>
                      <a:pt x="0" y="168"/>
                    </a:lnTo>
                    <a:lnTo>
                      <a:pt x="4" y="174"/>
                    </a:lnTo>
                    <a:lnTo>
                      <a:pt x="8" y="178"/>
                    </a:lnTo>
                    <a:lnTo>
                      <a:pt x="12" y="178"/>
                    </a:lnTo>
                    <a:lnTo>
                      <a:pt x="20" y="178"/>
                    </a:lnTo>
                    <a:lnTo>
                      <a:pt x="22" y="182"/>
                    </a:lnTo>
                    <a:lnTo>
                      <a:pt x="20" y="184"/>
                    </a:lnTo>
                    <a:lnTo>
                      <a:pt x="14" y="184"/>
                    </a:lnTo>
                    <a:lnTo>
                      <a:pt x="8" y="184"/>
                    </a:lnTo>
                    <a:lnTo>
                      <a:pt x="18" y="196"/>
                    </a:lnTo>
                    <a:lnTo>
                      <a:pt x="18" y="202"/>
                    </a:lnTo>
                    <a:lnTo>
                      <a:pt x="20" y="204"/>
                    </a:lnTo>
                    <a:lnTo>
                      <a:pt x="20" y="210"/>
                    </a:lnTo>
                    <a:lnTo>
                      <a:pt x="20" y="212"/>
                    </a:lnTo>
                    <a:lnTo>
                      <a:pt x="20" y="218"/>
                    </a:lnTo>
                    <a:lnTo>
                      <a:pt x="20" y="222"/>
                    </a:lnTo>
                    <a:lnTo>
                      <a:pt x="20" y="230"/>
                    </a:lnTo>
                    <a:lnTo>
                      <a:pt x="22" y="236"/>
                    </a:lnTo>
                    <a:lnTo>
                      <a:pt x="22" y="240"/>
                    </a:lnTo>
                    <a:lnTo>
                      <a:pt x="22" y="242"/>
                    </a:lnTo>
                    <a:lnTo>
                      <a:pt x="26" y="250"/>
                    </a:lnTo>
                    <a:lnTo>
                      <a:pt x="18" y="250"/>
                    </a:lnTo>
                    <a:lnTo>
                      <a:pt x="8" y="250"/>
                    </a:lnTo>
                    <a:lnTo>
                      <a:pt x="4" y="256"/>
                    </a:lnTo>
                    <a:lnTo>
                      <a:pt x="4" y="260"/>
                    </a:lnTo>
                    <a:lnTo>
                      <a:pt x="14" y="274"/>
                    </a:lnTo>
                    <a:lnTo>
                      <a:pt x="18" y="282"/>
                    </a:lnTo>
                    <a:lnTo>
                      <a:pt x="20" y="286"/>
                    </a:lnTo>
                    <a:lnTo>
                      <a:pt x="14" y="294"/>
                    </a:lnTo>
                    <a:lnTo>
                      <a:pt x="20" y="294"/>
                    </a:lnTo>
                    <a:lnTo>
                      <a:pt x="28" y="294"/>
                    </a:lnTo>
                    <a:lnTo>
                      <a:pt x="32" y="288"/>
                    </a:lnTo>
                    <a:lnTo>
                      <a:pt x="36" y="288"/>
                    </a:lnTo>
                    <a:lnTo>
                      <a:pt x="38" y="292"/>
                    </a:lnTo>
                    <a:lnTo>
                      <a:pt x="56" y="288"/>
                    </a:lnTo>
                    <a:lnTo>
                      <a:pt x="64" y="286"/>
                    </a:lnTo>
                    <a:lnTo>
                      <a:pt x="68" y="282"/>
                    </a:lnTo>
                    <a:lnTo>
                      <a:pt x="74" y="276"/>
                    </a:lnTo>
                    <a:lnTo>
                      <a:pt x="80" y="274"/>
                    </a:lnTo>
                    <a:lnTo>
                      <a:pt x="76" y="272"/>
                    </a:lnTo>
                    <a:lnTo>
                      <a:pt x="74" y="268"/>
                    </a:lnTo>
                    <a:lnTo>
                      <a:pt x="76" y="266"/>
                    </a:lnTo>
                    <a:lnTo>
                      <a:pt x="80" y="264"/>
                    </a:lnTo>
                    <a:lnTo>
                      <a:pt x="84" y="260"/>
                    </a:lnTo>
                    <a:lnTo>
                      <a:pt x="90" y="260"/>
                    </a:lnTo>
                    <a:lnTo>
                      <a:pt x="92" y="258"/>
                    </a:lnTo>
                    <a:lnTo>
                      <a:pt x="98" y="256"/>
                    </a:lnTo>
                    <a:lnTo>
                      <a:pt x="102" y="256"/>
                    </a:lnTo>
                    <a:lnTo>
                      <a:pt x="102" y="254"/>
                    </a:lnTo>
                    <a:lnTo>
                      <a:pt x="104" y="250"/>
                    </a:lnTo>
                    <a:lnTo>
                      <a:pt x="108" y="248"/>
                    </a:lnTo>
                    <a:lnTo>
                      <a:pt x="116" y="242"/>
                    </a:lnTo>
                    <a:lnTo>
                      <a:pt x="118" y="240"/>
                    </a:lnTo>
                    <a:lnTo>
                      <a:pt x="120" y="238"/>
                    </a:lnTo>
                    <a:lnTo>
                      <a:pt x="122" y="232"/>
                    </a:lnTo>
                    <a:lnTo>
                      <a:pt x="128" y="230"/>
                    </a:lnTo>
                    <a:lnTo>
                      <a:pt x="126" y="224"/>
                    </a:lnTo>
                    <a:lnTo>
                      <a:pt x="122" y="222"/>
                    </a:lnTo>
                    <a:lnTo>
                      <a:pt x="122" y="218"/>
                    </a:lnTo>
                    <a:lnTo>
                      <a:pt x="122" y="214"/>
                    </a:lnTo>
                    <a:lnTo>
                      <a:pt x="122" y="212"/>
                    </a:lnTo>
                    <a:lnTo>
                      <a:pt x="122" y="210"/>
                    </a:lnTo>
                    <a:lnTo>
                      <a:pt x="126" y="204"/>
                    </a:lnTo>
                    <a:lnTo>
                      <a:pt x="126" y="202"/>
                    </a:lnTo>
                    <a:lnTo>
                      <a:pt x="126" y="200"/>
                    </a:lnTo>
                    <a:lnTo>
                      <a:pt x="122" y="196"/>
                    </a:lnTo>
                    <a:lnTo>
                      <a:pt x="120" y="196"/>
                    </a:lnTo>
                    <a:lnTo>
                      <a:pt x="116" y="196"/>
                    </a:lnTo>
                    <a:lnTo>
                      <a:pt x="112" y="196"/>
                    </a:lnTo>
                    <a:lnTo>
                      <a:pt x="112" y="194"/>
                    </a:lnTo>
                    <a:lnTo>
                      <a:pt x="112" y="192"/>
                    </a:lnTo>
                    <a:lnTo>
                      <a:pt x="116" y="188"/>
                    </a:lnTo>
                    <a:lnTo>
                      <a:pt x="118" y="186"/>
                    </a:lnTo>
                    <a:lnTo>
                      <a:pt x="118" y="182"/>
                    </a:lnTo>
                    <a:lnTo>
                      <a:pt x="120" y="178"/>
                    </a:lnTo>
                    <a:lnTo>
                      <a:pt x="122" y="176"/>
                    </a:lnTo>
                    <a:lnTo>
                      <a:pt x="126" y="172"/>
                    </a:lnTo>
                    <a:lnTo>
                      <a:pt x="126" y="166"/>
                    </a:lnTo>
                    <a:lnTo>
                      <a:pt x="126" y="164"/>
                    </a:lnTo>
                    <a:lnTo>
                      <a:pt x="128" y="160"/>
                    </a:lnTo>
                    <a:lnTo>
                      <a:pt x="130" y="156"/>
                    </a:lnTo>
                    <a:lnTo>
                      <a:pt x="130" y="154"/>
                    </a:lnTo>
                    <a:lnTo>
                      <a:pt x="130" y="148"/>
                    </a:lnTo>
                    <a:lnTo>
                      <a:pt x="136" y="142"/>
                    </a:lnTo>
                    <a:lnTo>
                      <a:pt x="138" y="140"/>
                    </a:lnTo>
                    <a:lnTo>
                      <a:pt x="140" y="142"/>
                    </a:lnTo>
                    <a:lnTo>
                      <a:pt x="148" y="142"/>
                    </a:lnTo>
                    <a:lnTo>
                      <a:pt x="152" y="142"/>
                    </a:lnTo>
                    <a:lnTo>
                      <a:pt x="152" y="74"/>
                    </a:lnTo>
                    <a:lnTo>
                      <a:pt x="28" y="0"/>
                    </a:lnTo>
                    <a:lnTo>
                      <a:pt x="12" y="10"/>
                    </a:lnTo>
                    <a:lnTo>
                      <a:pt x="20" y="46"/>
                    </a:lnTo>
                    <a:lnTo>
                      <a:pt x="26" y="50"/>
                    </a:lnTo>
                    <a:lnTo>
                      <a:pt x="26" y="58"/>
                    </a:lnTo>
                    <a:lnTo>
                      <a:pt x="26" y="60"/>
                    </a:lnTo>
                    <a:lnTo>
                      <a:pt x="22" y="68"/>
                    </a:lnTo>
                    <a:lnTo>
                      <a:pt x="20" y="76"/>
                    </a:lnTo>
                    <a:lnTo>
                      <a:pt x="20" y="110"/>
                    </a:lnTo>
                    <a:lnTo>
                      <a:pt x="20" y="136"/>
                    </a:lnTo>
                    <a:lnTo>
                      <a:pt x="0" y="156"/>
                    </a:lnTo>
                    <a:lnTo>
                      <a:pt x="0" y="168"/>
                    </a:lnTo>
                    <a:lnTo>
                      <a:pt x="0" y="168"/>
                    </a:lnTo>
                    <a:lnTo>
                      <a:pt x="0" y="1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6" name="Freeform 1690"/>
              <p:cNvSpPr>
                <a:spLocks/>
              </p:cNvSpPr>
              <p:nvPr/>
            </p:nvSpPr>
            <p:spPr bwMode="auto">
              <a:xfrm>
                <a:off x="981075" y="4127500"/>
                <a:ext cx="307975" cy="228600"/>
              </a:xfrm>
              <a:custGeom>
                <a:avLst/>
                <a:gdLst>
                  <a:gd name="T0" fmla="*/ 68 w 194"/>
                  <a:gd name="T1" fmla="*/ 116 h 144"/>
                  <a:gd name="T2" fmla="*/ 76 w 194"/>
                  <a:gd name="T3" fmla="*/ 114 h 144"/>
                  <a:gd name="T4" fmla="*/ 78 w 194"/>
                  <a:gd name="T5" fmla="*/ 104 h 144"/>
                  <a:gd name="T6" fmla="*/ 86 w 194"/>
                  <a:gd name="T7" fmla="*/ 102 h 144"/>
                  <a:gd name="T8" fmla="*/ 98 w 194"/>
                  <a:gd name="T9" fmla="*/ 106 h 144"/>
                  <a:gd name="T10" fmla="*/ 110 w 194"/>
                  <a:gd name="T11" fmla="*/ 112 h 144"/>
                  <a:gd name="T12" fmla="*/ 124 w 194"/>
                  <a:gd name="T13" fmla="*/ 114 h 144"/>
                  <a:gd name="T14" fmla="*/ 132 w 194"/>
                  <a:gd name="T15" fmla="*/ 112 h 144"/>
                  <a:gd name="T16" fmla="*/ 134 w 194"/>
                  <a:gd name="T17" fmla="*/ 106 h 144"/>
                  <a:gd name="T18" fmla="*/ 142 w 194"/>
                  <a:gd name="T19" fmla="*/ 112 h 144"/>
                  <a:gd name="T20" fmla="*/ 152 w 194"/>
                  <a:gd name="T21" fmla="*/ 108 h 144"/>
                  <a:gd name="T22" fmla="*/ 156 w 194"/>
                  <a:gd name="T23" fmla="*/ 104 h 144"/>
                  <a:gd name="T24" fmla="*/ 158 w 194"/>
                  <a:gd name="T25" fmla="*/ 106 h 144"/>
                  <a:gd name="T26" fmla="*/ 162 w 194"/>
                  <a:gd name="T27" fmla="*/ 104 h 144"/>
                  <a:gd name="T28" fmla="*/ 168 w 194"/>
                  <a:gd name="T29" fmla="*/ 98 h 144"/>
                  <a:gd name="T30" fmla="*/ 184 w 194"/>
                  <a:gd name="T31" fmla="*/ 102 h 144"/>
                  <a:gd name="T32" fmla="*/ 194 w 194"/>
                  <a:gd name="T33" fmla="*/ 102 h 144"/>
                  <a:gd name="T34" fmla="*/ 190 w 194"/>
                  <a:gd name="T35" fmla="*/ 96 h 144"/>
                  <a:gd name="T36" fmla="*/ 188 w 194"/>
                  <a:gd name="T37" fmla="*/ 86 h 144"/>
                  <a:gd name="T38" fmla="*/ 178 w 194"/>
                  <a:gd name="T39" fmla="*/ 78 h 144"/>
                  <a:gd name="T40" fmla="*/ 172 w 194"/>
                  <a:gd name="T41" fmla="*/ 72 h 144"/>
                  <a:gd name="T42" fmla="*/ 170 w 194"/>
                  <a:gd name="T43" fmla="*/ 66 h 144"/>
                  <a:gd name="T44" fmla="*/ 162 w 194"/>
                  <a:gd name="T45" fmla="*/ 62 h 144"/>
                  <a:gd name="T46" fmla="*/ 158 w 194"/>
                  <a:gd name="T47" fmla="*/ 58 h 144"/>
                  <a:gd name="T48" fmla="*/ 150 w 194"/>
                  <a:gd name="T49" fmla="*/ 58 h 144"/>
                  <a:gd name="T50" fmla="*/ 148 w 194"/>
                  <a:gd name="T51" fmla="*/ 50 h 144"/>
                  <a:gd name="T52" fmla="*/ 140 w 194"/>
                  <a:gd name="T53" fmla="*/ 42 h 144"/>
                  <a:gd name="T54" fmla="*/ 140 w 194"/>
                  <a:gd name="T55" fmla="*/ 32 h 144"/>
                  <a:gd name="T56" fmla="*/ 132 w 194"/>
                  <a:gd name="T57" fmla="*/ 24 h 144"/>
                  <a:gd name="T58" fmla="*/ 134 w 194"/>
                  <a:gd name="T59" fmla="*/ 12 h 144"/>
                  <a:gd name="T60" fmla="*/ 122 w 194"/>
                  <a:gd name="T61" fmla="*/ 4 h 144"/>
                  <a:gd name="T62" fmla="*/ 116 w 194"/>
                  <a:gd name="T63" fmla="*/ 12 h 144"/>
                  <a:gd name="T64" fmla="*/ 106 w 194"/>
                  <a:gd name="T65" fmla="*/ 18 h 144"/>
                  <a:gd name="T66" fmla="*/ 102 w 194"/>
                  <a:gd name="T67" fmla="*/ 24 h 144"/>
                  <a:gd name="T68" fmla="*/ 96 w 194"/>
                  <a:gd name="T69" fmla="*/ 26 h 144"/>
                  <a:gd name="T70" fmla="*/ 88 w 194"/>
                  <a:gd name="T71" fmla="*/ 32 h 144"/>
                  <a:gd name="T72" fmla="*/ 78 w 194"/>
                  <a:gd name="T73" fmla="*/ 34 h 144"/>
                  <a:gd name="T74" fmla="*/ 74 w 194"/>
                  <a:gd name="T75" fmla="*/ 40 h 144"/>
                  <a:gd name="T76" fmla="*/ 78 w 194"/>
                  <a:gd name="T77" fmla="*/ 44 h 144"/>
                  <a:gd name="T78" fmla="*/ 68 w 194"/>
                  <a:gd name="T79" fmla="*/ 52 h 144"/>
                  <a:gd name="T80" fmla="*/ 56 w 194"/>
                  <a:gd name="T81" fmla="*/ 60 h 144"/>
                  <a:gd name="T82" fmla="*/ 36 w 194"/>
                  <a:gd name="T83" fmla="*/ 60 h 144"/>
                  <a:gd name="T84" fmla="*/ 28 w 194"/>
                  <a:gd name="T85" fmla="*/ 66 h 144"/>
                  <a:gd name="T86" fmla="*/ 14 w 194"/>
                  <a:gd name="T87" fmla="*/ 66 h 144"/>
                  <a:gd name="T88" fmla="*/ 10 w 194"/>
                  <a:gd name="T89" fmla="*/ 80 h 144"/>
                  <a:gd name="T90" fmla="*/ 2 w 194"/>
                  <a:gd name="T91" fmla="*/ 88 h 144"/>
                  <a:gd name="T92" fmla="*/ 2 w 194"/>
                  <a:gd name="T93" fmla="*/ 90 h 144"/>
                  <a:gd name="T94" fmla="*/ 8 w 194"/>
                  <a:gd name="T95" fmla="*/ 98 h 144"/>
                  <a:gd name="T96" fmla="*/ 18 w 194"/>
                  <a:gd name="T97" fmla="*/ 120 h 144"/>
                  <a:gd name="T98" fmla="*/ 24 w 194"/>
                  <a:gd name="T99" fmla="*/ 130 h 144"/>
                  <a:gd name="T100" fmla="*/ 36 w 194"/>
                  <a:gd name="T101" fmla="*/ 142 h 144"/>
                  <a:gd name="T102" fmla="*/ 40 w 194"/>
                  <a:gd name="T103" fmla="*/ 144 h 144"/>
                  <a:gd name="T104" fmla="*/ 46 w 194"/>
                  <a:gd name="T105" fmla="*/ 140 h 144"/>
                  <a:gd name="T106" fmla="*/ 50 w 194"/>
                  <a:gd name="T107" fmla="*/ 134 h 144"/>
                  <a:gd name="T108" fmla="*/ 58 w 194"/>
                  <a:gd name="T109" fmla="*/ 134 h 144"/>
                  <a:gd name="T110" fmla="*/ 68 w 194"/>
                  <a:gd name="T111" fmla="*/ 1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4" h="144">
                    <a:moveTo>
                      <a:pt x="68" y="132"/>
                    </a:moveTo>
                    <a:lnTo>
                      <a:pt x="68" y="116"/>
                    </a:lnTo>
                    <a:lnTo>
                      <a:pt x="74" y="116"/>
                    </a:lnTo>
                    <a:lnTo>
                      <a:pt x="76" y="114"/>
                    </a:lnTo>
                    <a:lnTo>
                      <a:pt x="76" y="112"/>
                    </a:lnTo>
                    <a:lnTo>
                      <a:pt x="78" y="104"/>
                    </a:lnTo>
                    <a:lnTo>
                      <a:pt x="82" y="102"/>
                    </a:lnTo>
                    <a:lnTo>
                      <a:pt x="86" y="102"/>
                    </a:lnTo>
                    <a:lnTo>
                      <a:pt x="94" y="104"/>
                    </a:lnTo>
                    <a:lnTo>
                      <a:pt x="98" y="106"/>
                    </a:lnTo>
                    <a:lnTo>
                      <a:pt x="102" y="112"/>
                    </a:lnTo>
                    <a:lnTo>
                      <a:pt x="110" y="112"/>
                    </a:lnTo>
                    <a:lnTo>
                      <a:pt x="114" y="112"/>
                    </a:lnTo>
                    <a:lnTo>
                      <a:pt x="124" y="114"/>
                    </a:lnTo>
                    <a:lnTo>
                      <a:pt x="132" y="116"/>
                    </a:lnTo>
                    <a:lnTo>
                      <a:pt x="132" y="112"/>
                    </a:lnTo>
                    <a:lnTo>
                      <a:pt x="134" y="108"/>
                    </a:lnTo>
                    <a:lnTo>
                      <a:pt x="134" y="106"/>
                    </a:lnTo>
                    <a:lnTo>
                      <a:pt x="140" y="108"/>
                    </a:lnTo>
                    <a:lnTo>
                      <a:pt x="142" y="112"/>
                    </a:lnTo>
                    <a:lnTo>
                      <a:pt x="144" y="112"/>
                    </a:lnTo>
                    <a:lnTo>
                      <a:pt x="152" y="108"/>
                    </a:lnTo>
                    <a:lnTo>
                      <a:pt x="152" y="106"/>
                    </a:lnTo>
                    <a:lnTo>
                      <a:pt x="156" y="104"/>
                    </a:lnTo>
                    <a:lnTo>
                      <a:pt x="158" y="104"/>
                    </a:lnTo>
                    <a:lnTo>
                      <a:pt x="158" y="106"/>
                    </a:lnTo>
                    <a:lnTo>
                      <a:pt x="160" y="106"/>
                    </a:lnTo>
                    <a:lnTo>
                      <a:pt x="162" y="104"/>
                    </a:lnTo>
                    <a:lnTo>
                      <a:pt x="166" y="102"/>
                    </a:lnTo>
                    <a:lnTo>
                      <a:pt x="168" y="98"/>
                    </a:lnTo>
                    <a:lnTo>
                      <a:pt x="180" y="98"/>
                    </a:lnTo>
                    <a:lnTo>
                      <a:pt x="184" y="102"/>
                    </a:lnTo>
                    <a:lnTo>
                      <a:pt x="186" y="102"/>
                    </a:lnTo>
                    <a:lnTo>
                      <a:pt x="194" y="102"/>
                    </a:lnTo>
                    <a:lnTo>
                      <a:pt x="194" y="98"/>
                    </a:lnTo>
                    <a:lnTo>
                      <a:pt x="190" y="96"/>
                    </a:lnTo>
                    <a:lnTo>
                      <a:pt x="188" y="90"/>
                    </a:lnTo>
                    <a:lnTo>
                      <a:pt x="188" y="86"/>
                    </a:lnTo>
                    <a:lnTo>
                      <a:pt x="186" y="80"/>
                    </a:lnTo>
                    <a:lnTo>
                      <a:pt x="178" y="78"/>
                    </a:lnTo>
                    <a:lnTo>
                      <a:pt x="176" y="76"/>
                    </a:lnTo>
                    <a:lnTo>
                      <a:pt x="172" y="72"/>
                    </a:lnTo>
                    <a:lnTo>
                      <a:pt x="172" y="68"/>
                    </a:lnTo>
                    <a:lnTo>
                      <a:pt x="170" y="66"/>
                    </a:lnTo>
                    <a:lnTo>
                      <a:pt x="166" y="66"/>
                    </a:lnTo>
                    <a:lnTo>
                      <a:pt x="162" y="62"/>
                    </a:lnTo>
                    <a:lnTo>
                      <a:pt x="160" y="60"/>
                    </a:lnTo>
                    <a:lnTo>
                      <a:pt x="158" y="58"/>
                    </a:lnTo>
                    <a:lnTo>
                      <a:pt x="152" y="58"/>
                    </a:lnTo>
                    <a:lnTo>
                      <a:pt x="150" y="58"/>
                    </a:lnTo>
                    <a:lnTo>
                      <a:pt x="150" y="54"/>
                    </a:lnTo>
                    <a:lnTo>
                      <a:pt x="148" y="50"/>
                    </a:lnTo>
                    <a:lnTo>
                      <a:pt x="142" y="44"/>
                    </a:lnTo>
                    <a:lnTo>
                      <a:pt x="140" y="42"/>
                    </a:lnTo>
                    <a:lnTo>
                      <a:pt x="140" y="36"/>
                    </a:lnTo>
                    <a:lnTo>
                      <a:pt x="140" y="32"/>
                    </a:lnTo>
                    <a:lnTo>
                      <a:pt x="138" y="26"/>
                    </a:lnTo>
                    <a:lnTo>
                      <a:pt x="132" y="24"/>
                    </a:lnTo>
                    <a:lnTo>
                      <a:pt x="134" y="22"/>
                    </a:lnTo>
                    <a:lnTo>
                      <a:pt x="134" y="12"/>
                    </a:lnTo>
                    <a:lnTo>
                      <a:pt x="126" y="0"/>
                    </a:lnTo>
                    <a:lnTo>
                      <a:pt x="122" y="4"/>
                    </a:lnTo>
                    <a:lnTo>
                      <a:pt x="120" y="8"/>
                    </a:lnTo>
                    <a:lnTo>
                      <a:pt x="116" y="12"/>
                    </a:lnTo>
                    <a:lnTo>
                      <a:pt x="114" y="14"/>
                    </a:lnTo>
                    <a:lnTo>
                      <a:pt x="106" y="18"/>
                    </a:lnTo>
                    <a:lnTo>
                      <a:pt x="104" y="22"/>
                    </a:lnTo>
                    <a:lnTo>
                      <a:pt x="102" y="24"/>
                    </a:lnTo>
                    <a:lnTo>
                      <a:pt x="102" y="26"/>
                    </a:lnTo>
                    <a:lnTo>
                      <a:pt x="96" y="26"/>
                    </a:lnTo>
                    <a:lnTo>
                      <a:pt x="92" y="30"/>
                    </a:lnTo>
                    <a:lnTo>
                      <a:pt x="88" y="32"/>
                    </a:lnTo>
                    <a:lnTo>
                      <a:pt x="84" y="32"/>
                    </a:lnTo>
                    <a:lnTo>
                      <a:pt x="78" y="34"/>
                    </a:lnTo>
                    <a:lnTo>
                      <a:pt x="76" y="36"/>
                    </a:lnTo>
                    <a:lnTo>
                      <a:pt x="74" y="40"/>
                    </a:lnTo>
                    <a:lnTo>
                      <a:pt x="76" y="42"/>
                    </a:lnTo>
                    <a:lnTo>
                      <a:pt x="78" y="44"/>
                    </a:lnTo>
                    <a:lnTo>
                      <a:pt x="74" y="48"/>
                    </a:lnTo>
                    <a:lnTo>
                      <a:pt x="68" y="52"/>
                    </a:lnTo>
                    <a:lnTo>
                      <a:pt x="64" y="58"/>
                    </a:lnTo>
                    <a:lnTo>
                      <a:pt x="56" y="60"/>
                    </a:lnTo>
                    <a:lnTo>
                      <a:pt x="38" y="62"/>
                    </a:lnTo>
                    <a:lnTo>
                      <a:pt x="36" y="60"/>
                    </a:lnTo>
                    <a:lnTo>
                      <a:pt x="32" y="60"/>
                    </a:lnTo>
                    <a:lnTo>
                      <a:pt x="28" y="66"/>
                    </a:lnTo>
                    <a:lnTo>
                      <a:pt x="20" y="66"/>
                    </a:lnTo>
                    <a:lnTo>
                      <a:pt x="14" y="66"/>
                    </a:lnTo>
                    <a:lnTo>
                      <a:pt x="12" y="76"/>
                    </a:lnTo>
                    <a:lnTo>
                      <a:pt x="10" y="80"/>
                    </a:lnTo>
                    <a:lnTo>
                      <a:pt x="4" y="86"/>
                    </a:lnTo>
                    <a:lnTo>
                      <a:pt x="2" y="88"/>
                    </a:lnTo>
                    <a:lnTo>
                      <a:pt x="0" y="90"/>
                    </a:lnTo>
                    <a:lnTo>
                      <a:pt x="2" y="90"/>
                    </a:lnTo>
                    <a:lnTo>
                      <a:pt x="4" y="94"/>
                    </a:lnTo>
                    <a:lnTo>
                      <a:pt x="8" y="98"/>
                    </a:lnTo>
                    <a:lnTo>
                      <a:pt x="14" y="114"/>
                    </a:lnTo>
                    <a:lnTo>
                      <a:pt x="18" y="120"/>
                    </a:lnTo>
                    <a:lnTo>
                      <a:pt x="20" y="124"/>
                    </a:lnTo>
                    <a:lnTo>
                      <a:pt x="24" y="130"/>
                    </a:lnTo>
                    <a:lnTo>
                      <a:pt x="30" y="134"/>
                    </a:lnTo>
                    <a:lnTo>
                      <a:pt x="36" y="142"/>
                    </a:lnTo>
                    <a:lnTo>
                      <a:pt x="38" y="144"/>
                    </a:lnTo>
                    <a:lnTo>
                      <a:pt x="40" y="144"/>
                    </a:lnTo>
                    <a:lnTo>
                      <a:pt x="42" y="142"/>
                    </a:lnTo>
                    <a:lnTo>
                      <a:pt x="46" y="140"/>
                    </a:lnTo>
                    <a:lnTo>
                      <a:pt x="46" y="138"/>
                    </a:lnTo>
                    <a:lnTo>
                      <a:pt x="50" y="134"/>
                    </a:lnTo>
                    <a:lnTo>
                      <a:pt x="52" y="134"/>
                    </a:lnTo>
                    <a:lnTo>
                      <a:pt x="58" y="134"/>
                    </a:lnTo>
                    <a:lnTo>
                      <a:pt x="68" y="132"/>
                    </a:lnTo>
                    <a:lnTo>
                      <a:pt x="68" y="132"/>
                    </a:lnTo>
                    <a:lnTo>
                      <a:pt x="68" y="13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7" name="Freeform 1691"/>
              <p:cNvSpPr>
                <a:spLocks/>
              </p:cNvSpPr>
              <p:nvPr/>
            </p:nvSpPr>
            <p:spPr bwMode="auto">
              <a:xfrm>
                <a:off x="854075" y="4060825"/>
                <a:ext cx="184150" cy="323850"/>
              </a:xfrm>
              <a:custGeom>
                <a:avLst/>
                <a:gdLst>
                  <a:gd name="T0" fmla="*/ 2 w 116"/>
                  <a:gd name="T1" fmla="*/ 168 h 204"/>
                  <a:gd name="T2" fmla="*/ 8 w 116"/>
                  <a:gd name="T3" fmla="*/ 162 h 204"/>
                  <a:gd name="T4" fmla="*/ 8 w 116"/>
                  <a:gd name="T5" fmla="*/ 172 h 204"/>
                  <a:gd name="T6" fmla="*/ 12 w 116"/>
                  <a:gd name="T7" fmla="*/ 174 h 204"/>
                  <a:gd name="T8" fmla="*/ 20 w 116"/>
                  <a:gd name="T9" fmla="*/ 188 h 204"/>
                  <a:gd name="T10" fmla="*/ 46 w 116"/>
                  <a:gd name="T11" fmla="*/ 198 h 204"/>
                  <a:gd name="T12" fmla="*/ 56 w 116"/>
                  <a:gd name="T13" fmla="*/ 198 h 204"/>
                  <a:gd name="T14" fmla="*/ 64 w 116"/>
                  <a:gd name="T15" fmla="*/ 196 h 204"/>
                  <a:gd name="T16" fmla="*/ 74 w 116"/>
                  <a:gd name="T17" fmla="*/ 196 h 204"/>
                  <a:gd name="T18" fmla="*/ 92 w 116"/>
                  <a:gd name="T19" fmla="*/ 196 h 204"/>
                  <a:gd name="T20" fmla="*/ 96 w 116"/>
                  <a:gd name="T21" fmla="*/ 200 h 204"/>
                  <a:gd name="T22" fmla="*/ 110 w 116"/>
                  <a:gd name="T23" fmla="*/ 200 h 204"/>
                  <a:gd name="T24" fmla="*/ 114 w 116"/>
                  <a:gd name="T25" fmla="*/ 196 h 204"/>
                  <a:gd name="T26" fmla="*/ 116 w 116"/>
                  <a:gd name="T27" fmla="*/ 188 h 204"/>
                  <a:gd name="T28" fmla="*/ 110 w 116"/>
                  <a:gd name="T29" fmla="*/ 178 h 204"/>
                  <a:gd name="T30" fmla="*/ 100 w 116"/>
                  <a:gd name="T31" fmla="*/ 168 h 204"/>
                  <a:gd name="T32" fmla="*/ 94 w 116"/>
                  <a:gd name="T33" fmla="*/ 156 h 204"/>
                  <a:gd name="T34" fmla="*/ 84 w 116"/>
                  <a:gd name="T35" fmla="*/ 136 h 204"/>
                  <a:gd name="T36" fmla="*/ 78 w 116"/>
                  <a:gd name="T37" fmla="*/ 134 h 204"/>
                  <a:gd name="T38" fmla="*/ 84 w 116"/>
                  <a:gd name="T39" fmla="*/ 128 h 204"/>
                  <a:gd name="T40" fmla="*/ 92 w 116"/>
                  <a:gd name="T41" fmla="*/ 118 h 204"/>
                  <a:gd name="T42" fmla="*/ 100 w 116"/>
                  <a:gd name="T43" fmla="*/ 100 h 204"/>
                  <a:gd name="T44" fmla="*/ 94 w 116"/>
                  <a:gd name="T45" fmla="*/ 88 h 204"/>
                  <a:gd name="T46" fmla="*/ 84 w 116"/>
                  <a:gd name="T47" fmla="*/ 70 h 204"/>
                  <a:gd name="T48" fmla="*/ 96 w 116"/>
                  <a:gd name="T49" fmla="*/ 64 h 204"/>
                  <a:gd name="T50" fmla="*/ 102 w 116"/>
                  <a:gd name="T51" fmla="*/ 56 h 204"/>
                  <a:gd name="T52" fmla="*/ 102 w 116"/>
                  <a:gd name="T53" fmla="*/ 50 h 204"/>
                  <a:gd name="T54" fmla="*/ 100 w 116"/>
                  <a:gd name="T55" fmla="*/ 36 h 204"/>
                  <a:gd name="T56" fmla="*/ 100 w 116"/>
                  <a:gd name="T57" fmla="*/ 26 h 204"/>
                  <a:gd name="T58" fmla="*/ 100 w 116"/>
                  <a:gd name="T59" fmla="*/ 18 h 204"/>
                  <a:gd name="T60" fmla="*/ 96 w 116"/>
                  <a:gd name="T61" fmla="*/ 10 h 204"/>
                  <a:gd name="T62" fmla="*/ 86 w 116"/>
                  <a:gd name="T63" fmla="*/ 16 h 204"/>
                  <a:gd name="T64" fmla="*/ 88 w 116"/>
                  <a:gd name="T65" fmla="*/ 18 h 204"/>
                  <a:gd name="T66" fmla="*/ 86 w 116"/>
                  <a:gd name="T67" fmla="*/ 32 h 204"/>
                  <a:gd name="T68" fmla="*/ 82 w 116"/>
                  <a:gd name="T69" fmla="*/ 34 h 204"/>
                  <a:gd name="T70" fmla="*/ 78 w 116"/>
                  <a:gd name="T71" fmla="*/ 40 h 204"/>
                  <a:gd name="T72" fmla="*/ 74 w 116"/>
                  <a:gd name="T73" fmla="*/ 46 h 204"/>
                  <a:gd name="T74" fmla="*/ 72 w 116"/>
                  <a:gd name="T75" fmla="*/ 56 h 204"/>
                  <a:gd name="T76" fmla="*/ 68 w 116"/>
                  <a:gd name="T77" fmla="*/ 62 h 204"/>
                  <a:gd name="T78" fmla="*/ 68 w 116"/>
                  <a:gd name="T79" fmla="*/ 68 h 204"/>
                  <a:gd name="T80" fmla="*/ 56 w 116"/>
                  <a:gd name="T81" fmla="*/ 78 h 204"/>
                  <a:gd name="T82" fmla="*/ 54 w 116"/>
                  <a:gd name="T83" fmla="*/ 82 h 204"/>
                  <a:gd name="T84" fmla="*/ 50 w 116"/>
                  <a:gd name="T85" fmla="*/ 92 h 204"/>
                  <a:gd name="T86" fmla="*/ 46 w 116"/>
                  <a:gd name="T87" fmla="*/ 100 h 204"/>
                  <a:gd name="T88" fmla="*/ 40 w 116"/>
                  <a:gd name="T89" fmla="*/ 108 h 204"/>
                  <a:gd name="T90" fmla="*/ 38 w 116"/>
                  <a:gd name="T91" fmla="*/ 122 h 204"/>
                  <a:gd name="T92" fmla="*/ 36 w 116"/>
                  <a:gd name="T93" fmla="*/ 124 h 204"/>
                  <a:gd name="T94" fmla="*/ 30 w 116"/>
                  <a:gd name="T95" fmla="*/ 134 h 204"/>
                  <a:gd name="T96" fmla="*/ 28 w 116"/>
                  <a:gd name="T97" fmla="*/ 128 h 204"/>
                  <a:gd name="T98" fmla="*/ 26 w 116"/>
                  <a:gd name="T99" fmla="*/ 124 h 204"/>
                  <a:gd name="T100" fmla="*/ 18 w 116"/>
                  <a:gd name="T101" fmla="*/ 122 h 204"/>
                  <a:gd name="T102" fmla="*/ 10 w 116"/>
                  <a:gd name="T103" fmla="*/ 126 h 204"/>
                  <a:gd name="T104" fmla="*/ 4 w 116"/>
                  <a:gd name="T105" fmla="*/ 128 h 204"/>
                  <a:gd name="T106" fmla="*/ 0 w 116"/>
                  <a:gd name="T107" fmla="*/ 140 h 204"/>
                  <a:gd name="T108" fmla="*/ 0 w 116"/>
                  <a:gd name="T109" fmla="*/ 144 h 204"/>
                  <a:gd name="T110" fmla="*/ 2 w 116"/>
                  <a:gd name="T111" fmla="*/ 146 h 204"/>
                  <a:gd name="T112" fmla="*/ 0 w 116"/>
                  <a:gd name="T113" fmla="*/ 164 h 204"/>
                  <a:gd name="T114" fmla="*/ 2 w 116"/>
                  <a:gd name="T115" fmla="*/ 16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204">
                    <a:moveTo>
                      <a:pt x="2" y="168"/>
                    </a:moveTo>
                    <a:lnTo>
                      <a:pt x="2" y="168"/>
                    </a:lnTo>
                    <a:lnTo>
                      <a:pt x="2" y="162"/>
                    </a:lnTo>
                    <a:lnTo>
                      <a:pt x="8" y="162"/>
                    </a:lnTo>
                    <a:lnTo>
                      <a:pt x="4" y="170"/>
                    </a:lnTo>
                    <a:lnTo>
                      <a:pt x="8" y="172"/>
                    </a:lnTo>
                    <a:lnTo>
                      <a:pt x="12" y="172"/>
                    </a:lnTo>
                    <a:lnTo>
                      <a:pt x="12" y="174"/>
                    </a:lnTo>
                    <a:lnTo>
                      <a:pt x="16" y="182"/>
                    </a:lnTo>
                    <a:lnTo>
                      <a:pt x="20" y="188"/>
                    </a:lnTo>
                    <a:lnTo>
                      <a:pt x="18" y="200"/>
                    </a:lnTo>
                    <a:lnTo>
                      <a:pt x="46" y="198"/>
                    </a:lnTo>
                    <a:lnTo>
                      <a:pt x="50" y="198"/>
                    </a:lnTo>
                    <a:lnTo>
                      <a:pt x="56" y="198"/>
                    </a:lnTo>
                    <a:lnTo>
                      <a:pt x="58" y="198"/>
                    </a:lnTo>
                    <a:lnTo>
                      <a:pt x="64" y="196"/>
                    </a:lnTo>
                    <a:lnTo>
                      <a:pt x="72" y="196"/>
                    </a:lnTo>
                    <a:lnTo>
                      <a:pt x="74" y="196"/>
                    </a:lnTo>
                    <a:lnTo>
                      <a:pt x="84" y="196"/>
                    </a:lnTo>
                    <a:lnTo>
                      <a:pt x="92" y="196"/>
                    </a:lnTo>
                    <a:lnTo>
                      <a:pt x="94" y="198"/>
                    </a:lnTo>
                    <a:lnTo>
                      <a:pt x="96" y="200"/>
                    </a:lnTo>
                    <a:lnTo>
                      <a:pt x="100" y="200"/>
                    </a:lnTo>
                    <a:lnTo>
                      <a:pt x="110" y="200"/>
                    </a:lnTo>
                    <a:lnTo>
                      <a:pt x="116" y="204"/>
                    </a:lnTo>
                    <a:lnTo>
                      <a:pt x="114" y="196"/>
                    </a:lnTo>
                    <a:lnTo>
                      <a:pt x="116" y="190"/>
                    </a:lnTo>
                    <a:lnTo>
                      <a:pt x="116" y="188"/>
                    </a:lnTo>
                    <a:lnTo>
                      <a:pt x="114" y="186"/>
                    </a:lnTo>
                    <a:lnTo>
                      <a:pt x="110" y="178"/>
                    </a:lnTo>
                    <a:lnTo>
                      <a:pt x="104" y="172"/>
                    </a:lnTo>
                    <a:lnTo>
                      <a:pt x="100" y="168"/>
                    </a:lnTo>
                    <a:lnTo>
                      <a:pt x="96" y="162"/>
                    </a:lnTo>
                    <a:lnTo>
                      <a:pt x="94" y="156"/>
                    </a:lnTo>
                    <a:lnTo>
                      <a:pt x="86" y="142"/>
                    </a:lnTo>
                    <a:lnTo>
                      <a:pt x="84" y="136"/>
                    </a:lnTo>
                    <a:lnTo>
                      <a:pt x="82" y="134"/>
                    </a:lnTo>
                    <a:lnTo>
                      <a:pt x="78" y="134"/>
                    </a:lnTo>
                    <a:lnTo>
                      <a:pt x="82" y="132"/>
                    </a:lnTo>
                    <a:lnTo>
                      <a:pt x="84" y="128"/>
                    </a:lnTo>
                    <a:lnTo>
                      <a:pt x="88" y="124"/>
                    </a:lnTo>
                    <a:lnTo>
                      <a:pt x="92" y="118"/>
                    </a:lnTo>
                    <a:lnTo>
                      <a:pt x="94" y="108"/>
                    </a:lnTo>
                    <a:lnTo>
                      <a:pt x="100" y="100"/>
                    </a:lnTo>
                    <a:lnTo>
                      <a:pt x="96" y="96"/>
                    </a:lnTo>
                    <a:lnTo>
                      <a:pt x="94" y="88"/>
                    </a:lnTo>
                    <a:lnTo>
                      <a:pt x="84" y="74"/>
                    </a:lnTo>
                    <a:lnTo>
                      <a:pt x="84" y="70"/>
                    </a:lnTo>
                    <a:lnTo>
                      <a:pt x="86" y="64"/>
                    </a:lnTo>
                    <a:lnTo>
                      <a:pt x="96" y="64"/>
                    </a:lnTo>
                    <a:lnTo>
                      <a:pt x="104" y="64"/>
                    </a:lnTo>
                    <a:lnTo>
                      <a:pt x="102" y="56"/>
                    </a:lnTo>
                    <a:lnTo>
                      <a:pt x="102" y="54"/>
                    </a:lnTo>
                    <a:lnTo>
                      <a:pt x="102" y="50"/>
                    </a:lnTo>
                    <a:lnTo>
                      <a:pt x="100" y="44"/>
                    </a:lnTo>
                    <a:lnTo>
                      <a:pt x="100" y="36"/>
                    </a:lnTo>
                    <a:lnTo>
                      <a:pt x="100" y="32"/>
                    </a:lnTo>
                    <a:lnTo>
                      <a:pt x="100" y="26"/>
                    </a:lnTo>
                    <a:lnTo>
                      <a:pt x="100" y="24"/>
                    </a:lnTo>
                    <a:lnTo>
                      <a:pt x="100" y="18"/>
                    </a:lnTo>
                    <a:lnTo>
                      <a:pt x="96" y="16"/>
                    </a:lnTo>
                    <a:lnTo>
                      <a:pt x="96" y="10"/>
                    </a:lnTo>
                    <a:lnTo>
                      <a:pt x="86" y="0"/>
                    </a:lnTo>
                    <a:lnTo>
                      <a:pt x="86" y="16"/>
                    </a:lnTo>
                    <a:lnTo>
                      <a:pt x="88" y="16"/>
                    </a:lnTo>
                    <a:lnTo>
                      <a:pt x="88" y="18"/>
                    </a:lnTo>
                    <a:lnTo>
                      <a:pt x="88" y="26"/>
                    </a:lnTo>
                    <a:lnTo>
                      <a:pt x="86" y="32"/>
                    </a:lnTo>
                    <a:lnTo>
                      <a:pt x="84" y="32"/>
                    </a:lnTo>
                    <a:lnTo>
                      <a:pt x="82" y="34"/>
                    </a:lnTo>
                    <a:lnTo>
                      <a:pt x="82" y="36"/>
                    </a:lnTo>
                    <a:lnTo>
                      <a:pt x="78" y="40"/>
                    </a:lnTo>
                    <a:lnTo>
                      <a:pt x="74" y="44"/>
                    </a:lnTo>
                    <a:lnTo>
                      <a:pt x="74" y="46"/>
                    </a:lnTo>
                    <a:lnTo>
                      <a:pt x="74" y="52"/>
                    </a:lnTo>
                    <a:lnTo>
                      <a:pt x="72" y="56"/>
                    </a:lnTo>
                    <a:lnTo>
                      <a:pt x="68" y="56"/>
                    </a:lnTo>
                    <a:lnTo>
                      <a:pt x="68" y="62"/>
                    </a:lnTo>
                    <a:lnTo>
                      <a:pt x="68" y="64"/>
                    </a:lnTo>
                    <a:lnTo>
                      <a:pt x="68" y="68"/>
                    </a:lnTo>
                    <a:lnTo>
                      <a:pt x="68" y="72"/>
                    </a:lnTo>
                    <a:lnTo>
                      <a:pt x="56" y="78"/>
                    </a:lnTo>
                    <a:lnTo>
                      <a:pt x="54" y="80"/>
                    </a:lnTo>
                    <a:lnTo>
                      <a:pt x="54" y="82"/>
                    </a:lnTo>
                    <a:lnTo>
                      <a:pt x="50" y="88"/>
                    </a:lnTo>
                    <a:lnTo>
                      <a:pt x="50" y="92"/>
                    </a:lnTo>
                    <a:lnTo>
                      <a:pt x="48" y="96"/>
                    </a:lnTo>
                    <a:lnTo>
                      <a:pt x="46" y="100"/>
                    </a:lnTo>
                    <a:lnTo>
                      <a:pt x="44" y="104"/>
                    </a:lnTo>
                    <a:lnTo>
                      <a:pt x="40" y="108"/>
                    </a:lnTo>
                    <a:lnTo>
                      <a:pt x="36" y="116"/>
                    </a:lnTo>
                    <a:lnTo>
                      <a:pt x="38" y="122"/>
                    </a:lnTo>
                    <a:lnTo>
                      <a:pt x="38" y="124"/>
                    </a:lnTo>
                    <a:lnTo>
                      <a:pt x="36" y="124"/>
                    </a:lnTo>
                    <a:lnTo>
                      <a:pt x="32" y="132"/>
                    </a:lnTo>
                    <a:lnTo>
                      <a:pt x="30" y="134"/>
                    </a:lnTo>
                    <a:lnTo>
                      <a:pt x="26" y="134"/>
                    </a:lnTo>
                    <a:lnTo>
                      <a:pt x="28" y="128"/>
                    </a:lnTo>
                    <a:lnTo>
                      <a:pt x="28" y="126"/>
                    </a:lnTo>
                    <a:lnTo>
                      <a:pt x="26" y="124"/>
                    </a:lnTo>
                    <a:lnTo>
                      <a:pt x="20" y="122"/>
                    </a:lnTo>
                    <a:lnTo>
                      <a:pt x="18" y="122"/>
                    </a:lnTo>
                    <a:lnTo>
                      <a:pt x="16" y="124"/>
                    </a:lnTo>
                    <a:lnTo>
                      <a:pt x="10" y="126"/>
                    </a:lnTo>
                    <a:lnTo>
                      <a:pt x="4" y="126"/>
                    </a:lnTo>
                    <a:lnTo>
                      <a:pt x="4" y="128"/>
                    </a:lnTo>
                    <a:lnTo>
                      <a:pt x="2" y="136"/>
                    </a:lnTo>
                    <a:lnTo>
                      <a:pt x="0" y="140"/>
                    </a:lnTo>
                    <a:lnTo>
                      <a:pt x="0" y="142"/>
                    </a:lnTo>
                    <a:lnTo>
                      <a:pt x="0" y="144"/>
                    </a:lnTo>
                    <a:lnTo>
                      <a:pt x="0" y="146"/>
                    </a:lnTo>
                    <a:lnTo>
                      <a:pt x="2" y="146"/>
                    </a:lnTo>
                    <a:lnTo>
                      <a:pt x="0" y="154"/>
                    </a:lnTo>
                    <a:lnTo>
                      <a:pt x="0" y="164"/>
                    </a:lnTo>
                    <a:lnTo>
                      <a:pt x="2" y="168"/>
                    </a:lnTo>
                    <a:lnTo>
                      <a:pt x="2" y="168"/>
                    </a:lnTo>
                    <a:lnTo>
                      <a:pt x="2" y="16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8" name="Freeform 1692"/>
              <p:cNvSpPr>
                <a:spLocks/>
              </p:cNvSpPr>
              <p:nvPr/>
            </p:nvSpPr>
            <p:spPr bwMode="auto">
              <a:xfrm>
                <a:off x="3019425" y="4022725"/>
                <a:ext cx="123825" cy="136525"/>
              </a:xfrm>
              <a:custGeom>
                <a:avLst/>
                <a:gdLst>
                  <a:gd name="T0" fmla="*/ 6 w 78"/>
                  <a:gd name="T1" fmla="*/ 60 h 86"/>
                  <a:gd name="T2" fmla="*/ 6 w 78"/>
                  <a:gd name="T3" fmla="*/ 60 h 86"/>
                  <a:gd name="T4" fmla="*/ 16 w 78"/>
                  <a:gd name="T5" fmla="*/ 78 h 86"/>
                  <a:gd name="T6" fmla="*/ 18 w 78"/>
                  <a:gd name="T7" fmla="*/ 74 h 86"/>
                  <a:gd name="T8" fmla="*/ 20 w 78"/>
                  <a:gd name="T9" fmla="*/ 74 h 86"/>
                  <a:gd name="T10" fmla="*/ 24 w 78"/>
                  <a:gd name="T11" fmla="*/ 74 h 86"/>
                  <a:gd name="T12" fmla="*/ 20 w 78"/>
                  <a:gd name="T13" fmla="*/ 82 h 86"/>
                  <a:gd name="T14" fmla="*/ 28 w 78"/>
                  <a:gd name="T15" fmla="*/ 86 h 86"/>
                  <a:gd name="T16" fmla="*/ 30 w 78"/>
                  <a:gd name="T17" fmla="*/ 80 h 86"/>
                  <a:gd name="T18" fmla="*/ 36 w 78"/>
                  <a:gd name="T19" fmla="*/ 78 h 86"/>
                  <a:gd name="T20" fmla="*/ 40 w 78"/>
                  <a:gd name="T21" fmla="*/ 74 h 86"/>
                  <a:gd name="T22" fmla="*/ 46 w 78"/>
                  <a:gd name="T23" fmla="*/ 72 h 86"/>
                  <a:gd name="T24" fmla="*/ 56 w 78"/>
                  <a:gd name="T25" fmla="*/ 74 h 86"/>
                  <a:gd name="T26" fmla="*/ 58 w 78"/>
                  <a:gd name="T27" fmla="*/ 70 h 86"/>
                  <a:gd name="T28" fmla="*/ 64 w 78"/>
                  <a:gd name="T29" fmla="*/ 64 h 86"/>
                  <a:gd name="T30" fmla="*/ 74 w 78"/>
                  <a:gd name="T31" fmla="*/ 60 h 86"/>
                  <a:gd name="T32" fmla="*/ 76 w 78"/>
                  <a:gd name="T33" fmla="*/ 50 h 86"/>
                  <a:gd name="T34" fmla="*/ 78 w 78"/>
                  <a:gd name="T35" fmla="*/ 38 h 86"/>
                  <a:gd name="T36" fmla="*/ 76 w 78"/>
                  <a:gd name="T37" fmla="*/ 32 h 86"/>
                  <a:gd name="T38" fmla="*/ 74 w 78"/>
                  <a:gd name="T39" fmla="*/ 26 h 86"/>
                  <a:gd name="T40" fmla="*/ 74 w 78"/>
                  <a:gd name="T41" fmla="*/ 22 h 86"/>
                  <a:gd name="T42" fmla="*/ 72 w 78"/>
                  <a:gd name="T43" fmla="*/ 14 h 86"/>
                  <a:gd name="T44" fmla="*/ 72 w 78"/>
                  <a:gd name="T45" fmla="*/ 6 h 86"/>
                  <a:gd name="T46" fmla="*/ 66 w 78"/>
                  <a:gd name="T47" fmla="*/ 6 h 86"/>
                  <a:gd name="T48" fmla="*/ 62 w 78"/>
                  <a:gd name="T49" fmla="*/ 4 h 86"/>
                  <a:gd name="T50" fmla="*/ 56 w 78"/>
                  <a:gd name="T51" fmla="*/ 0 h 86"/>
                  <a:gd name="T52" fmla="*/ 54 w 78"/>
                  <a:gd name="T53" fmla="*/ 6 h 86"/>
                  <a:gd name="T54" fmla="*/ 54 w 78"/>
                  <a:gd name="T55" fmla="*/ 14 h 86"/>
                  <a:gd name="T56" fmla="*/ 48 w 78"/>
                  <a:gd name="T57" fmla="*/ 16 h 86"/>
                  <a:gd name="T58" fmla="*/ 44 w 78"/>
                  <a:gd name="T59" fmla="*/ 10 h 86"/>
                  <a:gd name="T60" fmla="*/ 40 w 78"/>
                  <a:gd name="T61" fmla="*/ 6 h 86"/>
                  <a:gd name="T62" fmla="*/ 34 w 78"/>
                  <a:gd name="T63" fmla="*/ 6 h 86"/>
                  <a:gd name="T64" fmla="*/ 30 w 78"/>
                  <a:gd name="T65" fmla="*/ 10 h 86"/>
                  <a:gd name="T66" fmla="*/ 24 w 78"/>
                  <a:gd name="T67" fmla="*/ 16 h 86"/>
                  <a:gd name="T68" fmla="*/ 18 w 78"/>
                  <a:gd name="T69" fmla="*/ 16 h 86"/>
                  <a:gd name="T70" fmla="*/ 14 w 78"/>
                  <a:gd name="T71" fmla="*/ 16 h 86"/>
                  <a:gd name="T72" fmla="*/ 6 w 78"/>
                  <a:gd name="T73" fmla="*/ 18 h 86"/>
                  <a:gd name="T74" fmla="*/ 4 w 78"/>
                  <a:gd name="T75" fmla="*/ 22 h 86"/>
                  <a:gd name="T76" fmla="*/ 0 w 78"/>
                  <a:gd name="T77" fmla="*/ 28 h 86"/>
                  <a:gd name="T78" fmla="*/ 0 w 78"/>
                  <a:gd name="T79" fmla="*/ 42 h 86"/>
                  <a:gd name="T80" fmla="*/ 6 w 78"/>
                  <a:gd name="T81" fmla="*/ 50 h 86"/>
                  <a:gd name="T82" fmla="*/ 6 w 78"/>
                  <a:gd name="T83" fmla="*/ 60 h 86"/>
                  <a:gd name="T84" fmla="*/ 6 w 78"/>
                  <a:gd name="T85" fmla="*/ 60 h 86"/>
                  <a:gd name="T86" fmla="*/ 6 w 78"/>
                  <a:gd name="T87" fmla="*/ 6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8" h="86">
                    <a:moveTo>
                      <a:pt x="6" y="60"/>
                    </a:moveTo>
                    <a:lnTo>
                      <a:pt x="6" y="60"/>
                    </a:lnTo>
                    <a:lnTo>
                      <a:pt x="16" y="78"/>
                    </a:lnTo>
                    <a:lnTo>
                      <a:pt x="18" y="74"/>
                    </a:lnTo>
                    <a:lnTo>
                      <a:pt x="20" y="74"/>
                    </a:lnTo>
                    <a:lnTo>
                      <a:pt x="24" y="74"/>
                    </a:lnTo>
                    <a:lnTo>
                      <a:pt x="20" y="82"/>
                    </a:lnTo>
                    <a:lnTo>
                      <a:pt x="28" y="86"/>
                    </a:lnTo>
                    <a:lnTo>
                      <a:pt x="30" y="80"/>
                    </a:lnTo>
                    <a:lnTo>
                      <a:pt x="36" y="78"/>
                    </a:lnTo>
                    <a:lnTo>
                      <a:pt x="40" y="74"/>
                    </a:lnTo>
                    <a:lnTo>
                      <a:pt x="46" y="72"/>
                    </a:lnTo>
                    <a:lnTo>
                      <a:pt x="56" y="74"/>
                    </a:lnTo>
                    <a:lnTo>
                      <a:pt x="58" y="70"/>
                    </a:lnTo>
                    <a:lnTo>
                      <a:pt x="64" y="64"/>
                    </a:lnTo>
                    <a:lnTo>
                      <a:pt x="74" y="60"/>
                    </a:lnTo>
                    <a:lnTo>
                      <a:pt x="76" y="50"/>
                    </a:lnTo>
                    <a:lnTo>
                      <a:pt x="78" y="38"/>
                    </a:lnTo>
                    <a:lnTo>
                      <a:pt x="76" y="32"/>
                    </a:lnTo>
                    <a:lnTo>
                      <a:pt x="74" y="26"/>
                    </a:lnTo>
                    <a:lnTo>
                      <a:pt x="74" y="22"/>
                    </a:lnTo>
                    <a:lnTo>
                      <a:pt x="72" y="14"/>
                    </a:lnTo>
                    <a:lnTo>
                      <a:pt x="72" y="6"/>
                    </a:lnTo>
                    <a:lnTo>
                      <a:pt x="66" y="6"/>
                    </a:lnTo>
                    <a:lnTo>
                      <a:pt x="62" y="4"/>
                    </a:lnTo>
                    <a:lnTo>
                      <a:pt x="56" y="0"/>
                    </a:lnTo>
                    <a:lnTo>
                      <a:pt x="54" y="6"/>
                    </a:lnTo>
                    <a:lnTo>
                      <a:pt x="54" y="14"/>
                    </a:lnTo>
                    <a:lnTo>
                      <a:pt x="48" y="16"/>
                    </a:lnTo>
                    <a:lnTo>
                      <a:pt x="44" y="10"/>
                    </a:lnTo>
                    <a:lnTo>
                      <a:pt x="40" y="6"/>
                    </a:lnTo>
                    <a:lnTo>
                      <a:pt x="34" y="6"/>
                    </a:lnTo>
                    <a:lnTo>
                      <a:pt x="30" y="10"/>
                    </a:lnTo>
                    <a:lnTo>
                      <a:pt x="24" y="16"/>
                    </a:lnTo>
                    <a:lnTo>
                      <a:pt x="18" y="16"/>
                    </a:lnTo>
                    <a:lnTo>
                      <a:pt x="14" y="16"/>
                    </a:lnTo>
                    <a:lnTo>
                      <a:pt x="6" y="18"/>
                    </a:lnTo>
                    <a:lnTo>
                      <a:pt x="4" y="22"/>
                    </a:lnTo>
                    <a:lnTo>
                      <a:pt x="0" y="28"/>
                    </a:lnTo>
                    <a:lnTo>
                      <a:pt x="0" y="42"/>
                    </a:lnTo>
                    <a:lnTo>
                      <a:pt x="6" y="50"/>
                    </a:lnTo>
                    <a:lnTo>
                      <a:pt x="6" y="60"/>
                    </a:lnTo>
                    <a:lnTo>
                      <a:pt x="6" y="60"/>
                    </a:lnTo>
                    <a:lnTo>
                      <a:pt x="6" y="6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59" name="Freeform 1693"/>
              <p:cNvSpPr>
                <a:spLocks/>
              </p:cNvSpPr>
              <p:nvPr/>
            </p:nvSpPr>
            <p:spPr bwMode="auto">
              <a:xfrm>
                <a:off x="1336675" y="4533900"/>
                <a:ext cx="50800" cy="57150"/>
              </a:xfrm>
              <a:custGeom>
                <a:avLst/>
                <a:gdLst>
                  <a:gd name="T0" fmla="*/ 0 w 32"/>
                  <a:gd name="T1" fmla="*/ 12 h 36"/>
                  <a:gd name="T2" fmla="*/ 0 w 32"/>
                  <a:gd name="T3" fmla="*/ 12 h 36"/>
                  <a:gd name="T4" fmla="*/ 0 w 32"/>
                  <a:gd name="T5" fmla="*/ 10 h 36"/>
                  <a:gd name="T6" fmla="*/ 0 w 32"/>
                  <a:gd name="T7" fmla="*/ 2 h 36"/>
                  <a:gd name="T8" fmla="*/ 2 w 32"/>
                  <a:gd name="T9" fmla="*/ 2 h 36"/>
                  <a:gd name="T10" fmla="*/ 2 w 32"/>
                  <a:gd name="T11" fmla="*/ 0 h 36"/>
                  <a:gd name="T12" fmla="*/ 4 w 32"/>
                  <a:gd name="T13" fmla="*/ 2 h 36"/>
                  <a:gd name="T14" fmla="*/ 6 w 32"/>
                  <a:gd name="T15" fmla="*/ 8 h 36"/>
                  <a:gd name="T16" fmla="*/ 6 w 32"/>
                  <a:gd name="T17" fmla="*/ 10 h 36"/>
                  <a:gd name="T18" fmla="*/ 10 w 32"/>
                  <a:gd name="T19" fmla="*/ 8 h 36"/>
                  <a:gd name="T20" fmla="*/ 12 w 32"/>
                  <a:gd name="T21" fmla="*/ 4 h 36"/>
                  <a:gd name="T22" fmla="*/ 14 w 32"/>
                  <a:gd name="T23" fmla="*/ 2 h 36"/>
                  <a:gd name="T24" fmla="*/ 14 w 32"/>
                  <a:gd name="T25" fmla="*/ 0 h 36"/>
                  <a:gd name="T26" fmla="*/ 22 w 32"/>
                  <a:gd name="T27" fmla="*/ 2 h 36"/>
                  <a:gd name="T28" fmla="*/ 24 w 32"/>
                  <a:gd name="T29" fmla="*/ 2 h 36"/>
                  <a:gd name="T30" fmla="*/ 24 w 32"/>
                  <a:gd name="T31" fmla="*/ 8 h 36"/>
                  <a:gd name="T32" fmla="*/ 24 w 32"/>
                  <a:gd name="T33" fmla="*/ 10 h 36"/>
                  <a:gd name="T34" fmla="*/ 26 w 32"/>
                  <a:gd name="T35" fmla="*/ 12 h 36"/>
                  <a:gd name="T36" fmla="*/ 30 w 32"/>
                  <a:gd name="T37" fmla="*/ 12 h 36"/>
                  <a:gd name="T38" fmla="*/ 32 w 32"/>
                  <a:gd name="T39" fmla="*/ 12 h 36"/>
                  <a:gd name="T40" fmla="*/ 26 w 32"/>
                  <a:gd name="T41" fmla="*/ 20 h 36"/>
                  <a:gd name="T42" fmla="*/ 22 w 32"/>
                  <a:gd name="T43" fmla="*/ 26 h 36"/>
                  <a:gd name="T44" fmla="*/ 20 w 32"/>
                  <a:gd name="T45" fmla="*/ 34 h 36"/>
                  <a:gd name="T46" fmla="*/ 14 w 32"/>
                  <a:gd name="T47" fmla="*/ 36 h 36"/>
                  <a:gd name="T48" fmla="*/ 4 w 32"/>
                  <a:gd name="T49" fmla="*/ 36 h 36"/>
                  <a:gd name="T50" fmla="*/ 2 w 32"/>
                  <a:gd name="T51" fmla="*/ 12 h 36"/>
                  <a:gd name="T52" fmla="*/ 0 w 32"/>
                  <a:gd name="T53" fmla="*/ 12 h 36"/>
                  <a:gd name="T54" fmla="*/ 0 w 32"/>
                  <a:gd name="T55" fmla="*/ 12 h 36"/>
                  <a:gd name="T56" fmla="*/ 0 w 32"/>
                  <a:gd name="T57"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6">
                    <a:moveTo>
                      <a:pt x="0" y="12"/>
                    </a:moveTo>
                    <a:lnTo>
                      <a:pt x="0" y="12"/>
                    </a:lnTo>
                    <a:lnTo>
                      <a:pt x="0" y="10"/>
                    </a:lnTo>
                    <a:lnTo>
                      <a:pt x="0" y="2"/>
                    </a:lnTo>
                    <a:lnTo>
                      <a:pt x="2" y="2"/>
                    </a:lnTo>
                    <a:lnTo>
                      <a:pt x="2" y="0"/>
                    </a:lnTo>
                    <a:lnTo>
                      <a:pt x="4" y="2"/>
                    </a:lnTo>
                    <a:lnTo>
                      <a:pt x="6" y="8"/>
                    </a:lnTo>
                    <a:lnTo>
                      <a:pt x="6" y="10"/>
                    </a:lnTo>
                    <a:lnTo>
                      <a:pt x="10" y="8"/>
                    </a:lnTo>
                    <a:lnTo>
                      <a:pt x="12" y="4"/>
                    </a:lnTo>
                    <a:lnTo>
                      <a:pt x="14" y="2"/>
                    </a:lnTo>
                    <a:lnTo>
                      <a:pt x="14" y="0"/>
                    </a:lnTo>
                    <a:lnTo>
                      <a:pt x="22" y="2"/>
                    </a:lnTo>
                    <a:lnTo>
                      <a:pt x="24" y="2"/>
                    </a:lnTo>
                    <a:lnTo>
                      <a:pt x="24" y="8"/>
                    </a:lnTo>
                    <a:lnTo>
                      <a:pt x="24" y="10"/>
                    </a:lnTo>
                    <a:lnTo>
                      <a:pt x="26" y="12"/>
                    </a:lnTo>
                    <a:lnTo>
                      <a:pt x="30" y="12"/>
                    </a:lnTo>
                    <a:lnTo>
                      <a:pt x="32" y="12"/>
                    </a:lnTo>
                    <a:lnTo>
                      <a:pt x="26" y="20"/>
                    </a:lnTo>
                    <a:lnTo>
                      <a:pt x="22" y="26"/>
                    </a:lnTo>
                    <a:lnTo>
                      <a:pt x="20" y="34"/>
                    </a:lnTo>
                    <a:lnTo>
                      <a:pt x="14" y="36"/>
                    </a:lnTo>
                    <a:lnTo>
                      <a:pt x="4" y="36"/>
                    </a:lnTo>
                    <a:lnTo>
                      <a:pt x="2" y="12"/>
                    </a:lnTo>
                    <a:lnTo>
                      <a:pt x="0" y="12"/>
                    </a:lnTo>
                    <a:lnTo>
                      <a:pt x="0" y="12"/>
                    </a:lnTo>
                    <a:lnTo>
                      <a:pt x="0"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0" name="Freeform 1694"/>
              <p:cNvSpPr>
                <a:spLocks/>
              </p:cNvSpPr>
              <p:nvPr/>
            </p:nvSpPr>
            <p:spPr bwMode="auto">
              <a:xfrm>
                <a:off x="2794000" y="3660775"/>
                <a:ext cx="200025" cy="476250"/>
              </a:xfrm>
              <a:custGeom>
                <a:avLst/>
                <a:gdLst>
                  <a:gd name="T0" fmla="*/ 98 w 126"/>
                  <a:gd name="T1" fmla="*/ 292 h 300"/>
                  <a:gd name="T2" fmla="*/ 104 w 126"/>
                  <a:gd name="T3" fmla="*/ 266 h 300"/>
                  <a:gd name="T4" fmla="*/ 88 w 126"/>
                  <a:gd name="T5" fmla="*/ 236 h 300"/>
                  <a:gd name="T6" fmla="*/ 94 w 126"/>
                  <a:gd name="T7" fmla="*/ 210 h 300"/>
                  <a:gd name="T8" fmla="*/ 78 w 126"/>
                  <a:gd name="T9" fmla="*/ 182 h 300"/>
                  <a:gd name="T10" fmla="*/ 78 w 126"/>
                  <a:gd name="T11" fmla="*/ 156 h 300"/>
                  <a:gd name="T12" fmla="*/ 90 w 126"/>
                  <a:gd name="T13" fmla="*/ 146 h 300"/>
                  <a:gd name="T14" fmla="*/ 96 w 126"/>
                  <a:gd name="T15" fmla="*/ 134 h 300"/>
                  <a:gd name="T16" fmla="*/ 116 w 126"/>
                  <a:gd name="T17" fmla="*/ 136 h 300"/>
                  <a:gd name="T18" fmla="*/ 126 w 126"/>
                  <a:gd name="T19" fmla="*/ 116 h 300"/>
                  <a:gd name="T20" fmla="*/ 112 w 126"/>
                  <a:gd name="T21" fmla="*/ 98 h 300"/>
                  <a:gd name="T22" fmla="*/ 100 w 126"/>
                  <a:gd name="T23" fmla="*/ 92 h 300"/>
                  <a:gd name="T24" fmla="*/ 98 w 126"/>
                  <a:gd name="T25" fmla="*/ 80 h 300"/>
                  <a:gd name="T26" fmla="*/ 96 w 126"/>
                  <a:gd name="T27" fmla="*/ 64 h 300"/>
                  <a:gd name="T28" fmla="*/ 82 w 126"/>
                  <a:gd name="T29" fmla="*/ 70 h 300"/>
                  <a:gd name="T30" fmla="*/ 78 w 126"/>
                  <a:gd name="T31" fmla="*/ 64 h 300"/>
                  <a:gd name="T32" fmla="*/ 80 w 126"/>
                  <a:gd name="T33" fmla="*/ 46 h 300"/>
                  <a:gd name="T34" fmla="*/ 88 w 126"/>
                  <a:gd name="T35" fmla="*/ 26 h 300"/>
                  <a:gd name="T36" fmla="*/ 82 w 126"/>
                  <a:gd name="T37" fmla="*/ 8 h 300"/>
                  <a:gd name="T38" fmla="*/ 72 w 126"/>
                  <a:gd name="T39" fmla="*/ 2 h 300"/>
                  <a:gd name="T40" fmla="*/ 62 w 126"/>
                  <a:gd name="T41" fmla="*/ 18 h 300"/>
                  <a:gd name="T42" fmla="*/ 50 w 126"/>
                  <a:gd name="T43" fmla="*/ 34 h 300"/>
                  <a:gd name="T44" fmla="*/ 32 w 126"/>
                  <a:gd name="T45" fmla="*/ 48 h 300"/>
                  <a:gd name="T46" fmla="*/ 34 w 126"/>
                  <a:gd name="T47" fmla="*/ 58 h 300"/>
                  <a:gd name="T48" fmla="*/ 16 w 126"/>
                  <a:gd name="T49" fmla="*/ 70 h 300"/>
                  <a:gd name="T50" fmla="*/ 18 w 126"/>
                  <a:gd name="T51" fmla="*/ 98 h 300"/>
                  <a:gd name="T52" fmla="*/ 14 w 126"/>
                  <a:gd name="T53" fmla="*/ 110 h 300"/>
                  <a:gd name="T54" fmla="*/ 6 w 126"/>
                  <a:gd name="T55" fmla="*/ 112 h 300"/>
                  <a:gd name="T56" fmla="*/ 4 w 126"/>
                  <a:gd name="T57" fmla="*/ 122 h 300"/>
                  <a:gd name="T58" fmla="*/ 4 w 126"/>
                  <a:gd name="T59" fmla="*/ 136 h 300"/>
                  <a:gd name="T60" fmla="*/ 8 w 126"/>
                  <a:gd name="T61" fmla="*/ 138 h 300"/>
                  <a:gd name="T62" fmla="*/ 18 w 126"/>
                  <a:gd name="T63" fmla="*/ 152 h 300"/>
                  <a:gd name="T64" fmla="*/ 30 w 126"/>
                  <a:gd name="T65" fmla="*/ 172 h 300"/>
                  <a:gd name="T66" fmla="*/ 26 w 126"/>
                  <a:gd name="T67" fmla="*/ 186 h 300"/>
                  <a:gd name="T68" fmla="*/ 24 w 126"/>
                  <a:gd name="T69" fmla="*/ 210 h 300"/>
                  <a:gd name="T70" fmla="*/ 52 w 126"/>
                  <a:gd name="T71" fmla="*/ 204 h 300"/>
                  <a:gd name="T72" fmla="*/ 54 w 126"/>
                  <a:gd name="T73" fmla="*/ 192 h 300"/>
                  <a:gd name="T74" fmla="*/ 72 w 126"/>
                  <a:gd name="T75" fmla="*/ 202 h 300"/>
                  <a:gd name="T76" fmla="*/ 70 w 126"/>
                  <a:gd name="T77" fmla="*/ 212 h 300"/>
                  <a:gd name="T78" fmla="*/ 78 w 126"/>
                  <a:gd name="T79" fmla="*/ 222 h 300"/>
                  <a:gd name="T80" fmla="*/ 80 w 126"/>
                  <a:gd name="T81" fmla="*/ 250 h 300"/>
                  <a:gd name="T82" fmla="*/ 88 w 126"/>
                  <a:gd name="T83" fmla="*/ 272 h 300"/>
                  <a:gd name="T84" fmla="*/ 88 w 126"/>
                  <a:gd name="T85" fmla="*/ 280 h 300"/>
                  <a:gd name="T86" fmla="*/ 94 w 126"/>
                  <a:gd name="T87" fmla="*/ 298 h 300"/>
                  <a:gd name="T88" fmla="*/ 94 w 126"/>
                  <a:gd name="T89" fmla="*/ 30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300">
                    <a:moveTo>
                      <a:pt x="94" y="300"/>
                    </a:moveTo>
                    <a:lnTo>
                      <a:pt x="96" y="300"/>
                    </a:lnTo>
                    <a:lnTo>
                      <a:pt x="98" y="292"/>
                    </a:lnTo>
                    <a:lnTo>
                      <a:pt x="100" y="284"/>
                    </a:lnTo>
                    <a:lnTo>
                      <a:pt x="104" y="276"/>
                    </a:lnTo>
                    <a:lnTo>
                      <a:pt x="104" y="266"/>
                    </a:lnTo>
                    <a:lnTo>
                      <a:pt x="98" y="256"/>
                    </a:lnTo>
                    <a:lnTo>
                      <a:pt x="94" y="248"/>
                    </a:lnTo>
                    <a:lnTo>
                      <a:pt x="88" y="236"/>
                    </a:lnTo>
                    <a:lnTo>
                      <a:pt x="86" y="220"/>
                    </a:lnTo>
                    <a:lnTo>
                      <a:pt x="94" y="218"/>
                    </a:lnTo>
                    <a:lnTo>
                      <a:pt x="94" y="210"/>
                    </a:lnTo>
                    <a:lnTo>
                      <a:pt x="86" y="202"/>
                    </a:lnTo>
                    <a:lnTo>
                      <a:pt x="80" y="194"/>
                    </a:lnTo>
                    <a:lnTo>
                      <a:pt x="78" y="182"/>
                    </a:lnTo>
                    <a:lnTo>
                      <a:pt x="80" y="172"/>
                    </a:lnTo>
                    <a:lnTo>
                      <a:pt x="80" y="166"/>
                    </a:lnTo>
                    <a:lnTo>
                      <a:pt x="78" y="156"/>
                    </a:lnTo>
                    <a:lnTo>
                      <a:pt x="80" y="152"/>
                    </a:lnTo>
                    <a:lnTo>
                      <a:pt x="86" y="152"/>
                    </a:lnTo>
                    <a:lnTo>
                      <a:pt x="90" y="146"/>
                    </a:lnTo>
                    <a:lnTo>
                      <a:pt x="94" y="146"/>
                    </a:lnTo>
                    <a:lnTo>
                      <a:pt x="94" y="140"/>
                    </a:lnTo>
                    <a:lnTo>
                      <a:pt x="96" y="134"/>
                    </a:lnTo>
                    <a:lnTo>
                      <a:pt x="100" y="134"/>
                    </a:lnTo>
                    <a:lnTo>
                      <a:pt x="104" y="136"/>
                    </a:lnTo>
                    <a:lnTo>
                      <a:pt x="116" y="136"/>
                    </a:lnTo>
                    <a:lnTo>
                      <a:pt x="118" y="128"/>
                    </a:lnTo>
                    <a:lnTo>
                      <a:pt x="118" y="120"/>
                    </a:lnTo>
                    <a:lnTo>
                      <a:pt x="126" y="116"/>
                    </a:lnTo>
                    <a:lnTo>
                      <a:pt x="114" y="112"/>
                    </a:lnTo>
                    <a:lnTo>
                      <a:pt x="114" y="106"/>
                    </a:lnTo>
                    <a:lnTo>
                      <a:pt x="112" y="98"/>
                    </a:lnTo>
                    <a:lnTo>
                      <a:pt x="106" y="98"/>
                    </a:lnTo>
                    <a:lnTo>
                      <a:pt x="100" y="94"/>
                    </a:lnTo>
                    <a:lnTo>
                      <a:pt x="100" y="92"/>
                    </a:lnTo>
                    <a:lnTo>
                      <a:pt x="106" y="82"/>
                    </a:lnTo>
                    <a:lnTo>
                      <a:pt x="104" y="80"/>
                    </a:lnTo>
                    <a:lnTo>
                      <a:pt x="98" y="80"/>
                    </a:lnTo>
                    <a:lnTo>
                      <a:pt x="96" y="74"/>
                    </a:lnTo>
                    <a:lnTo>
                      <a:pt x="98" y="70"/>
                    </a:lnTo>
                    <a:lnTo>
                      <a:pt x="96" y="64"/>
                    </a:lnTo>
                    <a:lnTo>
                      <a:pt x="90" y="64"/>
                    </a:lnTo>
                    <a:lnTo>
                      <a:pt x="86" y="66"/>
                    </a:lnTo>
                    <a:lnTo>
                      <a:pt x="82" y="70"/>
                    </a:lnTo>
                    <a:lnTo>
                      <a:pt x="80" y="72"/>
                    </a:lnTo>
                    <a:lnTo>
                      <a:pt x="78" y="70"/>
                    </a:lnTo>
                    <a:lnTo>
                      <a:pt x="78" y="64"/>
                    </a:lnTo>
                    <a:lnTo>
                      <a:pt x="76" y="58"/>
                    </a:lnTo>
                    <a:lnTo>
                      <a:pt x="76" y="54"/>
                    </a:lnTo>
                    <a:lnTo>
                      <a:pt x="80" y="46"/>
                    </a:lnTo>
                    <a:lnTo>
                      <a:pt x="86" y="42"/>
                    </a:lnTo>
                    <a:lnTo>
                      <a:pt x="86" y="30"/>
                    </a:lnTo>
                    <a:lnTo>
                      <a:pt x="88" y="26"/>
                    </a:lnTo>
                    <a:lnTo>
                      <a:pt x="86" y="20"/>
                    </a:lnTo>
                    <a:lnTo>
                      <a:pt x="88" y="12"/>
                    </a:lnTo>
                    <a:lnTo>
                      <a:pt x="82" y="8"/>
                    </a:lnTo>
                    <a:lnTo>
                      <a:pt x="82" y="0"/>
                    </a:lnTo>
                    <a:lnTo>
                      <a:pt x="78" y="0"/>
                    </a:lnTo>
                    <a:lnTo>
                      <a:pt x="72" y="2"/>
                    </a:lnTo>
                    <a:lnTo>
                      <a:pt x="72" y="10"/>
                    </a:lnTo>
                    <a:lnTo>
                      <a:pt x="68" y="20"/>
                    </a:lnTo>
                    <a:lnTo>
                      <a:pt x="62" y="18"/>
                    </a:lnTo>
                    <a:lnTo>
                      <a:pt x="54" y="20"/>
                    </a:lnTo>
                    <a:lnTo>
                      <a:pt x="50" y="30"/>
                    </a:lnTo>
                    <a:lnTo>
                      <a:pt x="50" y="34"/>
                    </a:lnTo>
                    <a:lnTo>
                      <a:pt x="42" y="42"/>
                    </a:lnTo>
                    <a:lnTo>
                      <a:pt x="40" y="46"/>
                    </a:lnTo>
                    <a:lnTo>
                      <a:pt x="32" y="48"/>
                    </a:lnTo>
                    <a:lnTo>
                      <a:pt x="30" y="52"/>
                    </a:lnTo>
                    <a:lnTo>
                      <a:pt x="34" y="54"/>
                    </a:lnTo>
                    <a:lnTo>
                      <a:pt x="34" y="58"/>
                    </a:lnTo>
                    <a:lnTo>
                      <a:pt x="30" y="66"/>
                    </a:lnTo>
                    <a:lnTo>
                      <a:pt x="26" y="76"/>
                    </a:lnTo>
                    <a:lnTo>
                      <a:pt x="16" y="70"/>
                    </a:lnTo>
                    <a:lnTo>
                      <a:pt x="16" y="84"/>
                    </a:lnTo>
                    <a:lnTo>
                      <a:pt x="18" y="90"/>
                    </a:lnTo>
                    <a:lnTo>
                      <a:pt x="18" y="98"/>
                    </a:lnTo>
                    <a:lnTo>
                      <a:pt x="18" y="102"/>
                    </a:lnTo>
                    <a:lnTo>
                      <a:pt x="16" y="106"/>
                    </a:lnTo>
                    <a:lnTo>
                      <a:pt x="14" y="110"/>
                    </a:lnTo>
                    <a:lnTo>
                      <a:pt x="8" y="106"/>
                    </a:lnTo>
                    <a:lnTo>
                      <a:pt x="6" y="108"/>
                    </a:lnTo>
                    <a:lnTo>
                      <a:pt x="6" y="112"/>
                    </a:lnTo>
                    <a:lnTo>
                      <a:pt x="8" y="118"/>
                    </a:lnTo>
                    <a:lnTo>
                      <a:pt x="8" y="126"/>
                    </a:lnTo>
                    <a:lnTo>
                      <a:pt x="4" y="122"/>
                    </a:lnTo>
                    <a:lnTo>
                      <a:pt x="0" y="126"/>
                    </a:lnTo>
                    <a:lnTo>
                      <a:pt x="0" y="130"/>
                    </a:lnTo>
                    <a:lnTo>
                      <a:pt x="4" y="136"/>
                    </a:lnTo>
                    <a:lnTo>
                      <a:pt x="4" y="140"/>
                    </a:lnTo>
                    <a:lnTo>
                      <a:pt x="6" y="140"/>
                    </a:lnTo>
                    <a:lnTo>
                      <a:pt x="8" y="138"/>
                    </a:lnTo>
                    <a:lnTo>
                      <a:pt x="12" y="136"/>
                    </a:lnTo>
                    <a:lnTo>
                      <a:pt x="16" y="136"/>
                    </a:lnTo>
                    <a:lnTo>
                      <a:pt x="18" y="152"/>
                    </a:lnTo>
                    <a:lnTo>
                      <a:pt x="22" y="164"/>
                    </a:lnTo>
                    <a:lnTo>
                      <a:pt x="26" y="170"/>
                    </a:lnTo>
                    <a:lnTo>
                      <a:pt x="30" y="172"/>
                    </a:lnTo>
                    <a:lnTo>
                      <a:pt x="30" y="176"/>
                    </a:lnTo>
                    <a:lnTo>
                      <a:pt x="30" y="182"/>
                    </a:lnTo>
                    <a:lnTo>
                      <a:pt x="26" y="186"/>
                    </a:lnTo>
                    <a:lnTo>
                      <a:pt x="24" y="194"/>
                    </a:lnTo>
                    <a:lnTo>
                      <a:pt x="24" y="202"/>
                    </a:lnTo>
                    <a:lnTo>
                      <a:pt x="24" y="210"/>
                    </a:lnTo>
                    <a:lnTo>
                      <a:pt x="40" y="210"/>
                    </a:lnTo>
                    <a:lnTo>
                      <a:pt x="50" y="208"/>
                    </a:lnTo>
                    <a:lnTo>
                      <a:pt x="52" y="204"/>
                    </a:lnTo>
                    <a:lnTo>
                      <a:pt x="54" y="200"/>
                    </a:lnTo>
                    <a:lnTo>
                      <a:pt x="54" y="194"/>
                    </a:lnTo>
                    <a:lnTo>
                      <a:pt x="54" y="192"/>
                    </a:lnTo>
                    <a:lnTo>
                      <a:pt x="60" y="192"/>
                    </a:lnTo>
                    <a:lnTo>
                      <a:pt x="68" y="202"/>
                    </a:lnTo>
                    <a:lnTo>
                      <a:pt x="72" y="202"/>
                    </a:lnTo>
                    <a:lnTo>
                      <a:pt x="72" y="208"/>
                    </a:lnTo>
                    <a:lnTo>
                      <a:pt x="72" y="210"/>
                    </a:lnTo>
                    <a:lnTo>
                      <a:pt x="70" y="212"/>
                    </a:lnTo>
                    <a:lnTo>
                      <a:pt x="70" y="216"/>
                    </a:lnTo>
                    <a:lnTo>
                      <a:pt x="72" y="220"/>
                    </a:lnTo>
                    <a:lnTo>
                      <a:pt x="78" y="222"/>
                    </a:lnTo>
                    <a:lnTo>
                      <a:pt x="78" y="234"/>
                    </a:lnTo>
                    <a:lnTo>
                      <a:pt x="78" y="246"/>
                    </a:lnTo>
                    <a:lnTo>
                      <a:pt x="80" y="250"/>
                    </a:lnTo>
                    <a:lnTo>
                      <a:pt x="86" y="250"/>
                    </a:lnTo>
                    <a:lnTo>
                      <a:pt x="88" y="262"/>
                    </a:lnTo>
                    <a:lnTo>
                      <a:pt x="88" y="272"/>
                    </a:lnTo>
                    <a:lnTo>
                      <a:pt x="90" y="272"/>
                    </a:lnTo>
                    <a:lnTo>
                      <a:pt x="90" y="276"/>
                    </a:lnTo>
                    <a:lnTo>
                      <a:pt x="88" y="280"/>
                    </a:lnTo>
                    <a:lnTo>
                      <a:pt x="86" y="284"/>
                    </a:lnTo>
                    <a:lnTo>
                      <a:pt x="94" y="286"/>
                    </a:lnTo>
                    <a:lnTo>
                      <a:pt x="94" y="298"/>
                    </a:lnTo>
                    <a:lnTo>
                      <a:pt x="94" y="300"/>
                    </a:lnTo>
                    <a:lnTo>
                      <a:pt x="94" y="300"/>
                    </a:lnTo>
                    <a:lnTo>
                      <a:pt x="94" y="30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1" name="Freeform 1695"/>
              <p:cNvSpPr>
                <a:spLocks/>
              </p:cNvSpPr>
              <p:nvPr/>
            </p:nvSpPr>
            <p:spPr bwMode="auto">
              <a:xfrm>
                <a:off x="527050" y="3987800"/>
                <a:ext cx="171450" cy="168275"/>
              </a:xfrm>
              <a:custGeom>
                <a:avLst/>
                <a:gdLst>
                  <a:gd name="T0" fmla="*/ 72 w 108"/>
                  <a:gd name="T1" fmla="*/ 76 h 106"/>
                  <a:gd name="T2" fmla="*/ 62 w 108"/>
                  <a:gd name="T3" fmla="*/ 80 h 106"/>
                  <a:gd name="T4" fmla="*/ 46 w 108"/>
                  <a:gd name="T5" fmla="*/ 82 h 106"/>
                  <a:gd name="T6" fmla="*/ 46 w 108"/>
                  <a:gd name="T7" fmla="*/ 94 h 106"/>
                  <a:gd name="T8" fmla="*/ 34 w 108"/>
                  <a:gd name="T9" fmla="*/ 106 h 106"/>
                  <a:gd name="T10" fmla="*/ 32 w 108"/>
                  <a:gd name="T11" fmla="*/ 100 h 106"/>
                  <a:gd name="T12" fmla="*/ 20 w 108"/>
                  <a:gd name="T13" fmla="*/ 102 h 106"/>
                  <a:gd name="T14" fmla="*/ 14 w 108"/>
                  <a:gd name="T15" fmla="*/ 98 h 106"/>
                  <a:gd name="T16" fmla="*/ 0 w 108"/>
                  <a:gd name="T17" fmla="*/ 90 h 106"/>
                  <a:gd name="T18" fmla="*/ 2 w 108"/>
                  <a:gd name="T19" fmla="*/ 82 h 106"/>
                  <a:gd name="T20" fmla="*/ 6 w 108"/>
                  <a:gd name="T21" fmla="*/ 80 h 106"/>
                  <a:gd name="T22" fmla="*/ 6 w 108"/>
                  <a:gd name="T23" fmla="*/ 72 h 106"/>
                  <a:gd name="T24" fmla="*/ 8 w 108"/>
                  <a:gd name="T25" fmla="*/ 66 h 106"/>
                  <a:gd name="T26" fmla="*/ 16 w 108"/>
                  <a:gd name="T27" fmla="*/ 62 h 106"/>
                  <a:gd name="T28" fmla="*/ 18 w 108"/>
                  <a:gd name="T29" fmla="*/ 52 h 106"/>
                  <a:gd name="T30" fmla="*/ 24 w 108"/>
                  <a:gd name="T31" fmla="*/ 44 h 106"/>
                  <a:gd name="T32" fmla="*/ 36 w 108"/>
                  <a:gd name="T33" fmla="*/ 40 h 106"/>
                  <a:gd name="T34" fmla="*/ 42 w 108"/>
                  <a:gd name="T35" fmla="*/ 32 h 106"/>
                  <a:gd name="T36" fmla="*/ 46 w 108"/>
                  <a:gd name="T37" fmla="*/ 26 h 106"/>
                  <a:gd name="T38" fmla="*/ 54 w 108"/>
                  <a:gd name="T39" fmla="*/ 20 h 106"/>
                  <a:gd name="T40" fmla="*/ 56 w 108"/>
                  <a:gd name="T41" fmla="*/ 10 h 106"/>
                  <a:gd name="T42" fmla="*/ 64 w 108"/>
                  <a:gd name="T43" fmla="*/ 8 h 106"/>
                  <a:gd name="T44" fmla="*/ 70 w 108"/>
                  <a:gd name="T45" fmla="*/ 0 h 106"/>
                  <a:gd name="T46" fmla="*/ 72 w 108"/>
                  <a:gd name="T47" fmla="*/ 2 h 106"/>
                  <a:gd name="T48" fmla="*/ 78 w 108"/>
                  <a:gd name="T49" fmla="*/ 2 h 106"/>
                  <a:gd name="T50" fmla="*/ 80 w 108"/>
                  <a:gd name="T51" fmla="*/ 12 h 106"/>
                  <a:gd name="T52" fmla="*/ 96 w 108"/>
                  <a:gd name="T53" fmla="*/ 28 h 106"/>
                  <a:gd name="T54" fmla="*/ 100 w 108"/>
                  <a:gd name="T55" fmla="*/ 46 h 106"/>
                  <a:gd name="T56" fmla="*/ 106 w 108"/>
                  <a:gd name="T57" fmla="*/ 46 h 106"/>
                  <a:gd name="T58" fmla="*/ 106 w 108"/>
                  <a:gd name="T59" fmla="*/ 54 h 106"/>
                  <a:gd name="T60" fmla="*/ 108 w 108"/>
                  <a:gd name="T61" fmla="*/ 70 h 106"/>
                  <a:gd name="T62" fmla="*/ 102 w 108"/>
                  <a:gd name="T63" fmla="*/ 74 h 106"/>
                  <a:gd name="T64" fmla="*/ 100 w 108"/>
                  <a:gd name="T65" fmla="*/ 80 h 106"/>
                  <a:gd name="T66" fmla="*/ 90 w 108"/>
                  <a:gd name="T67" fmla="*/ 80 h 106"/>
                  <a:gd name="T68" fmla="*/ 82 w 108"/>
                  <a:gd name="T6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06">
                    <a:moveTo>
                      <a:pt x="82" y="76"/>
                    </a:moveTo>
                    <a:lnTo>
                      <a:pt x="72" y="76"/>
                    </a:lnTo>
                    <a:lnTo>
                      <a:pt x="70" y="80"/>
                    </a:lnTo>
                    <a:lnTo>
                      <a:pt x="62" y="80"/>
                    </a:lnTo>
                    <a:lnTo>
                      <a:pt x="48" y="76"/>
                    </a:lnTo>
                    <a:lnTo>
                      <a:pt x="46" y="82"/>
                    </a:lnTo>
                    <a:lnTo>
                      <a:pt x="44" y="88"/>
                    </a:lnTo>
                    <a:lnTo>
                      <a:pt x="46" y="94"/>
                    </a:lnTo>
                    <a:lnTo>
                      <a:pt x="44" y="106"/>
                    </a:lnTo>
                    <a:lnTo>
                      <a:pt x="34" y="106"/>
                    </a:lnTo>
                    <a:lnTo>
                      <a:pt x="32" y="102"/>
                    </a:lnTo>
                    <a:lnTo>
                      <a:pt x="32" y="100"/>
                    </a:lnTo>
                    <a:lnTo>
                      <a:pt x="26" y="98"/>
                    </a:lnTo>
                    <a:lnTo>
                      <a:pt x="20" y="102"/>
                    </a:lnTo>
                    <a:lnTo>
                      <a:pt x="16" y="102"/>
                    </a:lnTo>
                    <a:lnTo>
                      <a:pt x="14" y="98"/>
                    </a:lnTo>
                    <a:lnTo>
                      <a:pt x="2" y="94"/>
                    </a:lnTo>
                    <a:lnTo>
                      <a:pt x="0" y="90"/>
                    </a:lnTo>
                    <a:lnTo>
                      <a:pt x="2" y="84"/>
                    </a:lnTo>
                    <a:lnTo>
                      <a:pt x="2" y="82"/>
                    </a:lnTo>
                    <a:lnTo>
                      <a:pt x="6" y="82"/>
                    </a:lnTo>
                    <a:lnTo>
                      <a:pt x="6" y="80"/>
                    </a:lnTo>
                    <a:lnTo>
                      <a:pt x="6" y="74"/>
                    </a:lnTo>
                    <a:lnTo>
                      <a:pt x="6" y="72"/>
                    </a:lnTo>
                    <a:lnTo>
                      <a:pt x="6" y="70"/>
                    </a:lnTo>
                    <a:lnTo>
                      <a:pt x="8" y="66"/>
                    </a:lnTo>
                    <a:lnTo>
                      <a:pt x="10" y="62"/>
                    </a:lnTo>
                    <a:lnTo>
                      <a:pt x="16" y="62"/>
                    </a:lnTo>
                    <a:lnTo>
                      <a:pt x="16" y="64"/>
                    </a:lnTo>
                    <a:lnTo>
                      <a:pt x="18" y="52"/>
                    </a:lnTo>
                    <a:lnTo>
                      <a:pt x="20" y="46"/>
                    </a:lnTo>
                    <a:lnTo>
                      <a:pt x="24" y="44"/>
                    </a:lnTo>
                    <a:lnTo>
                      <a:pt x="32" y="40"/>
                    </a:lnTo>
                    <a:lnTo>
                      <a:pt x="36" y="40"/>
                    </a:lnTo>
                    <a:lnTo>
                      <a:pt x="38" y="38"/>
                    </a:lnTo>
                    <a:lnTo>
                      <a:pt x="42" y="32"/>
                    </a:lnTo>
                    <a:lnTo>
                      <a:pt x="42" y="28"/>
                    </a:lnTo>
                    <a:lnTo>
                      <a:pt x="46" y="26"/>
                    </a:lnTo>
                    <a:lnTo>
                      <a:pt x="52" y="20"/>
                    </a:lnTo>
                    <a:lnTo>
                      <a:pt x="54" y="20"/>
                    </a:lnTo>
                    <a:lnTo>
                      <a:pt x="54" y="12"/>
                    </a:lnTo>
                    <a:lnTo>
                      <a:pt x="56" y="10"/>
                    </a:lnTo>
                    <a:lnTo>
                      <a:pt x="60" y="10"/>
                    </a:lnTo>
                    <a:lnTo>
                      <a:pt x="64" y="8"/>
                    </a:lnTo>
                    <a:lnTo>
                      <a:pt x="66" y="4"/>
                    </a:lnTo>
                    <a:lnTo>
                      <a:pt x="70" y="0"/>
                    </a:lnTo>
                    <a:lnTo>
                      <a:pt x="72" y="0"/>
                    </a:lnTo>
                    <a:lnTo>
                      <a:pt x="72" y="2"/>
                    </a:lnTo>
                    <a:lnTo>
                      <a:pt x="74" y="2"/>
                    </a:lnTo>
                    <a:lnTo>
                      <a:pt x="78" y="2"/>
                    </a:lnTo>
                    <a:lnTo>
                      <a:pt x="82" y="8"/>
                    </a:lnTo>
                    <a:lnTo>
                      <a:pt x="80" y="12"/>
                    </a:lnTo>
                    <a:lnTo>
                      <a:pt x="84" y="20"/>
                    </a:lnTo>
                    <a:lnTo>
                      <a:pt x="96" y="28"/>
                    </a:lnTo>
                    <a:lnTo>
                      <a:pt x="96" y="32"/>
                    </a:lnTo>
                    <a:lnTo>
                      <a:pt x="100" y="46"/>
                    </a:lnTo>
                    <a:lnTo>
                      <a:pt x="102" y="46"/>
                    </a:lnTo>
                    <a:lnTo>
                      <a:pt x="106" y="46"/>
                    </a:lnTo>
                    <a:lnTo>
                      <a:pt x="106" y="52"/>
                    </a:lnTo>
                    <a:lnTo>
                      <a:pt x="106" y="54"/>
                    </a:lnTo>
                    <a:lnTo>
                      <a:pt x="108" y="66"/>
                    </a:lnTo>
                    <a:lnTo>
                      <a:pt x="108" y="70"/>
                    </a:lnTo>
                    <a:lnTo>
                      <a:pt x="108" y="72"/>
                    </a:lnTo>
                    <a:lnTo>
                      <a:pt x="102" y="74"/>
                    </a:lnTo>
                    <a:lnTo>
                      <a:pt x="100" y="76"/>
                    </a:lnTo>
                    <a:lnTo>
                      <a:pt x="100" y="80"/>
                    </a:lnTo>
                    <a:lnTo>
                      <a:pt x="96" y="80"/>
                    </a:lnTo>
                    <a:lnTo>
                      <a:pt x="90" y="80"/>
                    </a:lnTo>
                    <a:lnTo>
                      <a:pt x="82" y="76"/>
                    </a:lnTo>
                    <a:lnTo>
                      <a:pt x="82" y="76"/>
                    </a:lnTo>
                    <a:lnTo>
                      <a:pt x="82" y="7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2" name="Freeform 1696"/>
              <p:cNvSpPr>
                <a:spLocks/>
              </p:cNvSpPr>
              <p:nvPr/>
            </p:nvSpPr>
            <p:spPr bwMode="auto">
              <a:xfrm>
                <a:off x="1190625" y="3121025"/>
                <a:ext cx="136525" cy="98425"/>
              </a:xfrm>
              <a:custGeom>
                <a:avLst/>
                <a:gdLst>
                  <a:gd name="T0" fmla="*/ 86 w 86"/>
                  <a:gd name="T1" fmla="*/ 4 h 62"/>
                  <a:gd name="T2" fmla="*/ 76 w 86"/>
                  <a:gd name="T3" fmla="*/ 2 h 62"/>
                  <a:gd name="T4" fmla="*/ 66 w 86"/>
                  <a:gd name="T5" fmla="*/ 4 h 62"/>
                  <a:gd name="T6" fmla="*/ 60 w 86"/>
                  <a:gd name="T7" fmla="*/ 0 h 62"/>
                  <a:gd name="T8" fmla="*/ 50 w 86"/>
                  <a:gd name="T9" fmla="*/ 4 h 62"/>
                  <a:gd name="T10" fmla="*/ 42 w 86"/>
                  <a:gd name="T11" fmla="*/ 10 h 62"/>
                  <a:gd name="T12" fmla="*/ 30 w 86"/>
                  <a:gd name="T13" fmla="*/ 10 h 62"/>
                  <a:gd name="T14" fmla="*/ 24 w 86"/>
                  <a:gd name="T15" fmla="*/ 10 h 62"/>
                  <a:gd name="T16" fmla="*/ 16 w 86"/>
                  <a:gd name="T17" fmla="*/ 10 h 62"/>
                  <a:gd name="T18" fmla="*/ 14 w 86"/>
                  <a:gd name="T19" fmla="*/ 6 h 62"/>
                  <a:gd name="T20" fmla="*/ 14 w 86"/>
                  <a:gd name="T21" fmla="*/ 2 h 62"/>
                  <a:gd name="T22" fmla="*/ 8 w 86"/>
                  <a:gd name="T23" fmla="*/ 4 h 62"/>
                  <a:gd name="T24" fmla="*/ 0 w 86"/>
                  <a:gd name="T25" fmla="*/ 12 h 62"/>
                  <a:gd name="T26" fmla="*/ 0 w 86"/>
                  <a:gd name="T27" fmla="*/ 18 h 62"/>
                  <a:gd name="T28" fmla="*/ 8 w 86"/>
                  <a:gd name="T29" fmla="*/ 22 h 62"/>
                  <a:gd name="T30" fmla="*/ 6 w 86"/>
                  <a:gd name="T31" fmla="*/ 30 h 62"/>
                  <a:gd name="T32" fmla="*/ 4 w 86"/>
                  <a:gd name="T33" fmla="*/ 40 h 62"/>
                  <a:gd name="T34" fmla="*/ 8 w 86"/>
                  <a:gd name="T35" fmla="*/ 48 h 62"/>
                  <a:gd name="T36" fmla="*/ 6 w 86"/>
                  <a:gd name="T37" fmla="*/ 56 h 62"/>
                  <a:gd name="T38" fmla="*/ 18 w 86"/>
                  <a:gd name="T39" fmla="*/ 62 h 62"/>
                  <a:gd name="T40" fmla="*/ 30 w 86"/>
                  <a:gd name="T41" fmla="*/ 58 h 62"/>
                  <a:gd name="T42" fmla="*/ 38 w 86"/>
                  <a:gd name="T43" fmla="*/ 56 h 62"/>
                  <a:gd name="T44" fmla="*/ 42 w 86"/>
                  <a:gd name="T45" fmla="*/ 60 h 62"/>
                  <a:gd name="T46" fmla="*/ 50 w 86"/>
                  <a:gd name="T47" fmla="*/ 60 h 62"/>
                  <a:gd name="T48" fmla="*/ 56 w 86"/>
                  <a:gd name="T49" fmla="*/ 60 h 62"/>
                  <a:gd name="T50" fmla="*/ 52 w 86"/>
                  <a:gd name="T51" fmla="*/ 56 h 62"/>
                  <a:gd name="T52" fmla="*/ 60 w 86"/>
                  <a:gd name="T53" fmla="*/ 56 h 62"/>
                  <a:gd name="T54" fmla="*/ 66 w 86"/>
                  <a:gd name="T55" fmla="*/ 52 h 62"/>
                  <a:gd name="T56" fmla="*/ 70 w 86"/>
                  <a:gd name="T57" fmla="*/ 52 h 62"/>
                  <a:gd name="T58" fmla="*/ 70 w 86"/>
                  <a:gd name="T59" fmla="*/ 48 h 62"/>
                  <a:gd name="T60" fmla="*/ 78 w 86"/>
                  <a:gd name="T61" fmla="*/ 24 h 62"/>
                  <a:gd name="T62" fmla="*/ 86 w 86"/>
                  <a:gd name="T63" fmla="*/ 12 h 62"/>
                  <a:gd name="T64" fmla="*/ 86 w 86"/>
                  <a:gd name="T65" fmla="*/ 4 h 62"/>
                  <a:gd name="T66" fmla="*/ 86 w 86"/>
                  <a:gd name="T67"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62">
                    <a:moveTo>
                      <a:pt x="86" y="4"/>
                    </a:moveTo>
                    <a:lnTo>
                      <a:pt x="86" y="4"/>
                    </a:lnTo>
                    <a:lnTo>
                      <a:pt x="82" y="2"/>
                    </a:lnTo>
                    <a:lnTo>
                      <a:pt x="76" y="2"/>
                    </a:lnTo>
                    <a:lnTo>
                      <a:pt x="70" y="4"/>
                    </a:lnTo>
                    <a:lnTo>
                      <a:pt x="66" y="4"/>
                    </a:lnTo>
                    <a:lnTo>
                      <a:pt x="62" y="4"/>
                    </a:lnTo>
                    <a:lnTo>
                      <a:pt x="60" y="0"/>
                    </a:lnTo>
                    <a:lnTo>
                      <a:pt x="56" y="2"/>
                    </a:lnTo>
                    <a:lnTo>
                      <a:pt x="50" y="4"/>
                    </a:lnTo>
                    <a:lnTo>
                      <a:pt x="48" y="6"/>
                    </a:lnTo>
                    <a:lnTo>
                      <a:pt x="42" y="10"/>
                    </a:lnTo>
                    <a:lnTo>
                      <a:pt x="34" y="10"/>
                    </a:lnTo>
                    <a:lnTo>
                      <a:pt x="30" y="10"/>
                    </a:lnTo>
                    <a:lnTo>
                      <a:pt x="26" y="10"/>
                    </a:lnTo>
                    <a:lnTo>
                      <a:pt x="24" y="10"/>
                    </a:lnTo>
                    <a:lnTo>
                      <a:pt x="22" y="10"/>
                    </a:lnTo>
                    <a:lnTo>
                      <a:pt x="16" y="10"/>
                    </a:lnTo>
                    <a:lnTo>
                      <a:pt x="14" y="10"/>
                    </a:lnTo>
                    <a:lnTo>
                      <a:pt x="14" y="6"/>
                    </a:lnTo>
                    <a:lnTo>
                      <a:pt x="16" y="4"/>
                    </a:lnTo>
                    <a:lnTo>
                      <a:pt x="14" y="2"/>
                    </a:lnTo>
                    <a:lnTo>
                      <a:pt x="12" y="2"/>
                    </a:lnTo>
                    <a:lnTo>
                      <a:pt x="8" y="4"/>
                    </a:lnTo>
                    <a:lnTo>
                      <a:pt x="4" y="10"/>
                    </a:lnTo>
                    <a:lnTo>
                      <a:pt x="0" y="12"/>
                    </a:lnTo>
                    <a:lnTo>
                      <a:pt x="0" y="14"/>
                    </a:lnTo>
                    <a:lnTo>
                      <a:pt x="0" y="18"/>
                    </a:lnTo>
                    <a:lnTo>
                      <a:pt x="0" y="20"/>
                    </a:lnTo>
                    <a:lnTo>
                      <a:pt x="8" y="22"/>
                    </a:lnTo>
                    <a:lnTo>
                      <a:pt x="8" y="24"/>
                    </a:lnTo>
                    <a:lnTo>
                      <a:pt x="6" y="30"/>
                    </a:lnTo>
                    <a:lnTo>
                      <a:pt x="4" y="34"/>
                    </a:lnTo>
                    <a:lnTo>
                      <a:pt x="4" y="40"/>
                    </a:lnTo>
                    <a:lnTo>
                      <a:pt x="8" y="44"/>
                    </a:lnTo>
                    <a:lnTo>
                      <a:pt x="8" y="48"/>
                    </a:lnTo>
                    <a:lnTo>
                      <a:pt x="8" y="52"/>
                    </a:lnTo>
                    <a:lnTo>
                      <a:pt x="6" y="56"/>
                    </a:lnTo>
                    <a:lnTo>
                      <a:pt x="12" y="60"/>
                    </a:lnTo>
                    <a:lnTo>
                      <a:pt x="18" y="62"/>
                    </a:lnTo>
                    <a:lnTo>
                      <a:pt x="24" y="62"/>
                    </a:lnTo>
                    <a:lnTo>
                      <a:pt x="30" y="58"/>
                    </a:lnTo>
                    <a:lnTo>
                      <a:pt x="32" y="56"/>
                    </a:lnTo>
                    <a:lnTo>
                      <a:pt x="38" y="56"/>
                    </a:lnTo>
                    <a:lnTo>
                      <a:pt x="40" y="58"/>
                    </a:lnTo>
                    <a:lnTo>
                      <a:pt x="42" y="60"/>
                    </a:lnTo>
                    <a:lnTo>
                      <a:pt x="42" y="62"/>
                    </a:lnTo>
                    <a:lnTo>
                      <a:pt x="50" y="60"/>
                    </a:lnTo>
                    <a:lnTo>
                      <a:pt x="52" y="62"/>
                    </a:lnTo>
                    <a:lnTo>
                      <a:pt x="56" y="60"/>
                    </a:lnTo>
                    <a:lnTo>
                      <a:pt x="56" y="58"/>
                    </a:lnTo>
                    <a:lnTo>
                      <a:pt x="52" y="56"/>
                    </a:lnTo>
                    <a:lnTo>
                      <a:pt x="56" y="56"/>
                    </a:lnTo>
                    <a:lnTo>
                      <a:pt x="60" y="56"/>
                    </a:lnTo>
                    <a:lnTo>
                      <a:pt x="60" y="52"/>
                    </a:lnTo>
                    <a:lnTo>
                      <a:pt x="66" y="52"/>
                    </a:lnTo>
                    <a:lnTo>
                      <a:pt x="68" y="52"/>
                    </a:lnTo>
                    <a:lnTo>
                      <a:pt x="70" y="52"/>
                    </a:lnTo>
                    <a:lnTo>
                      <a:pt x="74" y="52"/>
                    </a:lnTo>
                    <a:lnTo>
                      <a:pt x="70" y="48"/>
                    </a:lnTo>
                    <a:lnTo>
                      <a:pt x="68" y="44"/>
                    </a:lnTo>
                    <a:lnTo>
                      <a:pt x="78" y="24"/>
                    </a:lnTo>
                    <a:lnTo>
                      <a:pt x="84" y="22"/>
                    </a:lnTo>
                    <a:lnTo>
                      <a:pt x="86" y="12"/>
                    </a:lnTo>
                    <a:lnTo>
                      <a:pt x="86" y="6"/>
                    </a:lnTo>
                    <a:lnTo>
                      <a:pt x="86" y="4"/>
                    </a:lnTo>
                    <a:lnTo>
                      <a:pt x="86" y="4"/>
                    </a:lnTo>
                    <a:lnTo>
                      <a:pt x="86"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3" name="Freeform 1697"/>
              <p:cNvSpPr>
                <a:spLocks/>
              </p:cNvSpPr>
              <p:nvPr/>
            </p:nvSpPr>
            <p:spPr bwMode="auto">
              <a:xfrm>
                <a:off x="3295650" y="4318000"/>
                <a:ext cx="31750" cy="22225"/>
              </a:xfrm>
              <a:custGeom>
                <a:avLst/>
                <a:gdLst>
                  <a:gd name="T0" fmla="*/ 0 w 20"/>
                  <a:gd name="T1" fmla="*/ 10 h 14"/>
                  <a:gd name="T2" fmla="*/ 4 w 20"/>
                  <a:gd name="T3" fmla="*/ 14 h 14"/>
                  <a:gd name="T4" fmla="*/ 10 w 20"/>
                  <a:gd name="T5" fmla="*/ 14 h 14"/>
                  <a:gd name="T6" fmla="*/ 10 w 20"/>
                  <a:gd name="T7" fmla="*/ 12 h 14"/>
                  <a:gd name="T8" fmla="*/ 12 w 20"/>
                  <a:gd name="T9" fmla="*/ 8 h 14"/>
                  <a:gd name="T10" fmla="*/ 16 w 20"/>
                  <a:gd name="T11" fmla="*/ 10 h 14"/>
                  <a:gd name="T12" fmla="*/ 20 w 20"/>
                  <a:gd name="T13" fmla="*/ 10 h 14"/>
                  <a:gd name="T14" fmla="*/ 16 w 20"/>
                  <a:gd name="T15" fmla="*/ 0 h 14"/>
                  <a:gd name="T16" fmla="*/ 10 w 20"/>
                  <a:gd name="T17" fmla="*/ 0 h 14"/>
                  <a:gd name="T18" fmla="*/ 4 w 20"/>
                  <a:gd name="T19" fmla="*/ 2 h 14"/>
                  <a:gd name="T20" fmla="*/ 4 w 20"/>
                  <a:gd name="T21" fmla="*/ 4 h 14"/>
                  <a:gd name="T22" fmla="*/ 4 w 20"/>
                  <a:gd name="T23" fmla="*/ 8 h 14"/>
                  <a:gd name="T24" fmla="*/ 2 w 20"/>
                  <a:gd name="T25" fmla="*/ 8 h 14"/>
                  <a:gd name="T26" fmla="*/ 0 w 20"/>
                  <a:gd name="T27" fmla="*/ 10 h 14"/>
                  <a:gd name="T28" fmla="*/ 0 w 20"/>
                  <a:gd name="T29" fmla="*/ 10 h 14"/>
                  <a:gd name="T30" fmla="*/ 0 w 20"/>
                  <a:gd name="T3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14">
                    <a:moveTo>
                      <a:pt x="0" y="10"/>
                    </a:moveTo>
                    <a:lnTo>
                      <a:pt x="4" y="14"/>
                    </a:lnTo>
                    <a:lnTo>
                      <a:pt x="10" y="14"/>
                    </a:lnTo>
                    <a:lnTo>
                      <a:pt x="10" y="12"/>
                    </a:lnTo>
                    <a:lnTo>
                      <a:pt x="12" y="8"/>
                    </a:lnTo>
                    <a:lnTo>
                      <a:pt x="16" y="10"/>
                    </a:lnTo>
                    <a:lnTo>
                      <a:pt x="20" y="10"/>
                    </a:lnTo>
                    <a:lnTo>
                      <a:pt x="16" y="0"/>
                    </a:lnTo>
                    <a:lnTo>
                      <a:pt x="10" y="0"/>
                    </a:lnTo>
                    <a:lnTo>
                      <a:pt x="4" y="2"/>
                    </a:lnTo>
                    <a:lnTo>
                      <a:pt x="4" y="4"/>
                    </a:lnTo>
                    <a:lnTo>
                      <a:pt x="4" y="8"/>
                    </a:lnTo>
                    <a:lnTo>
                      <a:pt x="2" y="8"/>
                    </a:lnTo>
                    <a:lnTo>
                      <a:pt x="0" y="10"/>
                    </a:lnTo>
                    <a:lnTo>
                      <a:pt x="0" y="10"/>
                    </a:lnTo>
                    <a:lnTo>
                      <a:pt x="0"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4" name="Freeform 1698"/>
              <p:cNvSpPr>
                <a:spLocks/>
              </p:cNvSpPr>
              <p:nvPr/>
            </p:nvSpPr>
            <p:spPr bwMode="auto">
              <a:xfrm>
                <a:off x="1111250" y="4965700"/>
                <a:ext cx="225425" cy="269875"/>
              </a:xfrm>
              <a:custGeom>
                <a:avLst/>
                <a:gdLst>
                  <a:gd name="T0" fmla="*/ 0 w 142"/>
                  <a:gd name="T1" fmla="*/ 138 h 170"/>
                  <a:gd name="T2" fmla="*/ 6 w 142"/>
                  <a:gd name="T3" fmla="*/ 144 h 170"/>
                  <a:gd name="T4" fmla="*/ 12 w 142"/>
                  <a:gd name="T5" fmla="*/ 156 h 170"/>
                  <a:gd name="T6" fmla="*/ 12 w 142"/>
                  <a:gd name="T7" fmla="*/ 168 h 170"/>
                  <a:gd name="T8" fmla="*/ 14 w 142"/>
                  <a:gd name="T9" fmla="*/ 170 h 170"/>
                  <a:gd name="T10" fmla="*/ 22 w 142"/>
                  <a:gd name="T11" fmla="*/ 168 h 170"/>
                  <a:gd name="T12" fmla="*/ 34 w 142"/>
                  <a:gd name="T13" fmla="*/ 162 h 170"/>
                  <a:gd name="T14" fmla="*/ 48 w 142"/>
                  <a:gd name="T15" fmla="*/ 154 h 170"/>
                  <a:gd name="T16" fmla="*/ 50 w 142"/>
                  <a:gd name="T17" fmla="*/ 146 h 170"/>
                  <a:gd name="T18" fmla="*/ 58 w 142"/>
                  <a:gd name="T19" fmla="*/ 142 h 170"/>
                  <a:gd name="T20" fmla="*/ 62 w 142"/>
                  <a:gd name="T21" fmla="*/ 144 h 170"/>
                  <a:gd name="T22" fmla="*/ 68 w 142"/>
                  <a:gd name="T23" fmla="*/ 144 h 170"/>
                  <a:gd name="T24" fmla="*/ 74 w 142"/>
                  <a:gd name="T25" fmla="*/ 146 h 170"/>
                  <a:gd name="T26" fmla="*/ 80 w 142"/>
                  <a:gd name="T27" fmla="*/ 146 h 170"/>
                  <a:gd name="T28" fmla="*/ 88 w 142"/>
                  <a:gd name="T29" fmla="*/ 146 h 170"/>
                  <a:gd name="T30" fmla="*/ 90 w 142"/>
                  <a:gd name="T31" fmla="*/ 124 h 170"/>
                  <a:gd name="T32" fmla="*/ 98 w 142"/>
                  <a:gd name="T33" fmla="*/ 118 h 170"/>
                  <a:gd name="T34" fmla="*/ 102 w 142"/>
                  <a:gd name="T35" fmla="*/ 110 h 170"/>
                  <a:gd name="T36" fmla="*/ 106 w 142"/>
                  <a:gd name="T37" fmla="*/ 106 h 170"/>
                  <a:gd name="T38" fmla="*/ 112 w 142"/>
                  <a:gd name="T39" fmla="*/ 98 h 170"/>
                  <a:gd name="T40" fmla="*/ 122 w 142"/>
                  <a:gd name="T41" fmla="*/ 92 h 170"/>
                  <a:gd name="T42" fmla="*/ 130 w 142"/>
                  <a:gd name="T43" fmla="*/ 88 h 170"/>
                  <a:gd name="T44" fmla="*/ 134 w 142"/>
                  <a:gd name="T45" fmla="*/ 88 h 170"/>
                  <a:gd name="T46" fmla="*/ 142 w 142"/>
                  <a:gd name="T47" fmla="*/ 82 h 170"/>
                  <a:gd name="T48" fmla="*/ 140 w 142"/>
                  <a:gd name="T49" fmla="*/ 80 h 170"/>
                  <a:gd name="T50" fmla="*/ 134 w 142"/>
                  <a:gd name="T51" fmla="*/ 74 h 170"/>
                  <a:gd name="T52" fmla="*/ 130 w 142"/>
                  <a:gd name="T53" fmla="*/ 74 h 170"/>
                  <a:gd name="T54" fmla="*/ 124 w 142"/>
                  <a:gd name="T55" fmla="*/ 70 h 170"/>
                  <a:gd name="T56" fmla="*/ 126 w 142"/>
                  <a:gd name="T57" fmla="*/ 60 h 170"/>
                  <a:gd name="T58" fmla="*/ 124 w 142"/>
                  <a:gd name="T59" fmla="*/ 56 h 170"/>
                  <a:gd name="T60" fmla="*/ 120 w 142"/>
                  <a:gd name="T61" fmla="*/ 52 h 170"/>
                  <a:gd name="T62" fmla="*/ 116 w 142"/>
                  <a:gd name="T63" fmla="*/ 42 h 170"/>
                  <a:gd name="T64" fmla="*/ 106 w 142"/>
                  <a:gd name="T65" fmla="*/ 34 h 170"/>
                  <a:gd name="T66" fmla="*/ 102 w 142"/>
                  <a:gd name="T67" fmla="*/ 36 h 170"/>
                  <a:gd name="T68" fmla="*/ 98 w 142"/>
                  <a:gd name="T69" fmla="*/ 30 h 170"/>
                  <a:gd name="T70" fmla="*/ 90 w 142"/>
                  <a:gd name="T71" fmla="*/ 24 h 170"/>
                  <a:gd name="T72" fmla="*/ 88 w 142"/>
                  <a:gd name="T73" fmla="*/ 16 h 170"/>
                  <a:gd name="T74" fmla="*/ 86 w 142"/>
                  <a:gd name="T75" fmla="*/ 10 h 170"/>
                  <a:gd name="T76" fmla="*/ 80 w 142"/>
                  <a:gd name="T77" fmla="*/ 4 h 170"/>
                  <a:gd name="T78" fmla="*/ 78 w 142"/>
                  <a:gd name="T79" fmla="*/ 0 h 170"/>
                  <a:gd name="T80" fmla="*/ 74 w 142"/>
                  <a:gd name="T81" fmla="*/ 4 h 170"/>
                  <a:gd name="T82" fmla="*/ 70 w 142"/>
                  <a:gd name="T83" fmla="*/ 4 h 170"/>
                  <a:gd name="T84" fmla="*/ 66 w 142"/>
                  <a:gd name="T85" fmla="*/ 4 h 170"/>
                  <a:gd name="T86" fmla="*/ 62 w 142"/>
                  <a:gd name="T87" fmla="*/ 10 h 170"/>
                  <a:gd name="T88" fmla="*/ 28 w 142"/>
                  <a:gd name="T89" fmla="*/ 12 h 170"/>
                  <a:gd name="T90" fmla="*/ 16 w 142"/>
                  <a:gd name="T91" fmla="*/ 72 h 170"/>
                  <a:gd name="T92" fmla="*/ 0 w 142"/>
                  <a:gd name="T93" fmla="*/ 138 h 170"/>
                  <a:gd name="T94" fmla="*/ 0 w 142"/>
                  <a:gd name="T95" fmla="*/ 13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2" h="170">
                    <a:moveTo>
                      <a:pt x="0" y="138"/>
                    </a:moveTo>
                    <a:lnTo>
                      <a:pt x="0" y="138"/>
                    </a:lnTo>
                    <a:lnTo>
                      <a:pt x="4" y="142"/>
                    </a:lnTo>
                    <a:lnTo>
                      <a:pt x="6" y="144"/>
                    </a:lnTo>
                    <a:lnTo>
                      <a:pt x="10" y="150"/>
                    </a:lnTo>
                    <a:lnTo>
                      <a:pt x="12" y="156"/>
                    </a:lnTo>
                    <a:lnTo>
                      <a:pt x="12" y="162"/>
                    </a:lnTo>
                    <a:lnTo>
                      <a:pt x="12" y="168"/>
                    </a:lnTo>
                    <a:lnTo>
                      <a:pt x="12" y="170"/>
                    </a:lnTo>
                    <a:lnTo>
                      <a:pt x="14" y="170"/>
                    </a:lnTo>
                    <a:lnTo>
                      <a:pt x="16" y="170"/>
                    </a:lnTo>
                    <a:lnTo>
                      <a:pt x="22" y="168"/>
                    </a:lnTo>
                    <a:lnTo>
                      <a:pt x="30" y="164"/>
                    </a:lnTo>
                    <a:lnTo>
                      <a:pt x="34" y="162"/>
                    </a:lnTo>
                    <a:lnTo>
                      <a:pt x="42" y="156"/>
                    </a:lnTo>
                    <a:lnTo>
                      <a:pt x="48" y="154"/>
                    </a:lnTo>
                    <a:lnTo>
                      <a:pt x="50" y="150"/>
                    </a:lnTo>
                    <a:lnTo>
                      <a:pt x="50" y="146"/>
                    </a:lnTo>
                    <a:lnTo>
                      <a:pt x="56" y="142"/>
                    </a:lnTo>
                    <a:lnTo>
                      <a:pt x="58" y="142"/>
                    </a:lnTo>
                    <a:lnTo>
                      <a:pt x="60" y="144"/>
                    </a:lnTo>
                    <a:lnTo>
                      <a:pt x="62" y="144"/>
                    </a:lnTo>
                    <a:lnTo>
                      <a:pt x="66" y="144"/>
                    </a:lnTo>
                    <a:lnTo>
                      <a:pt x="68" y="144"/>
                    </a:lnTo>
                    <a:lnTo>
                      <a:pt x="70" y="144"/>
                    </a:lnTo>
                    <a:lnTo>
                      <a:pt x="74" y="146"/>
                    </a:lnTo>
                    <a:lnTo>
                      <a:pt x="76" y="146"/>
                    </a:lnTo>
                    <a:lnTo>
                      <a:pt x="80" y="146"/>
                    </a:lnTo>
                    <a:lnTo>
                      <a:pt x="86" y="150"/>
                    </a:lnTo>
                    <a:lnTo>
                      <a:pt x="88" y="146"/>
                    </a:lnTo>
                    <a:lnTo>
                      <a:pt x="88" y="126"/>
                    </a:lnTo>
                    <a:lnTo>
                      <a:pt x="90" y="124"/>
                    </a:lnTo>
                    <a:lnTo>
                      <a:pt x="96" y="120"/>
                    </a:lnTo>
                    <a:lnTo>
                      <a:pt x="98" y="118"/>
                    </a:lnTo>
                    <a:lnTo>
                      <a:pt x="98" y="116"/>
                    </a:lnTo>
                    <a:lnTo>
                      <a:pt x="102" y="110"/>
                    </a:lnTo>
                    <a:lnTo>
                      <a:pt x="104" y="108"/>
                    </a:lnTo>
                    <a:lnTo>
                      <a:pt x="106" y="106"/>
                    </a:lnTo>
                    <a:lnTo>
                      <a:pt x="108" y="100"/>
                    </a:lnTo>
                    <a:lnTo>
                      <a:pt x="112" y="98"/>
                    </a:lnTo>
                    <a:lnTo>
                      <a:pt x="114" y="96"/>
                    </a:lnTo>
                    <a:lnTo>
                      <a:pt x="122" y="92"/>
                    </a:lnTo>
                    <a:lnTo>
                      <a:pt x="130" y="90"/>
                    </a:lnTo>
                    <a:lnTo>
                      <a:pt x="130" y="88"/>
                    </a:lnTo>
                    <a:lnTo>
                      <a:pt x="132" y="88"/>
                    </a:lnTo>
                    <a:lnTo>
                      <a:pt x="134" y="88"/>
                    </a:lnTo>
                    <a:lnTo>
                      <a:pt x="136" y="84"/>
                    </a:lnTo>
                    <a:lnTo>
                      <a:pt x="142" y="82"/>
                    </a:lnTo>
                    <a:lnTo>
                      <a:pt x="142" y="80"/>
                    </a:lnTo>
                    <a:lnTo>
                      <a:pt x="140" y="80"/>
                    </a:lnTo>
                    <a:lnTo>
                      <a:pt x="136" y="74"/>
                    </a:lnTo>
                    <a:lnTo>
                      <a:pt x="134" y="74"/>
                    </a:lnTo>
                    <a:lnTo>
                      <a:pt x="132" y="74"/>
                    </a:lnTo>
                    <a:lnTo>
                      <a:pt x="130" y="74"/>
                    </a:lnTo>
                    <a:lnTo>
                      <a:pt x="126" y="72"/>
                    </a:lnTo>
                    <a:lnTo>
                      <a:pt x="124" y="70"/>
                    </a:lnTo>
                    <a:lnTo>
                      <a:pt x="124" y="62"/>
                    </a:lnTo>
                    <a:lnTo>
                      <a:pt x="126" y="60"/>
                    </a:lnTo>
                    <a:lnTo>
                      <a:pt x="126" y="56"/>
                    </a:lnTo>
                    <a:lnTo>
                      <a:pt x="124" y="56"/>
                    </a:lnTo>
                    <a:lnTo>
                      <a:pt x="122" y="54"/>
                    </a:lnTo>
                    <a:lnTo>
                      <a:pt x="120" y="52"/>
                    </a:lnTo>
                    <a:lnTo>
                      <a:pt x="116" y="48"/>
                    </a:lnTo>
                    <a:lnTo>
                      <a:pt x="116" y="42"/>
                    </a:lnTo>
                    <a:lnTo>
                      <a:pt x="112" y="38"/>
                    </a:lnTo>
                    <a:lnTo>
                      <a:pt x="106" y="34"/>
                    </a:lnTo>
                    <a:lnTo>
                      <a:pt x="104" y="36"/>
                    </a:lnTo>
                    <a:lnTo>
                      <a:pt x="102" y="36"/>
                    </a:lnTo>
                    <a:lnTo>
                      <a:pt x="98" y="34"/>
                    </a:lnTo>
                    <a:lnTo>
                      <a:pt x="98" y="30"/>
                    </a:lnTo>
                    <a:lnTo>
                      <a:pt x="96" y="30"/>
                    </a:lnTo>
                    <a:lnTo>
                      <a:pt x="90" y="24"/>
                    </a:lnTo>
                    <a:lnTo>
                      <a:pt x="88" y="18"/>
                    </a:lnTo>
                    <a:lnTo>
                      <a:pt x="88" y="16"/>
                    </a:lnTo>
                    <a:lnTo>
                      <a:pt x="86" y="12"/>
                    </a:lnTo>
                    <a:lnTo>
                      <a:pt x="86" y="10"/>
                    </a:lnTo>
                    <a:lnTo>
                      <a:pt x="84" y="10"/>
                    </a:lnTo>
                    <a:lnTo>
                      <a:pt x="80" y="4"/>
                    </a:lnTo>
                    <a:lnTo>
                      <a:pt x="80" y="0"/>
                    </a:lnTo>
                    <a:lnTo>
                      <a:pt x="78" y="0"/>
                    </a:lnTo>
                    <a:lnTo>
                      <a:pt x="76" y="2"/>
                    </a:lnTo>
                    <a:lnTo>
                      <a:pt x="74" y="4"/>
                    </a:lnTo>
                    <a:lnTo>
                      <a:pt x="74" y="8"/>
                    </a:lnTo>
                    <a:lnTo>
                      <a:pt x="70" y="4"/>
                    </a:lnTo>
                    <a:lnTo>
                      <a:pt x="68" y="4"/>
                    </a:lnTo>
                    <a:lnTo>
                      <a:pt x="66" y="4"/>
                    </a:lnTo>
                    <a:lnTo>
                      <a:pt x="66" y="8"/>
                    </a:lnTo>
                    <a:lnTo>
                      <a:pt x="62" y="10"/>
                    </a:lnTo>
                    <a:lnTo>
                      <a:pt x="60" y="8"/>
                    </a:lnTo>
                    <a:lnTo>
                      <a:pt x="28" y="12"/>
                    </a:lnTo>
                    <a:lnTo>
                      <a:pt x="16" y="12"/>
                    </a:lnTo>
                    <a:lnTo>
                      <a:pt x="16" y="72"/>
                    </a:lnTo>
                    <a:lnTo>
                      <a:pt x="2" y="72"/>
                    </a:lnTo>
                    <a:lnTo>
                      <a:pt x="0" y="138"/>
                    </a:lnTo>
                    <a:lnTo>
                      <a:pt x="0" y="138"/>
                    </a:lnTo>
                    <a:lnTo>
                      <a:pt x="0" y="13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5" name="Freeform 1699"/>
              <p:cNvSpPr>
                <a:spLocks/>
              </p:cNvSpPr>
              <p:nvPr/>
            </p:nvSpPr>
            <p:spPr bwMode="auto">
              <a:xfrm>
                <a:off x="1025525" y="3095625"/>
                <a:ext cx="92075" cy="88900"/>
              </a:xfrm>
              <a:custGeom>
                <a:avLst/>
                <a:gdLst>
                  <a:gd name="T0" fmla="*/ 40 w 58"/>
                  <a:gd name="T1" fmla="*/ 56 h 56"/>
                  <a:gd name="T2" fmla="*/ 40 w 58"/>
                  <a:gd name="T3" fmla="*/ 56 h 56"/>
                  <a:gd name="T4" fmla="*/ 40 w 58"/>
                  <a:gd name="T5" fmla="*/ 54 h 56"/>
                  <a:gd name="T6" fmla="*/ 40 w 58"/>
                  <a:gd name="T7" fmla="*/ 50 h 56"/>
                  <a:gd name="T8" fmla="*/ 40 w 58"/>
                  <a:gd name="T9" fmla="*/ 46 h 56"/>
                  <a:gd name="T10" fmla="*/ 40 w 58"/>
                  <a:gd name="T11" fmla="*/ 42 h 56"/>
                  <a:gd name="T12" fmla="*/ 48 w 58"/>
                  <a:gd name="T13" fmla="*/ 40 h 56"/>
                  <a:gd name="T14" fmla="*/ 50 w 58"/>
                  <a:gd name="T15" fmla="*/ 36 h 56"/>
                  <a:gd name="T16" fmla="*/ 56 w 58"/>
                  <a:gd name="T17" fmla="*/ 36 h 56"/>
                  <a:gd name="T18" fmla="*/ 58 w 58"/>
                  <a:gd name="T19" fmla="*/ 32 h 56"/>
                  <a:gd name="T20" fmla="*/ 56 w 58"/>
                  <a:gd name="T21" fmla="*/ 30 h 56"/>
                  <a:gd name="T22" fmla="*/ 52 w 58"/>
                  <a:gd name="T23" fmla="*/ 28 h 56"/>
                  <a:gd name="T24" fmla="*/ 50 w 58"/>
                  <a:gd name="T25" fmla="*/ 28 h 56"/>
                  <a:gd name="T26" fmla="*/ 50 w 58"/>
                  <a:gd name="T27" fmla="*/ 26 h 56"/>
                  <a:gd name="T28" fmla="*/ 52 w 58"/>
                  <a:gd name="T29" fmla="*/ 26 h 56"/>
                  <a:gd name="T30" fmla="*/ 56 w 58"/>
                  <a:gd name="T31" fmla="*/ 22 h 56"/>
                  <a:gd name="T32" fmla="*/ 56 w 58"/>
                  <a:gd name="T33" fmla="*/ 20 h 56"/>
                  <a:gd name="T34" fmla="*/ 52 w 58"/>
                  <a:gd name="T35" fmla="*/ 16 h 56"/>
                  <a:gd name="T36" fmla="*/ 52 w 58"/>
                  <a:gd name="T37" fmla="*/ 10 h 56"/>
                  <a:gd name="T38" fmla="*/ 46 w 58"/>
                  <a:gd name="T39" fmla="*/ 12 h 56"/>
                  <a:gd name="T40" fmla="*/ 42 w 58"/>
                  <a:gd name="T41" fmla="*/ 10 h 56"/>
                  <a:gd name="T42" fmla="*/ 40 w 58"/>
                  <a:gd name="T43" fmla="*/ 10 h 56"/>
                  <a:gd name="T44" fmla="*/ 38 w 58"/>
                  <a:gd name="T45" fmla="*/ 8 h 56"/>
                  <a:gd name="T46" fmla="*/ 30 w 58"/>
                  <a:gd name="T47" fmla="*/ 2 h 56"/>
                  <a:gd name="T48" fmla="*/ 28 w 58"/>
                  <a:gd name="T49" fmla="*/ 2 h 56"/>
                  <a:gd name="T50" fmla="*/ 22 w 58"/>
                  <a:gd name="T51" fmla="*/ 4 h 56"/>
                  <a:gd name="T52" fmla="*/ 20 w 58"/>
                  <a:gd name="T53" fmla="*/ 8 h 56"/>
                  <a:gd name="T54" fmla="*/ 18 w 58"/>
                  <a:gd name="T55" fmla="*/ 4 h 56"/>
                  <a:gd name="T56" fmla="*/ 14 w 58"/>
                  <a:gd name="T57" fmla="*/ 2 h 56"/>
                  <a:gd name="T58" fmla="*/ 12 w 58"/>
                  <a:gd name="T59" fmla="*/ 2 h 56"/>
                  <a:gd name="T60" fmla="*/ 10 w 58"/>
                  <a:gd name="T61" fmla="*/ 2 h 56"/>
                  <a:gd name="T62" fmla="*/ 10 w 58"/>
                  <a:gd name="T63" fmla="*/ 4 h 56"/>
                  <a:gd name="T64" fmla="*/ 6 w 58"/>
                  <a:gd name="T65" fmla="*/ 2 h 56"/>
                  <a:gd name="T66" fmla="*/ 4 w 58"/>
                  <a:gd name="T67" fmla="*/ 0 h 56"/>
                  <a:gd name="T68" fmla="*/ 2 w 58"/>
                  <a:gd name="T69" fmla="*/ 0 h 56"/>
                  <a:gd name="T70" fmla="*/ 0 w 58"/>
                  <a:gd name="T71" fmla="*/ 2 h 56"/>
                  <a:gd name="T72" fmla="*/ 0 w 58"/>
                  <a:gd name="T73" fmla="*/ 8 h 56"/>
                  <a:gd name="T74" fmla="*/ 4 w 58"/>
                  <a:gd name="T75" fmla="*/ 10 h 56"/>
                  <a:gd name="T76" fmla="*/ 6 w 58"/>
                  <a:gd name="T77" fmla="*/ 20 h 56"/>
                  <a:gd name="T78" fmla="*/ 6 w 58"/>
                  <a:gd name="T79" fmla="*/ 22 h 56"/>
                  <a:gd name="T80" fmla="*/ 14 w 58"/>
                  <a:gd name="T81" fmla="*/ 32 h 56"/>
                  <a:gd name="T82" fmla="*/ 22 w 58"/>
                  <a:gd name="T83" fmla="*/ 38 h 56"/>
                  <a:gd name="T84" fmla="*/ 24 w 58"/>
                  <a:gd name="T85" fmla="*/ 42 h 56"/>
                  <a:gd name="T86" fmla="*/ 28 w 58"/>
                  <a:gd name="T87" fmla="*/ 46 h 56"/>
                  <a:gd name="T88" fmla="*/ 28 w 58"/>
                  <a:gd name="T89" fmla="*/ 48 h 56"/>
                  <a:gd name="T90" fmla="*/ 30 w 58"/>
                  <a:gd name="T91" fmla="*/ 48 h 56"/>
                  <a:gd name="T92" fmla="*/ 32 w 58"/>
                  <a:gd name="T93" fmla="*/ 48 h 56"/>
                  <a:gd name="T94" fmla="*/ 38 w 58"/>
                  <a:gd name="T95" fmla="*/ 54 h 56"/>
                  <a:gd name="T96" fmla="*/ 40 w 58"/>
                  <a:gd name="T97" fmla="*/ 56 h 56"/>
                  <a:gd name="T98" fmla="*/ 40 w 58"/>
                  <a:gd name="T99" fmla="*/ 56 h 56"/>
                  <a:gd name="T100" fmla="*/ 40 w 58"/>
                  <a:gd name="T10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 h="56">
                    <a:moveTo>
                      <a:pt x="40" y="56"/>
                    </a:moveTo>
                    <a:lnTo>
                      <a:pt x="40" y="56"/>
                    </a:lnTo>
                    <a:lnTo>
                      <a:pt x="40" y="54"/>
                    </a:lnTo>
                    <a:lnTo>
                      <a:pt x="40" y="50"/>
                    </a:lnTo>
                    <a:lnTo>
                      <a:pt x="40" y="46"/>
                    </a:lnTo>
                    <a:lnTo>
                      <a:pt x="40" y="42"/>
                    </a:lnTo>
                    <a:lnTo>
                      <a:pt x="48" y="40"/>
                    </a:lnTo>
                    <a:lnTo>
                      <a:pt x="50" y="36"/>
                    </a:lnTo>
                    <a:lnTo>
                      <a:pt x="56" y="36"/>
                    </a:lnTo>
                    <a:lnTo>
                      <a:pt x="58" y="32"/>
                    </a:lnTo>
                    <a:lnTo>
                      <a:pt x="56" y="30"/>
                    </a:lnTo>
                    <a:lnTo>
                      <a:pt x="52" y="28"/>
                    </a:lnTo>
                    <a:lnTo>
                      <a:pt x="50" y="28"/>
                    </a:lnTo>
                    <a:lnTo>
                      <a:pt x="50" y="26"/>
                    </a:lnTo>
                    <a:lnTo>
                      <a:pt x="52" y="26"/>
                    </a:lnTo>
                    <a:lnTo>
                      <a:pt x="56" y="22"/>
                    </a:lnTo>
                    <a:lnTo>
                      <a:pt x="56" y="20"/>
                    </a:lnTo>
                    <a:lnTo>
                      <a:pt x="52" y="16"/>
                    </a:lnTo>
                    <a:lnTo>
                      <a:pt x="52" y="10"/>
                    </a:lnTo>
                    <a:lnTo>
                      <a:pt x="46" y="12"/>
                    </a:lnTo>
                    <a:lnTo>
                      <a:pt x="42" y="10"/>
                    </a:lnTo>
                    <a:lnTo>
                      <a:pt x="40" y="10"/>
                    </a:lnTo>
                    <a:lnTo>
                      <a:pt x="38" y="8"/>
                    </a:lnTo>
                    <a:lnTo>
                      <a:pt x="30" y="2"/>
                    </a:lnTo>
                    <a:lnTo>
                      <a:pt x="28" y="2"/>
                    </a:lnTo>
                    <a:lnTo>
                      <a:pt x="22" y="4"/>
                    </a:lnTo>
                    <a:lnTo>
                      <a:pt x="20" y="8"/>
                    </a:lnTo>
                    <a:lnTo>
                      <a:pt x="18" y="4"/>
                    </a:lnTo>
                    <a:lnTo>
                      <a:pt x="14" y="2"/>
                    </a:lnTo>
                    <a:lnTo>
                      <a:pt x="12" y="2"/>
                    </a:lnTo>
                    <a:lnTo>
                      <a:pt x="10" y="2"/>
                    </a:lnTo>
                    <a:lnTo>
                      <a:pt x="10" y="4"/>
                    </a:lnTo>
                    <a:lnTo>
                      <a:pt x="6" y="2"/>
                    </a:lnTo>
                    <a:lnTo>
                      <a:pt x="4" y="0"/>
                    </a:lnTo>
                    <a:lnTo>
                      <a:pt x="2" y="0"/>
                    </a:lnTo>
                    <a:lnTo>
                      <a:pt x="0" y="2"/>
                    </a:lnTo>
                    <a:lnTo>
                      <a:pt x="0" y="8"/>
                    </a:lnTo>
                    <a:lnTo>
                      <a:pt x="4" y="10"/>
                    </a:lnTo>
                    <a:lnTo>
                      <a:pt x="6" y="20"/>
                    </a:lnTo>
                    <a:lnTo>
                      <a:pt x="6" y="22"/>
                    </a:lnTo>
                    <a:lnTo>
                      <a:pt x="14" y="32"/>
                    </a:lnTo>
                    <a:lnTo>
                      <a:pt x="22" y="38"/>
                    </a:lnTo>
                    <a:lnTo>
                      <a:pt x="24" y="42"/>
                    </a:lnTo>
                    <a:lnTo>
                      <a:pt x="28" y="46"/>
                    </a:lnTo>
                    <a:lnTo>
                      <a:pt x="28" y="48"/>
                    </a:lnTo>
                    <a:lnTo>
                      <a:pt x="30" y="48"/>
                    </a:lnTo>
                    <a:lnTo>
                      <a:pt x="32" y="48"/>
                    </a:lnTo>
                    <a:lnTo>
                      <a:pt x="38" y="54"/>
                    </a:lnTo>
                    <a:lnTo>
                      <a:pt x="40" y="56"/>
                    </a:lnTo>
                    <a:lnTo>
                      <a:pt x="40" y="56"/>
                    </a:lnTo>
                    <a:lnTo>
                      <a:pt x="40" y="5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6" name="Freeform 1700"/>
              <p:cNvSpPr>
                <a:spLocks/>
              </p:cNvSpPr>
              <p:nvPr/>
            </p:nvSpPr>
            <p:spPr bwMode="auto">
              <a:xfrm>
                <a:off x="2717800" y="3632200"/>
                <a:ext cx="73025" cy="41275"/>
              </a:xfrm>
              <a:custGeom>
                <a:avLst/>
                <a:gdLst>
                  <a:gd name="T0" fmla="*/ 2 w 46"/>
                  <a:gd name="T1" fmla="*/ 12 h 26"/>
                  <a:gd name="T2" fmla="*/ 0 w 46"/>
                  <a:gd name="T3" fmla="*/ 18 h 26"/>
                  <a:gd name="T4" fmla="*/ 8 w 46"/>
                  <a:gd name="T5" fmla="*/ 26 h 26"/>
                  <a:gd name="T6" fmla="*/ 12 w 46"/>
                  <a:gd name="T7" fmla="*/ 24 h 26"/>
                  <a:gd name="T8" fmla="*/ 20 w 46"/>
                  <a:gd name="T9" fmla="*/ 24 h 26"/>
                  <a:gd name="T10" fmla="*/ 28 w 46"/>
                  <a:gd name="T11" fmla="*/ 26 h 26"/>
                  <a:gd name="T12" fmla="*/ 42 w 46"/>
                  <a:gd name="T13" fmla="*/ 24 h 26"/>
                  <a:gd name="T14" fmla="*/ 46 w 46"/>
                  <a:gd name="T15" fmla="*/ 24 h 26"/>
                  <a:gd name="T16" fmla="*/ 46 w 46"/>
                  <a:gd name="T17" fmla="*/ 16 h 26"/>
                  <a:gd name="T18" fmla="*/ 44 w 46"/>
                  <a:gd name="T19" fmla="*/ 6 h 26"/>
                  <a:gd name="T20" fmla="*/ 34 w 46"/>
                  <a:gd name="T21" fmla="*/ 2 h 26"/>
                  <a:gd name="T22" fmla="*/ 26 w 46"/>
                  <a:gd name="T23" fmla="*/ 2 h 26"/>
                  <a:gd name="T24" fmla="*/ 18 w 46"/>
                  <a:gd name="T25" fmla="*/ 0 h 26"/>
                  <a:gd name="T26" fmla="*/ 10 w 46"/>
                  <a:gd name="T27" fmla="*/ 2 h 26"/>
                  <a:gd name="T28" fmla="*/ 8 w 46"/>
                  <a:gd name="T29" fmla="*/ 6 h 26"/>
                  <a:gd name="T30" fmla="*/ 2 w 46"/>
                  <a:gd name="T31" fmla="*/ 12 h 26"/>
                  <a:gd name="T32" fmla="*/ 2 w 46"/>
                  <a:gd name="T33" fmla="*/ 12 h 26"/>
                  <a:gd name="T34" fmla="*/ 2 w 46"/>
                  <a:gd name="T35"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26">
                    <a:moveTo>
                      <a:pt x="2" y="12"/>
                    </a:moveTo>
                    <a:lnTo>
                      <a:pt x="0" y="18"/>
                    </a:lnTo>
                    <a:lnTo>
                      <a:pt x="8" y="26"/>
                    </a:lnTo>
                    <a:lnTo>
                      <a:pt x="12" y="24"/>
                    </a:lnTo>
                    <a:lnTo>
                      <a:pt x="20" y="24"/>
                    </a:lnTo>
                    <a:lnTo>
                      <a:pt x="28" y="26"/>
                    </a:lnTo>
                    <a:lnTo>
                      <a:pt x="42" y="24"/>
                    </a:lnTo>
                    <a:lnTo>
                      <a:pt x="46" y="24"/>
                    </a:lnTo>
                    <a:lnTo>
                      <a:pt x="46" y="16"/>
                    </a:lnTo>
                    <a:lnTo>
                      <a:pt x="44" y="6"/>
                    </a:lnTo>
                    <a:lnTo>
                      <a:pt x="34" y="2"/>
                    </a:lnTo>
                    <a:lnTo>
                      <a:pt x="26" y="2"/>
                    </a:lnTo>
                    <a:lnTo>
                      <a:pt x="18" y="0"/>
                    </a:lnTo>
                    <a:lnTo>
                      <a:pt x="10" y="2"/>
                    </a:lnTo>
                    <a:lnTo>
                      <a:pt x="8" y="6"/>
                    </a:lnTo>
                    <a:lnTo>
                      <a:pt x="2" y="12"/>
                    </a:lnTo>
                    <a:lnTo>
                      <a:pt x="2" y="12"/>
                    </a:lnTo>
                    <a:lnTo>
                      <a:pt x="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7" name="Freeform 1701"/>
              <p:cNvSpPr>
                <a:spLocks/>
              </p:cNvSpPr>
              <p:nvPr/>
            </p:nvSpPr>
            <p:spPr bwMode="auto">
              <a:xfrm>
                <a:off x="679450" y="4079875"/>
                <a:ext cx="63500" cy="193675"/>
              </a:xfrm>
              <a:custGeom>
                <a:avLst/>
                <a:gdLst>
                  <a:gd name="T0" fmla="*/ 16 w 40"/>
                  <a:gd name="T1" fmla="*/ 122 h 122"/>
                  <a:gd name="T2" fmla="*/ 16 w 40"/>
                  <a:gd name="T3" fmla="*/ 122 h 122"/>
                  <a:gd name="T4" fmla="*/ 28 w 40"/>
                  <a:gd name="T5" fmla="*/ 116 h 122"/>
                  <a:gd name="T6" fmla="*/ 28 w 40"/>
                  <a:gd name="T7" fmla="*/ 104 h 122"/>
                  <a:gd name="T8" fmla="*/ 28 w 40"/>
                  <a:gd name="T9" fmla="*/ 98 h 122"/>
                  <a:gd name="T10" fmla="*/ 28 w 40"/>
                  <a:gd name="T11" fmla="*/ 92 h 122"/>
                  <a:gd name="T12" fmla="*/ 26 w 40"/>
                  <a:gd name="T13" fmla="*/ 90 h 122"/>
                  <a:gd name="T14" fmla="*/ 28 w 40"/>
                  <a:gd name="T15" fmla="*/ 82 h 122"/>
                  <a:gd name="T16" fmla="*/ 28 w 40"/>
                  <a:gd name="T17" fmla="*/ 78 h 122"/>
                  <a:gd name="T18" fmla="*/ 28 w 40"/>
                  <a:gd name="T19" fmla="*/ 74 h 122"/>
                  <a:gd name="T20" fmla="*/ 28 w 40"/>
                  <a:gd name="T21" fmla="*/ 70 h 122"/>
                  <a:gd name="T22" fmla="*/ 28 w 40"/>
                  <a:gd name="T23" fmla="*/ 66 h 122"/>
                  <a:gd name="T24" fmla="*/ 30 w 40"/>
                  <a:gd name="T25" fmla="*/ 70 h 122"/>
                  <a:gd name="T26" fmla="*/ 34 w 40"/>
                  <a:gd name="T27" fmla="*/ 66 h 122"/>
                  <a:gd name="T28" fmla="*/ 34 w 40"/>
                  <a:gd name="T29" fmla="*/ 64 h 122"/>
                  <a:gd name="T30" fmla="*/ 30 w 40"/>
                  <a:gd name="T31" fmla="*/ 60 h 122"/>
                  <a:gd name="T32" fmla="*/ 34 w 40"/>
                  <a:gd name="T33" fmla="*/ 56 h 122"/>
                  <a:gd name="T34" fmla="*/ 36 w 40"/>
                  <a:gd name="T35" fmla="*/ 52 h 122"/>
                  <a:gd name="T36" fmla="*/ 36 w 40"/>
                  <a:gd name="T37" fmla="*/ 46 h 122"/>
                  <a:gd name="T38" fmla="*/ 36 w 40"/>
                  <a:gd name="T39" fmla="*/ 44 h 122"/>
                  <a:gd name="T40" fmla="*/ 38 w 40"/>
                  <a:gd name="T41" fmla="*/ 42 h 122"/>
                  <a:gd name="T42" fmla="*/ 40 w 40"/>
                  <a:gd name="T43" fmla="*/ 42 h 122"/>
                  <a:gd name="T44" fmla="*/ 38 w 40"/>
                  <a:gd name="T45" fmla="*/ 38 h 122"/>
                  <a:gd name="T46" fmla="*/ 38 w 40"/>
                  <a:gd name="T47" fmla="*/ 36 h 122"/>
                  <a:gd name="T48" fmla="*/ 38 w 40"/>
                  <a:gd name="T49" fmla="*/ 34 h 122"/>
                  <a:gd name="T50" fmla="*/ 40 w 40"/>
                  <a:gd name="T51" fmla="*/ 28 h 122"/>
                  <a:gd name="T52" fmla="*/ 38 w 40"/>
                  <a:gd name="T53" fmla="*/ 26 h 122"/>
                  <a:gd name="T54" fmla="*/ 36 w 40"/>
                  <a:gd name="T55" fmla="*/ 24 h 122"/>
                  <a:gd name="T56" fmla="*/ 36 w 40"/>
                  <a:gd name="T57" fmla="*/ 18 h 122"/>
                  <a:gd name="T58" fmla="*/ 36 w 40"/>
                  <a:gd name="T59" fmla="*/ 12 h 122"/>
                  <a:gd name="T60" fmla="*/ 36 w 40"/>
                  <a:gd name="T61" fmla="*/ 10 h 122"/>
                  <a:gd name="T62" fmla="*/ 28 w 40"/>
                  <a:gd name="T63" fmla="*/ 8 h 122"/>
                  <a:gd name="T64" fmla="*/ 28 w 40"/>
                  <a:gd name="T65" fmla="*/ 6 h 122"/>
                  <a:gd name="T66" fmla="*/ 26 w 40"/>
                  <a:gd name="T67" fmla="*/ 2 h 122"/>
                  <a:gd name="T68" fmla="*/ 20 w 40"/>
                  <a:gd name="T69" fmla="*/ 0 h 122"/>
                  <a:gd name="T70" fmla="*/ 12 w 40"/>
                  <a:gd name="T71" fmla="*/ 8 h 122"/>
                  <a:gd name="T72" fmla="*/ 12 w 40"/>
                  <a:gd name="T73" fmla="*/ 10 h 122"/>
                  <a:gd name="T74" fmla="*/ 12 w 40"/>
                  <a:gd name="T75" fmla="*/ 12 h 122"/>
                  <a:gd name="T76" fmla="*/ 8 w 40"/>
                  <a:gd name="T77" fmla="*/ 16 h 122"/>
                  <a:gd name="T78" fmla="*/ 6 w 40"/>
                  <a:gd name="T79" fmla="*/ 18 h 122"/>
                  <a:gd name="T80" fmla="*/ 6 w 40"/>
                  <a:gd name="T81" fmla="*/ 20 h 122"/>
                  <a:gd name="T82" fmla="*/ 0 w 40"/>
                  <a:gd name="T83" fmla="*/ 20 h 122"/>
                  <a:gd name="T84" fmla="*/ 0 w 40"/>
                  <a:gd name="T85" fmla="*/ 36 h 122"/>
                  <a:gd name="T86" fmla="*/ 10 w 40"/>
                  <a:gd name="T87" fmla="*/ 38 h 122"/>
                  <a:gd name="T88" fmla="*/ 10 w 40"/>
                  <a:gd name="T89" fmla="*/ 42 h 122"/>
                  <a:gd name="T90" fmla="*/ 10 w 40"/>
                  <a:gd name="T91" fmla="*/ 48 h 122"/>
                  <a:gd name="T92" fmla="*/ 10 w 40"/>
                  <a:gd name="T93" fmla="*/ 54 h 122"/>
                  <a:gd name="T94" fmla="*/ 12 w 40"/>
                  <a:gd name="T95" fmla="*/ 56 h 122"/>
                  <a:gd name="T96" fmla="*/ 12 w 40"/>
                  <a:gd name="T97" fmla="*/ 60 h 122"/>
                  <a:gd name="T98" fmla="*/ 12 w 40"/>
                  <a:gd name="T99" fmla="*/ 66 h 122"/>
                  <a:gd name="T100" fmla="*/ 10 w 40"/>
                  <a:gd name="T101" fmla="*/ 74 h 122"/>
                  <a:gd name="T102" fmla="*/ 12 w 40"/>
                  <a:gd name="T103" fmla="*/ 80 h 122"/>
                  <a:gd name="T104" fmla="*/ 12 w 40"/>
                  <a:gd name="T105" fmla="*/ 88 h 122"/>
                  <a:gd name="T106" fmla="*/ 12 w 40"/>
                  <a:gd name="T107" fmla="*/ 92 h 122"/>
                  <a:gd name="T108" fmla="*/ 10 w 40"/>
                  <a:gd name="T109" fmla="*/ 98 h 122"/>
                  <a:gd name="T110" fmla="*/ 10 w 40"/>
                  <a:gd name="T111" fmla="*/ 104 h 122"/>
                  <a:gd name="T112" fmla="*/ 12 w 40"/>
                  <a:gd name="T113" fmla="*/ 114 h 122"/>
                  <a:gd name="T114" fmla="*/ 12 w 40"/>
                  <a:gd name="T115" fmla="*/ 116 h 122"/>
                  <a:gd name="T116" fmla="*/ 16 w 40"/>
                  <a:gd name="T117" fmla="*/ 122 h 122"/>
                  <a:gd name="T118" fmla="*/ 16 w 40"/>
                  <a:gd name="T119" fmla="*/ 122 h 122"/>
                  <a:gd name="T120" fmla="*/ 16 w 40"/>
                  <a:gd name="T121"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 h="122">
                    <a:moveTo>
                      <a:pt x="16" y="122"/>
                    </a:moveTo>
                    <a:lnTo>
                      <a:pt x="16" y="122"/>
                    </a:lnTo>
                    <a:lnTo>
                      <a:pt x="28" y="116"/>
                    </a:lnTo>
                    <a:lnTo>
                      <a:pt x="28" y="104"/>
                    </a:lnTo>
                    <a:lnTo>
                      <a:pt x="28" y="98"/>
                    </a:lnTo>
                    <a:lnTo>
                      <a:pt x="28" y="92"/>
                    </a:lnTo>
                    <a:lnTo>
                      <a:pt x="26" y="90"/>
                    </a:lnTo>
                    <a:lnTo>
                      <a:pt x="28" y="82"/>
                    </a:lnTo>
                    <a:lnTo>
                      <a:pt x="28" y="78"/>
                    </a:lnTo>
                    <a:lnTo>
                      <a:pt x="28" y="74"/>
                    </a:lnTo>
                    <a:lnTo>
                      <a:pt x="28" y="70"/>
                    </a:lnTo>
                    <a:lnTo>
                      <a:pt x="28" y="66"/>
                    </a:lnTo>
                    <a:lnTo>
                      <a:pt x="30" y="70"/>
                    </a:lnTo>
                    <a:lnTo>
                      <a:pt x="34" y="66"/>
                    </a:lnTo>
                    <a:lnTo>
                      <a:pt x="34" y="64"/>
                    </a:lnTo>
                    <a:lnTo>
                      <a:pt x="30" y="60"/>
                    </a:lnTo>
                    <a:lnTo>
                      <a:pt x="34" y="56"/>
                    </a:lnTo>
                    <a:lnTo>
                      <a:pt x="36" y="52"/>
                    </a:lnTo>
                    <a:lnTo>
                      <a:pt x="36" y="46"/>
                    </a:lnTo>
                    <a:lnTo>
                      <a:pt x="36" y="44"/>
                    </a:lnTo>
                    <a:lnTo>
                      <a:pt x="38" y="42"/>
                    </a:lnTo>
                    <a:lnTo>
                      <a:pt x="40" y="42"/>
                    </a:lnTo>
                    <a:lnTo>
                      <a:pt x="38" y="38"/>
                    </a:lnTo>
                    <a:lnTo>
                      <a:pt x="38" y="36"/>
                    </a:lnTo>
                    <a:lnTo>
                      <a:pt x="38" y="34"/>
                    </a:lnTo>
                    <a:lnTo>
                      <a:pt x="40" y="28"/>
                    </a:lnTo>
                    <a:lnTo>
                      <a:pt x="38" y="26"/>
                    </a:lnTo>
                    <a:lnTo>
                      <a:pt x="36" y="24"/>
                    </a:lnTo>
                    <a:lnTo>
                      <a:pt x="36" y="18"/>
                    </a:lnTo>
                    <a:lnTo>
                      <a:pt x="36" y="12"/>
                    </a:lnTo>
                    <a:lnTo>
                      <a:pt x="36" y="10"/>
                    </a:lnTo>
                    <a:lnTo>
                      <a:pt x="28" y="8"/>
                    </a:lnTo>
                    <a:lnTo>
                      <a:pt x="28" y="6"/>
                    </a:lnTo>
                    <a:lnTo>
                      <a:pt x="26" y="2"/>
                    </a:lnTo>
                    <a:lnTo>
                      <a:pt x="20" y="0"/>
                    </a:lnTo>
                    <a:lnTo>
                      <a:pt x="12" y="8"/>
                    </a:lnTo>
                    <a:lnTo>
                      <a:pt x="12" y="10"/>
                    </a:lnTo>
                    <a:lnTo>
                      <a:pt x="12" y="12"/>
                    </a:lnTo>
                    <a:lnTo>
                      <a:pt x="8" y="16"/>
                    </a:lnTo>
                    <a:lnTo>
                      <a:pt x="6" y="18"/>
                    </a:lnTo>
                    <a:lnTo>
                      <a:pt x="6" y="20"/>
                    </a:lnTo>
                    <a:lnTo>
                      <a:pt x="0" y="20"/>
                    </a:lnTo>
                    <a:lnTo>
                      <a:pt x="0" y="36"/>
                    </a:lnTo>
                    <a:lnTo>
                      <a:pt x="10" y="38"/>
                    </a:lnTo>
                    <a:lnTo>
                      <a:pt x="10" y="42"/>
                    </a:lnTo>
                    <a:lnTo>
                      <a:pt x="10" y="48"/>
                    </a:lnTo>
                    <a:lnTo>
                      <a:pt x="10" y="54"/>
                    </a:lnTo>
                    <a:lnTo>
                      <a:pt x="12" y="56"/>
                    </a:lnTo>
                    <a:lnTo>
                      <a:pt x="12" y="60"/>
                    </a:lnTo>
                    <a:lnTo>
                      <a:pt x="12" y="66"/>
                    </a:lnTo>
                    <a:lnTo>
                      <a:pt x="10" y="74"/>
                    </a:lnTo>
                    <a:lnTo>
                      <a:pt x="12" y="80"/>
                    </a:lnTo>
                    <a:lnTo>
                      <a:pt x="12" y="88"/>
                    </a:lnTo>
                    <a:lnTo>
                      <a:pt x="12" y="92"/>
                    </a:lnTo>
                    <a:lnTo>
                      <a:pt x="10" y="98"/>
                    </a:lnTo>
                    <a:lnTo>
                      <a:pt x="10" y="104"/>
                    </a:lnTo>
                    <a:lnTo>
                      <a:pt x="12" y="114"/>
                    </a:lnTo>
                    <a:lnTo>
                      <a:pt x="12" y="116"/>
                    </a:lnTo>
                    <a:lnTo>
                      <a:pt x="16" y="122"/>
                    </a:lnTo>
                    <a:lnTo>
                      <a:pt x="16" y="122"/>
                    </a:lnTo>
                    <a:lnTo>
                      <a:pt x="16" y="1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8" name="Freeform 1702"/>
              <p:cNvSpPr>
                <a:spLocks/>
              </p:cNvSpPr>
              <p:nvPr/>
            </p:nvSpPr>
            <p:spPr bwMode="auto">
              <a:xfrm>
                <a:off x="1228725" y="2705100"/>
                <a:ext cx="174625" cy="158750"/>
              </a:xfrm>
              <a:custGeom>
                <a:avLst/>
                <a:gdLst>
                  <a:gd name="T0" fmla="*/ 30 w 110"/>
                  <a:gd name="T1" fmla="*/ 20 h 100"/>
                  <a:gd name="T2" fmla="*/ 38 w 110"/>
                  <a:gd name="T3" fmla="*/ 16 h 100"/>
                  <a:gd name="T4" fmla="*/ 46 w 110"/>
                  <a:gd name="T5" fmla="*/ 16 h 100"/>
                  <a:gd name="T6" fmla="*/ 48 w 110"/>
                  <a:gd name="T7" fmla="*/ 2 h 100"/>
                  <a:gd name="T8" fmla="*/ 56 w 110"/>
                  <a:gd name="T9" fmla="*/ 2 h 100"/>
                  <a:gd name="T10" fmla="*/ 60 w 110"/>
                  <a:gd name="T11" fmla="*/ 0 h 100"/>
                  <a:gd name="T12" fmla="*/ 64 w 110"/>
                  <a:gd name="T13" fmla="*/ 6 h 100"/>
                  <a:gd name="T14" fmla="*/ 68 w 110"/>
                  <a:gd name="T15" fmla="*/ 2 h 100"/>
                  <a:gd name="T16" fmla="*/ 78 w 110"/>
                  <a:gd name="T17" fmla="*/ 6 h 100"/>
                  <a:gd name="T18" fmla="*/ 86 w 110"/>
                  <a:gd name="T19" fmla="*/ 10 h 100"/>
                  <a:gd name="T20" fmla="*/ 88 w 110"/>
                  <a:gd name="T21" fmla="*/ 12 h 100"/>
                  <a:gd name="T22" fmla="*/ 92 w 110"/>
                  <a:gd name="T23" fmla="*/ 18 h 100"/>
                  <a:gd name="T24" fmla="*/ 94 w 110"/>
                  <a:gd name="T25" fmla="*/ 30 h 100"/>
                  <a:gd name="T26" fmla="*/ 96 w 110"/>
                  <a:gd name="T27" fmla="*/ 40 h 100"/>
                  <a:gd name="T28" fmla="*/ 106 w 110"/>
                  <a:gd name="T29" fmla="*/ 48 h 100"/>
                  <a:gd name="T30" fmla="*/ 110 w 110"/>
                  <a:gd name="T31" fmla="*/ 58 h 100"/>
                  <a:gd name="T32" fmla="*/ 104 w 110"/>
                  <a:gd name="T33" fmla="*/ 62 h 100"/>
                  <a:gd name="T34" fmla="*/ 100 w 110"/>
                  <a:gd name="T35" fmla="*/ 58 h 100"/>
                  <a:gd name="T36" fmla="*/ 96 w 110"/>
                  <a:gd name="T37" fmla="*/ 64 h 100"/>
                  <a:gd name="T38" fmla="*/ 102 w 110"/>
                  <a:gd name="T39" fmla="*/ 68 h 100"/>
                  <a:gd name="T40" fmla="*/ 96 w 110"/>
                  <a:gd name="T41" fmla="*/ 86 h 100"/>
                  <a:gd name="T42" fmla="*/ 92 w 110"/>
                  <a:gd name="T43" fmla="*/ 92 h 100"/>
                  <a:gd name="T44" fmla="*/ 88 w 110"/>
                  <a:gd name="T45" fmla="*/ 100 h 100"/>
                  <a:gd name="T46" fmla="*/ 74 w 110"/>
                  <a:gd name="T47" fmla="*/ 96 h 100"/>
                  <a:gd name="T48" fmla="*/ 66 w 110"/>
                  <a:gd name="T49" fmla="*/ 96 h 100"/>
                  <a:gd name="T50" fmla="*/ 60 w 110"/>
                  <a:gd name="T51" fmla="*/ 100 h 100"/>
                  <a:gd name="T52" fmla="*/ 54 w 110"/>
                  <a:gd name="T53" fmla="*/ 96 h 100"/>
                  <a:gd name="T54" fmla="*/ 26 w 110"/>
                  <a:gd name="T55" fmla="*/ 94 h 100"/>
                  <a:gd name="T56" fmla="*/ 12 w 110"/>
                  <a:gd name="T57" fmla="*/ 96 h 100"/>
                  <a:gd name="T58" fmla="*/ 10 w 110"/>
                  <a:gd name="T59" fmla="*/ 96 h 100"/>
                  <a:gd name="T60" fmla="*/ 4 w 110"/>
                  <a:gd name="T61" fmla="*/ 94 h 100"/>
                  <a:gd name="T62" fmla="*/ 2 w 110"/>
                  <a:gd name="T63" fmla="*/ 84 h 100"/>
                  <a:gd name="T64" fmla="*/ 4 w 110"/>
                  <a:gd name="T65" fmla="*/ 74 h 100"/>
                  <a:gd name="T66" fmla="*/ 2 w 110"/>
                  <a:gd name="T67" fmla="*/ 64 h 100"/>
                  <a:gd name="T68" fmla="*/ 8 w 110"/>
                  <a:gd name="T69" fmla="*/ 56 h 100"/>
                  <a:gd name="T70" fmla="*/ 18 w 110"/>
                  <a:gd name="T71" fmla="*/ 54 h 100"/>
                  <a:gd name="T72" fmla="*/ 22 w 110"/>
                  <a:gd name="T73" fmla="*/ 50 h 100"/>
                  <a:gd name="T74" fmla="*/ 26 w 110"/>
                  <a:gd name="T75" fmla="*/ 36 h 100"/>
                  <a:gd name="T76" fmla="*/ 32 w 110"/>
                  <a:gd name="T77" fmla="*/ 22 h 100"/>
                  <a:gd name="T78" fmla="*/ 30 w 110"/>
                  <a:gd name="T79" fmla="*/ 2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00">
                    <a:moveTo>
                      <a:pt x="30" y="20"/>
                    </a:moveTo>
                    <a:lnTo>
                      <a:pt x="30" y="20"/>
                    </a:lnTo>
                    <a:lnTo>
                      <a:pt x="36" y="16"/>
                    </a:lnTo>
                    <a:lnTo>
                      <a:pt x="38" y="16"/>
                    </a:lnTo>
                    <a:lnTo>
                      <a:pt x="44" y="16"/>
                    </a:lnTo>
                    <a:lnTo>
                      <a:pt x="46" y="16"/>
                    </a:lnTo>
                    <a:lnTo>
                      <a:pt x="48" y="10"/>
                    </a:lnTo>
                    <a:lnTo>
                      <a:pt x="48" y="2"/>
                    </a:lnTo>
                    <a:lnTo>
                      <a:pt x="50" y="0"/>
                    </a:lnTo>
                    <a:lnTo>
                      <a:pt x="56" y="2"/>
                    </a:lnTo>
                    <a:lnTo>
                      <a:pt x="58" y="2"/>
                    </a:lnTo>
                    <a:lnTo>
                      <a:pt x="60" y="0"/>
                    </a:lnTo>
                    <a:lnTo>
                      <a:pt x="64" y="2"/>
                    </a:lnTo>
                    <a:lnTo>
                      <a:pt x="64" y="6"/>
                    </a:lnTo>
                    <a:lnTo>
                      <a:pt x="66" y="6"/>
                    </a:lnTo>
                    <a:lnTo>
                      <a:pt x="68" y="2"/>
                    </a:lnTo>
                    <a:lnTo>
                      <a:pt x="72" y="2"/>
                    </a:lnTo>
                    <a:lnTo>
                      <a:pt x="78" y="6"/>
                    </a:lnTo>
                    <a:lnTo>
                      <a:pt x="84" y="6"/>
                    </a:lnTo>
                    <a:lnTo>
                      <a:pt x="86" y="10"/>
                    </a:lnTo>
                    <a:lnTo>
                      <a:pt x="86" y="12"/>
                    </a:lnTo>
                    <a:lnTo>
                      <a:pt x="88" y="12"/>
                    </a:lnTo>
                    <a:lnTo>
                      <a:pt x="92" y="16"/>
                    </a:lnTo>
                    <a:lnTo>
                      <a:pt x="92" y="18"/>
                    </a:lnTo>
                    <a:lnTo>
                      <a:pt x="94" y="22"/>
                    </a:lnTo>
                    <a:lnTo>
                      <a:pt x="94" y="30"/>
                    </a:lnTo>
                    <a:lnTo>
                      <a:pt x="94" y="36"/>
                    </a:lnTo>
                    <a:lnTo>
                      <a:pt x="96" y="40"/>
                    </a:lnTo>
                    <a:lnTo>
                      <a:pt x="102" y="46"/>
                    </a:lnTo>
                    <a:lnTo>
                      <a:pt x="106" y="48"/>
                    </a:lnTo>
                    <a:lnTo>
                      <a:pt x="110" y="56"/>
                    </a:lnTo>
                    <a:lnTo>
                      <a:pt x="110" y="58"/>
                    </a:lnTo>
                    <a:lnTo>
                      <a:pt x="106" y="62"/>
                    </a:lnTo>
                    <a:lnTo>
                      <a:pt x="104" y="62"/>
                    </a:lnTo>
                    <a:lnTo>
                      <a:pt x="102" y="58"/>
                    </a:lnTo>
                    <a:lnTo>
                      <a:pt x="100" y="58"/>
                    </a:lnTo>
                    <a:lnTo>
                      <a:pt x="96" y="62"/>
                    </a:lnTo>
                    <a:lnTo>
                      <a:pt x="96" y="64"/>
                    </a:lnTo>
                    <a:lnTo>
                      <a:pt x="100" y="66"/>
                    </a:lnTo>
                    <a:lnTo>
                      <a:pt x="102" y="68"/>
                    </a:lnTo>
                    <a:lnTo>
                      <a:pt x="102" y="86"/>
                    </a:lnTo>
                    <a:lnTo>
                      <a:pt x="96" y="86"/>
                    </a:lnTo>
                    <a:lnTo>
                      <a:pt x="94" y="88"/>
                    </a:lnTo>
                    <a:lnTo>
                      <a:pt x="92" y="92"/>
                    </a:lnTo>
                    <a:lnTo>
                      <a:pt x="92" y="96"/>
                    </a:lnTo>
                    <a:lnTo>
                      <a:pt x="88" y="100"/>
                    </a:lnTo>
                    <a:lnTo>
                      <a:pt x="76" y="96"/>
                    </a:lnTo>
                    <a:lnTo>
                      <a:pt x="74" y="96"/>
                    </a:lnTo>
                    <a:lnTo>
                      <a:pt x="68" y="96"/>
                    </a:lnTo>
                    <a:lnTo>
                      <a:pt x="66" y="96"/>
                    </a:lnTo>
                    <a:lnTo>
                      <a:pt x="64" y="94"/>
                    </a:lnTo>
                    <a:lnTo>
                      <a:pt x="60" y="100"/>
                    </a:lnTo>
                    <a:lnTo>
                      <a:pt x="58" y="96"/>
                    </a:lnTo>
                    <a:lnTo>
                      <a:pt x="54" y="96"/>
                    </a:lnTo>
                    <a:lnTo>
                      <a:pt x="44" y="96"/>
                    </a:lnTo>
                    <a:lnTo>
                      <a:pt x="26" y="94"/>
                    </a:lnTo>
                    <a:lnTo>
                      <a:pt x="16" y="94"/>
                    </a:lnTo>
                    <a:lnTo>
                      <a:pt x="12" y="96"/>
                    </a:lnTo>
                    <a:lnTo>
                      <a:pt x="12" y="100"/>
                    </a:lnTo>
                    <a:lnTo>
                      <a:pt x="10" y="96"/>
                    </a:lnTo>
                    <a:lnTo>
                      <a:pt x="8" y="94"/>
                    </a:lnTo>
                    <a:lnTo>
                      <a:pt x="4" y="94"/>
                    </a:lnTo>
                    <a:lnTo>
                      <a:pt x="2" y="96"/>
                    </a:lnTo>
                    <a:lnTo>
                      <a:pt x="2" y="84"/>
                    </a:lnTo>
                    <a:lnTo>
                      <a:pt x="4" y="78"/>
                    </a:lnTo>
                    <a:lnTo>
                      <a:pt x="4" y="74"/>
                    </a:lnTo>
                    <a:lnTo>
                      <a:pt x="4" y="72"/>
                    </a:lnTo>
                    <a:lnTo>
                      <a:pt x="2" y="64"/>
                    </a:lnTo>
                    <a:lnTo>
                      <a:pt x="0" y="58"/>
                    </a:lnTo>
                    <a:lnTo>
                      <a:pt x="8" y="56"/>
                    </a:lnTo>
                    <a:lnTo>
                      <a:pt x="16" y="56"/>
                    </a:lnTo>
                    <a:lnTo>
                      <a:pt x="18" y="54"/>
                    </a:lnTo>
                    <a:lnTo>
                      <a:pt x="18" y="50"/>
                    </a:lnTo>
                    <a:lnTo>
                      <a:pt x="22" y="50"/>
                    </a:lnTo>
                    <a:lnTo>
                      <a:pt x="22" y="44"/>
                    </a:lnTo>
                    <a:lnTo>
                      <a:pt x="26" y="36"/>
                    </a:lnTo>
                    <a:lnTo>
                      <a:pt x="30" y="28"/>
                    </a:lnTo>
                    <a:lnTo>
                      <a:pt x="32" y="22"/>
                    </a:lnTo>
                    <a:lnTo>
                      <a:pt x="30" y="20"/>
                    </a:lnTo>
                    <a:lnTo>
                      <a:pt x="30" y="20"/>
                    </a:lnTo>
                    <a:lnTo>
                      <a:pt x="30" y="20"/>
                    </a:lnTo>
                    <a:close/>
                  </a:path>
                </a:pathLst>
              </a:custGeom>
              <a:solidFill>
                <a:srgbClr val="FFFF00">
                  <a:alpha val="40000"/>
                </a:srgbClr>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69" name="Freeform 1703"/>
              <p:cNvSpPr>
                <a:spLocks/>
              </p:cNvSpPr>
              <p:nvPr/>
            </p:nvSpPr>
            <p:spPr bwMode="auto">
              <a:xfrm>
                <a:off x="711200" y="2879725"/>
                <a:ext cx="92075" cy="60325"/>
              </a:xfrm>
              <a:custGeom>
                <a:avLst/>
                <a:gdLst>
                  <a:gd name="T0" fmla="*/ 0 w 58"/>
                  <a:gd name="T1" fmla="*/ 4 h 38"/>
                  <a:gd name="T2" fmla="*/ 4 w 58"/>
                  <a:gd name="T3" fmla="*/ 8 h 38"/>
                  <a:gd name="T4" fmla="*/ 8 w 58"/>
                  <a:gd name="T5" fmla="*/ 10 h 38"/>
                  <a:gd name="T6" fmla="*/ 10 w 58"/>
                  <a:gd name="T7" fmla="*/ 14 h 38"/>
                  <a:gd name="T8" fmla="*/ 14 w 58"/>
                  <a:gd name="T9" fmla="*/ 20 h 38"/>
                  <a:gd name="T10" fmla="*/ 18 w 58"/>
                  <a:gd name="T11" fmla="*/ 22 h 38"/>
                  <a:gd name="T12" fmla="*/ 20 w 58"/>
                  <a:gd name="T13" fmla="*/ 22 h 38"/>
                  <a:gd name="T14" fmla="*/ 22 w 58"/>
                  <a:gd name="T15" fmla="*/ 20 h 38"/>
                  <a:gd name="T16" fmla="*/ 22 w 58"/>
                  <a:gd name="T17" fmla="*/ 22 h 38"/>
                  <a:gd name="T18" fmla="*/ 24 w 58"/>
                  <a:gd name="T19" fmla="*/ 28 h 38"/>
                  <a:gd name="T20" fmla="*/ 30 w 58"/>
                  <a:gd name="T21" fmla="*/ 30 h 38"/>
                  <a:gd name="T22" fmla="*/ 32 w 58"/>
                  <a:gd name="T23" fmla="*/ 30 h 38"/>
                  <a:gd name="T24" fmla="*/ 36 w 58"/>
                  <a:gd name="T25" fmla="*/ 30 h 38"/>
                  <a:gd name="T26" fmla="*/ 38 w 58"/>
                  <a:gd name="T27" fmla="*/ 30 h 38"/>
                  <a:gd name="T28" fmla="*/ 38 w 58"/>
                  <a:gd name="T29" fmla="*/ 36 h 38"/>
                  <a:gd name="T30" fmla="*/ 42 w 58"/>
                  <a:gd name="T31" fmla="*/ 38 h 38"/>
                  <a:gd name="T32" fmla="*/ 46 w 58"/>
                  <a:gd name="T33" fmla="*/ 38 h 38"/>
                  <a:gd name="T34" fmla="*/ 52 w 58"/>
                  <a:gd name="T35" fmla="*/ 36 h 38"/>
                  <a:gd name="T36" fmla="*/ 52 w 58"/>
                  <a:gd name="T37" fmla="*/ 32 h 38"/>
                  <a:gd name="T38" fmla="*/ 52 w 58"/>
                  <a:gd name="T39" fmla="*/ 30 h 38"/>
                  <a:gd name="T40" fmla="*/ 52 w 58"/>
                  <a:gd name="T41" fmla="*/ 28 h 38"/>
                  <a:gd name="T42" fmla="*/ 56 w 58"/>
                  <a:gd name="T43" fmla="*/ 28 h 38"/>
                  <a:gd name="T44" fmla="*/ 58 w 58"/>
                  <a:gd name="T45" fmla="*/ 22 h 38"/>
                  <a:gd name="T46" fmla="*/ 58 w 58"/>
                  <a:gd name="T47" fmla="*/ 20 h 38"/>
                  <a:gd name="T48" fmla="*/ 56 w 58"/>
                  <a:gd name="T49" fmla="*/ 18 h 38"/>
                  <a:gd name="T50" fmla="*/ 52 w 58"/>
                  <a:gd name="T51" fmla="*/ 14 h 38"/>
                  <a:gd name="T52" fmla="*/ 56 w 58"/>
                  <a:gd name="T53" fmla="*/ 14 h 38"/>
                  <a:gd name="T54" fmla="*/ 56 w 58"/>
                  <a:gd name="T55" fmla="*/ 12 h 38"/>
                  <a:gd name="T56" fmla="*/ 52 w 58"/>
                  <a:gd name="T57" fmla="*/ 10 h 38"/>
                  <a:gd name="T58" fmla="*/ 50 w 58"/>
                  <a:gd name="T59" fmla="*/ 10 h 38"/>
                  <a:gd name="T60" fmla="*/ 48 w 58"/>
                  <a:gd name="T61" fmla="*/ 10 h 38"/>
                  <a:gd name="T62" fmla="*/ 46 w 58"/>
                  <a:gd name="T63" fmla="*/ 8 h 38"/>
                  <a:gd name="T64" fmla="*/ 42 w 58"/>
                  <a:gd name="T65" fmla="*/ 4 h 38"/>
                  <a:gd name="T66" fmla="*/ 38 w 58"/>
                  <a:gd name="T67" fmla="*/ 4 h 38"/>
                  <a:gd name="T68" fmla="*/ 32 w 58"/>
                  <a:gd name="T69" fmla="*/ 4 h 38"/>
                  <a:gd name="T70" fmla="*/ 28 w 58"/>
                  <a:gd name="T71" fmla="*/ 8 h 38"/>
                  <a:gd name="T72" fmla="*/ 22 w 58"/>
                  <a:gd name="T73" fmla="*/ 4 h 38"/>
                  <a:gd name="T74" fmla="*/ 20 w 58"/>
                  <a:gd name="T75" fmla="*/ 2 h 38"/>
                  <a:gd name="T76" fmla="*/ 20 w 58"/>
                  <a:gd name="T77" fmla="*/ 0 h 38"/>
                  <a:gd name="T78" fmla="*/ 0 w 58"/>
                  <a:gd name="T79" fmla="*/ 4 h 38"/>
                  <a:gd name="T80" fmla="*/ 0 w 58"/>
                  <a:gd name="T81" fmla="*/ 4 h 38"/>
                  <a:gd name="T82" fmla="*/ 0 w 58"/>
                  <a:gd name="T83"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38">
                    <a:moveTo>
                      <a:pt x="0" y="4"/>
                    </a:moveTo>
                    <a:lnTo>
                      <a:pt x="4" y="8"/>
                    </a:lnTo>
                    <a:lnTo>
                      <a:pt x="8" y="10"/>
                    </a:lnTo>
                    <a:lnTo>
                      <a:pt x="10" y="14"/>
                    </a:lnTo>
                    <a:lnTo>
                      <a:pt x="14" y="20"/>
                    </a:lnTo>
                    <a:lnTo>
                      <a:pt x="18" y="22"/>
                    </a:lnTo>
                    <a:lnTo>
                      <a:pt x="20" y="22"/>
                    </a:lnTo>
                    <a:lnTo>
                      <a:pt x="22" y="20"/>
                    </a:lnTo>
                    <a:lnTo>
                      <a:pt x="22" y="22"/>
                    </a:lnTo>
                    <a:lnTo>
                      <a:pt x="24" y="28"/>
                    </a:lnTo>
                    <a:lnTo>
                      <a:pt x="30" y="30"/>
                    </a:lnTo>
                    <a:lnTo>
                      <a:pt x="32" y="30"/>
                    </a:lnTo>
                    <a:lnTo>
                      <a:pt x="36" y="30"/>
                    </a:lnTo>
                    <a:lnTo>
                      <a:pt x="38" y="30"/>
                    </a:lnTo>
                    <a:lnTo>
                      <a:pt x="38" y="36"/>
                    </a:lnTo>
                    <a:lnTo>
                      <a:pt x="42" y="38"/>
                    </a:lnTo>
                    <a:lnTo>
                      <a:pt x="46" y="38"/>
                    </a:lnTo>
                    <a:lnTo>
                      <a:pt x="52" y="36"/>
                    </a:lnTo>
                    <a:lnTo>
                      <a:pt x="52" y="32"/>
                    </a:lnTo>
                    <a:lnTo>
                      <a:pt x="52" y="30"/>
                    </a:lnTo>
                    <a:lnTo>
                      <a:pt x="52" y="28"/>
                    </a:lnTo>
                    <a:lnTo>
                      <a:pt x="56" y="28"/>
                    </a:lnTo>
                    <a:lnTo>
                      <a:pt x="58" y="22"/>
                    </a:lnTo>
                    <a:lnTo>
                      <a:pt x="58" y="20"/>
                    </a:lnTo>
                    <a:lnTo>
                      <a:pt x="56" y="18"/>
                    </a:lnTo>
                    <a:lnTo>
                      <a:pt x="52" y="14"/>
                    </a:lnTo>
                    <a:lnTo>
                      <a:pt x="56" y="14"/>
                    </a:lnTo>
                    <a:lnTo>
                      <a:pt x="56" y="12"/>
                    </a:lnTo>
                    <a:lnTo>
                      <a:pt x="52" y="10"/>
                    </a:lnTo>
                    <a:lnTo>
                      <a:pt x="50" y="10"/>
                    </a:lnTo>
                    <a:lnTo>
                      <a:pt x="48" y="10"/>
                    </a:lnTo>
                    <a:lnTo>
                      <a:pt x="46" y="8"/>
                    </a:lnTo>
                    <a:lnTo>
                      <a:pt x="42" y="4"/>
                    </a:lnTo>
                    <a:lnTo>
                      <a:pt x="38" y="4"/>
                    </a:lnTo>
                    <a:lnTo>
                      <a:pt x="32" y="4"/>
                    </a:lnTo>
                    <a:lnTo>
                      <a:pt x="28" y="8"/>
                    </a:lnTo>
                    <a:lnTo>
                      <a:pt x="22" y="4"/>
                    </a:lnTo>
                    <a:lnTo>
                      <a:pt x="20" y="2"/>
                    </a:lnTo>
                    <a:lnTo>
                      <a:pt x="20" y="0"/>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0" name="Freeform 1704"/>
              <p:cNvSpPr>
                <a:spLocks/>
              </p:cNvSpPr>
              <p:nvPr/>
            </p:nvSpPr>
            <p:spPr bwMode="auto">
              <a:xfrm>
                <a:off x="2679700" y="3695700"/>
                <a:ext cx="127000" cy="174625"/>
              </a:xfrm>
              <a:custGeom>
                <a:avLst/>
                <a:gdLst>
                  <a:gd name="T0" fmla="*/ 72 w 80"/>
                  <a:gd name="T1" fmla="*/ 110 h 110"/>
                  <a:gd name="T2" fmla="*/ 72 w 80"/>
                  <a:gd name="T3" fmla="*/ 104 h 110"/>
                  <a:gd name="T4" fmla="*/ 76 w 80"/>
                  <a:gd name="T5" fmla="*/ 102 h 110"/>
                  <a:gd name="T6" fmla="*/ 80 w 80"/>
                  <a:gd name="T7" fmla="*/ 104 h 110"/>
                  <a:gd name="T8" fmla="*/ 80 w 80"/>
                  <a:gd name="T9" fmla="*/ 96 h 110"/>
                  <a:gd name="T10" fmla="*/ 78 w 80"/>
                  <a:gd name="T11" fmla="*/ 92 h 110"/>
                  <a:gd name="T12" fmla="*/ 78 w 80"/>
                  <a:gd name="T13" fmla="*/ 84 h 110"/>
                  <a:gd name="T14" fmla="*/ 76 w 80"/>
                  <a:gd name="T15" fmla="*/ 78 h 110"/>
                  <a:gd name="T16" fmla="*/ 76 w 80"/>
                  <a:gd name="T17" fmla="*/ 72 h 110"/>
                  <a:gd name="T18" fmla="*/ 70 w 80"/>
                  <a:gd name="T19" fmla="*/ 60 h 110"/>
                  <a:gd name="T20" fmla="*/ 68 w 80"/>
                  <a:gd name="T21" fmla="*/ 68 h 110"/>
                  <a:gd name="T22" fmla="*/ 60 w 80"/>
                  <a:gd name="T23" fmla="*/ 68 h 110"/>
                  <a:gd name="T24" fmla="*/ 60 w 80"/>
                  <a:gd name="T25" fmla="*/ 64 h 110"/>
                  <a:gd name="T26" fmla="*/ 62 w 80"/>
                  <a:gd name="T27" fmla="*/ 50 h 110"/>
                  <a:gd name="T28" fmla="*/ 66 w 80"/>
                  <a:gd name="T29" fmla="*/ 46 h 110"/>
                  <a:gd name="T30" fmla="*/ 68 w 80"/>
                  <a:gd name="T31" fmla="*/ 40 h 110"/>
                  <a:gd name="T32" fmla="*/ 70 w 80"/>
                  <a:gd name="T33" fmla="*/ 38 h 110"/>
                  <a:gd name="T34" fmla="*/ 68 w 80"/>
                  <a:gd name="T35" fmla="*/ 30 h 110"/>
                  <a:gd name="T36" fmla="*/ 76 w 80"/>
                  <a:gd name="T37" fmla="*/ 24 h 110"/>
                  <a:gd name="T38" fmla="*/ 66 w 80"/>
                  <a:gd name="T39" fmla="*/ 24 h 110"/>
                  <a:gd name="T40" fmla="*/ 58 w 80"/>
                  <a:gd name="T41" fmla="*/ 28 h 110"/>
                  <a:gd name="T42" fmla="*/ 50 w 80"/>
                  <a:gd name="T43" fmla="*/ 28 h 110"/>
                  <a:gd name="T44" fmla="*/ 40 w 80"/>
                  <a:gd name="T45" fmla="*/ 28 h 110"/>
                  <a:gd name="T46" fmla="*/ 34 w 80"/>
                  <a:gd name="T47" fmla="*/ 28 h 110"/>
                  <a:gd name="T48" fmla="*/ 32 w 80"/>
                  <a:gd name="T49" fmla="*/ 14 h 110"/>
                  <a:gd name="T50" fmla="*/ 34 w 80"/>
                  <a:gd name="T51" fmla="*/ 6 h 110"/>
                  <a:gd name="T52" fmla="*/ 30 w 80"/>
                  <a:gd name="T53" fmla="*/ 4 h 110"/>
                  <a:gd name="T54" fmla="*/ 22 w 80"/>
                  <a:gd name="T55" fmla="*/ 4 h 110"/>
                  <a:gd name="T56" fmla="*/ 14 w 80"/>
                  <a:gd name="T57" fmla="*/ 0 h 110"/>
                  <a:gd name="T58" fmla="*/ 8 w 80"/>
                  <a:gd name="T59" fmla="*/ 4 h 110"/>
                  <a:gd name="T60" fmla="*/ 16 w 80"/>
                  <a:gd name="T61" fmla="*/ 12 h 110"/>
                  <a:gd name="T62" fmla="*/ 14 w 80"/>
                  <a:gd name="T63" fmla="*/ 20 h 110"/>
                  <a:gd name="T64" fmla="*/ 6 w 80"/>
                  <a:gd name="T65" fmla="*/ 22 h 110"/>
                  <a:gd name="T66" fmla="*/ 0 w 80"/>
                  <a:gd name="T67" fmla="*/ 24 h 110"/>
                  <a:gd name="T68" fmla="*/ 4 w 80"/>
                  <a:gd name="T69" fmla="*/ 36 h 110"/>
                  <a:gd name="T70" fmla="*/ 4 w 80"/>
                  <a:gd name="T71" fmla="*/ 40 h 110"/>
                  <a:gd name="T72" fmla="*/ 14 w 80"/>
                  <a:gd name="T73" fmla="*/ 46 h 110"/>
                  <a:gd name="T74" fmla="*/ 16 w 80"/>
                  <a:gd name="T75" fmla="*/ 50 h 110"/>
                  <a:gd name="T76" fmla="*/ 14 w 80"/>
                  <a:gd name="T77" fmla="*/ 60 h 110"/>
                  <a:gd name="T78" fmla="*/ 18 w 80"/>
                  <a:gd name="T79" fmla="*/ 66 h 110"/>
                  <a:gd name="T80" fmla="*/ 18 w 80"/>
                  <a:gd name="T81" fmla="*/ 76 h 110"/>
                  <a:gd name="T82" fmla="*/ 16 w 80"/>
                  <a:gd name="T83" fmla="*/ 82 h 110"/>
                  <a:gd name="T84" fmla="*/ 16 w 80"/>
                  <a:gd name="T85" fmla="*/ 94 h 110"/>
                  <a:gd name="T86" fmla="*/ 36 w 80"/>
                  <a:gd name="T87" fmla="*/ 84 h 110"/>
                  <a:gd name="T88" fmla="*/ 36 w 80"/>
                  <a:gd name="T89" fmla="*/ 86 h 110"/>
                  <a:gd name="T90" fmla="*/ 42 w 80"/>
                  <a:gd name="T91" fmla="*/ 86 h 110"/>
                  <a:gd name="T92" fmla="*/ 44 w 80"/>
                  <a:gd name="T93" fmla="*/ 64 h 110"/>
                  <a:gd name="T94" fmla="*/ 58 w 80"/>
                  <a:gd name="T95" fmla="*/ 72 h 110"/>
                  <a:gd name="T96" fmla="*/ 62 w 80"/>
                  <a:gd name="T97" fmla="*/ 82 h 110"/>
                  <a:gd name="T98" fmla="*/ 66 w 80"/>
                  <a:gd name="T99" fmla="*/ 92 h 110"/>
                  <a:gd name="T100" fmla="*/ 68 w 80"/>
                  <a:gd name="T101" fmla="*/ 104 h 110"/>
                  <a:gd name="T102" fmla="*/ 70 w 80"/>
                  <a:gd name="T103" fmla="*/ 108 h 110"/>
                  <a:gd name="T104" fmla="*/ 72 w 80"/>
                  <a:gd name="T105" fmla="*/ 110 h 110"/>
                  <a:gd name="T106" fmla="*/ 72 w 80"/>
                  <a:gd name="T107" fmla="*/ 110 h 110"/>
                  <a:gd name="T108" fmla="*/ 72 w 80"/>
                  <a:gd name="T109"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0">
                    <a:moveTo>
                      <a:pt x="72" y="110"/>
                    </a:moveTo>
                    <a:lnTo>
                      <a:pt x="72" y="104"/>
                    </a:lnTo>
                    <a:lnTo>
                      <a:pt x="76" y="102"/>
                    </a:lnTo>
                    <a:lnTo>
                      <a:pt x="80" y="104"/>
                    </a:lnTo>
                    <a:lnTo>
                      <a:pt x="80" y="96"/>
                    </a:lnTo>
                    <a:lnTo>
                      <a:pt x="78" y="92"/>
                    </a:lnTo>
                    <a:lnTo>
                      <a:pt x="78" y="84"/>
                    </a:lnTo>
                    <a:lnTo>
                      <a:pt x="76" y="78"/>
                    </a:lnTo>
                    <a:lnTo>
                      <a:pt x="76" y="72"/>
                    </a:lnTo>
                    <a:lnTo>
                      <a:pt x="70" y="60"/>
                    </a:lnTo>
                    <a:lnTo>
                      <a:pt x="68" y="68"/>
                    </a:lnTo>
                    <a:lnTo>
                      <a:pt x="60" y="68"/>
                    </a:lnTo>
                    <a:lnTo>
                      <a:pt x="60" y="64"/>
                    </a:lnTo>
                    <a:lnTo>
                      <a:pt x="62" y="50"/>
                    </a:lnTo>
                    <a:lnTo>
                      <a:pt x="66" y="46"/>
                    </a:lnTo>
                    <a:lnTo>
                      <a:pt x="68" y="40"/>
                    </a:lnTo>
                    <a:lnTo>
                      <a:pt x="70" y="38"/>
                    </a:lnTo>
                    <a:lnTo>
                      <a:pt x="68" y="30"/>
                    </a:lnTo>
                    <a:lnTo>
                      <a:pt x="76" y="24"/>
                    </a:lnTo>
                    <a:lnTo>
                      <a:pt x="66" y="24"/>
                    </a:lnTo>
                    <a:lnTo>
                      <a:pt x="58" y="28"/>
                    </a:lnTo>
                    <a:lnTo>
                      <a:pt x="50" y="28"/>
                    </a:lnTo>
                    <a:lnTo>
                      <a:pt x="40" y="28"/>
                    </a:lnTo>
                    <a:lnTo>
                      <a:pt x="34" y="28"/>
                    </a:lnTo>
                    <a:lnTo>
                      <a:pt x="32" y="14"/>
                    </a:lnTo>
                    <a:lnTo>
                      <a:pt x="34" y="6"/>
                    </a:lnTo>
                    <a:lnTo>
                      <a:pt x="30" y="4"/>
                    </a:lnTo>
                    <a:lnTo>
                      <a:pt x="22" y="4"/>
                    </a:lnTo>
                    <a:lnTo>
                      <a:pt x="14" y="0"/>
                    </a:lnTo>
                    <a:lnTo>
                      <a:pt x="8" y="4"/>
                    </a:lnTo>
                    <a:lnTo>
                      <a:pt x="16" y="12"/>
                    </a:lnTo>
                    <a:lnTo>
                      <a:pt x="14" y="20"/>
                    </a:lnTo>
                    <a:lnTo>
                      <a:pt x="6" y="22"/>
                    </a:lnTo>
                    <a:lnTo>
                      <a:pt x="0" y="24"/>
                    </a:lnTo>
                    <a:lnTo>
                      <a:pt x="4" y="36"/>
                    </a:lnTo>
                    <a:lnTo>
                      <a:pt x="4" y="40"/>
                    </a:lnTo>
                    <a:lnTo>
                      <a:pt x="14" y="46"/>
                    </a:lnTo>
                    <a:lnTo>
                      <a:pt x="16" y="50"/>
                    </a:lnTo>
                    <a:lnTo>
                      <a:pt x="14" y="60"/>
                    </a:lnTo>
                    <a:lnTo>
                      <a:pt x="18" y="66"/>
                    </a:lnTo>
                    <a:lnTo>
                      <a:pt x="18" y="76"/>
                    </a:lnTo>
                    <a:lnTo>
                      <a:pt x="16" y="82"/>
                    </a:lnTo>
                    <a:lnTo>
                      <a:pt x="16" y="94"/>
                    </a:lnTo>
                    <a:lnTo>
                      <a:pt x="36" y="84"/>
                    </a:lnTo>
                    <a:lnTo>
                      <a:pt x="36" y="86"/>
                    </a:lnTo>
                    <a:lnTo>
                      <a:pt x="42" y="86"/>
                    </a:lnTo>
                    <a:lnTo>
                      <a:pt x="44" y="64"/>
                    </a:lnTo>
                    <a:lnTo>
                      <a:pt x="58" y="72"/>
                    </a:lnTo>
                    <a:lnTo>
                      <a:pt x="62" y="82"/>
                    </a:lnTo>
                    <a:lnTo>
                      <a:pt x="66" y="92"/>
                    </a:lnTo>
                    <a:lnTo>
                      <a:pt x="68" y="104"/>
                    </a:lnTo>
                    <a:lnTo>
                      <a:pt x="70" y="108"/>
                    </a:lnTo>
                    <a:lnTo>
                      <a:pt x="72" y="110"/>
                    </a:lnTo>
                    <a:lnTo>
                      <a:pt x="72" y="110"/>
                    </a:lnTo>
                    <a:lnTo>
                      <a:pt x="72" y="1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1" name="Freeform 1705"/>
              <p:cNvSpPr>
                <a:spLocks noEditPoints="1"/>
              </p:cNvSpPr>
              <p:nvPr/>
            </p:nvSpPr>
            <p:spPr bwMode="auto">
              <a:xfrm>
                <a:off x="1704975" y="3197225"/>
                <a:ext cx="117475" cy="111125"/>
              </a:xfrm>
              <a:custGeom>
                <a:avLst/>
                <a:gdLst>
                  <a:gd name="T0" fmla="*/ 0 w 74"/>
                  <a:gd name="T1" fmla="*/ 50 h 70"/>
                  <a:gd name="T2" fmla="*/ 6 w 74"/>
                  <a:gd name="T3" fmla="*/ 58 h 70"/>
                  <a:gd name="T4" fmla="*/ 10 w 74"/>
                  <a:gd name="T5" fmla="*/ 62 h 70"/>
                  <a:gd name="T6" fmla="*/ 20 w 74"/>
                  <a:gd name="T7" fmla="*/ 62 h 70"/>
                  <a:gd name="T8" fmla="*/ 16 w 74"/>
                  <a:gd name="T9" fmla="*/ 54 h 70"/>
                  <a:gd name="T10" fmla="*/ 6 w 74"/>
                  <a:gd name="T11" fmla="*/ 50 h 70"/>
                  <a:gd name="T12" fmla="*/ 0 w 74"/>
                  <a:gd name="T13" fmla="*/ 50 h 70"/>
                  <a:gd name="T14" fmla="*/ 50 w 74"/>
                  <a:gd name="T15" fmla="*/ 70 h 70"/>
                  <a:gd name="T16" fmla="*/ 54 w 74"/>
                  <a:gd name="T17" fmla="*/ 66 h 70"/>
                  <a:gd name="T18" fmla="*/ 66 w 74"/>
                  <a:gd name="T19" fmla="*/ 32 h 70"/>
                  <a:gd name="T20" fmla="*/ 64 w 74"/>
                  <a:gd name="T21" fmla="*/ 26 h 70"/>
                  <a:gd name="T22" fmla="*/ 56 w 74"/>
                  <a:gd name="T23" fmla="*/ 10 h 70"/>
                  <a:gd name="T24" fmla="*/ 46 w 74"/>
                  <a:gd name="T25" fmla="*/ 20 h 70"/>
                  <a:gd name="T26" fmla="*/ 40 w 74"/>
                  <a:gd name="T27" fmla="*/ 14 h 70"/>
                  <a:gd name="T28" fmla="*/ 36 w 74"/>
                  <a:gd name="T29" fmla="*/ 8 h 70"/>
                  <a:gd name="T30" fmla="*/ 26 w 74"/>
                  <a:gd name="T31" fmla="*/ 2 h 70"/>
                  <a:gd name="T32" fmla="*/ 26 w 74"/>
                  <a:gd name="T33" fmla="*/ 8 h 70"/>
                  <a:gd name="T34" fmla="*/ 28 w 74"/>
                  <a:gd name="T35" fmla="*/ 14 h 70"/>
                  <a:gd name="T36" fmla="*/ 24 w 74"/>
                  <a:gd name="T37" fmla="*/ 14 h 70"/>
                  <a:gd name="T38" fmla="*/ 18 w 74"/>
                  <a:gd name="T39" fmla="*/ 8 h 70"/>
                  <a:gd name="T40" fmla="*/ 10 w 74"/>
                  <a:gd name="T41" fmla="*/ 6 h 70"/>
                  <a:gd name="T42" fmla="*/ 6 w 74"/>
                  <a:gd name="T43" fmla="*/ 10 h 70"/>
                  <a:gd name="T44" fmla="*/ 2 w 74"/>
                  <a:gd name="T45" fmla="*/ 18 h 70"/>
                  <a:gd name="T46" fmla="*/ 8 w 74"/>
                  <a:gd name="T47" fmla="*/ 20 h 70"/>
                  <a:gd name="T48" fmla="*/ 10 w 74"/>
                  <a:gd name="T49" fmla="*/ 20 h 70"/>
                  <a:gd name="T50" fmla="*/ 12 w 74"/>
                  <a:gd name="T51" fmla="*/ 26 h 70"/>
                  <a:gd name="T52" fmla="*/ 10 w 74"/>
                  <a:gd name="T53" fmla="*/ 32 h 70"/>
                  <a:gd name="T54" fmla="*/ 20 w 74"/>
                  <a:gd name="T55" fmla="*/ 36 h 70"/>
                  <a:gd name="T56" fmla="*/ 18 w 74"/>
                  <a:gd name="T57" fmla="*/ 44 h 70"/>
                  <a:gd name="T58" fmla="*/ 26 w 74"/>
                  <a:gd name="T59" fmla="*/ 46 h 70"/>
                  <a:gd name="T60" fmla="*/ 28 w 74"/>
                  <a:gd name="T61" fmla="*/ 54 h 70"/>
                  <a:gd name="T62" fmla="*/ 30 w 74"/>
                  <a:gd name="T63" fmla="*/ 54 h 70"/>
                  <a:gd name="T64" fmla="*/ 38 w 74"/>
                  <a:gd name="T65" fmla="*/ 50 h 70"/>
                  <a:gd name="T66" fmla="*/ 40 w 74"/>
                  <a:gd name="T67" fmla="*/ 46 h 70"/>
                  <a:gd name="T68" fmla="*/ 48 w 74"/>
                  <a:gd name="T69" fmla="*/ 52 h 70"/>
                  <a:gd name="T70" fmla="*/ 44 w 74"/>
                  <a:gd name="T71" fmla="*/ 54 h 70"/>
                  <a:gd name="T72" fmla="*/ 40 w 74"/>
                  <a:gd name="T73" fmla="*/ 60 h 70"/>
                  <a:gd name="T74" fmla="*/ 46 w 74"/>
                  <a:gd name="T75" fmla="*/ 66 h 70"/>
                  <a:gd name="T76" fmla="*/ 50 w 74"/>
                  <a:gd name="T77" fmla="*/ 70 h 70"/>
                  <a:gd name="T78" fmla="*/ 34 w 74"/>
                  <a:gd name="T79" fmla="*/ 44 h 70"/>
                  <a:gd name="T80" fmla="*/ 28 w 74"/>
                  <a:gd name="T81" fmla="*/ 36 h 70"/>
                  <a:gd name="T82" fmla="*/ 24 w 74"/>
                  <a:gd name="T83" fmla="*/ 28 h 70"/>
                  <a:gd name="T84" fmla="*/ 34 w 74"/>
                  <a:gd name="T85" fmla="*/ 32 h 70"/>
                  <a:gd name="T86" fmla="*/ 30 w 74"/>
                  <a:gd name="T87" fmla="*/ 36 h 70"/>
                  <a:gd name="T88" fmla="*/ 38 w 74"/>
                  <a:gd name="T89" fmla="*/ 42 h 70"/>
                  <a:gd name="T90" fmla="*/ 34 w 74"/>
                  <a:gd name="T91" fmla="*/ 44 h 70"/>
                  <a:gd name="T92" fmla="*/ 34 w 74"/>
                  <a:gd name="T93" fmla="*/ 4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 h="70">
                    <a:moveTo>
                      <a:pt x="0" y="50"/>
                    </a:moveTo>
                    <a:lnTo>
                      <a:pt x="0" y="50"/>
                    </a:lnTo>
                    <a:lnTo>
                      <a:pt x="2" y="54"/>
                    </a:lnTo>
                    <a:lnTo>
                      <a:pt x="6" y="58"/>
                    </a:lnTo>
                    <a:lnTo>
                      <a:pt x="8" y="60"/>
                    </a:lnTo>
                    <a:lnTo>
                      <a:pt x="10" y="62"/>
                    </a:lnTo>
                    <a:lnTo>
                      <a:pt x="12" y="66"/>
                    </a:lnTo>
                    <a:lnTo>
                      <a:pt x="20" y="62"/>
                    </a:lnTo>
                    <a:lnTo>
                      <a:pt x="20" y="60"/>
                    </a:lnTo>
                    <a:lnTo>
                      <a:pt x="16" y="54"/>
                    </a:lnTo>
                    <a:lnTo>
                      <a:pt x="10" y="50"/>
                    </a:lnTo>
                    <a:lnTo>
                      <a:pt x="6" y="50"/>
                    </a:lnTo>
                    <a:lnTo>
                      <a:pt x="0" y="50"/>
                    </a:lnTo>
                    <a:lnTo>
                      <a:pt x="0" y="50"/>
                    </a:lnTo>
                    <a:lnTo>
                      <a:pt x="0" y="50"/>
                    </a:lnTo>
                    <a:close/>
                    <a:moveTo>
                      <a:pt x="50" y="70"/>
                    </a:moveTo>
                    <a:lnTo>
                      <a:pt x="50" y="70"/>
                    </a:lnTo>
                    <a:lnTo>
                      <a:pt x="54" y="66"/>
                    </a:lnTo>
                    <a:lnTo>
                      <a:pt x="56" y="62"/>
                    </a:lnTo>
                    <a:lnTo>
                      <a:pt x="66" y="32"/>
                    </a:lnTo>
                    <a:lnTo>
                      <a:pt x="74" y="32"/>
                    </a:lnTo>
                    <a:lnTo>
                      <a:pt x="64" y="26"/>
                    </a:lnTo>
                    <a:lnTo>
                      <a:pt x="58" y="18"/>
                    </a:lnTo>
                    <a:lnTo>
                      <a:pt x="56" y="10"/>
                    </a:lnTo>
                    <a:lnTo>
                      <a:pt x="50" y="16"/>
                    </a:lnTo>
                    <a:lnTo>
                      <a:pt x="46" y="20"/>
                    </a:lnTo>
                    <a:lnTo>
                      <a:pt x="44" y="18"/>
                    </a:lnTo>
                    <a:lnTo>
                      <a:pt x="40" y="14"/>
                    </a:lnTo>
                    <a:lnTo>
                      <a:pt x="38" y="10"/>
                    </a:lnTo>
                    <a:lnTo>
                      <a:pt x="36" y="8"/>
                    </a:lnTo>
                    <a:lnTo>
                      <a:pt x="28" y="0"/>
                    </a:lnTo>
                    <a:lnTo>
                      <a:pt x="26" y="2"/>
                    </a:lnTo>
                    <a:lnTo>
                      <a:pt x="24" y="6"/>
                    </a:lnTo>
                    <a:lnTo>
                      <a:pt x="26" y="8"/>
                    </a:lnTo>
                    <a:lnTo>
                      <a:pt x="28" y="10"/>
                    </a:lnTo>
                    <a:lnTo>
                      <a:pt x="28" y="14"/>
                    </a:lnTo>
                    <a:lnTo>
                      <a:pt x="26" y="16"/>
                    </a:lnTo>
                    <a:lnTo>
                      <a:pt x="24" y="14"/>
                    </a:lnTo>
                    <a:lnTo>
                      <a:pt x="20" y="10"/>
                    </a:lnTo>
                    <a:lnTo>
                      <a:pt x="18" y="8"/>
                    </a:lnTo>
                    <a:lnTo>
                      <a:pt x="12" y="6"/>
                    </a:lnTo>
                    <a:lnTo>
                      <a:pt x="10" y="6"/>
                    </a:lnTo>
                    <a:lnTo>
                      <a:pt x="8" y="8"/>
                    </a:lnTo>
                    <a:lnTo>
                      <a:pt x="6" y="10"/>
                    </a:lnTo>
                    <a:lnTo>
                      <a:pt x="2" y="14"/>
                    </a:lnTo>
                    <a:lnTo>
                      <a:pt x="2" y="18"/>
                    </a:lnTo>
                    <a:lnTo>
                      <a:pt x="6" y="20"/>
                    </a:lnTo>
                    <a:lnTo>
                      <a:pt x="8" y="20"/>
                    </a:lnTo>
                    <a:lnTo>
                      <a:pt x="10" y="18"/>
                    </a:lnTo>
                    <a:lnTo>
                      <a:pt x="10" y="20"/>
                    </a:lnTo>
                    <a:lnTo>
                      <a:pt x="12" y="24"/>
                    </a:lnTo>
                    <a:lnTo>
                      <a:pt x="12" y="26"/>
                    </a:lnTo>
                    <a:lnTo>
                      <a:pt x="12" y="28"/>
                    </a:lnTo>
                    <a:lnTo>
                      <a:pt x="10" y="32"/>
                    </a:lnTo>
                    <a:lnTo>
                      <a:pt x="18" y="34"/>
                    </a:lnTo>
                    <a:lnTo>
                      <a:pt x="20" y="36"/>
                    </a:lnTo>
                    <a:lnTo>
                      <a:pt x="18" y="42"/>
                    </a:lnTo>
                    <a:lnTo>
                      <a:pt x="18" y="44"/>
                    </a:lnTo>
                    <a:lnTo>
                      <a:pt x="24" y="46"/>
                    </a:lnTo>
                    <a:lnTo>
                      <a:pt x="26" y="46"/>
                    </a:lnTo>
                    <a:lnTo>
                      <a:pt x="28" y="46"/>
                    </a:lnTo>
                    <a:lnTo>
                      <a:pt x="28" y="54"/>
                    </a:lnTo>
                    <a:lnTo>
                      <a:pt x="28" y="58"/>
                    </a:lnTo>
                    <a:lnTo>
                      <a:pt x="30" y="54"/>
                    </a:lnTo>
                    <a:lnTo>
                      <a:pt x="36" y="50"/>
                    </a:lnTo>
                    <a:lnTo>
                      <a:pt x="38" y="50"/>
                    </a:lnTo>
                    <a:lnTo>
                      <a:pt x="38" y="46"/>
                    </a:lnTo>
                    <a:lnTo>
                      <a:pt x="40" y="46"/>
                    </a:lnTo>
                    <a:lnTo>
                      <a:pt x="46" y="50"/>
                    </a:lnTo>
                    <a:lnTo>
                      <a:pt x="48" y="52"/>
                    </a:lnTo>
                    <a:lnTo>
                      <a:pt x="46" y="54"/>
                    </a:lnTo>
                    <a:lnTo>
                      <a:pt x="44" y="54"/>
                    </a:lnTo>
                    <a:lnTo>
                      <a:pt x="40" y="58"/>
                    </a:lnTo>
                    <a:lnTo>
                      <a:pt x="40" y="60"/>
                    </a:lnTo>
                    <a:lnTo>
                      <a:pt x="44" y="62"/>
                    </a:lnTo>
                    <a:lnTo>
                      <a:pt x="46" y="66"/>
                    </a:lnTo>
                    <a:lnTo>
                      <a:pt x="50" y="70"/>
                    </a:lnTo>
                    <a:lnTo>
                      <a:pt x="50" y="70"/>
                    </a:lnTo>
                    <a:lnTo>
                      <a:pt x="50" y="70"/>
                    </a:lnTo>
                    <a:close/>
                    <a:moveTo>
                      <a:pt x="34" y="44"/>
                    </a:moveTo>
                    <a:lnTo>
                      <a:pt x="34" y="44"/>
                    </a:lnTo>
                    <a:lnTo>
                      <a:pt x="28" y="36"/>
                    </a:lnTo>
                    <a:lnTo>
                      <a:pt x="24" y="32"/>
                    </a:lnTo>
                    <a:lnTo>
                      <a:pt x="24" y="28"/>
                    </a:lnTo>
                    <a:lnTo>
                      <a:pt x="30" y="26"/>
                    </a:lnTo>
                    <a:lnTo>
                      <a:pt x="34" y="32"/>
                    </a:lnTo>
                    <a:lnTo>
                      <a:pt x="30" y="32"/>
                    </a:lnTo>
                    <a:lnTo>
                      <a:pt x="30" y="36"/>
                    </a:lnTo>
                    <a:lnTo>
                      <a:pt x="36" y="36"/>
                    </a:lnTo>
                    <a:lnTo>
                      <a:pt x="38" y="42"/>
                    </a:lnTo>
                    <a:lnTo>
                      <a:pt x="36" y="44"/>
                    </a:lnTo>
                    <a:lnTo>
                      <a:pt x="34" y="44"/>
                    </a:lnTo>
                    <a:lnTo>
                      <a:pt x="34" y="44"/>
                    </a:lnTo>
                    <a:lnTo>
                      <a:pt x="34" y="4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2" name="Freeform 1706"/>
              <p:cNvSpPr>
                <a:spLocks/>
              </p:cNvSpPr>
              <p:nvPr/>
            </p:nvSpPr>
            <p:spPr bwMode="auto">
              <a:xfrm>
                <a:off x="895350" y="2955925"/>
                <a:ext cx="161925" cy="85725"/>
              </a:xfrm>
              <a:custGeom>
                <a:avLst/>
                <a:gdLst>
                  <a:gd name="T0" fmla="*/ 4 w 102"/>
                  <a:gd name="T1" fmla="*/ 50 h 54"/>
                  <a:gd name="T2" fmla="*/ 0 w 102"/>
                  <a:gd name="T3" fmla="*/ 44 h 54"/>
                  <a:gd name="T4" fmla="*/ 2 w 102"/>
                  <a:gd name="T5" fmla="*/ 38 h 54"/>
                  <a:gd name="T6" fmla="*/ 8 w 102"/>
                  <a:gd name="T7" fmla="*/ 34 h 54"/>
                  <a:gd name="T8" fmla="*/ 18 w 102"/>
                  <a:gd name="T9" fmla="*/ 32 h 54"/>
                  <a:gd name="T10" fmla="*/ 26 w 102"/>
                  <a:gd name="T11" fmla="*/ 28 h 54"/>
                  <a:gd name="T12" fmla="*/ 34 w 102"/>
                  <a:gd name="T13" fmla="*/ 28 h 54"/>
                  <a:gd name="T14" fmla="*/ 40 w 102"/>
                  <a:gd name="T15" fmla="*/ 32 h 54"/>
                  <a:gd name="T16" fmla="*/ 38 w 102"/>
                  <a:gd name="T17" fmla="*/ 24 h 54"/>
                  <a:gd name="T18" fmla="*/ 38 w 102"/>
                  <a:gd name="T19" fmla="*/ 22 h 54"/>
                  <a:gd name="T20" fmla="*/ 46 w 102"/>
                  <a:gd name="T21" fmla="*/ 16 h 54"/>
                  <a:gd name="T22" fmla="*/ 48 w 102"/>
                  <a:gd name="T23" fmla="*/ 8 h 54"/>
                  <a:gd name="T24" fmla="*/ 54 w 102"/>
                  <a:gd name="T25" fmla="*/ 6 h 54"/>
                  <a:gd name="T26" fmla="*/ 62 w 102"/>
                  <a:gd name="T27" fmla="*/ 10 h 54"/>
                  <a:gd name="T28" fmla="*/ 66 w 102"/>
                  <a:gd name="T29" fmla="*/ 4 h 54"/>
                  <a:gd name="T30" fmla="*/ 72 w 102"/>
                  <a:gd name="T31" fmla="*/ 0 h 54"/>
                  <a:gd name="T32" fmla="*/ 80 w 102"/>
                  <a:gd name="T33" fmla="*/ 4 h 54"/>
                  <a:gd name="T34" fmla="*/ 90 w 102"/>
                  <a:gd name="T35" fmla="*/ 6 h 54"/>
                  <a:gd name="T36" fmla="*/ 98 w 102"/>
                  <a:gd name="T37" fmla="*/ 8 h 54"/>
                  <a:gd name="T38" fmla="*/ 100 w 102"/>
                  <a:gd name="T39" fmla="*/ 14 h 54"/>
                  <a:gd name="T40" fmla="*/ 100 w 102"/>
                  <a:gd name="T41" fmla="*/ 22 h 54"/>
                  <a:gd name="T42" fmla="*/ 100 w 102"/>
                  <a:gd name="T43" fmla="*/ 26 h 54"/>
                  <a:gd name="T44" fmla="*/ 98 w 102"/>
                  <a:gd name="T45" fmla="*/ 36 h 54"/>
                  <a:gd name="T46" fmla="*/ 92 w 102"/>
                  <a:gd name="T47" fmla="*/ 36 h 54"/>
                  <a:gd name="T48" fmla="*/ 84 w 102"/>
                  <a:gd name="T49" fmla="*/ 44 h 54"/>
                  <a:gd name="T50" fmla="*/ 74 w 102"/>
                  <a:gd name="T51" fmla="*/ 44 h 54"/>
                  <a:gd name="T52" fmla="*/ 68 w 102"/>
                  <a:gd name="T53" fmla="*/ 46 h 54"/>
                  <a:gd name="T54" fmla="*/ 58 w 102"/>
                  <a:gd name="T55" fmla="*/ 50 h 54"/>
                  <a:gd name="T56" fmla="*/ 52 w 102"/>
                  <a:gd name="T57" fmla="*/ 52 h 54"/>
                  <a:gd name="T58" fmla="*/ 46 w 102"/>
                  <a:gd name="T59" fmla="*/ 54 h 54"/>
                  <a:gd name="T60" fmla="*/ 34 w 102"/>
                  <a:gd name="T61" fmla="*/ 54 h 54"/>
                  <a:gd name="T62" fmla="*/ 28 w 102"/>
                  <a:gd name="T63" fmla="*/ 52 h 54"/>
                  <a:gd name="T64" fmla="*/ 20 w 102"/>
                  <a:gd name="T65" fmla="*/ 52 h 54"/>
                  <a:gd name="T66" fmla="*/ 16 w 102"/>
                  <a:gd name="T67" fmla="*/ 46 h 54"/>
                  <a:gd name="T68" fmla="*/ 12 w 102"/>
                  <a:gd name="T69" fmla="*/ 52 h 54"/>
                  <a:gd name="T70" fmla="*/ 8 w 102"/>
                  <a:gd name="T71" fmla="*/ 50 h 54"/>
                  <a:gd name="T72" fmla="*/ 4 w 102"/>
                  <a:gd name="T73"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2" h="54">
                    <a:moveTo>
                      <a:pt x="4" y="50"/>
                    </a:moveTo>
                    <a:lnTo>
                      <a:pt x="4" y="50"/>
                    </a:lnTo>
                    <a:lnTo>
                      <a:pt x="2" y="46"/>
                    </a:lnTo>
                    <a:lnTo>
                      <a:pt x="0" y="44"/>
                    </a:lnTo>
                    <a:lnTo>
                      <a:pt x="0" y="42"/>
                    </a:lnTo>
                    <a:lnTo>
                      <a:pt x="2" y="38"/>
                    </a:lnTo>
                    <a:lnTo>
                      <a:pt x="4" y="36"/>
                    </a:lnTo>
                    <a:lnTo>
                      <a:pt x="8" y="34"/>
                    </a:lnTo>
                    <a:lnTo>
                      <a:pt x="16" y="32"/>
                    </a:lnTo>
                    <a:lnTo>
                      <a:pt x="18" y="32"/>
                    </a:lnTo>
                    <a:lnTo>
                      <a:pt x="20" y="28"/>
                    </a:lnTo>
                    <a:lnTo>
                      <a:pt x="26" y="28"/>
                    </a:lnTo>
                    <a:lnTo>
                      <a:pt x="30" y="28"/>
                    </a:lnTo>
                    <a:lnTo>
                      <a:pt x="34" y="28"/>
                    </a:lnTo>
                    <a:lnTo>
                      <a:pt x="38" y="32"/>
                    </a:lnTo>
                    <a:lnTo>
                      <a:pt x="40" y="32"/>
                    </a:lnTo>
                    <a:lnTo>
                      <a:pt x="40" y="28"/>
                    </a:lnTo>
                    <a:lnTo>
                      <a:pt x="38" y="24"/>
                    </a:lnTo>
                    <a:lnTo>
                      <a:pt x="36" y="22"/>
                    </a:lnTo>
                    <a:lnTo>
                      <a:pt x="38" y="22"/>
                    </a:lnTo>
                    <a:lnTo>
                      <a:pt x="40" y="18"/>
                    </a:lnTo>
                    <a:lnTo>
                      <a:pt x="46" y="16"/>
                    </a:lnTo>
                    <a:lnTo>
                      <a:pt x="46" y="14"/>
                    </a:lnTo>
                    <a:lnTo>
                      <a:pt x="48" y="8"/>
                    </a:lnTo>
                    <a:lnTo>
                      <a:pt x="48" y="6"/>
                    </a:lnTo>
                    <a:lnTo>
                      <a:pt x="54" y="6"/>
                    </a:lnTo>
                    <a:lnTo>
                      <a:pt x="58" y="8"/>
                    </a:lnTo>
                    <a:lnTo>
                      <a:pt x="62" y="10"/>
                    </a:lnTo>
                    <a:lnTo>
                      <a:pt x="64" y="8"/>
                    </a:lnTo>
                    <a:lnTo>
                      <a:pt x="66" y="4"/>
                    </a:lnTo>
                    <a:lnTo>
                      <a:pt x="68" y="0"/>
                    </a:lnTo>
                    <a:lnTo>
                      <a:pt x="72" y="0"/>
                    </a:lnTo>
                    <a:lnTo>
                      <a:pt x="74" y="0"/>
                    </a:lnTo>
                    <a:lnTo>
                      <a:pt x="80" y="4"/>
                    </a:lnTo>
                    <a:lnTo>
                      <a:pt x="84" y="6"/>
                    </a:lnTo>
                    <a:lnTo>
                      <a:pt x="90" y="6"/>
                    </a:lnTo>
                    <a:lnTo>
                      <a:pt x="100" y="6"/>
                    </a:lnTo>
                    <a:lnTo>
                      <a:pt x="98" y="8"/>
                    </a:lnTo>
                    <a:lnTo>
                      <a:pt x="98" y="14"/>
                    </a:lnTo>
                    <a:lnTo>
                      <a:pt x="100" y="14"/>
                    </a:lnTo>
                    <a:lnTo>
                      <a:pt x="102" y="22"/>
                    </a:lnTo>
                    <a:lnTo>
                      <a:pt x="100" y="22"/>
                    </a:lnTo>
                    <a:lnTo>
                      <a:pt x="100" y="24"/>
                    </a:lnTo>
                    <a:lnTo>
                      <a:pt x="100" y="26"/>
                    </a:lnTo>
                    <a:lnTo>
                      <a:pt x="100" y="32"/>
                    </a:lnTo>
                    <a:lnTo>
                      <a:pt x="98" y="36"/>
                    </a:lnTo>
                    <a:lnTo>
                      <a:pt x="94" y="36"/>
                    </a:lnTo>
                    <a:lnTo>
                      <a:pt x="92" y="36"/>
                    </a:lnTo>
                    <a:lnTo>
                      <a:pt x="90" y="42"/>
                    </a:lnTo>
                    <a:lnTo>
                      <a:pt x="84" y="44"/>
                    </a:lnTo>
                    <a:lnTo>
                      <a:pt x="80" y="44"/>
                    </a:lnTo>
                    <a:lnTo>
                      <a:pt x="74" y="44"/>
                    </a:lnTo>
                    <a:lnTo>
                      <a:pt x="72" y="44"/>
                    </a:lnTo>
                    <a:lnTo>
                      <a:pt x="68" y="46"/>
                    </a:lnTo>
                    <a:lnTo>
                      <a:pt x="64" y="50"/>
                    </a:lnTo>
                    <a:lnTo>
                      <a:pt x="58" y="50"/>
                    </a:lnTo>
                    <a:lnTo>
                      <a:pt x="54" y="50"/>
                    </a:lnTo>
                    <a:lnTo>
                      <a:pt x="52" y="52"/>
                    </a:lnTo>
                    <a:lnTo>
                      <a:pt x="48" y="54"/>
                    </a:lnTo>
                    <a:lnTo>
                      <a:pt x="46" y="54"/>
                    </a:lnTo>
                    <a:lnTo>
                      <a:pt x="36" y="54"/>
                    </a:lnTo>
                    <a:lnTo>
                      <a:pt x="34" y="54"/>
                    </a:lnTo>
                    <a:lnTo>
                      <a:pt x="30" y="54"/>
                    </a:lnTo>
                    <a:lnTo>
                      <a:pt x="28" y="52"/>
                    </a:lnTo>
                    <a:lnTo>
                      <a:pt x="22" y="52"/>
                    </a:lnTo>
                    <a:lnTo>
                      <a:pt x="20" y="52"/>
                    </a:lnTo>
                    <a:lnTo>
                      <a:pt x="18" y="50"/>
                    </a:lnTo>
                    <a:lnTo>
                      <a:pt x="16" y="46"/>
                    </a:lnTo>
                    <a:lnTo>
                      <a:pt x="16" y="50"/>
                    </a:lnTo>
                    <a:lnTo>
                      <a:pt x="12" y="52"/>
                    </a:lnTo>
                    <a:lnTo>
                      <a:pt x="10" y="50"/>
                    </a:lnTo>
                    <a:lnTo>
                      <a:pt x="8" y="50"/>
                    </a:lnTo>
                    <a:lnTo>
                      <a:pt x="4" y="50"/>
                    </a:lnTo>
                    <a:lnTo>
                      <a:pt x="4" y="50"/>
                    </a:lnTo>
                    <a:lnTo>
                      <a:pt x="4" y="5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3" name="Freeform 1707"/>
              <p:cNvSpPr>
                <a:spLocks noEditPoints="1"/>
              </p:cNvSpPr>
              <p:nvPr/>
            </p:nvSpPr>
            <p:spPr bwMode="auto">
              <a:xfrm>
                <a:off x="3317145" y="4767172"/>
                <a:ext cx="920750" cy="990599"/>
              </a:xfrm>
              <a:custGeom>
                <a:avLst/>
                <a:gdLst>
                  <a:gd name="T0" fmla="*/ 32 w 580"/>
                  <a:gd name="T1" fmla="*/ 362 h 624"/>
                  <a:gd name="T2" fmla="*/ 40 w 580"/>
                  <a:gd name="T3" fmla="*/ 434 h 624"/>
                  <a:gd name="T4" fmla="*/ 80 w 580"/>
                  <a:gd name="T5" fmla="*/ 430 h 624"/>
                  <a:gd name="T6" fmla="*/ 126 w 580"/>
                  <a:gd name="T7" fmla="*/ 420 h 624"/>
                  <a:gd name="T8" fmla="*/ 156 w 580"/>
                  <a:gd name="T9" fmla="*/ 412 h 624"/>
                  <a:gd name="T10" fmla="*/ 180 w 580"/>
                  <a:gd name="T11" fmla="*/ 402 h 624"/>
                  <a:gd name="T12" fmla="*/ 248 w 580"/>
                  <a:gd name="T13" fmla="*/ 378 h 624"/>
                  <a:gd name="T14" fmla="*/ 294 w 580"/>
                  <a:gd name="T15" fmla="*/ 388 h 624"/>
                  <a:gd name="T16" fmla="*/ 302 w 580"/>
                  <a:gd name="T17" fmla="*/ 410 h 624"/>
                  <a:gd name="T18" fmla="*/ 350 w 580"/>
                  <a:gd name="T19" fmla="*/ 406 h 624"/>
                  <a:gd name="T20" fmla="*/ 340 w 580"/>
                  <a:gd name="T21" fmla="*/ 450 h 624"/>
                  <a:gd name="T22" fmla="*/ 362 w 580"/>
                  <a:gd name="T23" fmla="*/ 446 h 624"/>
                  <a:gd name="T24" fmla="*/ 410 w 580"/>
                  <a:gd name="T25" fmla="*/ 516 h 624"/>
                  <a:gd name="T26" fmla="*/ 440 w 580"/>
                  <a:gd name="T27" fmla="*/ 524 h 624"/>
                  <a:gd name="T28" fmla="*/ 456 w 580"/>
                  <a:gd name="T29" fmla="*/ 512 h 624"/>
                  <a:gd name="T30" fmla="*/ 482 w 580"/>
                  <a:gd name="T31" fmla="*/ 528 h 624"/>
                  <a:gd name="T32" fmla="*/ 528 w 580"/>
                  <a:gd name="T33" fmla="*/ 496 h 624"/>
                  <a:gd name="T34" fmla="*/ 534 w 580"/>
                  <a:gd name="T35" fmla="*/ 458 h 624"/>
                  <a:gd name="T36" fmla="*/ 566 w 580"/>
                  <a:gd name="T37" fmla="*/ 396 h 624"/>
                  <a:gd name="T38" fmla="*/ 572 w 580"/>
                  <a:gd name="T39" fmla="*/ 352 h 624"/>
                  <a:gd name="T40" fmla="*/ 572 w 580"/>
                  <a:gd name="T41" fmla="*/ 272 h 624"/>
                  <a:gd name="T42" fmla="*/ 534 w 580"/>
                  <a:gd name="T43" fmla="*/ 208 h 624"/>
                  <a:gd name="T44" fmla="*/ 516 w 580"/>
                  <a:gd name="T45" fmla="*/ 168 h 624"/>
                  <a:gd name="T46" fmla="*/ 474 w 580"/>
                  <a:gd name="T47" fmla="*/ 108 h 624"/>
                  <a:gd name="T48" fmla="*/ 454 w 580"/>
                  <a:gd name="T49" fmla="*/ 64 h 624"/>
                  <a:gd name="T50" fmla="*/ 422 w 580"/>
                  <a:gd name="T51" fmla="*/ 0 h 624"/>
                  <a:gd name="T52" fmla="*/ 404 w 580"/>
                  <a:gd name="T53" fmla="*/ 96 h 624"/>
                  <a:gd name="T54" fmla="*/ 384 w 580"/>
                  <a:gd name="T55" fmla="*/ 122 h 624"/>
                  <a:gd name="T56" fmla="*/ 356 w 580"/>
                  <a:gd name="T57" fmla="*/ 90 h 624"/>
                  <a:gd name="T58" fmla="*/ 326 w 580"/>
                  <a:gd name="T59" fmla="*/ 44 h 624"/>
                  <a:gd name="T60" fmla="*/ 340 w 580"/>
                  <a:gd name="T61" fmla="*/ 18 h 624"/>
                  <a:gd name="T62" fmla="*/ 292 w 580"/>
                  <a:gd name="T63" fmla="*/ 12 h 624"/>
                  <a:gd name="T64" fmla="*/ 268 w 580"/>
                  <a:gd name="T65" fmla="*/ 6 h 624"/>
                  <a:gd name="T66" fmla="*/ 264 w 580"/>
                  <a:gd name="T67" fmla="*/ 24 h 624"/>
                  <a:gd name="T68" fmla="*/ 240 w 580"/>
                  <a:gd name="T69" fmla="*/ 44 h 624"/>
                  <a:gd name="T70" fmla="*/ 222 w 580"/>
                  <a:gd name="T71" fmla="*/ 70 h 624"/>
                  <a:gd name="T72" fmla="*/ 190 w 580"/>
                  <a:gd name="T73" fmla="*/ 58 h 624"/>
                  <a:gd name="T74" fmla="*/ 174 w 580"/>
                  <a:gd name="T75" fmla="*/ 72 h 624"/>
                  <a:gd name="T76" fmla="*/ 156 w 580"/>
                  <a:gd name="T77" fmla="*/ 88 h 624"/>
                  <a:gd name="T78" fmla="*/ 140 w 580"/>
                  <a:gd name="T79" fmla="*/ 100 h 624"/>
                  <a:gd name="T80" fmla="*/ 112 w 580"/>
                  <a:gd name="T81" fmla="*/ 152 h 624"/>
                  <a:gd name="T82" fmla="*/ 80 w 580"/>
                  <a:gd name="T83" fmla="*/ 170 h 624"/>
                  <a:gd name="T84" fmla="*/ 44 w 580"/>
                  <a:gd name="T85" fmla="*/ 180 h 624"/>
                  <a:gd name="T86" fmla="*/ 8 w 580"/>
                  <a:gd name="T87" fmla="*/ 220 h 624"/>
                  <a:gd name="T88" fmla="*/ 10 w 580"/>
                  <a:gd name="T89" fmla="*/ 256 h 624"/>
                  <a:gd name="T90" fmla="*/ 14 w 580"/>
                  <a:gd name="T91" fmla="*/ 284 h 624"/>
                  <a:gd name="T92" fmla="*/ 14 w 580"/>
                  <a:gd name="T93" fmla="*/ 314 h 624"/>
                  <a:gd name="T94" fmla="*/ 486 w 580"/>
                  <a:gd name="T95" fmla="*/ 618 h 624"/>
                  <a:gd name="T96" fmla="*/ 458 w 580"/>
                  <a:gd name="T97" fmla="*/ 594 h 624"/>
                  <a:gd name="T98" fmla="*/ 484 w 580"/>
                  <a:gd name="T99" fmla="*/ 622 h 624"/>
                  <a:gd name="T100" fmla="*/ 502 w 580"/>
                  <a:gd name="T101" fmla="*/ 582 h 624"/>
                  <a:gd name="T102" fmla="*/ 498 w 580"/>
                  <a:gd name="T103" fmla="*/ 558 h 624"/>
                  <a:gd name="T104" fmla="*/ 436 w 580"/>
                  <a:gd name="T105" fmla="*/ 546 h 624"/>
                  <a:gd name="T106" fmla="*/ 344 w 580"/>
                  <a:gd name="T107" fmla="*/ 468 h 624"/>
                  <a:gd name="T108" fmla="*/ 320 w 580"/>
                  <a:gd name="T109" fmla="*/ 376 h 624"/>
                  <a:gd name="T110" fmla="*/ 330 w 580"/>
                  <a:gd name="T111" fmla="*/ 380 h 624"/>
                  <a:gd name="T112" fmla="*/ 356 w 580"/>
                  <a:gd name="T113" fmla="*/ 374 h 624"/>
                  <a:gd name="T114" fmla="*/ 2 w 580"/>
                  <a:gd name="T115" fmla="*/ 280 h 624"/>
                  <a:gd name="T116" fmla="*/ 376 w 580"/>
                  <a:gd name="T117" fmla="*/ 100 h 624"/>
                  <a:gd name="T118" fmla="*/ 340 w 580"/>
                  <a:gd name="T119" fmla="*/ 50 h 624"/>
                  <a:gd name="T120" fmla="*/ 246 w 580"/>
                  <a:gd name="T121" fmla="*/ 16 h 624"/>
                  <a:gd name="T122" fmla="*/ 256 w 580"/>
                  <a:gd name="T123" fmla="*/ 16 h 624"/>
                  <a:gd name="T124" fmla="*/ 264 w 580"/>
                  <a:gd name="T125" fmla="*/ 12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0" h="624">
                    <a:moveTo>
                      <a:pt x="26" y="320"/>
                    </a:moveTo>
                    <a:lnTo>
                      <a:pt x="26" y="320"/>
                    </a:lnTo>
                    <a:lnTo>
                      <a:pt x="26" y="322"/>
                    </a:lnTo>
                    <a:lnTo>
                      <a:pt x="22" y="324"/>
                    </a:lnTo>
                    <a:lnTo>
                      <a:pt x="22" y="326"/>
                    </a:lnTo>
                    <a:lnTo>
                      <a:pt x="26" y="332"/>
                    </a:lnTo>
                    <a:lnTo>
                      <a:pt x="28" y="340"/>
                    </a:lnTo>
                    <a:lnTo>
                      <a:pt x="28" y="360"/>
                    </a:lnTo>
                    <a:lnTo>
                      <a:pt x="32" y="362"/>
                    </a:lnTo>
                    <a:lnTo>
                      <a:pt x="36" y="374"/>
                    </a:lnTo>
                    <a:lnTo>
                      <a:pt x="36" y="384"/>
                    </a:lnTo>
                    <a:lnTo>
                      <a:pt x="38" y="384"/>
                    </a:lnTo>
                    <a:lnTo>
                      <a:pt x="38" y="398"/>
                    </a:lnTo>
                    <a:lnTo>
                      <a:pt x="36" y="420"/>
                    </a:lnTo>
                    <a:lnTo>
                      <a:pt x="26" y="420"/>
                    </a:lnTo>
                    <a:lnTo>
                      <a:pt x="28" y="430"/>
                    </a:lnTo>
                    <a:lnTo>
                      <a:pt x="36" y="432"/>
                    </a:lnTo>
                    <a:lnTo>
                      <a:pt x="40" y="434"/>
                    </a:lnTo>
                    <a:lnTo>
                      <a:pt x="40" y="438"/>
                    </a:lnTo>
                    <a:lnTo>
                      <a:pt x="44" y="440"/>
                    </a:lnTo>
                    <a:lnTo>
                      <a:pt x="46" y="442"/>
                    </a:lnTo>
                    <a:lnTo>
                      <a:pt x="50" y="442"/>
                    </a:lnTo>
                    <a:lnTo>
                      <a:pt x="56" y="440"/>
                    </a:lnTo>
                    <a:lnTo>
                      <a:pt x="62" y="446"/>
                    </a:lnTo>
                    <a:lnTo>
                      <a:pt x="68" y="446"/>
                    </a:lnTo>
                    <a:lnTo>
                      <a:pt x="74" y="440"/>
                    </a:lnTo>
                    <a:lnTo>
                      <a:pt x="80" y="430"/>
                    </a:lnTo>
                    <a:lnTo>
                      <a:pt x="84" y="434"/>
                    </a:lnTo>
                    <a:lnTo>
                      <a:pt x="86" y="434"/>
                    </a:lnTo>
                    <a:lnTo>
                      <a:pt x="90" y="438"/>
                    </a:lnTo>
                    <a:lnTo>
                      <a:pt x="90" y="434"/>
                    </a:lnTo>
                    <a:lnTo>
                      <a:pt x="90" y="430"/>
                    </a:lnTo>
                    <a:lnTo>
                      <a:pt x="90" y="424"/>
                    </a:lnTo>
                    <a:lnTo>
                      <a:pt x="96" y="428"/>
                    </a:lnTo>
                    <a:lnTo>
                      <a:pt x="110" y="424"/>
                    </a:lnTo>
                    <a:lnTo>
                      <a:pt x="126" y="420"/>
                    </a:lnTo>
                    <a:lnTo>
                      <a:pt x="128" y="422"/>
                    </a:lnTo>
                    <a:lnTo>
                      <a:pt x="130" y="424"/>
                    </a:lnTo>
                    <a:lnTo>
                      <a:pt x="138" y="420"/>
                    </a:lnTo>
                    <a:lnTo>
                      <a:pt x="144" y="422"/>
                    </a:lnTo>
                    <a:lnTo>
                      <a:pt x="146" y="424"/>
                    </a:lnTo>
                    <a:lnTo>
                      <a:pt x="148" y="422"/>
                    </a:lnTo>
                    <a:lnTo>
                      <a:pt x="154" y="420"/>
                    </a:lnTo>
                    <a:lnTo>
                      <a:pt x="154" y="414"/>
                    </a:lnTo>
                    <a:lnTo>
                      <a:pt x="156" y="412"/>
                    </a:lnTo>
                    <a:lnTo>
                      <a:pt x="158" y="406"/>
                    </a:lnTo>
                    <a:lnTo>
                      <a:pt x="162" y="406"/>
                    </a:lnTo>
                    <a:lnTo>
                      <a:pt x="164" y="406"/>
                    </a:lnTo>
                    <a:lnTo>
                      <a:pt x="166" y="406"/>
                    </a:lnTo>
                    <a:lnTo>
                      <a:pt x="168" y="406"/>
                    </a:lnTo>
                    <a:lnTo>
                      <a:pt x="168" y="404"/>
                    </a:lnTo>
                    <a:lnTo>
                      <a:pt x="172" y="402"/>
                    </a:lnTo>
                    <a:lnTo>
                      <a:pt x="174" y="402"/>
                    </a:lnTo>
                    <a:lnTo>
                      <a:pt x="180" y="402"/>
                    </a:lnTo>
                    <a:lnTo>
                      <a:pt x="180" y="396"/>
                    </a:lnTo>
                    <a:lnTo>
                      <a:pt x="182" y="394"/>
                    </a:lnTo>
                    <a:lnTo>
                      <a:pt x="184" y="394"/>
                    </a:lnTo>
                    <a:lnTo>
                      <a:pt x="184" y="392"/>
                    </a:lnTo>
                    <a:lnTo>
                      <a:pt x="190" y="392"/>
                    </a:lnTo>
                    <a:lnTo>
                      <a:pt x="198" y="394"/>
                    </a:lnTo>
                    <a:lnTo>
                      <a:pt x="210" y="392"/>
                    </a:lnTo>
                    <a:lnTo>
                      <a:pt x="230" y="384"/>
                    </a:lnTo>
                    <a:lnTo>
                      <a:pt x="248" y="378"/>
                    </a:lnTo>
                    <a:lnTo>
                      <a:pt x="256" y="378"/>
                    </a:lnTo>
                    <a:lnTo>
                      <a:pt x="264" y="378"/>
                    </a:lnTo>
                    <a:lnTo>
                      <a:pt x="266" y="380"/>
                    </a:lnTo>
                    <a:lnTo>
                      <a:pt x="268" y="384"/>
                    </a:lnTo>
                    <a:lnTo>
                      <a:pt x="272" y="388"/>
                    </a:lnTo>
                    <a:lnTo>
                      <a:pt x="276" y="388"/>
                    </a:lnTo>
                    <a:lnTo>
                      <a:pt x="282" y="388"/>
                    </a:lnTo>
                    <a:lnTo>
                      <a:pt x="290" y="388"/>
                    </a:lnTo>
                    <a:lnTo>
                      <a:pt x="294" y="388"/>
                    </a:lnTo>
                    <a:lnTo>
                      <a:pt x="294" y="392"/>
                    </a:lnTo>
                    <a:lnTo>
                      <a:pt x="298" y="394"/>
                    </a:lnTo>
                    <a:lnTo>
                      <a:pt x="294" y="398"/>
                    </a:lnTo>
                    <a:lnTo>
                      <a:pt x="302" y="398"/>
                    </a:lnTo>
                    <a:lnTo>
                      <a:pt x="304" y="398"/>
                    </a:lnTo>
                    <a:lnTo>
                      <a:pt x="302" y="404"/>
                    </a:lnTo>
                    <a:lnTo>
                      <a:pt x="300" y="404"/>
                    </a:lnTo>
                    <a:lnTo>
                      <a:pt x="300" y="406"/>
                    </a:lnTo>
                    <a:lnTo>
                      <a:pt x="302" y="410"/>
                    </a:lnTo>
                    <a:lnTo>
                      <a:pt x="312" y="412"/>
                    </a:lnTo>
                    <a:lnTo>
                      <a:pt x="312" y="422"/>
                    </a:lnTo>
                    <a:lnTo>
                      <a:pt x="318" y="434"/>
                    </a:lnTo>
                    <a:lnTo>
                      <a:pt x="322" y="438"/>
                    </a:lnTo>
                    <a:lnTo>
                      <a:pt x="338" y="420"/>
                    </a:lnTo>
                    <a:lnTo>
                      <a:pt x="340" y="420"/>
                    </a:lnTo>
                    <a:lnTo>
                      <a:pt x="344" y="420"/>
                    </a:lnTo>
                    <a:lnTo>
                      <a:pt x="348" y="412"/>
                    </a:lnTo>
                    <a:lnTo>
                      <a:pt x="350" y="406"/>
                    </a:lnTo>
                    <a:lnTo>
                      <a:pt x="354" y="406"/>
                    </a:lnTo>
                    <a:lnTo>
                      <a:pt x="354" y="410"/>
                    </a:lnTo>
                    <a:lnTo>
                      <a:pt x="354" y="420"/>
                    </a:lnTo>
                    <a:lnTo>
                      <a:pt x="346" y="432"/>
                    </a:lnTo>
                    <a:lnTo>
                      <a:pt x="348" y="438"/>
                    </a:lnTo>
                    <a:lnTo>
                      <a:pt x="348" y="442"/>
                    </a:lnTo>
                    <a:lnTo>
                      <a:pt x="344" y="446"/>
                    </a:lnTo>
                    <a:lnTo>
                      <a:pt x="340" y="446"/>
                    </a:lnTo>
                    <a:lnTo>
                      <a:pt x="340" y="450"/>
                    </a:lnTo>
                    <a:lnTo>
                      <a:pt x="344" y="448"/>
                    </a:lnTo>
                    <a:lnTo>
                      <a:pt x="348" y="446"/>
                    </a:lnTo>
                    <a:lnTo>
                      <a:pt x="350" y="442"/>
                    </a:lnTo>
                    <a:lnTo>
                      <a:pt x="354" y="432"/>
                    </a:lnTo>
                    <a:lnTo>
                      <a:pt x="358" y="432"/>
                    </a:lnTo>
                    <a:lnTo>
                      <a:pt x="358" y="434"/>
                    </a:lnTo>
                    <a:lnTo>
                      <a:pt x="356" y="434"/>
                    </a:lnTo>
                    <a:lnTo>
                      <a:pt x="358" y="438"/>
                    </a:lnTo>
                    <a:lnTo>
                      <a:pt x="362" y="446"/>
                    </a:lnTo>
                    <a:lnTo>
                      <a:pt x="364" y="456"/>
                    </a:lnTo>
                    <a:lnTo>
                      <a:pt x="362" y="460"/>
                    </a:lnTo>
                    <a:lnTo>
                      <a:pt x="376" y="456"/>
                    </a:lnTo>
                    <a:lnTo>
                      <a:pt x="382" y="476"/>
                    </a:lnTo>
                    <a:lnTo>
                      <a:pt x="382" y="496"/>
                    </a:lnTo>
                    <a:lnTo>
                      <a:pt x="392" y="502"/>
                    </a:lnTo>
                    <a:lnTo>
                      <a:pt x="392" y="506"/>
                    </a:lnTo>
                    <a:lnTo>
                      <a:pt x="394" y="510"/>
                    </a:lnTo>
                    <a:lnTo>
                      <a:pt x="410" y="516"/>
                    </a:lnTo>
                    <a:lnTo>
                      <a:pt x="410" y="514"/>
                    </a:lnTo>
                    <a:lnTo>
                      <a:pt x="412" y="512"/>
                    </a:lnTo>
                    <a:lnTo>
                      <a:pt x="418" y="514"/>
                    </a:lnTo>
                    <a:lnTo>
                      <a:pt x="418" y="516"/>
                    </a:lnTo>
                    <a:lnTo>
                      <a:pt x="422" y="524"/>
                    </a:lnTo>
                    <a:lnTo>
                      <a:pt x="428" y="528"/>
                    </a:lnTo>
                    <a:lnTo>
                      <a:pt x="434" y="528"/>
                    </a:lnTo>
                    <a:lnTo>
                      <a:pt x="438" y="528"/>
                    </a:lnTo>
                    <a:lnTo>
                      <a:pt x="440" y="524"/>
                    </a:lnTo>
                    <a:lnTo>
                      <a:pt x="444" y="520"/>
                    </a:lnTo>
                    <a:lnTo>
                      <a:pt x="446" y="514"/>
                    </a:lnTo>
                    <a:lnTo>
                      <a:pt x="452" y="514"/>
                    </a:lnTo>
                    <a:lnTo>
                      <a:pt x="452" y="512"/>
                    </a:lnTo>
                    <a:lnTo>
                      <a:pt x="448" y="510"/>
                    </a:lnTo>
                    <a:lnTo>
                      <a:pt x="458" y="504"/>
                    </a:lnTo>
                    <a:lnTo>
                      <a:pt x="458" y="506"/>
                    </a:lnTo>
                    <a:lnTo>
                      <a:pt x="462" y="510"/>
                    </a:lnTo>
                    <a:lnTo>
                      <a:pt x="456" y="512"/>
                    </a:lnTo>
                    <a:lnTo>
                      <a:pt x="454" y="516"/>
                    </a:lnTo>
                    <a:lnTo>
                      <a:pt x="466" y="514"/>
                    </a:lnTo>
                    <a:lnTo>
                      <a:pt x="462" y="522"/>
                    </a:lnTo>
                    <a:lnTo>
                      <a:pt x="474" y="528"/>
                    </a:lnTo>
                    <a:lnTo>
                      <a:pt x="474" y="532"/>
                    </a:lnTo>
                    <a:lnTo>
                      <a:pt x="476" y="534"/>
                    </a:lnTo>
                    <a:lnTo>
                      <a:pt x="476" y="532"/>
                    </a:lnTo>
                    <a:lnTo>
                      <a:pt x="480" y="528"/>
                    </a:lnTo>
                    <a:lnTo>
                      <a:pt x="482" y="528"/>
                    </a:lnTo>
                    <a:lnTo>
                      <a:pt x="484" y="528"/>
                    </a:lnTo>
                    <a:lnTo>
                      <a:pt x="490" y="524"/>
                    </a:lnTo>
                    <a:lnTo>
                      <a:pt x="492" y="516"/>
                    </a:lnTo>
                    <a:lnTo>
                      <a:pt x="498" y="506"/>
                    </a:lnTo>
                    <a:lnTo>
                      <a:pt x="512" y="506"/>
                    </a:lnTo>
                    <a:lnTo>
                      <a:pt x="522" y="506"/>
                    </a:lnTo>
                    <a:lnTo>
                      <a:pt x="522" y="504"/>
                    </a:lnTo>
                    <a:lnTo>
                      <a:pt x="528" y="502"/>
                    </a:lnTo>
                    <a:lnTo>
                      <a:pt x="528" y="496"/>
                    </a:lnTo>
                    <a:lnTo>
                      <a:pt x="530" y="492"/>
                    </a:lnTo>
                    <a:lnTo>
                      <a:pt x="528" y="492"/>
                    </a:lnTo>
                    <a:lnTo>
                      <a:pt x="526" y="488"/>
                    </a:lnTo>
                    <a:lnTo>
                      <a:pt x="522" y="486"/>
                    </a:lnTo>
                    <a:lnTo>
                      <a:pt x="522" y="484"/>
                    </a:lnTo>
                    <a:lnTo>
                      <a:pt x="530" y="478"/>
                    </a:lnTo>
                    <a:lnTo>
                      <a:pt x="530" y="474"/>
                    </a:lnTo>
                    <a:lnTo>
                      <a:pt x="530" y="468"/>
                    </a:lnTo>
                    <a:lnTo>
                      <a:pt x="534" y="458"/>
                    </a:lnTo>
                    <a:lnTo>
                      <a:pt x="538" y="448"/>
                    </a:lnTo>
                    <a:lnTo>
                      <a:pt x="544" y="438"/>
                    </a:lnTo>
                    <a:lnTo>
                      <a:pt x="544" y="424"/>
                    </a:lnTo>
                    <a:lnTo>
                      <a:pt x="544" y="416"/>
                    </a:lnTo>
                    <a:lnTo>
                      <a:pt x="552" y="416"/>
                    </a:lnTo>
                    <a:lnTo>
                      <a:pt x="552" y="410"/>
                    </a:lnTo>
                    <a:lnTo>
                      <a:pt x="556" y="404"/>
                    </a:lnTo>
                    <a:lnTo>
                      <a:pt x="566" y="402"/>
                    </a:lnTo>
                    <a:lnTo>
                      <a:pt x="566" y="396"/>
                    </a:lnTo>
                    <a:lnTo>
                      <a:pt x="564" y="396"/>
                    </a:lnTo>
                    <a:lnTo>
                      <a:pt x="564" y="394"/>
                    </a:lnTo>
                    <a:lnTo>
                      <a:pt x="566" y="388"/>
                    </a:lnTo>
                    <a:lnTo>
                      <a:pt x="570" y="388"/>
                    </a:lnTo>
                    <a:lnTo>
                      <a:pt x="572" y="384"/>
                    </a:lnTo>
                    <a:lnTo>
                      <a:pt x="572" y="374"/>
                    </a:lnTo>
                    <a:lnTo>
                      <a:pt x="572" y="368"/>
                    </a:lnTo>
                    <a:lnTo>
                      <a:pt x="572" y="366"/>
                    </a:lnTo>
                    <a:lnTo>
                      <a:pt x="572" y="352"/>
                    </a:lnTo>
                    <a:lnTo>
                      <a:pt x="572" y="340"/>
                    </a:lnTo>
                    <a:lnTo>
                      <a:pt x="576" y="340"/>
                    </a:lnTo>
                    <a:lnTo>
                      <a:pt x="580" y="332"/>
                    </a:lnTo>
                    <a:lnTo>
                      <a:pt x="580" y="322"/>
                    </a:lnTo>
                    <a:lnTo>
                      <a:pt x="576" y="316"/>
                    </a:lnTo>
                    <a:lnTo>
                      <a:pt x="570" y="302"/>
                    </a:lnTo>
                    <a:lnTo>
                      <a:pt x="570" y="294"/>
                    </a:lnTo>
                    <a:lnTo>
                      <a:pt x="572" y="284"/>
                    </a:lnTo>
                    <a:lnTo>
                      <a:pt x="572" y="272"/>
                    </a:lnTo>
                    <a:lnTo>
                      <a:pt x="570" y="262"/>
                    </a:lnTo>
                    <a:lnTo>
                      <a:pt x="556" y="256"/>
                    </a:lnTo>
                    <a:lnTo>
                      <a:pt x="556" y="250"/>
                    </a:lnTo>
                    <a:lnTo>
                      <a:pt x="556" y="244"/>
                    </a:lnTo>
                    <a:lnTo>
                      <a:pt x="548" y="240"/>
                    </a:lnTo>
                    <a:lnTo>
                      <a:pt x="544" y="238"/>
                    </a:lnTo>
                    <a:lnTo>
                      <a:pt x="540" y="226"/>
                    </a:lnTo>
                    <a:lnTo>
                      <a:pt x="540" y="214"/>
                    </a:lnTo>
                    <a:lnTo>
                      <a:pt x="534" y="208"/>
                    </a:lnTo>
                    <a:lnTo>
                      <a:pt x="522" y="206"/>
                    </a:lnTo>
                    <a:lnTo>
                      <a:pt x="522" y="190"/>
                    </a:lnTo>
                    <a:lnTo>
                      <a:pt x="520" y="184"/>
                    </a:lnTo>
                    <a:lnTo>
                      <a:pt x="516" y="178"/>
                    </a:lnTo>
                    <a:lnTo>
                      <a:pt x="512" y="178"/>
                    </a:lnTo>
                    <a:lnTo>
                      <a:pt x="516" y="176"/>
                    </a:lnTo>
                    <a:lnTo>
                      <a:pt x="516" y="172"/>
                    </a:lnTo>
                    <a:lnTo>
                      <a:pt x="516" y="170"/>
                    </a:lnTo>
                    <a:lnTo>
                      <a:pt x="516" y="168"/>
                    </a:lnTo>
                    <a:lnTo>
                      <a:pt x="516" y="166"/>
                    </a:lnTo>
                    <a:lnTo>
                      <a:pt x="494" y="154"/>
                    </a:lnTo>
                    <a:lnTo>
                      <a:pt x="484" y="150"/>
                    </a:lnTo>
                    <a:lnTo>
                      <a:pt x="480" y="144"/>
                    </a:lnTo>
                    <a:lnTo>
                      <a:pt x="476" y="136"/>
                    </a:lnTo>
                    <a:lnTo>
                      <a:pt x="476" y="130"/>
                    </a:lnTo>
                    <a:lnTo>
                      <a:pt x="476" y="122"/>
                    </a:lnTo>
                    <a:lnTo>
                      <a:pt x="476" y="114"/>
                    </a:lnTo>
                    <a:lnTo>
                      <a:pt x="474" y="108"/>
                    </a:lnTo>
                    <a:lnTo>
                      <a:pt x="472" y="104"/>
                    </a:lnTo>
                    <a:lnTo>
                      <a:pt x="464" y="96"/>
                    </a:lnTo>
                    <a:lnTo>
                      <a:pt x="464" y="88"/>
                    </a:lnTo>
                    <a:lnTo>
                      <a:pt x="466" y="82"/>
                    </a:lnTo>
                    <a:lnTo>
                      <a:pt x="466" y="76"/>
                    </a:lnTo>
                    <a:lnTo>
                      <a:pt x="464" y="70"/>
                    </a:lnTo>
                    <a:lnTo>
                      <a:pt x="458" y="70"/>
                    </a:lnTo>
                    <a:lnTo>
                      <a:pt x="456" y="64"/>
                    </a:lnTo>
                    <a:lnTo>
                      <a:pt x="454" y="64"/>
                    </a:lnTo>
                    <a:lnTo>
                      <a:pt x="454" y="58"/>
                    </a:lnTo>
                    <a:lnTo>
                      <a:pt x="446" y="60"/>
                    </a:lnTo>
                    <a:lnTo>
                      <a:pt x="446" y="64"/>
                    </a:lnTo>
                    <a:lnTo>
                      <a:pt x="444" y="64"/>
                    </a:lnTo>
                    <a:lnTo>
                      <a:pt x="444" y="62"/>
                    </a:lnTo>
                    <a:lnTo>
                      <a:pt x="440" y="62"/>
                    </a:lnTo>
                    <a:lnTo>
                      <a:pt x="438" y="42"/>
                    </a:lnTo>
                    <a:lnTo>
                      <a:pt x="436" y="30"/>
                    </a:lnTo>
                    <a:lnTo>
                      <a:pt x="422" y="0"/>
                    </a:lnTo>
                    <a:lnTo>
                      <a:pt x="416" y="0"/>
                    </a:lnTo>
                    <a:lnTo>
                      <a:pt x="412" y="24"/>
                    </a:lnTo>
                    <a:lnTo>
                      <a:pt x="412" y="44"/>
                    </a:lnTo>
                    <a:lnTo>
                      <a:pt x="410" y="48"/>
                    </a:lnTo>
                    <a:lnTo>
                      <a:pt x="408" y="60"/>
                    </a:lnTo>
                    <a:lnTo>
                      <a:pt x="410" y="70"/>
                    </a:lnTo>
                    <a:lnTo>
                      <a:pt x="410" y="80"/>
                    </a:lnTo>
                    <a:lnTo>
                      <a:pt x="410" y="94"/>
                    </a:lnTo>
                    <a:lnTo>
                      <a:pt x="404" y="96"/>
                    </a:lnTo>
                    <a:lnTo>
                      <a:pt x="404" y="100"/>
                    </a:lnTo>
                    <a:lnTo>
                      <a:pt x="404" y="106"/>
                    </a:lnTo>
                    <a:lnTo>
                      <a:pt x="400" y="112"/>
                    </a:lnTo>
                    <a:lnTo>
                      <a:pt x="400" y="116"/>
                    </a:lnTo>
                    <a:lnTo>
                      <a:pt x="400" y="122"/>
                    </a:lnTo>
                    <a:lnTo>
                      <a:pt x="398" y="122"/>
                    </a:lnTo>
                    <a:lnTo>
                      <a:pt x="394" y="122"/>
                    </a:lnTo>
                    <a:lnTo>
                      <a:pt x="390" y="122"/>
                    </a:lnTo>
                    <a:lnTo>
                      <a:pt x="384" y="122"/>
                    </a:lnTo>
                    <a:lnTo>
                      <a:pt x="382" y="122"/>
                    </a:lnTo>
                    <a:lnTo>
                      <a:pt x="380" y="116"/>
                    </a:lnTo>
                    <a:lnTo>
                      <a:pt x="376" y="108"/>
                    </a:lnTo>
                    <a:lnTo>
                      <a:pt x="374" y="108"/>
                    </a:lnTo>
                    <a:lnTo>
                      <a:pt x="372" y="108"/>
                    </a:lnTo>
                    <a:lnTo>
                      <a:pt x="366" y="106"/>
                    </a:lnTo>
                    <a:lnTo>
                      <a:pt x="364" y="100"/>
                    </a:lnTo>
                    <a:lnTo>
                      <a:pt x="358" y="96"/>
                    </a:lnTo>
                    <a:lnTo>
                      <a:pt x="356" y="90"/>
                    </a:lnTo>
                    <a:lnTo>
                      <a:pt x="346" y="88"/>
                    </a:lnTo>
                    <a:lnTo>
                      <a:pt x="338" y="88"/>
                    </a:lnTo>
                    <a:lnTo>
                      <a:pt x="338" y="82"/>
                    </a:lnTo>
                    <a:lnTo>
                      <a:pt x="322" y="76"/>
                    </a:lnTo>
                    <a:lnTo>
                      <a:pt x="322" y="60"/>
                    </a:lnTo>
                    <a:lnTo>
                      <a:pt x="328" y="58"/>
                    </a:lnTo>
                    <a:lnTo>
                      <a:pt x="330" y="50"/>
                    </a:lnTo>
                    <a:lnTo>
                      <a:pt x="328" y="48"/>
                    </a:lnTo>
                    <a:lnTo>
                      <a:pt x="326" y="44"/>
                    </a:lnTo>
                    <a:lnTo>
                      <a:pt x="330" y="44"/>
                    </a:lnTo>
                    <a:lnTo>
                      <a:pt x="338" y="44"/>
                    </a:lnTo>
                    <a:lnTo>
                      <a:pt x="338" y="36"/>
                    </a:lnTo>
                    <a:lnTo>
                      <a:pt x="336" y="36"/>
                    </a:lnTo>
                    <a:lnTo>
                      <a:pt x="336" y="34"/>
                    </a:lnTo>
                    <a:lnTo>
                      <a:pt x="338" y="32"/>
                    </a:lnTo>
                    <a:lnTo>
                      <a:pt x="340" y="30"/>
                    </a:lnTo>
                    <a:lnTo>
                      <a:pt x="344" y="26"/>
                    </a:lnTo>
                    <a:lnTo>
                      <a:pt x="340" y="18"/>
                    </a:lnTo>
                    <a:lnTo>
                      <a:pt x="328" y="24"/>
                    </a:lnTo>
                    <a:lnTo>
                      <a:pt x="326" y="18"/>
                    </a:lnTo>
                    <a:lnTo>
                      <a:pt x="316" y="18"/>
                    </a:lnTo>
                    <a:lnTo>
                      <a:pt x="302" y="16"/>
                    </a:lnTo>
                    <a:lnTo>
                      <a:pt x="300" y="16"/>
                    </a:lnTo>
                    <a:lnTo>
                      <a:pt x="298" y="16"/>
                    </a:lnTo>
                    <a:lnTo>
                      <a:pt x="300" y="16"/>
                    </a:lnTo>
                    <a:lnTo>
                      <a:pt x="294" y="14"/>
                    </a:lnTo>
                    <a:lnTo>
                      <a:pt x="292" y="12"/>
                    </a:lnTo>
                    <a:lnTo>
                      <a:pt x="290" y="14"/>
                    </a:lnTo>
                    <a:lnTo>
                      <a:pt x="286" y="14"/>
                    </a:lnTo>
                    <a:lnTo>
                      <a:pt x="290" y="16"/>
                    </a:lnTo>
                    <a:lnTo>
                      <a:pt x="284" y="14"/>
                    </a:lnTo>
                    <a:lnTo>
                      <a:pt x="282" y="14"/>
                    </a:lnTo>
                    <a:lnTo>
                      <a:pt x="284" y="14"/>
                    </a:lnTo>
                    <a:lnTo>
                      <a:pt x="280" y="8"/>
                    </a:lnTo>
                    <a:lnTo>
                      <a:pt x="274" y="6"/>
                    </a:lnTo>
                    <a:lnTo>
                      <a:pt x="268" y="6"/>
                    </a:lnTo>
                    <a:lnTo>
                      <a:pt x="274" y="12"/>
                    </a:lnTo>
                    <a:lnTo>
                      <a:pt x="286" y="18"/>
                    </a:lnTo>
                    <a:lnTo>
                      <a:pt x="284" y="24"/>
                    </a:lnTo>
                    <a:lnTo>
                      <a:pt x="284" y="26"/>
                    </a:lnTo>
                    <a:lnTo>
                      <a:pt x="282" y="24"/>
                    </a:lnTo>
                    <a:lnTo>
                      <a:pt x="282" y="30"/>
                    </a:lnTo>
                    <a:lnTo>
                      <a:pt x="276" y="30"/>
                    </a:lnTo>
                    <a:lnTo>
                      <a:pt x="272" y="26"/>
                    </a:lnTo>
                    <a:lnTo>
                      <a:pt x="264" y="24"/>
                    </a:lnTo>
                    <a:lnTo>
                      <a:pt x="258" y="22"/>
                    </a:lnTo>
                    <a:lnTo>
                      <a:pt x="256" y="30"/>
                    </a:lnTo>
                    <a:lnTo>
                      <a:pt x="254" y="26"/>
                    </a:lnTo>
                    <a:lnTo>
                      <a:pt x="250" y="24"/>
                    </a:lnTo>
                    <a:lnTo>
                      <a:pt x="246" y="36"/>
                    </a:lnTo>
                    <a:lnTo>
                      <a:pt x="248" y="42"/>
                    </a:lnTo>
                    <a:lnTo>
                      <a:pt x="250" y="44"/>
                    </a:lnTo>
                    <a:lnTo>
                      <a:pt x="246" y="44"/>
                    </a:lnTo>
                    <a:lnTo>
                      <a:pt x="240" y="44"/>
                    </a:lnTo>
                    <a:lnTo>
                      <a:pt x="240" y="54"/>
                    </a:lnTo>
                    <a:lnTo>
                      <a:pt x="236" y="58"/>
                    </a:lnTo>
                    <a:lnTo>
                      <a:pt x="232" y="60"/>
                    </a:lnTo>
                    <a:lnTo>
                      <a:pt x="238" y="70"/>
                    </a:lnTo>
                    <a:lnTo>
                      <a:pt x="238" y="72"/>
                    </a:lnTo>
                    <a:lnTo>
                      <a:pt x="230" y="72"/>
                    </a:lnTo>
                    <a:lnTo>
                      <a:pt x="228" y="72"/>
                    </a:lnTo>
                    <a:lnTo>
                      <a:pt x="226" y="70"/>
                    </a:lnTo>
                    <a:lnTo>
                      <a:pt x="222" y="70"/>
                    </a:lnTo>
                    <a:lnTo>
                      <a:pt x="218" y="70"/>
                    </a:lnTo>
                    <a:lnTo>
                      <a:pt x="218" y="78"/>
                    </a:lnTo>
                    <a:lnTo>
                      <a:pt x="212" y="80"/>
                    </a:lnTo>
                    <a:lnTo>
                      <a:pt x="216" y="68"/>
                    </a:lnTo>
                    <a:lnTo>
                      <a:pt x="212" y="62"/>
                    </a:lnTo>
                    <a:lnTo>
                      <a:pt x="208" y="58"/>
                    </a:lnTo>
                    <a:lnTo>
                      <a:pt x="204" y="52"/>
                    </a:lnTo>
                    <a:lnTo>
                      <a:pt x="192" y="54"/>
                    </a:lnTo>
                    <a:lnTo>
                      <a:pt x="190" y="58"/>
                    </a:lnTo>
                    <a:lnTo>
                      <a:pt x="186" y="64"/>
                    </a:lnTo>
                    <a:lnTo>
                      <a:pt x="186" y="62"/>
                    </a:lnTo>
                    <a:lnTo>
                      <a:pt x="184" y="60"/>
                    </a:lnTo>
                    <a:lnTo>
                      <a:pt x="182" y="60"/>
                    </a:lnTo>
                    <a:lnTo>
                      <a:pt x="184" y="64"/>
                    </a:lnTo>
                    <a:lnTo>
                      <a:pt x="180" y="64"/>
                    </a:lnTo>
                    <a:lnTo>
                      <a:pt x="182" y="72"/>
                    </a:lnTo>
                    <a:lnTo>
                      <a:pt x="176" y="72"/>
                    </a:lnTo>
                    <a:lnTo>
                      <a:pt x="174" y="72"/>
                    </a:lnTo>
                    <a:lnTo>
                      <a:pt x="176" y="76"/>
                    </a:lnTo>
                    <a:lnTo>
                      <a:pt x="176" y="78"/>
                    </a:lnTo>
                    <a:lnTo>
                      <a:pt x="176" y="80"/>
                    </a:lnTo>
                    <a:lnTo>
                      <a:pt x="168" y="76"/>
                    </a:lnTo>
                    <a:lnTo>
                      <a:pt x="166" y="78"/>
                    </a:lnTo>
                    <a:lnTo>
                      <a:pt x="166" y="80"/>
                    </a:lnTo>
                    <a:lnTo>
                      <a:pt x="166" y="88"/>
                    </a:lnTo>
                    <a:lnTo>
                      <a:pt x="166" y="94"/>
                    </a:lnTo>
                    <a:lnTo>
                      <a:pt x="156" y="88"/>
                    </a:lnTo>
                    <a:lnTo>
                      <a:pt x="154" y="88"/>
                    </a:lnTo>
                    <a:lnTo>
                      <a:pt x="150" y="90"/>
                    </a:lnTo>
                    <a:lnTo>
                      <a:pt x="150" y="106"/>
                    </a:lnTo>
                    <a:lnTo>
                      <a:pt x="156" y="104"/>
                    </a:lnTo>
                    <a:lnTo>
                      <a:pt x="154" y="108"/>
                    </a:lnTo>
                    <a:lnTo>
                      <a:pt x="150" y="114"/>
                    </a:lnTo>
                    <a:lnTo>
                      <a:pt x="146" y="106"/>
                    </a:lnTo>
                    <a:lnTo>
                      <a:pt x="144" y="98"/>
                    </a:lnTo>
                    <a:lnTo>
                      <a:pt x="140" y="100"/>
                    </a:lnTo>
                    <a:lnTo>
                      <a:pt x="132" y="106"/>
                    </a:lnTo>
                    <a:lnTo>
                      <a:pt x="130" y="122"/>
                    </a:lnTo>
                    <a:lnTo>
                      <a:pt x="130" y="126"/>
                    </a:lnTo>
                    <a:lnTo>
                      <a:pt x="132" y="130"/>
                    </a:lnTo>
                    <a:lnTo>
                      <a:pt x="128" y="134"/>
                    </a:lnTo>
                    <a:lnTo>
                      <a:pt x="120" y="140"/>
                    </a:lnTo>
                    <a:lnTo>
                      <a:pt x="120" y="144"/>
                    </a:lnTo>
                    <a:lnTo>
                      <a:pt x="118" y="150"/>
                    </a:lnTo>
                    <a:lnTo>
                      <a:pt x="112" y="152"/>
                    </a:lnTo>
                    <a:lnTo>
                      <a:pt x="108" y="154"/>
                    </a:lnTo>
                    <a:lnTo>
                      <a:pt x="94" y="158"/>
                    </a:lnTo>
                    <a:lnTo>
                      <a:pt x="92" y="160"/>
                    </a:lnTo>
                    <a:lnTo>
                      <a:pt x="90" y="160"/>
                    </a:lnTo>
                    <a:lnTo>
                      <a:pt x="86" y="160"/>
                    </a:lnTo>
                    <a:lnTo>
                      <a:pt x="86" y="158"/>
                    </a:lnTo>
                    <a:lnTo>
                      <a:pt x="84" y="158"/>
                    </a:lnTo>
                    <a:lnTo>
                      <a:pt x="82" y="166"/>
                    </a:lnTo>
                    <a:lnTo>
                      <a:pt x="80" y="170"/>
                    </a:lnTo>
                    <a:lnTo>
                      <a:pt x="68" y="170"/>
                    </a:lnTo>
                    <a:lnTo>
                      <a:pt x="66" y="176"/>
                    </a:lnTo>
                    <a:lnTo>
                      <a:pt x="58" y="172"/>
                    </a:lnTo>
                    <a:lnTo>
                      <a:pt x="54" y="172"/>
                    </a:lnTo>
                    <a:lnTo>
                      <a:pt x="50" y="176"/>
                    </a:lnTo>
                    <a:lnTo>
                      <a:pt x="50" y="178"/>
                    </a:lnTo>
                    <a:lnTo>
                      <a:pt x="46" y="178"/>
                    </a:lnTo>
                    <a:lnTo>
                      <a:pt x="44" y="178"/>
                    </a:lnTo>
                    <a:lnTo>
                      <a:pt x="44" y="180"/>
                    </a:lnTo>
                    <a:lnTo>
                      <a:pt x="32" y="188"/>
                    </a:lnTo>
                    <a:lnTo>
                      <a:pt x="22" y="198"/>
                    </a:lnTo>
                    <a:lnTo>
                      <a:pt x="14" y="204"/>
                    </a:lnTo>
                    <a:lnTo>
                      <a:pt x="10" y="206"/>
                    </a:lnTo>
                    <a:lnTo>
                      <a:pt x="12" y="198"/>
                    </a:lnTo>
                    <a:lnTo>
                      <a:pt x="10" y="202"/>
                    </a:lnTo>
                    <a:lnTo>
                      <a:pt x="8" y="204"/>
                    </a:lnTo>
                    <a:lnTo>
                      <a:pt x="8" y="208"/>
                    </a:lnTo>
                    <a:lnTo>
                      <a:pt x="8" y="220"/>
                    </a:lnTo>
                    <a:lnTo>
                      <a:pt x="10" y="224"/>
                    </a:lnTo>
                    <a:lnTo>
                      <a:pt x="10" y="230"/>
                    </a:lnTo>
                    <a:lnTo>
                      <a:pt x="4" y="234"/>
                    </a:lnTo>
                    <a:lnTo>
                      <a:pt x="0" y="238"/>
                    </a:lnTo>
                    <a:lnTo>
                      <a:pt x="2" y="242"/>
                    </a:lnTo>
                    <a:lnTo>
                      <a:pt x="2" y="244"/>
                    </a:lnTo>
                    <a:lnTo>
                      <a:pt x="4" y="244"/>
                    </a:lnTo>
                    <a:lnTo>
                      <a:pt x="8" y="250"/>
                    </a:lnTo>
                    <a:lnTo>
                      <a:pt x="10" y="256"/>
                    </a:lnTo>
                    <a:lnTo>
                      <a:pt x="12" y="266"/>
                    </a:lnTo>
                    <a:lnTo>
                      <a:pt x="12" y="278"/>
                    </a:lnTo>
                    <a:lnTo>
                      <a:pt x="10" y="276"/>
                    </a:lnTo>
                    <a:lnTo>
                      <a:pt x="8" y="276"/>
                    </a:lnTo>
                    <a:lnTo>
                      <a:pt x="8" y="268"/>
                    </a:lnTo>
                    <a:lnTo>
                      <a:pt x="4" y="268"/>
                    </a:lnTo>
                    <a:lnTo>
                      <a:pt x="4" y="270"/>
                    </a:lnTo>
                    <a:lnTo>
                      <a:pt x="4" y="276"/>
                    </a:lnTo>
                    <a:lnTo>
                      <a:pt x="14" y="284"/>
                    </a:lnTo>
                    <a:lnTo>
                      <a:pt x="14" y="286"/>
                    </a:lnTo>
                    <a:lnTo>
                      <a:pt x="12" y="286"/>
                    </a:lnTo>
                    <a:lnTo>
                      <a:pt x="2" y="280"/>
                    </a:lnTo>
                    <a:lnTo>
                      <a:pt x="2" y="286"/>
                    </a:lnTo>
                    <a:lnTo>
                      <a:pt x="10" y="294"/>
                    </a:lnTo>
                    <a:lnTo>
                      <a:pt x="12" y="296"/>
                    </a:lnTo>
                    <a:lnTo>
                      <a:pt x="14" y="298"/>
                    </a:lnTo>
                    <a:lnTo>
                      <a:pt x="14" y="306"/>
                    </a:lnTo>
                    <a:lnTo>
                      <a:pt x="14" y="314"/>
                    </a:lnTo>
                    <a:lnTo>
                      <a:pt x="20" y="316"/>
                    </a:lnTo>
                    <a:lnTo>
                      <a:pt x="26" y="320"/>
                    </a:lnTo>
                    <a:lnTo>
                      <a:pt x="26" y="320"/>
                    </a:lnTo>
                    <a:lnTo>
                      <a:pt x="26" y="320"/>
                    </a:lnTo>
                    <a:close/>
                    <a:moveTo>
                      <a:pt x="486" y="618"/>
                    </a:moveTo>
                    <a:lnTo>
                      <a:pt x="490" y="622"/>
                    </a:lnTo>
                    <a:lnTo>
                      <a:pt x="490" y="620"/>
                    </a:lnTo>
                    <a:lnTo>
                      <a:pt x="486" y="618"/>
                    </a:lnTo>
                    <a:lnTo>
                      <a:pt x="486" y="618"/>
                    </a:lnTo>
                    <a:lnTo>
                      <a:pt x="486" y="618"/>
                    </a:lnTo>
                    <a:close/>
                    <a:moveTo>
                      <a:pt x="448" y="564"/>
                    </a:moveTo>
                    <a:lnTo>
                      <a:pt x="448" y="564"/>
                    </a:lnTo>
                    <a:lnTo>
                      <a:pt x="448" y="568"/>
                    </a:lnTo>
                    <a:lnTo>
                      <a:pt x="446" y="570"/>
                    </a:lnTo>
                    <a:lnTo>
                      <a:pt x="452" y="576"/>
                    </a:lnTo>
                    <a:lnTo>
                      <a:pt x="454" y="582"/>
                    </a:lnTo>
                    <a:lnTo>
                      <a:pt x="456" y="588"/>
                    </a:lnTo>
                    <a:lnTo>
                      <a:pt x="458" y="594"/>
                    </a:lnTo>
                    <a:lnTo>
                      <a:pt x="464" y="596"/>
                    </a:lnTo>
                    <a:lnTo>
                      <a:pt x="462" y="600"/>
                    </a:lnTo>
                    <a:lnTo>
                      <a:pt x="462" y="602"/>
                    </a:lnTo>
                    <a:lnTo>
                      <a:pt x="462" y="606"/>
                    </a:lnTo>
                    <a:lnTo>
                      <a:pt x="470" y="612"/>
                    </a:lnTo>
                    <a:lnTo>
                      <a:pt x="472" y="618"/>
                    </a:lnTo>
                    <a:lnTo>
                      <a:pt x="472" y="622"/>
                    </a:lnTo>
                    <a:lnTo>
                      <a:pt x="480" y="624"/>
                    </a:lnTo>
                    <a:lnTo>
                      <a:pt x="484" y="622"/>
                    </a:lnTo>
                    <a:lnTo>
                      <a:pt x="490" y="612"/>
                    </a:lnTo>
                    <a:lnTo>
                      <a:pt x="494" y="614"/>
                    </a:lnTo>
                    <a:lnTo>
                      <a:pt x="494" y="618"/>
                    </a:lnTo>
                    <a:lnTo>
                      <a:pt x="498" y="614"/>
                    </a:lnTo>
                    <a:lnTo>
                      <a:pt x="498" y="612"/>
                    </a:lnTo>
                    <a:lnTo>
                      <a:pt x="498" y="602"/>
                    </a:lnTo>
                    <a:lnTo>
                      <a:pt x="498" y="594"/>
                    </a:lnTo>
                    <a:lnTo>
                      <a:pt x="502" y="594"/>
                    </a:lnTo>
                    <a:lnTo>
                      <a:pt x="502" y="582"/>
                    </a:lnTo>
                    <a:lnTo>
                      <a:pt x="500" y="568"/>
                    </a:lnTo>
                    <a:lnTo>
                      <a:pt x="486" y="574"/>
                    </a:lnTo>
                    <a:lnTo>
                      <a:pt x="474" y="574"/>
                    </a:lnTo>
                    <a:lnTo>
                      <a:pt x="448" y="564"/>
                    </a:lnTo>
                    <a:lnTo>
                      <a:pt x="448" y="564"/>
                    </a:lnTo>
                    <a:lnTo>
                      <a:pt x="448" y="564"/>
                    </a:lnTo>
                    <a:close/>
                    <a:moveTo>
                      <a:pt x="498" y="548"/>
                    </a:moveTo>
                    <a:lnTo>
                      <a:pt x="498" y="548"/>
                    </a:lnTo>
                    <a:lnTo>
                      <a:pt x="498" y="558"/>
                    </a:lnTo>
                    <a:lnTo>
                      <a:pt x="502" y="558"/>
                    </a:lnTo>
                    <a:lnTo>
                      <a:pt x="502" y="556"/>
                    </a:lnTo>
                    <a:lnTo>
                      <a:pt x="500" y="550"/>
                    </a:lnTo>
                    <a:lnTo>
                      <a:pt x="498" y="548"/>
                    </a:lnTo>
                    <a:lnTo>
                      <a:pt x="498" y="548"/>
                    </a:lnTo>
                    <a:lnTo>
                      <a:pt x="498" y="548"/>
                    </a:lnTo>
                    <a:close/>
                    <a:moveTo>
                      <a:pt x="436" y="542"/>
                    </a:moveTo>
                    <a:lnTo>
                      <a:pt x="436" y="542"/>
                    </a:lnTo>
                    <a:lnTo>
                      <a:pt x="436" y="546"/>
                    </a:lnTo>
                    <a:lnTo>
                      <a:pt x="436" y="548"/>
                    </a:lnTo>
                    <a:lnTo>
                      <a:pt x="438" y="552"/>
                    </a:lnTo>
                    <a:lnTo>
                      <a:pt x="440" y="548"/>
                    </a:lnTo>
                    <a:lnTo>
                      <a:pt x="440" y="542"/>
                    </a:lnTo>
                    <a:lnTo>
                      <a:pt x="436" y="542"/>
                    </a:lnTo>
                    <a:lnTo>
                      <a:pt x="436" y="542"/>
                    </a:lnTo>
                    <a:lnTo>
                      <a:pt x="436" y="542"/>
                    </a:lnTo>
                    <a:close/>
                    <a:moveTo>
                      <a:pt x="346" y="460"/>
                    </a:moveTo>
                    <a:lnTo>
                      <a:pt x="344" y="468"/>
                    </a:lnTo>
                    <a:lnTo>
                      <a:pt x="354" y="466"/>
                    </a:lnTo>
                    <a:lnTo>
                      <a:pt x="356" y="464"/>
                    </a:lnTo>
                    <a:lnTo>
                      <a:pt x="354" y="464"/>
                    </a:lnTo>
                    <a:lnTo>
                      <a:pt x="346" y="460"/>
                    </a:lnTo>
                    <a:lnTo>
                      <a:pt x="346" y="460"/>
                    </a:lnTo>
                    <a:lnTo>
                      <a:pt x="346" y="460"/>
                    </a:lnTo>
                    <a:close/>
                    <a:moveTo>
                      <a:pt x="320" y="374"/>
                    </a:moveTo>
                    <a:lnTo>
                      <a:pt x="320" y="374"/>
                    </a:lnTo>
                    <a:lnTo>
                      <a:pt x="320" y="376"/>
                    </a:lnTo>
                    <a:lnTo>
                      <a:pt x="318" y="378"/>
                    </a:lnTo>
                    <a:lnTo>
                      <a:pt x="318" y="376"/>
                    </a:lnTo>
                    <a:lnTo>
                      <a:pt x="318" y="374"/>
                    </a:lnTo>
                    <a:lnTo>
                      <a:pt x="320" y="374"/>
                    </a:lnTo>
                    <a:lnTo>
                      <a:pt x="320" y="374"/>
                    </a:lnTo>
                    <a:lnTo>
                      <a:pt x="320" y="374"/>
                    </a:lnTo>
                    <a:close/>
                    <a:moveTo>
                      <a:pt x="326" y="370"/>
                    </a:moveTo>
                    <a:lnTo>
                      <a:pt x="326" y="370"/>
                    </a:lnTo>
                    <a:lnTo>
                      <a:pt x="330" y="380"/>
                    </a:lnTo>
                    <a:lnTo>
                      <a:pt x="330" y="386"/>
                    </a:lnTo>
                    <a:lnTo>
                      <a:pt x="326" y="386"/>
                    </a:lnTo>
                    <a:lnTo>
                      <a:pt x="326" y="378"/>
                    </a:lnTo>
                    <a:lnTo>
                      <a:pt x="326" y="370"/>
                    </a:lnTo>
                    <a:lnTo>
                      <a:pt x="326" y="370"/>
                    </a:lnTo>
                    <a:lnTo>
                      <a:pt x="326" y="370"/>
                    </a:lnTo>
                    <a:close/>
                    <a:moveTo>
                      <a:pt x="350" y="366"/>
                    </a:moveTo>
                    <a:lnTo>
                      <a:pt x="350" y="366"/>
                    </a:lnTo>
                    <a:lnTo>
                      <a:pt x="356" y="374"/>
                    </a:lnTo>
                    <a:lnTo>
                      <a:pt x="356" y="376"/>
                    </a:lnTo>
                    <a:lnTo>
                      <a:pt x="354" y="376"/>
                    </a:lnTo>
                    <a:lnTo>
                      <a:pt x="350" y="368"/>
                    </a:lnTo>
                    <a:lnTo>
                      <a:pt x="348" y="366"/>
                    </a:lnTo>
                    <a:lnTo>
                      <a:pt x="350" y="366"/>
                    </a:lnTo>
                    <a:lnTo>
                      <a:pt x="350" y="366"/>
                    </a:lnTo>
                    <a:lnTo>
                      <a:pt x="350" y="366"/>
                    </a:lnTo>
                    <a:close/>
                    <a:moveTo>
                      <a:pt x="0" y="270"/>
                    </a:moveTo>
                    <a:lnTo>
                      <a:pt x="2" y="280"/>
                    </a:lnTo>
                    <a:lnTo>
                      <a:pt x="2" y="272"/>
                    </a:lnTo>
                    <a:lnTo>
                      <a:pt x="2" y="270"/>
                    </a:lnTo>
                    <a:lnTo>
                      <a:pt x="0" y="270"/>
                    </a:lnTo>
                    <a:lnTo>
                      <a:pt x="0" y="270"/>
                    </a:lnTo>
                    <a:lnTo>
                      <a:pt x="0" y="270"/>
                    </a:lnTo>
                    <a:close/>
                    <a:moveTo>
                      <a:pt x="380" y="98"/>
                    </a:moveTo>
                    <a:lnTo>
                      <a:pt x="380" y="98"/>
                    </a:lnTo>
                    <a:lnTo>
                      <a:pt x="376" y="98"/>
                    </a:lnTo>
                    <a:lnTo>
                      <a:pt x="376" y="100"/>
                    </a:lnTo>
                    <a:lnTo>
                      <a:pt x="380" y="104"/>
                    </a:lnTo>
                    <a:lnTo>
                      <a:pt x="382" y="106"/>
                    </a:lnTo>
                    <a:lnTo>
                      <a:pt x="382" y="100"/>
                    </a:lnTo>
                    <a:lnTo>
                      <a:pt x="382" y="98"/>
                    </a:lnTo>
                    <a:lnTo>
                      <a:pt x="380" y="98"/>
                    </a:lnTo>
                    <a:lnTo>
                      <a:pt x="380" y="98"/>
                    </a:lnTo>
                    <a:lnTo>
                      <a:pt x="380" y="98"/>
                    </a:lnTo>
                    <a:close/>
                    <a:moveTo>
                      <a:pt x="340" y="50"/>
                    </a:moveTo>
                    <a:lnTo>
                      <a:pt x="340" y="50"/>
                    </a:lnTo>
                    <a:lnTo>
                      <a:pt x="336" y="52"/>
                    </a:lnTo>
                    <a:lnTo>
                      <a:pt x="336" y="60"/>
                    </a:lnTo>
                    <a:lnTo>
                      <a:pt x="340" y="58"/>
                    </a:lnTo>
                    <a:lnTo>
                      <a:pt x="344" y="54"/>
                    </a:lnTo>
                    <a:lnTo>
                      <a:pt x="340" y="50"/>
                    </a:lnTo>
                    <a:lnTo>
                      <a:pt x="340" y="50"/>
                    </a:lnTo>
                    <a:lnTo>
                      <a:pt x="340" y="50"/>
                    </a:lnTo>
                    <a:close/>
                    <a:moveTo>
                      <a:pt x="246" y="14"/>
                    </a:moveTo>
                    <a:lnTo>
                      <a:pt x="246" y="16"/>
                    </a:lnTo>
                    <a:lnTo>
                      <a:pt x="250" y="16"/>
                    </a:lnTo>
                    <a:lnTo>
                      <a:pt x="248" y="16"/>
                    </a:lnTo>
                    <a:lnTo>
                      <a:pt x="248" y="14"/>
                    </a:lnTo>
                    <a:lnTo>
                      <a:pt x="246" y="14"/>
                    </a:lnTo>
                    <a:lnTo>
                      <a:pt x="246" y="14"/>
                    </a:lnTo>
                    <a:lnTo>
                      <a:pt x="246" y="14"/>
                    </a:lnTo>
                    <a:close/>
                    <a:moveTo>
                      <a:pt x="254" y="12"/>
                    </a:moveTo>
                    <a:lnTo>
                      <a:pt x="254" y="16"/>
                    </a:lnTo>
                    <a:lnTo>
                      <a:pt x="256" y="16"/>
                    </a:lnTo>
                    <a:lnTo>
                      <a:pt x="256" y="14"/>
                    </a:lnTo>
                    <a:lnTo>
                      <a:pt x="254" y="12"/>
                    </a:lnTo>
                    <a:lnTo>
                      <a:pt x="254" y="12"/>
                    </a:lnTo>
                    <a:lnTo>
                      <a:pt x="254" y="12"/>
                    </a:lnTo>
                    <a:close/>
                    <a:moveTo>
                      <a:pt x="258" y="8"/>
                    </a:moveTo>
                    <a:lnTo>
                      <a:pt x="258" y="14"/>
                    </a:lnTo>
                    <a:lnTo>
                      <a:pt x="264" y="14"/>
                    </a:lnTo>
                    <a:lnTo>
                      <a:pt x="262" y="12"/>
                    </a:lnTo>
                    <a:lnTo>
                      <a:pt x="264" y="12"/>
                    </a:lnTo>
                    <a:lnTo>
                      <a:pt x="262" y="8"/>
                    </a:lnTo>
                    <a:lnTo>
                      <a:pt x="258" y="8"/>
                    </a:lnTo>
                    <a:lnTo>
                      <a:pt x="258" y="8"/>
                    </a:lnTo>
                    <a:lnTo>
                      <a:pt x="258" y="8"/>
                    </a:lnTo>
                    <a:close/>
                  </a:path>
                </a:pathLst>
              </a:custGeom>
              <a:solidFill>
                <a:srgbClr val="FEB5C9">
                  <a:alpha val="40000"/>
                </a:srgbClr>
              </a:solidFill>
              <a:ln w="6350">
                <a:solidFill>
                  <a:sysClr val="windowText" lastClr="000000">
                    <a:lumMod val="65000"/>
                    <a:lumOff val="35000"/>
                  </a:sysClr>
                </a:solidFill>
                <a:prstDash val="sysDash"/>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4" name="Freeform 1708"/>
              <p:cNvSpPr>
                <a:spLocks noEditPoints="1"/>
              </p:cNvSpPr>
              <p:nvPr/>
            </p:nvSpPr>
            <p:spPr bwMode="auto">
              <a:xfrm>
                <a:off x="1670050" y="3216275"/>
                <a:ext cx="79375" cy="79375"/>
              </a:xfrm>
              <a:custGeom>
                <a:avLst/>
                <a:gdLst>
                  <a:gd name="T0" fmla="*/ 2 w 50"/>
                  <a:gd name="T1" fmla="*/ 4 h 50"/>
                  <a:gd name="T2" fmla="*/ 2 w 50"/>
                  <a:gd name="T3" fmla="*/ 4 h 50"/>
                  <a:gd name="T4" fmla="*/ 6 w 50"/>
                  <a:gd name="T5" fmla="*/ 6 h 50"/>
                  <a:gd name="T6" fmla="*/ 6 w 50"/>
                  <a:gd name="T7" fmla="*/ 8 h 50"/>
                  <a:gd name="T8" fmla="*/ 2 w 50"/>
                  <a:gd name="T9" fmla="*/ 14 h 50"/>
                  <a:gd name="T10" fmla="*/ 0 w 50"/>
                  <a:gd name="T11" fmla="*/ 16 h 50"/>
                  <a:gd name="T12" fmla="*/ 0 w 50"/>
                  <a:gd name="T13" fmla="*/ 22 h 50"/>
                  <a:gd name="T14" fmla="*/ 0 w 50"/>
                  <a:gd name="T15" fmla="*/ 24 h 50"/>
                  <a:gd name="T16" fmla="*/ 6 w 50"/>
                  <a:gd name="T17" fmla="*/ 26 h 50"/>
                  <a:gd name="T18" fmla="*/ 16 w 50"/>
                  <a:gd name="T19" fmla="*/ 30 h 50"/>
                  <a:gd name="T20" fmla="*/ 18 w 50"/>
                  <a:gd name="T21" fmla="*/ 32 h 50"/>
                  <a:gd name="T22" fmla="*/ 20 w 50"/>
                  <a:gd name="T23" fmla="*/ 34 h 50"/>
                  <a:gd name="T24" fmla="*/ 20 w 50"/>
                  <a:gd name="T25" fmla="*/ 36 h 50"/>
                  <a:gd name="T26" fmla="*/ 26 w 50"/>
                  <a:gd name="T27" fmla="*/ 36 h 50"/>
                  <a:gd name="T28" fmla="*/ 32 w 50"/>
                  <a:gd name="T29" fmla="*/ 36 h 50"/>
                  <a:gd name="T30" fmla="*/ 36 w 50"/>
                  <a:gd name="T31" fmla="*/ 42 h 50"/>
                  <a:gd name="T32" fmla="*/ 42 w 50"/>
                  <a:gd name="T33" fmla="*/ 48 h 50"/>
                  <a:gd name="T34" fmla="*/ 42 w 50"/>
                  <a:gd name="T35" fmla="*/ 50 h 50"/>
                  <a:gd name="T36" fmla="*/ 46 w 50"/>
                  <a:gd name="T37" fmla="*/ 48 h 50"/>
                  <a:gd name="T38" fmla="*/ 50 w 50"/>
                  <a:gd name="T39" fmla="*/ 44 h 50"/>
                  <a:gd name="T40" fmla="*/ 50 w 50"/>
                  <a:gd name="T41" fmla="*/ 42 h 50"/>
                  <a:gd name="T42" fmla="*/ 50 w 50"/>
                  <a:gd name="T43" fmla="*/ 34 h 50"/>
                  <a:gd name="T44" fmla="*/ 46 w 50"/>
                  <a:gd name="T45" fmla="*/ 34 h 50"/>
                  <a:gd name="T46" fmla="*/ 44 w 50"/>
                  <a:gd name="T47" fmla="*/ 34 h 50"/>
                  <a:gd name="T48" fmla="*/ 38 w 50"/>
                  <a:gd name="T49" fmla="*/ 32 h 50"/>
                  <a:gd name="T50" fmla="*/ 38 w 50"/>
                  <a:gd name="T51" fmla="*/ 30 h 50"/>
                  <a:gd name="T52" fmla="*/ 42 w 50"/>
                  <a:gd name="T53" fmla="*/ 24 h 50"/>
                  <a:gd name="T54" fmla="*/ 38 w 50"/>
                  <a:gd name="T55" fmla="*/ 22 h 50"/>
                  <a:gd name="T56" fmla="*/ 32 w 50"/>
                  <a:gd name="T57" fmla="*/ 18 h 50"/>
                  <a:gd name="T58" fmla="*/ 34 w 50"/>
                  <a:gd name="T59" fmla="*/ 16 h 50"/>
                  <a:gd name="T60" fmla="*/ 34 w 50"/>
                  <a:gd name="T61" fmla="*/ 14 h 50"/>
                  <a:gd name="T62" fmla="*/ 34 w 50"/>
                  <a:gd name="T63" fmla="*/ 12 h 50"/>
                  <a:gd name="T64" fmla="*/ 32 w 50"/>
                  <a:gd name="T65" fmla="*/ 8 h 50"/>
                  <a:gd name="T66" fmla="*/ 32 w 50"/>
                  <a:gd name="T67" fmla="*/ 6 h 50"/>
                  <a:gd name="T68" fmla="*/ 28 w 50"/>
                  <a:gd name="T69" fmla="*/ 8 h 50"/>
                  <a:gd name="T70" fmla="*/ 26 w 50"/>
                  <a:gd name="T71" fmla="*/ 8 h 50"/>
                  <a:gd name="T72" fmla="*/ 24 w 50"/>
                  <a:gd name="T73" fmla="*/ 6 h 50"/>
                  <a:gd name="T74" fmla="*/ 24 w 50"/>
                  <a:gd name="T75" fmla="*/ 0 h 50"/>
                  <a:gd name="T76" fmla="*/ 14 w 50"/>
                  <a:gd name="T77" fmla="*/ 0 h 50"/>
                  <a:gd name="T78" fmla="*/ 2 w 50"/>
                  <a:gd name="T79" fmla="*/ 4 h 50"/>
                  <a:gd name="T80" fmla="*/ 2 w 50"/>
                  <a:gd name="T81" fmla="*/ 4 h 50"/>
                  <a:gd name="T82" fmla="*/ 2 w 50"/>
                  <a:gd name="T83" fmla="*/ 4 h 50"/>
                  <a:gd name="T84" fmla="*/ 18 w 50"/>
                  <a:gd name="T85" fmla="*/ 22 h 50"/>
                  <a:gd name="T86" fmla="*/ 18 w 50"/>
                  <a:gd name="T87" fmla="*/ 22 h 50"/>
                  <a:gd name="T88" fmla="*/ 24 w 50"/>
                  <a:gd name="T89" fmla="*/ 24 h 50"/>
                  <a:gd name="T90" fmla="*/ 26 w 50"/>
                  <a:gd name="T91" fmla="*/ 26 h 50"/>
                  <a:gd name="T92" fmla="*/ 24 w 50"/>
                  <a:gd name="T93" fmla="*/ 26 h 50"/>
                  <a:gd name="T94" fmla="*/ 18 w 50"/>
                  <a:gd name="T95" fmla="*/ 26 h 50"/>
                  <a:gd name="T96" fmla="*/ 16 w 50"/>
                  <a:gd name="T97" fmla="*/ 24 h 50"/>
                  <a:gd name="T98" fmla="*/ 18 w 50"/>
                  <a:gd name="T99" fmla="*/ 22 h 50"/>
                  <a:gd name="T100" fmla="*/ 18 w 50"/>
                  <a:gd name="T101" fmla="*/ 22 h 50"/>
                  <a:gd name="T102" fmla="*/ 18 w 50"/>
                  <a:gd name="T103" fmla="*/ 2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50">
                    <a:moveTo>
                      <a:pt x="2" y="4"/>
                    </a:moveTo>
                    <a:lnTo>
                      <a:pt x="2" y="4"/>
                    </a:lnTo>
                    <a:lnTo>
                      <a:pt x="6" y="6"/>
                    </a:lnTo>
                    <a:lnTo>
                      <a:pt x="6" y="8"/>
                    </a:lnTo>
                    <a:lnTo>
                      <a:pt x="2" y="14"/>
                    </a:lnTo>
                    <a:lnTo>
                      <a:pt x="0" y="16"/>
                    </a:lnTo>
                    <a:lnTo>
                      <a:pt x="0" y="22"/>
                    </a:lnTo>
                    <a:lnTo>
                      <a:pt x="0" y="24"/>
                    </a:lnTo>
                    <a:lnTo>
                      <a:pt x="6" y="26"/>
                    </a:lnTo>
                    <a:lnTo>
                      <a:pt x="16" y="30"/>
                    </a:lnTo>
                    <a:lnTo>
                      <a:pt x="18" y="32"/>
                    </a:lnTo>
                    <a:lnTo>
                      <a:pt x="20" y="34"/>
                    </a:lnTo>
                    <a:lnTo>
                      <a:pt x="20" y="36"/>
                    </a:lnTo>
                    <a:lnTo>
                      <a:pt x="26" y="36"/>
                    </a:lnTo>
                    <a:lnTo>
                      <a:pt x="32" y="36"/>
                    </a:lnTo>
                    <a:lnTo>
                      <a:pt x="36" y="42"/>
                    </a:lnTo>
                    <a:lnTo>
                      <a:pt x="42" y="48"/>
                    </a:lnTo>
                    <a:lnTo>
                      <a:pt x="42" y="50"/>
                    </a:lnTo>
                    <a:lnTo>
                      <a:pt x="46" y="48"/>
                    </a:lnTo>
                    <a:lnTo>
                      <a:pt x="50" y="44"/>
                    </a:lnTo>
                    <a:lnTo>
                      <a:pt x="50" y="42"/>
                    </a:lnTo>
                    <a:lnTo>
                      <a:pt x="50" y="34"/>
                    </a:lnTo>
                    <a:lnTo>
                      <a:pt x="46" y="34"/>
                    </a:lnTo>
                    <a:lnTo>
                      <a:pt x="44" y="34"/>
                    </a:lnTo>
                    <a:lnTo>
                      <a:pt x="38" y="32"/>
                    </a:lnTo>
                    <a:lnTo>
                      <a:pt x="38" y="30"/>
                    </a:lnTo>
                    <a:lnTo>
                      <a:pt x="42" y="24"/>
                    </a:lnTo>
                    <a:lnTo>
                      <a:pt x="38" y="22"/>
                    </a:lnTo>
                    <a:lnTo>
                      <a:pt x="32" y="18"/>
                    </a:lnTo>
                    <a:lnTo>
                      <a:pt x="34" y="16"/>
                    </a:lnTo>
                    <a:lnTo>
                      <a:pt x="34" y="14"/>
                    </a:lnTo>
                    <a:lnTo>
                      <a:pt x="34" y="12"/>
                    </a:lnTo>
                    <a:lnTo>
                      <a:pt x="32" y="8"/>
                    </a:lnTo>
                    <a:lnTo>
                      <a:pt x="32" y="6"/>
                    </a:lnTo>
                    <a:lnTo>
                      <a:pt x="28" y="8"/>
                    </a:lnTo>
                    <a:lnTo>
                      <a:pt x="26" y="8"/>
                    </a:lnTo>
                    <a:lnTo>
                      <a:pt x="24" y="6"/>
                    </a:lnTo>
                    <a:lnTo>
                      <a:pt x="24" y="0"/>
                    </a:lnTo>
                    <a:lnTo>
                      <a:pt x="14" y="0"/>
                    </a:lnTo>
                    <a:lnTo>
                      <a:pt x="2" y="4"/>
                    </a:lnTo>
                    <a:lnTo>
                      <a:pt x="2" y="4"/>
                    </a:lnTo>
                    <a:lnTo>
                      <a:pt x="2" y="4"/>
                    </a:lnTo>
                    <a:close/>
                    <a:moveTo>
                      <a:pt x="18" y="22"/>
                    </a:moveTo>
                    <a:lnTo>
                      <a:pt x="18" y="22"/>
                    </a:lnTo>
                    <a:lnTo>
                      <a:pt x="24" y="24"/>
                    </a:lnTo>
                    <a:lnTo>
                      <a:pt x="26" y="26"/>
                    </a:lnTo>
                    <a:lnTo>
                      <a:pt x="24" y="26"/>
                    </a:lnTo>
                    <a:lnTo>
                      <a:pt x="18" y="26"/>
                    </a:lnTo>
                    <a:lnTo>
                      <a:pt x="16" y="24"/>
                    </a:lnTo>
                    <a:lnTo>
                      <a:pt x="18" y="22"/>
                    </a:lnTo>
                    <a:lnTo>
                      <a:pt x="18" y="22"/>
                    </a:lnTo>
                    <a:lnTo>
                      <a:pt x="18" y="2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5" name="Freeform 1709"/>
              <p:cNvSpPr>
                <a:spLocks noEditPoints="1"/>
              </p:cNvSpPr>
              <p:nvPr/>
            </p:nvSpPr>
            <p:spPr bwMode="auto">
              <a:xfrm>
                <a:off x="920750" y="4562475"/>
                <a:ext cx="304800" cy="406400"/>
              </a:xfrm>
              <a:custGeom>
                <a:avLst/>
                <a:gdLst>
                  <a:gd name="T0" fmla="*/ 22 w 192"/>
                  <a:gd name="T1" fmla="*/ 10 h 256"/>
                  <a:gd name="T2" fmla="*/ 22 w 192"/>
                  <a:gd name="T3" fmla="*/ 0 h 256"/>
                  <a:gd name="T4" fmla="*/ 14 w 192"/>
                  <a:gd name="T5" fmla="*/ 4 h 256"/>
                  <a:gd name="T6" fmla="*/ 8 w 192"/>
                  <a:gd name="T7" fmla="*/ 18 h 256"/>
                  <a:gd name="T8" fmla="*/ 8 w 192"/>
                  <a:gd name="T9" fmla="*/ 22 h 256"/>
                  <a:gd name="T10" fmla="*/ 26 w 192"/>
                  <a:gd name="T11" fmla="*/ 32 h 256"/>
                  <a:gd name="T12" fmla="*/ 60 w 192"/>
                  <a:gd name="T13" fmla="*/ 30 h 256"/>
                  <a:gd name="T14" fmla="*/ 94 w 192"/>
                  <a:gd name="T15" fmla="*/ 44 h 256"/>
                  <a:gd name="T16" fmla="*/ 96 w 192"/>
                  <a:gd name="T17" fmla="*/ 58 h 256"/>
                  <a:gd name="T18" fmla="*/ 104 w 192"/>
                  <a:gd name="T19" fmla="*/ 68 h 256"/>
                  <a:gd name="T20" fmla="*/ 116 w 192"/>
                  <a:gd name="T21" fmla="*/ 64 h 256"/>
                  <a:gd name="T22" fmla="*/ 122 w 192"/>
                  <a:gd name="T23" fmla="*/ 64 h 256"/>
                  <a:gd name="T24" fmla="*/ 124 w 192"/>
                  <a:gd name="T25" fmla="*/ 50 h 256"/>
                  <a:gd name="T26" fmla="*/ 140 w 192"/>
                  <a:gd name="T27" fmla="*/ 50 h 256"/>
                  <a:gd name="T28" fmla="*/ 144 w 192"/>
                  <a:gd name="T29" fmla="*/ 56 h 256"/>
                  <a:gd name="T30" fmla="*/ 152 w 192"/>
                  <a:gd name="T31" fmla="*/ 66 h 256"/>
                  <a:gd name="T32" fmla="*/ 156 w 192"/>
                  <a:gd name="T33" fmla="*/ 72 h 256"/>
                  <a:gd name="T34" fmla="*/ 158 w 192"/>
                  <a:gd name="T35" fmla="*/ 90 h 256"/>
                  <a:gd name="T36" fmla="*/ 162 w 192"/>
                  <a:gd name="T37" fmla="*/ 102 h 256"/>
                  <a:gd name="T38" fmla="*/ 162 w 192"/>
                  <a:gd name="T39" fmla="*/ 114 h 256"/>
                  <a:gd name="T40" fmla="*/ 168 w 192"/>
                  <a:gd name="T41" fmla="*/ 128 h 256"/>
                  <a:gd name="T42" fmla="*/ 178 w 192"/>
                  <a:gd name="T43" fmla="*/ 122 h 256"/>
                  <a:gd name="T44" fmla="*/ 188 w 192"/>
                  <a:gd name="T45" fmla="*/ 138 h 256"/>
                  <a:gd name="T46" fmla="*/ 188 w 192"/>
                  <a:gd name="T47" fmla="*/ 156 h 256"/>
                  <a:gd name="T48" fmla="*/ 158 w 192"/>
                  <a:gd name="T49" fmla="*/ 222 h 256"/>
                  <a:gd name="T50" fmla="*/ 166 w 192"/>
                  <a:gd name="T51" fmla="*/ 240 h 256"/>
                  <a:gd name="T52" fmla="*/ 174 w 192"/>
                  <a:gd name="T53" fmla="*/ 250 h 256"/>
                  <a:gd name="T54" fmla="*/ 140 w 192"/>
                  <a:gd name="T55" fmla="*/ 256 h 256"/>
                  <a:gd name="T56" fmla="*/ 126 w 192"/>
                  <a:gd name="T57" fmla="*/ 254 h 256"/>
                  <a:gd name="T58" fmla="*/ 120 w 192"/>
                  <a:gd name="T59" fmla="*/ 254 h 256"/>
                  <a:gd name="T60" fmla="*/ 108 w 192"/>
                  <a:gd name="T61" fmla="*/ 250 h 256"/>
                  <a:gd name="T62" fmla="*/ 98 w 192"/>
                  <a:gd name="T63" fmla="*/ 242 h 256"/>
                  <a:gd name="T64" fmla="*/ 26 w 192"/>
                  <a:gd name="T65" fmla="*/ 236 h 256"/>
                  <a:gd name="T66" fmla="*/ 18 w 192"/>
                  <a:gd name="T67" fmla="*/ 240 h 256"/>
                  <a:gd name="T68" fmla="*/ 0 w 192"/>
                  <a:gd name="T69" fmla="*/ 212 h 256"/>
                  <a:gd name="T70" fmla="*/ 14 w 192"/>
                  <a:gd name="T71" fmla="*/ 186 h 256"/>
                  <a:gd name="T72" fmla="*/ 16 w 192"/>
                  <a:gd name="T73" fmla="*/ 168 h 256"/>
                  <a:gd name="T74" fmla="*/ 22 w 192"/>
                  <a:gd name="T75" fmla="*/ 160 h 256"/>
                  <a:gd name="T76" fmla="*/ 32 w 192"/>
                  <a:gd name="T77" fmla="*/ 140 h 256"/>
                  <a:gd name="T78" fmla="*/ 24 w 192"/>
                  <a:gd name="T79" fmla="*/ 112 h 256"/>
                  <a:gd name="T80" fmla="*/ 30 w 192"/>
                  <a:gd name="T81" fmla="*/ 90 h 256"/>
                  <a:gd name="T82" fmla="*/ 24 w 192"/>
                  <a:gd name="T83" fmla="*/ 66 h 256"/>
                  <a:gd name="T84" fmla="*/ 14 w 192"/>
                  <a:gd name="T85" fmla="*/ 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256">
                    <a:moveTo>
                      <a:pt x="8" y="22"/>
                    </a:moveTo>
                    <a:lnTo>
                      <a:pt x="18" y="14"/>
                    </a:lnTo>
                    <a:lnTo>
                      <a:pt x="22" y="10"/>
                    </a:lnTo>
                    <a:lnTo>
                      <a:pt x="24" y="4"/>
                    </a:lnTo>
                    <a:lnTo>
                      <a:pt x="24" y="2"/>
                    </a:lnTo>
                    <a:lnTo>
                      <a:pt x="22" y="0"/>
                    </a:lnTo>
                    <a:lnTo>
                      <a:pt x="18" y="2"/>
                    </a:lnTo>
                    <a:lnTo>
                      <a:pt x="16" y="4"/>
                    </a:lnTo>
                    <a:lnTo>
                      <a:pt x="14" y="4"/>
                    </a:lnTo>
                    <a:lnTo>
                      <a:pt x="6" y="8"/>
                    </a:lnTo>
                    <a:lnTo>
                      <a:pt x="4" y="10"/>
                    </a:lnTo>
                    <a:lnTo>
                      <a:pt x="8" y="18"/>
                    </a:lnTo>
                    <a:lnTo>
                      <a:pt x="8" y="22"/>
                    </a:lnTo>
                    <a:lnTo>
                      <a:pt x="8" y="22"/>
                    </a:lnTo>
                    <a:lnTo>
                      <a:pt x="8" y="22"/>
                    </a:lnTo>
                    <a:close/>
                    <a:moveTo>
                      <a:pt x="14" y="40"/>
                    </a:moveTo>
                    <a:lnTo>
                      <a:pt x="14" y="40"/>
                    </a:lnTo>
                    <a:lnTo>
                      <a:pt x="26" y="32"/>
                    </a:lnTo>
                    <a:lnTo>
                      <a:pt x="32" y="28"/>
                    </a:lnTo>
                    <a:lnTo>
                      <a:pt x="42" y="28"/>
                    </a:lnTo>
                    <a:lnTo>
                      <a:pt x="60" y="30"/>
                    </a:lnTo>
                    <a:lnTo>
                      <a:pt x="88" y="28"/>
                    </a:lnTo>
                    <a:lnTo>
                      <a:pt x="94" y="38"/>
                    </a:lnTo>
                    <a:lnTo>
                      <a:pt x="94" y="44"/>
                    </a:lnTo>
                    <a:lnTo>
                      <a:pt x="94" y="48"/>
                    </a:lnTo>
                    <a:lnTo>
                      <a:pt x="94" y="54"/>
                    </a:lnTo>
                    <a:lnTo>
                      <a:pt x="96" y="58"/>
                    </a:lnTo>
                    <a:lnTo>
                      <a:pt x="96" y="64"/>
                    </a:lnTo>
                    <a:lnTo>
                      <a:pt x="98" y="66"/>
                    </a:lnTo>
                    <a:lnTo>
                      <a:pt x="104" y="68"/>
                    </a:lnTo>
                    <a:lnTo>
                      <a:pt x="108" y="68"/>
                    </a:lnTo>
                    <a:lnTo>
                      <a:pt x="114" y="66"/>
                    </a:lnTo>
                    <a:lnTo>
                      <a:pt x="116" y="64"/>
                    </a:lnTo>
                    <a:lnTo>
                      <a:pt x="116" y="66"/>
                    </a:lnTo>
                    <a:lnTo>
                      <a:pt x="122" y="66"/>
                    </a:lnTo>
                    <a:lnTo>
                      <a:pt x="122" y="64"/>
                    </a:lnTo>
                    <a:lnTo>
                      <a:pt x="122" y="58"/>
                    </a:lnTo>
                    <a:lnTo>
                      <a:pt x="122" y="50"/>
                    </a:lnTo>
                    <a:lnTo>
                      <a:pt x="124" y="50"/>
                    </a:lnTo>
                    <a:lnTo>
                      <a:pt x="132" y="50"/>
                    </a:lnTo>
                    <a:lnTo>
                      <a:pt x="138" y="50"/>
                    </a:lnTo>
                    <a:lnTo>
                      <a:pt x="140" y="50"/>
                    </a:lnTo>
                    <a:lnTo>
                      <a:pt x="140" y="54"/>
                    </a:lnTo>
                    <a:lnTo>
                      <a:pt x="140" y="56"/>
                    </a:lnTo>
                    <a:lnTo>
                      <a:pt x="144" y="56"/>
                    </a:lnTo>
                    <a:lnTo>
                      <a:pt x="150" y="56"/>
                    </a:lnTo>
                    <a:lnTo>
                      <a:pt x="152" y="60"/>
                    </a:lnTo>
                    <a:lnTo>
                      <a:pt x="152" y="66"/>
                    </a:lnTo>
                    <a:lnTo>
                      <a:pt x="152" y="68"/>
                    </a:lnTo>
                    <a:lnTo>
                      <a:pt x="156" y="68"/>
                    </a:lnTo>
                    <a:lnTo>
                      <a:pt x="156" y="72"/>
                    </a:lnTo>
                    <a:lnTo>
                      <a:pt x="156" y="74"/>
                    </a:lnTo>
                    <a:lnTo>
                      <a:pt x="156" y="78"/>
                    </a:lnTo>
                    <a:lnTo>
                      <a:pt x="158" y="90"/>
                    </a:lnTo>
                    <a:lnTo>
                      <a:pt x="160" y="94"/>
                    </a:lnTo>
                    <a:lnTo>
                      <a:pt x="160" y="96"/>
                    </a:lnTo>
                    <a:lnTo>
                      <a:pt x="162" y="102"/>
                    </a:lnTo>
                    <a:lnTo>
                      <a:pt x="162" y="104"/>
                    </a:lnTo>
                    <a:lnTo>
                      <a:pt x="160" y="110"/>
                    </a:lnTo>
                    <a:lnTo>
                      <a:pt x="162" y="114"/>
                    </a:lnTo>
                    <a:lnTo>
                      <a:pt x="162" y="120"/>
                    </a:lnTo>
                    <a:lnTo>
                      <a:pt x="166" y="126"/>
                    </a:lnTo>
                    <a:lnTo>
                      <a:pt x="168" y="128"/>
                    </a:lnTo>
                    <a:lnTo>
                      <a:pt x="170" y="126"/>
                    </a:lnTo>
                    <a:lnTo>
                      <a:pt x="174" y="122"/>
                    </a:lnTo>
                    <a:lnTo>
                      <a:pt x="178" y="122"/>
                    </a:lnTo>
                    <a:lnTo>
                      <a:pt x="188" y="122"/>
                    </a:lnTo>
                    <a:lnTo>
                      <a:pt x="192" y="136"/>
                    </a:lnTo>
                    <a:lnTo>
                      <a:pt x="188" y="138"/>
                    </a:lnTo>
                    <a:lnTo>
                      <a:pt x="188" y="142"/>
                    </a:lnTo>
                    <a:lnTo>
                      <a:pt x="188" y="150"/>
                    </a:lnTo>
                    <a:lnTo>
                      <a:pt x="188" y="156"/>
                    </a:lnTo>
                    <a:lnTo>
                      <a:pt x="156" y="156"/>
                    </a:lnTo>
                    <a:lnTo>
                      <a:pt x="156" y="220"/>
                    </a:lnTo>
                    <a:lnTo>
                      <a:pt x="158" y="222"/>
                    </a:lnTo>
                    <a:lnTo>
                      <a:pt x="160" y="228"/>
                    </a:lnTo>
                    <a:lnTo>
                      <a:pt x="160" y="236"/>
                    </a:lnTo>
                    <a:lnTo>
                      <a:pt x="166" y="240"/>
                    </a:lnTo>
                    <a:lnTo>
                      <a:pt x="170" y="242"/>
                    </a:lnTo>
                    <a:lnTo>
                      <a:pt x="170" y="248"/>
                    </a:lnTo>
                    <a:lnTo>
                      <a:pt x="174" y="250"/>
                    </a:lnTo>
                    <a:lnTo>
                      <a:pt x="176" y="250"/>
                    </a:lnTo>
                    <a:lnTo>
                      <a:pt x="174" y="250"/>
                    </a:lnTo>
                    <a:lnTo>
                      <a:pt x="140" y="256"/>
                    </a:lnTo>
                    <a:lnTo>
                      <a:pt x="138" y="256"/>
                    </a:lnTo>
                    <a:lnTo>
                      <a:pt x="130" y="254"/>
                    </a:lnTo>
                    <a:lnTo>
                      <a:pt x="126" y="254"/>
                    </a:lnTo>
                    <a:lnTo>
                      <a:pt x="124" y="254"/>
                    </a:lnTo>
                    <a:lnTo>
                      <a:pt x="122" y="254"/>
                    </a:lnTo>
                    <a:lnTo>
                      <a:pt x="120" y="254"/>
                    </a:lnTo>
                    <a:lnTo>
                      <a:pt x="116" y="250"/>
                    </a:lnTo>
                    <a:lnTo>
                      <a:pt x="112" y="250"/>
                    </a:lnTo>
                    <a:lnTo>
                      <a:pt x="108" y="250"/>
                    </a:lnTo>
                    <a:lnTo>
                      <a:pt x="106" y="248"/>
                    </a:lnTo>
                    <a:lnTo>
                      <a:pt x="102" y="246"/>
                    </a:lnTo>
                    <a:lnTo>
                      <a:pt x="98" y="242"/>
                    </a:lnTo>
                    <a:lnTo>
                      <a:pt x="34" y="240"/>
                    </a:lnTo>
                    <a:lnTo>
                      <a:pt x="32" y="238"/>
                    </a:lnTo>
                    <a:lnTo>
                      <a:pt x="26" y="236"/>
                    </a:lnTo>
                    <a:lnTo>
                      <a:pt x="24" y="238"/>
                    </a:lnTo>
                    <a:lnTo>
                      <a:pt x="22" y="240"/>
                    </a:lnTo>
                    <a:lnTo>
                      <a:pt x="18" y="240"/>
                    </a:lnTo>
                    <a:lnTo>
                      <a:pt x="8" y="240"/>
                    </a:lnTo>
                    <a:lnTo>
                      <a:pt x="0" y="242"/>
                    </a:lnTo>
                    <a:lnTo>
                      <a:pt x="0" y="212"/>
                    </a:lnTo>
                    <a:lnTo>
                      <a:pt x="8" y="202"/>
                    </a:lnTo>
                    <a:lnTo>
                      <a:pt x="14" y="194"/>
                    </a:lnTo>
                    <a:lnTo>
                      <a:pt x="14" y="186"/>
                    </a:lnTo>
                    <a:lnTo>
                      <a:pt x="14" y="182"/>
                    </a:lnTo>
                    <a:lnTo>
                      <a:pt x="14" y="176"/>
                    </a:lnTo>
                    <a:lnTo>
                      <a:pt x="16" y="168"/>
                    </a:lnTo>
                    <a:lnTo>
                      <a:pt x="22" y="168"/>
                    </a:lnTo>
                    <a:lnTo>
                      <a:pt x="22" y="164"/>
                    </a:lnTo>
                    <a:lnTo>
                      <a:pt x="22" y="160"/>
                    </a:lnTo>
                    <a:lnTo>
                      <a:pt x="26" y="156"/>
                    </a:lnTo>
                    <a:lnTo>
                      <a:pt x="32" y="150"/>
                    </a:lnTo>
                    <a:lnTo>
                      <a:pt x="32" y="140"/>
                    </a:lnTo>
                    <a:lnTo>
                      <a:pt x="32" y="130"/>
                    </a:lnTo>
                    <a:lnTo>
                      <a:pt x="30" y="114"/>
                    </a:lnTo>
                    <a:lnTo>
                      <a:pt x="24" y="112"/>
                    </a:lnTo>
                    <a:lnTo>
                      <a:pt x="24" y="104"/>
                    </a:lnTo>
                    <a:lnTo>
                      <a:pt x="26" y="96"/>
                    </a:lnTo>
                    <a:lnTo>
                      <a:pt x="30" y="90"/>
                    </a:lnTo>
                    <a:lnTo>
                      <a:pt x="30" y="82"/>
                    </a:lnTo>
                    <a:lnTo>
                      <a:pt x="24" y="76"/>
                    </a:lnTo>
                    <a:lnTo>
                      <a:pt x="24" y="66"/>
                    </a:lnTo>
                    <a:lnTo>
                      <a:pt x="22" y="56"/>
                    </a:lnTo>
                    <a:lnTo>
                      <a:pt x="16" y="48"/>
                    </a:lnTo>
                    <a:lnTo>
                      <a:pt x="14" y="40"/>
                    </a:lnTo>
                    <a:lnTo>
                      <a:pt x="14" y="40"/>
                    </a:lnTo>
                    <a:lnTo>
                      <a:pt x="14" y="4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6" name="Freeform 1710"/>
              <p:cNvSpPr>
                <a:spLocks/>
              </p:cNvSpPr>
              <p:nvPr/>
            </p:nvSpPr>
            <p:spPr bwMode="auto">
              <a:xfrm>
                <a:off x="698500" y="3181350"/>
                <a:ext cx="9525" cy="9525"/>
              </a:xfrm>
              <a:custGeom>
                <a:avLst/>
                <a:gdLst>
                  <a:gd name="T0" fmla="*/ 6 w 6"/>
                  <a:gd name="T1" fmla="*/ 2 h 6"/>
                  <a:gd name="T2" fmla="*/ 2 w 6"/>
                  <a:gd name="T3" fmla="*/ 6 h 6"/>
                  <a:gd name="T4" fmla="*/ 0 w 6"/>
                  <a:gd name="T5" fmla="*/ 0 h 6"/>
                  <a:gd name="T6" fmla="*/ 2 w 6"/>
                  <a:gd name="T7" fmla="*/ 0 h 6"/>
                  <a:gd name="T8" fmla="*/ 6 w 6"/>
                  <a:gd name="T9" fmla="*/ 0 h 6"/>
                  <a:gd name="T10" fmla="*/ 6 w 6"/>
                  <a:gd name="T11" fmla="*/ 2 h 6"/>
                  <a:gd name="T12" fmla="*/ 6 w 6"/>
                  <a:gd name="T13" fmla="*/ 2 h 6"/>
                  <a:gd name="T14" fmla="*/ 6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6" y="2"/>
                    </a:moveTo>
                    <a:lnTo>
                      <a:pt x="2" y="6"/>
                    </a:lnTo>
                    <a:lnTo>
                      <a:pt x="0" y="0"/>
                    </a:lnTo>
                    <a:lnTo>
                      <a:pt x="2" y="0"/>
                    </a:lnTo>
                    <a:lnTo>
                      <a:pt x="6" y="0"/>
                    </a:lnTo>
                    <a:lnTo>
                      <a:pt x="6" y="2"/>
                    </a:lnTo>
                    <a:lnTo>
                      <a:pt x="6" y="2"/>
                    </a:lnTo>
                    <a:lnTo>
                      <a:pt x="6"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7" name="Freeform 1711"/>
              <p:cNvSpPr>
                <a:spLocks/>
              </p:cNvSpPr>
              <p:nvPr/>
            </p:nvSpPr>
            <p:spPr bwMode="auto">
              <a:xfrm>
                <a:off x="698500" y="3181350"/>
                <a:ext cx="9525" cy="9525"/>
              </a:xfrm>
              <a:custGeom>
                <a:avLst/>
                <a:gdLst>
                  <a:gd name="T0" fmla="*/ 6 w 6"/>
                  <a:gd name="T1" fmla="*/ 2 h 6"/>
                  <a:gd name="T2" fmla="*/ 2 w 6"/>
                  <a:gd name="T3" fmla="*/ 6 h 6"/>
                  <a:gd name="T4" fmla="*/ 0 w 6"/>
                  <a:gd name="T5" fmla="*/ 0 h 6"/>
                  <a:gd name="T6" fmla="*/ 2 w 6"/>
                  <a:gd name="T7" fmla="*/ 0 h 6"/>
                  <a:gd name="T8" fmla="*/ 6 w 6"/>
                  <a:gd name="T9" fmla="*/ 0 h 6"/>
                  <a:gd name="T10" fmla="*/ 6 w 6"/>
                  <a:gd name="T11" fmla="*/ 2 h 6"/>
                  <a:gd name="T12" fmla="*/ 6 w 6"/>
                  <a:gd name="T13" fmla="*/ 2 h 6"/>
                  <a:gd name="T14" fmla="*/ 6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6" y="2"/>
                    </a:moveTo>
                    <a:lnTo>
                      <a:pt x="2" y="6"/>
                    </a:lnTo>
                    <a:lnTo>
                      <a:pt x="0" y="0"/>
                    </a:lnTo>
                    <a:lnTo>
                      <a:pt x="2" y="0"/>
                    </a:lnTo>
                    <a:lnTo>
                      <a:pt x="6" y="0"/>
                    </a:lnTo>
                    <a:lnTo>
                      <a:pt x="6" y="2"/>
                    </a:lnTo>
                    <a:lnTo>
                      <a:pt x="6" y="2"/>
                    </a:lnTo>
                    <a:lnTo>
                      <a:pt x="6"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8" name="Freeform 1712"/>
              <p:cNvSpPr>
                <a:spLocks/>
              </p:cNvSpPr>
              <p:nvPr/>
            </p:nvSpPr>
            <p:spPr bwMode="auto">
              <a:xfrm>
                <a:off x="476250" y="3355975"/>
                <a:ext cx="444500" cy="536575"/>
              </a:xfrm>
              <a:custGeom>
                <a:avLst/>
                <a:gdLst>
                  <a:gd name="T0" fmla="*/ 0 w 280"/>
                  <a:gd name="T1" fmla="*/ 192 h 338"/>
                  <a:gd name="T2" fmla="*/ 140 w 280"/>
                  <a:gd name="T3" fmla="*/ 300 h 338"/>
                  <a:gd name="T4" fmla="*/ 146 w 280"/>
                  <a:gd name="T5" fmla="*/ 308 h 338"/>
                  <a:gd name="T6" fmla="*/ 156 w 280"/>
                  <a:gd name="T7" fmla="*/ 314 h 338"/>
                  <a:gd name="T8" fmla="*/ 160 w 280"/>
                  <a:gd name="T9" fmla="*/ 318 h 338"/>
                  <a:gd name="T10" fmla="*/ 158 w 280"/>
                  <a:gd name="T11" fmla="*/ 326 h 338"/>
                  <a:gd name="T12" fmla="*/ 160 w 280"/>
                  <a:gd name="T13" fmla="*/ 334 h 338"/>
                  <a:gd name="T14" fmla="*/ 164 w 280"/>
                  <a:gd name="T15" fmla="*/ 338 h 338"/>
                  <a:gd name="T16" fmla="*/ 176 w 280"/>
                  <a:gd name="T17" fmla="*/ 336 h 338"/>
                  <a:gd name="T18" fmla="*/ 204 w 280"/>
                  <a:gd name="T19" fmla="*/ 316 h 338"/>
                  <a:gd name="T20" fmla="*/ 278 w 280"/>
                  <a:gd name="T21" fmla="*/ 254 h 338"/>
                  <a:gd name="T22" fmla="*/ 270 w 280"/>
                  <a:gd name="T23" fmla="*/ 248 h 338"/>
                  <a:gd name="T24" fmla="*/ 258 w 280"/>
                  <a:gd name="T25" fmla="*/ 244 h 338"/>
                  <a:gd name="T26" fmla="*/ 250 w 280"/>
                  <a:gd name="T27" fmla="*/ 234 h 338"/>
                  <a:gd name="T28" fmla="*/ 248 w 280"/>
                  <a:gd name="T29" fmla="*/ 224 h 338"/>
                  <a:gd name="T30" fmla="*/ 242 w 280"/>
                  <a:gd name="T31" fmla="*/ 212 h 338"/>
                  <a:gd name="T32" fmla="*/ 242 w 280"/>
                  <a:gd name="T33" fmla="*/ 206 h 338"/>
                  <a:gd name="T34" fmla="*/ 248 w 280"/>
                  <a:gd name="T35" fmla="*/ 200 h 338"/>
                  <a:gd name="T36" fmla="*/ 248 w 280"/>
                  <a:gd name="T37" fmla="*/ 176 h 338"/>
                  <a:gd name="T38" fmla="*/ 248 w 280"/>
                  <a:gd name="T39" fmla="*/ 172 h 338"/>
                  <a:gd name="T40" fmla="*/ 246 w 280"/>
                  <a:gd name="T41" fmla="*/ 164 h 338"/>
                  <a:gd name="T42" fmla="*/ 246 w 280"/>
                  <a:gd name="T43" fmla="*/ 130 h 338"/>
                  <a:gd name="T44" fmla="*/ 248 w 280"/>
                  <a:gd name="T45" fmla="*/ 126 h 338"/>
                  <a:gd name="T46" fmla="*/ 234 w 280"/>
                  <a:gd name="T47" fmla="*/ 90 h 338"/>
                  <a:gd name="T48" fmla="*/ 228 w 280"/>
                  <a:gd name="T49" fmla="*/ 74 h 338"/>
                  <a:gd name="T50" fmla="*/ 222 w 280"/>
                  <a:gd name="T51" fmla="*/ 58 h 338"/>
                  <a:gd name="T52" fmla="*/ 228 w 280"/>
                  <a:gd name="T53" fmla="*/ 54 h 338"/>
                  <a:gd name="T54" fmla="*/ 234 w 280"/>
                  <a:gd name="T55" fmla="*/ 46 h 338"/>
                  <a:gd name="T56" fmla="*/ 238 w 280"/>
                  <a:gd name="T57" fmla="*/ 40 h 338"/>
                  <a:gd name="T58" fmla="*/ 234 w 280"/>
                  <a:gd name="T59" fmla="*/ 22 h 338"/>
                  <a:gd name="T60" fmla="*/ 232 w 280"/>
                  <a:gd name="T61" fmla="*/ 14 h 338"/>
                  <a:gd name="T62" fmla="*/ 230 w 280"/>
                  <a:gd name="T63" fmla="*/ 6 h 338"/>
                  <a:gd name="T64" fmla="*/ 224 w 280"/>
                  <a:gd name="T65" fmla="*/ 0 h 338"/>
                  <a:gd name="T66" fmla="*/ 220 w 280"/>
                  <a:gd name="T67" fmla="*/ 6 h 338"/>
                  <a:gd name="T68" fmla="*/ 212 w 280"/>
                  <a:gd name="T69" fmla="*/ 0 h 338"/>
                  <a:gd name="T70" fmla="*/ 184 w 280"/>
                  <a:gd name="T71" fmla="*/ 2 h 338"/>
                  <a:gd name="T72" fmla="*/ 160 w 280"/>
                  <a:gd name="T73" fmla="*/ 6 h 338"/>
                  <a:gd name="T74" fmla="*/ 140 w 280"/>
                  <a:gd name="T75" fmla="*/ 4 h 338"/>
                  <a:gd name="T76" fmla="*/ 130 w 280"/>
                  <a:gd name="T77" fmla="*/ 14 h 338"/>
                  <a:gd name="T78" fmla="*/ 122 w 280"/>
                  <a:gd name="T79" fmla="*/ 14 h 338"/>
                  <a:gd name="T80" fmla="*/ 110 w 280"/>
                  <a:gd name="T81" fmla="*/ 22 h 338"/>
                  <a:gd name="T82" fmla="*/ 96 w 280"/>
                  <a:gd name="T83" fmla="*/ 24 h 338"/>
                  <a:gd name="T84" fmla="*/ 92 w 280"/>
                  <a:gd name="T85" fmla="*/ 36 h 338"/>
                  <a:gd name="T86" fmla="*/ 86 w 280"/>
                  <a:gd name="T87" fmla="*/ 40 h 338"/>
                  <a:gd name="T88" fmla="*/ 86 w 280"/>
                  <a:gd name="T89" fmla="*/ 58 h 338"/>
                  <a:gd name="T90" fmla="*/ 90 w 280"/>
                  <a:gd name="T91" fmla="*/ 60 h 338"/>
                  <a:gd name="T92" fmla="*/ 92 w 280"/>
                  <a:gd name="T93" fmla="*/ 66 h 338"/>
                  <a:gd name="T94" fmla="*/ 94 w 280"/>
                  <a:gd name="T95" fmla="*/ 76 h 338"/>
                  <a:gd name="T96" fmla="*/ 100 w 280"/>
                  <a:gd name="T97" fmla="*/ 84 h 338"/>
                  <a:gd name="T98" fmla="*/ 92 w 280"/>
                  <a:gd name="T99" fmla="*/ 90 h 338"/>
                  <a:gd name="T100" fmla="*/ 86 w 280"/>
                  <a:gd name="T101" fmla="*/ 94 h 338"/>
                  <a:gd name="T102" fmla="*/ 82 w 280"/>
                  <a:gd name="T103" fmla="*/ 100 h 338"/>
                  <a:gd name="T104" fmla="*/ 78 w 280"/>
                  <a:gd name="T105" fmla="*/ 102 h 338"/>
                  <a:gd name="T106" fmla="*/ 76 w 280"/>
                  <a:gd name="T107" fmla="*/ 112 h 338"/>
                  <a:gd name="T108" fmla="*/ 66 w 280"/>
                  <a:gd name="T109" fmla="*/ 114 h 338"/>
                  <a:gd name="T110" fmla="*/ 56 w 280"/>
                  <a:gd name="T111" fmla="*/ 132 h 338"/>
                  <a:gd name="T112" fmla="*/ 46 w 280"/>
                  <a:gd name="T113" fmla="*/ 138 h 338"/>
                  <a:gd name="T114" fmla="*/ 38 w 280"/>
                  <a:gd name="T115" fmla="*/ 140 h 338"/>
                  <a:gd name="T116" fmla="*/ 30 w 280"/>
                  <a:gd name="T117" fmla="*/ 146 h 338"/>
                  <a:gd name="T118" fmla="*/ 14 w 280"/>
                  <a:gd name="T119" fmla="*/ 152 h 338"/>
                  <a:gd name="T120" fmla="*/ 2 w 280"/>
                  <a:gd name="T121" fmla="*/ 162 h 338"/>
                  <a:gd name="T122" fmla="*/ 0 w 280"/>
                  <a:gd name="T123" fmla="*/ 182 h 338"/>
                  <a:gd name="T124" fmla="*/ 0 w 280"/>
                  <a:gd name="T125" fmla="*/ 18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 h="338">
                    <a:moveTo>
                      <a:pt x="0" y="182"/>
                    </a:moveTo>
                    <a:lnTo>
                      <a:pt x="0" y="192"/>
                    </a:lnTo>
                    <a:lnTo>
                      <a:pt x="48" y="230"/>
                    </a:lnTo>
                    <a:lnTo>
                      <a:pt x="140" y="300"/>
                    </a:lnTo>
                    <a:lnTo>
                      <a:pt x="140" y="302"/>
                    </a:lnTo>
                    <a:lnTo>
                      <a:pt x="146" y="308"/>
                    </a:lnTo>
                    <a:lnTo>
                      <a:pt x="150" y="310"/>
                    </a:lnTo>
                    <a:lnTo>
                      <a:pt x="156" y="314"/>
                    </a:lnTo>
                    <a:lnTo>
                      <a:pt x="158" y="316"/>
                    </a:lnTo>
                    <a:lnTo>
                      <a:pt x="160" y="318"/>
                    </a:lnTo>
                    <a:lnTo>
                      <a:pt x="160" y="320"/>
                    </a:lnTo>
                    <a:lnTo>
                      <a:pt x="158" y="326"/>
                    </a:lnTo>
                    <a:lnTo>
                      <a:pt x="160" y="328"/>
                    </a:lnTo>
                    <a:lnTo>
                      <a:pt x="160" y="334"/>
                    </a:lnTo>
                    <a:lnTo>
                      <a:pt x="160" y="338"/>
                    </a:lnTo>
                    <a:lnTo>
                      <a:pt x="164" y="338"/>
                    </a:lnTo>
                    <a:lnTo>
                      <a:pt x="168" y="336"/>
                    </a:lnTo>
                    <a:lnTo>
                      <a:pt x="176" y="336"/>
                    </a:lnTo>
                    <a:lnTo>
                      <a:pt x="196" y="332"/>
                    </a:lnTo>
                    <a:lnTo>
                      <a:pt x="204" y="316"/>
                    </a:lnTo>
                    <a:lnTo>
                      <a:pt x="280" y="256"/>
                    </a:lnTo>
                    <a:lnTo>
                      <a:pt x="278" y="254"/>
                    </a:lnTo>
                    <a:lnTo>
                      <a:pt x="274" y="252"/>
                    </a:lnTo>
                    <a:lnTo>
                      <a:pt x="270" y="248"/>
                    </a:lnTo>
                    <a:lnTo>
                      <a:pt x="268" y="244"/>
                    </a:lnTo>
                    <a:lnTo>
                      <a:pt x="258" y="244"/>
                    </a:lnTo>
                    <a:lnTo>
                      <a:pt x="252" y="238"/>
                    </a:lnTo>
                    <a:lnTo>
                      <a:pt x="250" y="234"/>
                    </a:lnTo>
                    <a:lnTo>
                      <a:pt x="250" y="228"/>
                    </a:lnTo>
                    <a:lnTo>
                      <a:pt x="248" y="224"/>
                    </a:lnTo>
                    <a:lnTo>
                      <a:pt x="246" y="218"/>
                    </a:lnTo>
                    <a:lnTo>
                      <a:pt x="242" y="212"/>
                    </a:lnTo>
                    <a:lnTo>
                      <a:pt x="238" y="208"/>
                    </a:lnTo>
                    <a:lnTo>
                      <a:pt x="242" y="206"/>
                    </a:lnTo>
                    <a:lnTo>
                      <a:pt x="246" y="202"/>
                    </a:lnTo>
                    <a:lnTo>
                      <a:pt x="248" y="200"/>
                    </a:lnTo>
                    <a:lnTo>
                      <a:pt x="248" y="180"/>
                    </a:lnTo>
                    <a:lnTo>
                      <a:pt x="248" y="176"/>
                    </a:lnTo>
                    <a:lnTo>
                      <a:pt x="246" y="174"/>
                    </a:lnTo>
                    <a:lnTo>
                      <a:pt x="248" y="172"/>
                    </a:lnTo>
                    <a:lnTo>
                      <a:pt x="250" y="170"/>
                    </a:lnTo>
                    <a:lnTo>
                      <a:pt x="246" y="164"/>
                    </a:lnTo>
                    <a:lnTo>
                      <a:pt x="248" y="132"/>
                    </a:lnTo>
                    <a:lnTo>
                      <a:pt x="246" y="130"/>
                    </a:lnTo>
                    <a:lnTo>
                      <a:pt x="246" y="128"/>
                    </a:lnTo>
                    <a:lnTo>
                      <a:pt x="248" y="126"/>
                    </a:lnTo>
                    <a:lnTo>
                      <a:pt x="242" y="92"/>
                    </a:lnTo>
                    <a:lnTo>
                      <a:pt x="234" y="90"/>
                    </a:lnTo>
                    <a:lnTo>
                      <a:pt x="230" y="76"/>
                    </a:lnTo>
                    <a:lnTo>
                      <a:pt x="228" y="74"/>
                    </a:lnTo>
                    <a:lnTo>
                      <a:pt x="224" y="74"/>
                    </a:lnTo>
                    <a:lnTo>
                      <a:pt x="222" y="58"/>
                    </a:lnTo>
                    <a:lnTo>
                      <a:pt x="222" y="54"/>
                    </a:lnTo>
                    <a:lnTo>
                      <a:pt x="228" y="54"/>
                    </a:lnTo>
                    <a:lnTo>
                      <a:pt x="232" y="50"/>
                    </a:lnTo>
                    <a:lnTo>
                      <a:pt x="234" y="46"/>
                    </a:lnTo>
                    <a:lnTo>
                      <a:pt x="234" y="40"/>
                    </a:lnTo>
                    <a:lnTo>
                      <a:pt x="238" y="40"/>
                    </a:lnTo>
                    <a:lnTo>
                      <a:pt x="238" y="38"/>
                    </a:lnTo>
                    <a:lnTo>
                      <a:pt x="234" y="22"/>
                    </a:lnTo>
                    <a:lnTo>
                      <a:pt x="234" y="18"/>
                    </a:lnTo>
                    <a:lnTo>
                      <a:pt x="232" y="14"/>
                    </a:lnTo>
                    <a:lnTo>
                      <a:pt x="232" y="10"/>
                    </a:lnTo>
                    <a:lnTo>
                      <a:pt x="230" y="6"/>
                    </a:lnTo>
                    <a:lnTo>
                      <a:pt x="232" y="0"/>
                    </a:lnTo>
                    <a:lnTo>
                      <a:pt x="224" y="0"/>
                    </a:lnTo>
                    <a:lnTo>
                      <a:pt x="222" y="4"/>
                    </a:lnTo>
                    <a:lnTo>
                      <a:pt x="220" y="6"/>
                    </a:lnTo>
                    <a:lnTo>
                      <a:pt x="218" y="4"/>
                    </a:lnTo>
                    <a:lnTo>
                      <a:pt x="212" y="0"/>
                    </a:lnTo>
                    <a:lnTo>
                      <a:pt x="200" y="2"/>
                    </a:lnTo>
                    <a:lnTo>
                      <a:pt x="184" y="2"/>
                    </a:lnTo>
                    <a:lnTo>
                      <a:pt x="170" y="4"/>
                    </a:lnTo>
                    <a:lnTo>
                      <a:pt x="160" y="6"/>
                    </a:lnTo>
                    <a:lnTo>
                      <a:pt x="154" y="6"/>
                    </a:lnTo>
                    <a:lnTo>
                      <a:pt x="140" y="4"/>
                    </a:lnTo>
                    <a:lnTo>
                      <a:pt x="136" y="10"/>
                    </a:lnTo>
                    <a:lnTo>
                      <a:pt x="130" y="14"/>
                    </a:lnTo>
                    <a:lnTo>
                      <a:pt x="124" y="14"/>
                    </a:lnTo>
                    <a:lnTo>
                      <a:pt x="122" y="14"/>
                    </a:lnTo>
                    <a:lnTo>
                      <a:pt x="118" y="20"/>
                    </a:lnTo>
                    <a:lnTo>
                      <a:pt x="110" y="22"/>
                    </a:lnTo>
                    <a:lnTo>
                      <a:pt x="102" y="22"/>
                    </a:lnTo>
                    <a:lnTo>
                      <a:pt x="96" y="24"/>
                    </a:lnTo>
                    <a:lnTo>
                      <a:pt x="94" y="30"/>
                    </a:lnTo>
                    <a:lnTo>
                      <a:pt x="92" y="36"/>
                    </a:lnTo>
                    <a:lnTo>
                      <a:pt x="86" y="36"/>
                    </a:lnTo>
                    <a:lnTo>
                      <a:pt x="86" y="40"/>
                    </a:lnTo>
                    <a:lnTo>
                      <a:pt x="90" y="46"/>
                    </a:lnTo>
                    <a:lnTo>
                      <a:pt x="86" y="58"/>
                    </a:lnTo>
                    <a:lnTo>
                      <a:pt x="86" y="60"/>
                    </a:lnTo>
                    <a:lnTo>
                      <a:pt x="90" y="60"/>
                    </a:lnTo>
                    <a:lnTo>
                      <a:pt x="92" y="64"/>
                    </a:lnTo>
                    <a:lnTo>
                      <a:pt x="92" y="66"/>
                    </a:lnTo>
                    <a:lnTo>
                      <a:pt x="92" y="72"/>
                    </a:lnTo>
                    <a:lnTo>
                      <a:pt x="94" y="76"/>
                    </a:lnTo>
                    <a:lnTo>
                      <a:pt x="96" y="82"/>
                    </a:lnTo>
                    <a:lnTo>
                      <a:pt x="100" y="84"/>
                    </a:lnTo>
                    <a:lnTo>
                      <a:pt x="96" y="84"/>
                    </a:lnTo>
                    <a:lnTo>
                      <a:pt x="92" y="90"/>
                    </a:lnTo>
                    <a:lnTo>
                      <a:pt x="90" y="92"/>
                    </a:lnTo>
                    <a:lnTo>
                      <a:pt x="86" y="94"/>
                    </a:lnTo>
                    <a:lnTo>
                      <a:pt x="84" y="96"/>
                    </a:lnTo>
                    <a:lnTo>
                      <a:pt x="82" y="100"/>
                    </a:lnTo>
                    <a:lnTo>
                      <a:pt x="78" y="100"/>
                    </a:lnTo>
                    <a:lnTo>
                      <a:pt x="78" y="102"/>
                    </a:lnTo>
                    <a:lnTo>
                      <a:pt x="78" y="108"/>
                    </a:lnTo>
                    <a:lnTo>
                      <a:pt x="76" y="112"/>
                    </a:lnTo>
                    <a:lnTo>
                      <a:pt x="68" y="114"/>
                    </a:lnTo>
                    <a:lnTo>
                      <a:pt x="66" y="114"/>
                    </a:lnTo>
                    <a:lnTo>
                      <a:pt x="64" y="122"/>
                    </a:lnTo>
                    <a:lnTo>
                      <a:pt x="56" y="132"/>
                    </a:lnTo>
                    <a:lnTo>
                      <a:pt x="50" y="136"/>
                    </a:lnTo>
                    <a:lnTo>
                      <a:pt x="46" y="138"/>
                    </a:lnTo>
                    <a:lnTo>
                      <a:pt x="40" y="138"/>
                    </a:lnTo>
                    <a:lnTo>
                      <a:pt x="38" y="140"/>
                    </a:lnTo>
                    <a:lnTo>
                      <a:pt x="32" y="146"/>
                    </a:lnTo>
                    <a:lnTo>
                      <a:pt x="30" y="146"/>
                    </a:lnTo>
                    <a:lnTo>
                      <a:pt x="22" y="148"/>
                    </a:lnTo>
                    <a:lnTo>
                      <a:pt x="14" y="152"/>
                    </a:lnTo>
                    <a:lnTo>
                      <a:pt x="10" y="154"/>
                    </a:lnTo>
                    <a:lnTo>
                      <a:pt x="2" y="162"/>
                    </a:lnTo>
                    <a:lnTo>
                      <a:pt x="0" y="166"/>
                    </a:lnTo>
                    <a:lnTo>
                      <a:pt x="0" y="182"/>
                    </a:lnTo>
                    <a:lnTo>
                      <a:pt x="0" y="182"/>
                    </a:lnTo>
                    <a:lnTo>
                      <a:pt x="0" y="18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79" name="Freeform 1713"/>
              <p:cNvSpPr>
                <a:spLocks/>
              </p:cNvSpPr>
              <p:nvPr/>
            </p:nvSpPr>
            <p:spPr bwMode="auto">
              <a:xfrm>
                <a:off x="1108075" y="3190875"/>
                <a:ext cx="41275" cy="88900"/>
              </a:xfrm>
              <a:custGeom>
                <a:avLst/>
                <a:gdLst>
                  <a:gd name="T0" fmla="*/ 12 w 26"/>
                  <a:gd name="T1" fmla="*/ 56 h 56"/>
                  <a:gd name="T2" fmla="*/ 12 w 26"/>
                  <a:gd name="T3" fmla="*/ 56 h 56"/>
                  <a:gd name="T4" fmla="*/ 16 w 26"/>
                  <a:gd name="T5" fmla="*/ 56 h 56"/>
                  <a:gd name="T6" fmla="*/ 20 w 26"/>
                  <a:gd name="T7" fmla="*/ 56 h 56"/>
                  <a:gd name="T8" fmla="*/ 20 w 26"/>
                  <a:gd name="T9" fmla="*/ 54 h 56"/>
                  <a:gd name="T10" fmla="*/ 20 w 26"/>
                  <a:gd name="T11" fmla="*/ 50 h 56"/>
                  <a:gd name="T12" fmla="*/ 22 w 26"/>
                  <a:gd name="T13" fmla="*/ 50 h 56"/>
                  <a:gd name="T14" fmla="*/ 26 w 26"/>
                  <a:gd name="T15" fmla="*/ 44 h 56"/>
                  <a:gd name="T16" fmla="*/ 24 w 26"/>
                  <a:gd name="T17" fmla="*/ 38 h 56"/>
                  <a:gd name="T18" fmla="*/ 22 w 26"/>
                  <a:gd name="T19" fmla="*/ 30 h 56"/>
                  <a:gd name="T20" fmla="*/ 20 w 26"/>
                  <a:gd name="T21" fmla="*/ 28 h 56"/>
                  <a:gd name="T22" fmla="*/ 20 w 26"/>
                  <a:gd name="T23" fmla="*/ 26 h 56"/>
                  <a:gd name="T24" fmla="*/ 22 w 26"/>
                  <a:gd name="T25" fmla="*/ 14 h 56"/>
                  <a:gd name="T26" fmla="*/ 20 w 26"/>
                  <a:gd name="T27" fmla="*/ 8 h 56"/>
                  <a:gd name="T28" fmla="*/ 14 w 26"/>
                  <a:gd name="T29" fmla="*/ 0 h 56"/>
                  <a:gd name="T30" fmla="*/ 10 w 26"/>
                  <a:gd name="T31" fmla="*/ 4 h 56"/>
                  <a:gd name="T32" fmla="*/ 6 w 26"/>
                  <a:gd name="T33" fmla="*/ 0 h 56"/>
                  <a:gd name="T34" fmla="*/ 0 w 26"/>
                  <a:gd name="T35" fmla="*/ 4 h 56"/>
                  <a:gd name="T36" fmla="*/ 0 w 26"/>
                  <a:gd name="T37" fmla="*/ 8 h 56"/>
                  <a:gd name="T38" fmla="*/ 2 w 26"/>
                  <a:gd name="T39" fmla="*/ 10 h 56"/>
                  <a:gd name="T40" fmla="*/ 2 w 26"/>
                  <a:gd name="T41" fmla="*/ 14 h 56"/>
                  <a:gd name="T42" fmla="*/ 2 w 26"/>
                  <a:gd name="T43" fmla="*/ 22 h 56"/>
                  <a:gd name="T44" fmla="*/ 0 w 26"/>
                  <a:gd name="T45" fmla="*/ 30 h 56"/>
                  <a:gd name="T46" fmla="*/ 0 w 26"/>
                  <a:gd name="T47" fmla="*/ 38 h 56"/>
                  <a:gd name="T48" fmla="*/ 12 w 26"/>
                  <a:gd name="T49" fmla="*/ 56 h 56"/>
                  <a:gd name="T50" fmla="*/ 12 w 26"/>
                  <a:gd name="T51" fmla="*/ 56 h 56"/>
                  <a:gd name="T52" fmla="*/ 12 w 26"/>
                  <a:gd name="T5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 h="56">
                    <a:moveTo>
                      <a:pt x="12" y="56"/>
                    </a:moveTo>
                    <a:lnTo>
                      <a:pt x="12" y="56"/>
                    </a:lnTo>
                    <a:lnTo>
                      <a:pt x="16" y="56"/>
                    </a:lnTo>
                    <a:lnTo>
                      <a:pt x="20" y="56"/>
                    </a:lnTo>
                    <a:lnTo>
                      <a:pt x="20" y="54"/>
                    </a:lnTo>
                    <a:lnTo>
                      <a:pt x="20" y="50"/>
                    </a:lnTo>
                    <a:lnTo>
                      <a:pt x="22" y="50"/>
                    </a:lnTo>
                    <a:lnTo>
                      <a:pt x="26" y="44"/>
                    </a:lnTo>
                    <a:lnTo>
                      <a:pt x="24" y="38"/>
                    </a:lnTo>
                    <a:lnTo>
                      <a:pt x="22" y="30"/>
                    </a:lnTo>
                    <a:lnTo>
                      <a:pt x="20" y="28"/>
                    </a:lnTo>
                    <a:lnTo>
                      <a:pt x="20" y="26"/>
                    </a:lnTo>
                    <a:lnTo>
                      <a:pt x="22" y="14"/>
                    </a:lnTo>
                    <a:lnTo>
                      <a:pt x="20" y="8"/>
                    </a:lnTo>
                    <a:lnTo>
                      <a:pt x="14" y="0"/>
                    </a:lnTo>
                    <a:lnTo>
                      <a:pt x="10" y="4"/>
                    </a:lnTo>
                    <a:lnTo>
                      <a:pt x="6" y="0"/>
                    </a:lnTo>
                    <a:lnTo>
                      <a:pt x="0" y="4"/>
                    </a:lnTo>
                    <a:lnTo>
                      <a:pt x="0" y="8"/>
                    </a:lnTo>
                    <a:lnTo>
                      <a:pt x="2" y="10"/>
                    </a:lnTo>
                    <a:lnTo>
                      <a:pt x="2" y="14"/>
                    </a:lnTo>
                    <a:lnTo>
                      <a:pt x="2" y="22"/>
                    </a:lnTo>
                    <a:lnTo>
                      <a:pt x="0" y="30"/>
                    </a:lnTo>
                    <a:lnTo>
                      <a:pt x="0" y="38"/>
                    </a:lnTo>
                    <a:lnTo>
                      <a:pt x="12" y="56"/>
                    </a:lnTo>
                    <a:lnTo>
                      <a:pt x="12" y="56"/>
                    </a:lnTo>
                    <a:lnTo>
                      <a:pt x="12" y="5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0" name="Freeform 1714"/>
              <p:cNvSpPr>
                <a:spLocks/>
              </p:cNvSpPr>
              <p:nvPr/>
            </p:nvSpPr>
            <p:spPr bwMode="auto">
              <a:xfrm>
                <a:off x="2063750" y="3336925"/>
                <a:ext cx="307975" cy="247650"/>
              </a:xfrm>
              <a:custGeom>
                <a:avLst/>
                <a:gdLst>
                  <a:gd name="T0" fmla="*/ 94 w 194"/>
                  <a:gd name="T1" fmla="*/ 12 h 156"/>
                  <a:gd name="T2" fmla="*/ 82 w 194"/>
                  <a:gd name="T3" fmla="*/ 8 h 156"/>
                  <a:gd name="T4" fmla="*/ 68 w 194"/>
                  <a:gd name="T5" fmla="*/ 4 h 156"/>
                  <a:gd name="T6" fmla="*/ 58 w 194"/>
                  <a:gd name="T7" fmla="*/ 0 h 156"/>
                  <a:gd name="T8" fmla="*/ 54 w 194"/>
                  <a:gd name="T9" fmla="*/ 8 h 156"/>
                  <a:gd name="T10" fmla="*/ 50 w 194"/>
                  <a:gd name="T11" fmla="*/ 22 h 156"/>
                  <a:gd name="T12" fmla="*/ 46 w 194"/>
                  <a:gd name="T13" fmla="*/ 38 h 156"/>
                  <a:gd name="T14" fmla="*/ 28 w 194"/>
                  <a:gd name="T15" fmla="*/ 40 h 156"/>
                  <a:gd name="T16" fmla="*/ 18 w 194"/>
                  <a:gd name="T17" fmla="*/ 42 h 156"/>
                  <a:gd name="T18" fmla="*/ 12 w 194"/>
                  <a:gd name="T19" fmla="*/ 54 h 156"/>
                  <a:gd name="T20" fmla="*/ 4 w 194"/>
                  <a:gd name="T21" fmla="*/ 56 h 156"/>
                  <a:gd name="T22" fmla="*/ 0 w 194"/>
                  <a:gd name="T23" fmla="*/ 74 h 156"/>
                  <a:gd name="T24" fmla="*/ 4 w 194"/>
                  <a:gd name="T25" fmla="*/ 78 h 156"/>
                  <a:gd name="T26" fmla="*/ 0 w 194"/>
                  <a:gd name="T27" fmla="*/ 92 h 156"/>
                  <a:gd name="T28" fmla="*/ 10 w 194"/>
                  <a:gd name="T29" fmla="*/ 106 h 156"/>
                  <a:gd name="T30" fmla="*/ 10 w 194"/>
                  <a:gd name="T31" fmla="*/ 116 h 156"/>
                  <a:gd name="T32" fmla="*/ 24 w 194"/>
                  <a:gd name="T33" fmla="*/ 122 h 156"/>
                  <a:gd name="T34" fmla="*/ 10 w 194"/>
                  <a:gd name="T35" fmla="*/ 144 h 156"/>
                  <a:gd name="T36" fmla="*/ 30 w 194"/>
                  <a:gd name="T37" fmla="*/ 152 h 156"/>
                  <a:gd name="T38" fmla="*/ 50 w 194"/>
                  <a:gd name="T39" fmla="*/ 152 h 156"/>
                  <a:gd name="T40" fmla="*/ 58 w 194"/>
                  <a:gd name="T41" fmla="*/ 148 h 156"/>
                  <a:gd name="T42" fmla="*/ 68 w 194"/>
                  <a:gd name="T43" fmla="*/ 140 h 156"/>
                  <a:gd name="T44" fmla="*/ 76 w 194"/>
                  <a:gd name="T45" fmla="*/ 130 h 156"/>
                  <a:gd name="T46" fmla="*/ 92 w 194"/>
                  <a:gd name="T47" fmla="*/ 120 h 156"/>
                  <a:gd name="T48" fmla="*/ 96 w 194"/>
                  <a:gd name="T49" fmla="*/ 112 h 156"/>
                  <a:gd name="T50" fmla="*/ 100 w 194"/>
                  <a:gd name="T51" fmla="*/ 102 h 156"/>
                  <a:gd name="T52" fmla="*/ 108 w 194"/>
                  <a:gd name="T53" fmla="*/ 102 h 156"/>
                  <a:gd name="T54" fmla="*/ 118 w 194"/>
                  <a:gd name="T55" fmla="*/ 102 h 156"/>
                  <a:gd name="T56" fmla="*/ 120 w 194"/>
                  <a:gd name="T57" fmla="*/ 88 h 156"/>
                  <a:gd name="T58" fmla="*/ 126 w 194"/>
                  <a:gd name="T59" fmla="*/ 76 h 156"/>
                  <a:gd name="T60" fmla="*/ 122 w 194"/>
                  <a:gd name="T61" fmla="*/ 66 h 156"/>
                  <a:gd name="T62" fmla="*/ 138 w 194"/>
                  <a:gd name="T63" fmla="*/ 66 h 156"/>
                  <a:gd name="T64" fmla="*/ 136 w 194"/>
                  <a:gd name="T65" fmla="*/ 50 h 156"/>
                  <a:gd name="T66" fmla="*/ 140 w 194"/>
                  <a:gd name="T67" fmla="*/ 38 h 156"/>
                  <a:gd name="T68" fmla="*/ 166 w 194"/>
                  <a:gd name="T69" fmla="*/ 28 h 156"/>
                  <a:gd name="T70" fmla="*/ 184 w 194"/>
                  <a:gd name="T71" fmla="*/ 22 h 156"/>
                  <a:gd name="T72" fmla="*/ 194 w 194"/>
                  <a:gd name="T73" fmla="*/ 20 h 156"/>
                  <a:gd name="T74" fmla="*/ 184 w 194"/>
                  <a:gd name="T75" fmla="*/ 14 h 156"/>
                  <a:gd name="T76" fmla="*/ 166 w 194"/>
                  <a:gd name="T77" fmla="*/ 14 h 156"/>
                  <a:gd name="T78" fmla="*/ 152 w 194"/>
                  <a:gd name="T79" fmla="*/ 20 h 156"/>
                  <a:gd name="T80" fmla="*/ 140 w 194"/>
                  <a:gd name="T81" fmla="*/ 32 h 156"/>
                  <a:gd name="T82" fmla="*/ 128 w 194"/>
                  <a:gd name="T83" fmla="*/ 28 h 156"/>
                  <a:gd name="T84" fmla="*/ 134 w 194"/>
                  <a:gd name="T85" fmla="*/ 12 h 156"/>
                  <a:gd name="T86" fmla="*/ 126 w 194"/>
                  <a:gd name="T87" fmla="*/ 2 h 156"/>
                  <a:gd name="T88" fmla="*/ 118 w 194"/>
                  <a:gd name="T89" fmla="*/ 4 h 156"/>
                  <a:gd name="T90" fmla="*/ 108 w 194"/>
                  <a:gd name="T91" fmla="*/ 10 h 156"/>
                  <a:gd name="T92" fmla="*/ 100 w 194"/>
                  <a:gd name="T93" fmla="*/ 10 h 156"/>
                  <a:gd name="T94" fmla="*/ 100 w 194"/>
                  <a:gd name="T95" fmla="*/ 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56">
                    <a:moveTo>
                      <a:pt x="100" y="10"/>
                    </a:moveTo>
                    <a:lnTo>
                      <a:pt x="94" y="12"/>
                    </a:lnTo>
                    <a:lnTo>
                      <a:pt x="86" y="12"/>
                    </a:lnTo>
                    <a:lnTo>
                      <a:pt x="82" y="8"/>
                    </a:lnTo>
                    <a:lnTo>
                      <a:pt x="76" y="4"/>
                    </a:lnTo>
                    <a:lnTo>
                      <a:pt x="68" y="4"/>
                    </a:lnTo>
                    <a:lnTo>
                      <a:pt x="64" y="2"/>
                    </a:lnTo>
                    <a:lnTo>
                      <a:pt x="58" y="0"/>
                    </a:lnTo>
                    <a:lnTo>
                      <a:pt x="56" y="4"/>
                    </a:lnTo>
                    <a:lnTo>
                      <a:pt x="54" y="8"/>
                    </a:lnTo>
                    <a:lnTo>
                      <a:pt x="54" y="18"/>
                    </a:lnTo>
                    <a:lnTo>
                      <a:pt x="50" y="22"/>
                    </a:lnTo>
                    <a:lnTo>
                      <a:pt x="42" y="30"/>
                    </a:lnTo>
                    <a:lnTo>
                      <a:pt x="46" y="38"/>
                    </a:lnTo>
                    <a:lnTo>
                      <a:pt x="32" y="42"/>
                    </a:lnTo>
                    <a:lnTo>
                      <a:pt x="28" y="40"/>
                    </a:lnTo>
                    <a:lnTo>
                      <a:pt x="24" y="42"/>
                    </a:lnTo>
                    <a:lnTo>
                      <a:pt x="18" y="42"/>
                    </a:lnTo>
                    <a:lnTo>
                      <a:pt x="14" y="48"/>
                    </a:lnTo>
                    <a:lnTo>
                      <a:pt x="12" y="54"/>
                    </a:lnTo>
                    <a:lnTo>
                      <a:pt x="6" y="54"/>
                    </a:lnTo>
                    <a:lnTo>
                      <a:pt x="4" y="56"/>
                    </a:lnTo>
                    <a:lnTo>
                      <a:pt x="0" y="64"/>
                    </a:lnTo>
                    <a:lnTo>
                      <a:pt x="0" y="74"/>
                    </a:lnTo>
                    <a:lnTo>
                      <a:pt x="0" y="76"/>
                    </a:lnTo>
                    <a:lnTo>
                      <a:pt x="4" y="78"/>
                    </a:lnTo>
                    <a:lnTo>
                      <a:pt x="0" y="84"/>
                    </a:lnTo>
                    <a:lnTo>
                      <a:pt x="0" y="92"/>
                    </a:lnTo>
                    <a:lnTo>
                      <a:pt x="4" y="96"/>
                    </a:lnTo>
                    <a:lnTo>
                      <a:pt x="10" y="106"/>
                    </a:lnTo>
                    <a:lnTo>
                      <a:pt x="10" y="114"/>
                    </a:lnTo>
                    <a:lnTo>
                      <a:pt x="10" y="116"/>
                    </a:lnTo>
                    <a:lnTo>
                      <a:pt x="22" y="120"/>
                    </a:lnTo>
                    <a:lnTo>
                      <a:pt x="24" y="122"/>
                    </a:lnTo>
                    <a:lnTo>
                      <a:pt x="24" y="128"/>
                    </a:lnTo>
                    <a:lnTo>
                      <a:pt x="10" y="144"/>
                    </a:lnTo>
                    <a:lnTo>
                      <a:pt x="24" y="156"/>
                    </a:lnTo>
                    <a:lnTo>
                      <a:pt x="30" y="152"/>
                    </a:lnTo>
                    <a:lnTo>
                      <a:pt x="36" y="152"/>
                    </a:lnTo>
                    <a:lnTo>
                      <a:pt x="50" y="152"/>
                    </a:lnTo>
                    <a:lnTo>
                      <a:pt x="58" y="156"/>
                    </a:lnTo>
                    <a:lnTo>
                      <a:pt x="58" y="148"/>
                    </a:lnTo>
                    <a:lnTo>
                      <a:pt x="66" y="148"/>
                    </a:lnTo>
                    <a:lnTo>
                      <a:pt x="68" y="140"/>
                    </a:lnTo>
                    <a:lnTo>
                      <a:pt x="72" y="134"/>
                    </a:lnTo>
                    <a:lnTo>
                      <a:pt x="76" y="130"/>
                    </a:lnTo>
                    <a:lnTo>
                      <a:pt x="86" y="116"/>
                    </a:lnTo>
                    <a:lnTo>
                      <a:pt x="92" y="120"/>
                    </a:lnTo>
                    <a:lnTo>
                      <a:pt x="94" y="116"/>
                    </a:lnTo>
                    <a:lnTo>
                      <a:pt x="96" y="112"/>
                    </a:lnTo>
                    <a:lnTo>
                      <a:pt x="92" y="106"/>
                    </a:lnTo>
                    <a:lnTo>
                      <a:pt x="100" y="102"/>
                    </a:lnTo>
                    <a:lnTo>
                      <a:pt x="102" y="96"/>
                    </a:lnTo>
                    <a:lnTo>
                      <a:pt x="108" y="102"/>
                    </a:lnTo>
                    <a:lnTo>
                      <a:pt x="112" y="104"/>
                    </a:lnTo>
                    <a:lnTo>
                      <a:pt x="118" y="102"/>
                    </a:lnTo>
                    <a:lnTo>
                      <a:pt x="120" y="96"/>
                    </a:lnTo>
                    <a:lnTo>
                      <a:pt x="120" y="88"/>
                    </a:lnTo>
                    <a:lnTo>
                      <a:pt x="126" y="84"/>
                    </a:lnTo>
                    <a:lnTo>
                      <a:pt x="126" y="76"/>
                    </a:lnTo>
                    <a:lnTo>
                      <a:pt x="120" y="70"/>
                    </a:lnTo>
                    <a:lnTo>
                      <a:pt x="122" y="66"/>
                    </a:lnTo>
                    <a:lnTo>
                      <a:pt x="130" y="66"/>
                    </a:lnTo>
                    <a:lnTo>
                      <a:pt x="138" y="66"/>
                    </a:lnTo>
                    <a:lnTo>
                      <a:pt x="140" y="56"/>
                    </a:lnTo>
                    <a:lnTo>
                      <a:pt x="136" y="50"/>
                    </a:lnTo>
                    <a:lnTo>
                      <a:pt x="140" y="48"/>
                    </a:lnTo>
                    <a:lnTo>
                      <a:pt x="140" y="38"/>
                    </a:lnTo>
                    <a:lnTo>
                      <a:pt x="158" y="28"/>
                    </a:lnTo>
                    <a:lnTo>
                      <a:pt x="166" y="28"/>
                    </a:lnTo>
                    <a:lnTo>
                      <a:pt x="176" y="22"/>
                    </a:lnTo>
                    <a:lnTo>
                      <a:pt x="184" y="22"/>
                    </a:lnTo>
                    <a:lnTo>
                      <a:pt x="190" y="22"/>
                    </a:lnTo>
                    <a:lnTo>
                      <a:pt x="194" y="20"/>
                    </a:lnTo>
                    <a:lnTo>
                      <a:pt x="194" y="14"/>
                    </a:lnTo>
                    <a:lnTo>
                      <a:pt x="184" y="14"/>
                    </a:lnTo>
                    <a:lnTo>
                      <a:pt x="172" y="12"/>
                    </a:lnTo>
                    <a:lnTo>
                      <a:pt x="166" y="14"/>
                    </a:lnTo>
                    <a:lnTo>
                      <a:pt x="156" y="20"/>
                    </a:lnTo>
                    <a:lnTo>
                      <a:pt x="152" y="20"/>
                    </a:lnTo>
                    <a:lnTo>
                      <a:pt x="148" y="28"/>
                    </a:lnTo>
                    <a:lnTo>
                      <a:pt x="140" y="32"/>
                    </a:lnTo>
                    <a:lnTo>
                      <a:pt x="134" y="36"/>
                    </a:lnTo>
                    <a:lnTo>
                      <a:pt x="128" y="28"/>
                    </a:lnTo>
                    <a:lnTo>
                      <a:pt x="130" y="18"/>
                    </a:lnTo>
                    <a:lnTo>
                      <a:pt x="134" y="12"/>
                    </a:lnTo>
                    <a:lnTo>
                      <a:pt x="128" y="8"/>
                    </a:lnTo>
                    <a:lnTo>
                      <a:pt x="126" y="2"/>
                    </a:lnTo>
                    <a:lnTo>
                      <a:pt x="120" y="0"/>
                    </a:lnTo>
                    <a:lnTo>
                      <a:pt x="118" y="4"/>
                    </a:lnTo>
                    <a:lnTo>
                      <a:pt x="114" y="8"/>
                    </a:lnTo>
                    <a:lnTo>
                      <a:pt x="108" y="10"/>
                    </a:lnTo>
                    <a:lnTo>
                      <a:pt x="102" y="10"/>
                    </a:lnTo>
                    <a:lnTo>
                      <a:pt x="100" y="10"/>
                    </a:lnTo>
                    <a:lnTo>
                      <a:pt x="100" y="10"/>
                    </a:lnTo>
                    <a:lnTo>
                      <a:pt x="100"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1" name="Freeform 1717"/>
              <p:cNvSpPr>
                <a:spLocks noEditPoints="1"/>
              </p:cNvSpPr>
              <p:nvPr/>
            </p:nvSpPr>
            <p:spPr bwMode="auto">
              <a:xfrm>
                <a:off x="1444625" y="4311650"/>
                <a:ext cx="200025" cy="269875"/>
              </a:xfrm>
              <a:custGeom>
                <a:avLst/>
                <a:gdLst>
                  <a:gd name="T0" fmla="*/ 2 w 126"/>
                  <a:gd name="T1" fmla="*/ 100 h 170"/>
                  <a:gd name="T2" fmla="*/ 6 w 126"/>
                  <a:gd name="T3" fmla="*/ 98 h 170"/>
                  <a:gd name="T4" fmla="*/ 6 w 126"/>
                  <a:gd name="T5" fmla="*/ 108 h 170"/>
                  <a:gd name="T6" fmla="*/ 54 w 126"/>
                  <a:gd name="T7" fmla="*/ 142 h 170"/>
                  <a:gd name="T8" fmla="*/ 54 w 126"/>
                  <a:gd name="T9" fmla="*/ 150 h 170"/>
                  <a:gd name="T10" fmla="*/ 58 w 126"/>
                  <a:gd name="T11" fmla="*/ 158 h 170"/>
                  <a:gd name="T12" fmla="*/ 60 w 126"/>
                  <a:gd name="T13" fmla="*/ 160 h 170"/>
                  <a:gd name="T14" fmla="*/ 76 w 126"/>
                  <a:gd name="T15" fmla="*/ 160 h 170"/>
                  <a:gd name="T16" fmla="*/ 82 w 126"/>
                  <a:gd name="T17" fmla="*/ 152 h 170"/>
                  <a:gd name="T18" fmla="*/ 90 w 126"/>
                  <a:gd name="T19" fmla="*/ 140 h 170"/>
                  <a:gd name="T20" fmla="*/ 96 w 126"/>
                  <a:gd name="T21" fmla="*/ 134 h 170"/>
                  <a:gd name="T22" fmla="*/ 104 w 126"/>
                  <a:gd name="T23" fmla="*/ 128 h 170"/>
                  <a:gd name="T24" fmla="*/ 110 w 126"/>
                  <a:gd name="T25" fmla="*/ 122 h 170"/>
                  <a:gd name="T26" fmla="*/ 114 w 126"/>
                  <a:gd name="T27" fmla="*/ 112 h 170"/>
                  <a:gd name="T28" fmla="*/ 118 w 126"/>
                  <a:gd name="T29" fmla="*/ 100 h 170"/>
                  <a:gd name="T30" fmla="*/ 110 w 126"/>
                  <a:gd name="T31" fmla="*/ 32 h 170"/>
                  <a:gd name="T32" fmla="*/ 126 w 126"/>
                  <a:gd name="T33" fmla="*/ 6 h 170"/>
                  <a:gd name="T34" fmla="*/ 110 w 126"/>
                  <a:gd name="T35" fmla="*/ 8 h 170"/>
                  <a:gd name="T36" fmla="*/ 104 w 126"/>
                  <a:gd name="T37" fmla="*/ 0 h 170"/>
                  <a:gd name="T38" fmla="*/ 100 w 126"/>
                  <a:gd name="T39" fmla="*/ 6 h 170"/>
                  <a:gd name="T40" fmla="*/ 92 w 126"/>
                  <a:gd name="T41" fmla="*/ 6 h 170"/>
                  <a:gd name="T42" fmla="*/ 90 w 126"/>
                  <a:gd name="T43" fmla="*/ 12 h 170"/>
                  <a:gd name="T44" fmla="*/ 76 w 126"/>
                  <a:gd name="T45" fmla="*/ 12 h 170"/>
                  <a:gd name="T46" fmla="*/ 66 w 126"/>
                  <a:gd name="T47" fmla="*/ 8 h 170"/>
                  <a:gd name="T48" fmla="*/ 58 w 126"/>
                  <a:gd name="T49" fmla="*/ 12 h 170"/>
                  <a:gd name="T50" fmla="*/ 50 w 126"/>
                  <a:gd name="T51" fmla="*/ 8 h 170"/>
                  <a:gd name="T52" fmla="*/ 46 w 126"/>
                  <a:gd name="T53" fmla="*/ 8 h 170"/>
                  <a:gd name="T54" fmla="*/ 30 w 126"/>
                  <a:gd name="T55" fmla="*/ 8 h 170"/>
                  <a:gd name="T56" fmla="*/ 14 w 126"/>
                  <a:gd name="T57" fmla="*/ 4 h 170"/>
                  <a:gd name="T58" fmla="*/ 4 w 126"/>
                  <a:gd name="T59" fmla="*/ 8 h 170"/>
                  <a:gd name="T60" fmla="*/ 0 w 126"/>
                  <a:gd name="T61" fmla="*/ 14 h 170"/>
                  <a:gd name="T62" fmla="*/ 4 w 126"/>
                  <a:gd name="T63" fmla="*/ 18 h 170"/>
                  <a:gd name="T64" fmla="*/ 6 w 126"/>
                  <a:gd name="T65" fmla="*/ 24 h 170"/>
                  <a:gd name="T66" fmla="*/ 4 w 126"/>
                  <a:gd name="T67" fmla="*/ 36 h 170"/>
                  <a:gd name="T68" fmla="*/ 10 w 126"/>
                  <a:gd name="T69" fmla="*/ 44 h 170"/>
                  <a:gd name="T70" fmla="*/ 6 w 126"/>
                  <a:gd name="T71" fmla="*/ 58 h 170"/>
                  <a:gd name="T72" fmla="*/ 2 w 126"/>
                  <a:gd name="T73" fmla="*/ 64 h 170"/>
                  <a:gd name="T74" fmla="*/ 2 w 126"/>
                  <a:gd name="T75" fmla="*/ 76 h 170"/>
                  <a:gd name="T76" fmla="*/ 2 w 126"/>
                  <a:gd name="T77" fmla="*/ 82 h 170"/>
                  <a:gd name="T78" fmla="*/ 2 w 126"/>
                  <a:gd name="T79" fmla="*/ 94 h 170"/>
                  <a:gd name="T80" fmla="*/ 2 w 126"/>
                  <a:gd name="T81" fmla="*/ 100 h 170"/>
                  <a:gd name="T82" fmla="*/ 30 w 126"/>
                  <a:gd name="T83" fmla="*/ 12 h 170"/>
                  <a:gd name="T84" fmla="*/ 30 w 126"/>
                  <a:gd name="T85" fmla="*/ 22 h 170"/>
                  <a:gd name="T86" fmla="*/ 38 w 126"/>
                  <a:gd name="T87" fmla="*/ 40 h 170"/>
                  <a:gd name="T88" fmla="*/ 38 w 126"/>
                  <a:gd name="T89" fmla="*/ 48 h 170"/>
                  <a:gd name="T90" fmla="*/ 24 w 126"/>
                  <a:gd name="T91" fmla="*/ 30 h 170"/>
                  <a:gd name="T92" fmla="*/ 28 w 126"/>
                  <a:gd name="T93" fmla="*/ 18 h 170"/>
                  <a:gd name="T94" fmla="*/ 30 w 126"/>
                  <a:gd name="T95" fmla="*/ 1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6" h="170">
                    <a:moveTo>
                      <a:pt x="2" y="100"/>
                    </a:moveTo>
                    <a:lnTo>
                      <a:pt x="2" y="100"/>
                    </a:lnTo>
                    <a:lnTo>
                      <a:pt x="4" y="100"/>
                    </a:lnTo>
                    <a:lnTo>
                      <a:pt x="6" y="98"/>
                    </a:lnTo>
                    <a:lnTo>
                      <a:pt x="10" y="100"/>
                    </a:lnTo>
                    <a:lnTo>
                      <a:pt x="6" y="108"/>
                    </a:lnTo>
                    <a:lnTo>
                      <a:pt x="4" y="118"/>
                    </a:lnTo>
                    <a:lnTo>
                      <a:pt x="54" y="142"/>
                    </a:lnTo>
                    <a:lnTo>
                      <a:pt x="54" y="144"/>
                    </a:lnTo>
                    <a:lnTo>
                      <a:pt x="54" y="150"/>
                    </a:lnTo>
                    <a:lnTo>
                      <a:pt x="54" y="154"/>
                    </a:lnTo>
                    <a:lnTo>
                      <a:pt x="58" y="158"/>
                    </a:lnTo>
                    <a:lnTo>
                      <a:pt x="60" y="158"/>
                    </a:lnTo>
                    <a:lnTo>
                      <a:pt x="60" y="160"/>
                    </a:lnTo>
                    <a:lnTo>
                      <a:pt x="76" y="170"/>
                    </a:lnTo>
                    <a:lnTo>
                      <a:pt x="76" y="160"/>
                    </a:lnTo>
                    <a:lnTo>
                      <a:pt x="76" y="152"/>
                    </a:lnTo>
                    <a:lnTo>
                      <a:pt x="82" y="152"/>
                    </a:lnTo>
                    <a:lnTo>
                      <a:pt x="84" y="144"/>
                    </a:lnTo>
                    <a:lnTo>
                      <a:pt x="90" y="140"/>
                    </a:lnTo>
                    <a:lnTo>
                      <a:pt x="94" y="140"/>
                    </a:lnTo>
                    <a:lnTo>
                      <a:pt x="96" y="134"/>
                    </a:lnTo>
                    <a:lnTo>
                      <a:pt x="100" y="128"/>
                    </a:lnTo>
                    <a:lnTo>
                      <a:pt x="104" y="128"/>
                    </a:lnTo>
                    <a:lnTo>
                      <a:pt x="108" y="126"/>
                    </a:lnTo>
                    <a:lnTo>
                      <a:pt x="110" y="122"/>
                    </a:lnTo>
                    <a:lnTo>
                      <a:pt x="108" y="116"/>
                    </a:lnTo>
                    <a:lnTo>
                      <a:pt x="114" y="112"/>
                    </a:lnTo>
                    <a:lnTo>
                      <a:pt x="118" y="104"/>
                    </a:lnTo>
                    <a:lnTo>
                      <a:pt x="118" y="100"/>
                    </a:lnTo>
                    <a:lnTo>
                      <a:pt x="110" y="90"/>
                    </a:lnTo>
                    <a:lnTo>
                      <a:pt x="110" y="32"/>
                    </a:lnTo>
                    <a:lnTo>
                      <a:pt x="118" y="26"/>
                    </a:lnTo>
                    <a:lnTo>
                      <a:pt x="126" y="6"/>
                    </a:lnTo>
                    <a:lnTo>
                      <a:pt x="118" y="8"/>
                    </a:lnTo>
                    <a:lnTo>
                      <a:pt x="110" y="8"/>
                    </a:lnTo>
                    <a:lnTo>
                      <a:pt x="104" y="4"/>
                    </a:lnTo>
                    <a:lnTo>
                      <a:pt x="104" y="0"/>
                    </a:lnTo>
                    <a:lnTo>
                      <a:pt x="102" y="6"/>
                    </a:lnTo>
                    <a:lnTo>
                      <a:pt x="100" y="6"/>
                    </a:lnTo>
                    <a:lnTo>
                      <a:pt x="94" y="6"/>
                    </a:lnTo>
                    <a:lnTo>
                      <a:pt x="92" y="6"/>
                    </a:lnTo>
                    <a:lnTo>
                      <a:pt x="92" y="8"/>
                    </a:lnTo>
                    <a:lnTo>
                      <a:pt x="90" y="12"/>
                    </a:lnTo>
                    <a:lnTo>
                      <a:pt x="82" y="12"/>
                    </a:lnTo>
                    <a:lnTo>
                      <a:pt x="76" y="12"/>
                    </a:lnTo>
                    <a:lnTo>
                      <a:pt x="74" y="12"/>
                    </a:lnTo>
                    <a:lnTo>
                      <a:pt x="66" y="8"/>
                    </a:lnTo>
                    <a:lnTo>
                      <a:pt x="60" y="8"/>
                    </a:lnTo>
                    <a:lnTo>
                      <a:pt x="58" y="12"/>
                    </a:lnTo>
                    <a:lnTo>
                      <a:pt x="54" y="12"/>
                    </a:lnTo>
                    <a:lnTo>
                      <a:pt x="50" y="8"/>
                    </a:lnTo>
                    <a:lnTo>
                      <a:pt x="48" y="8"/>
                    </a:lnTo>
                    <a:lnTo>
                      <a:pt x="46" y="8"/>
                    </a:lnTo>
                    <a:lnTo>
                      <a:pt x="40" y="12"/>
                    </a:lnTo>
                    <a:lnTo>
                      <a:pt x="30" y="8"/>
                    </a:lnTo>
                    <a:lnTo>
                      <a:pt x="22" y="4"/>
                    </a:lnTo>
                    <a:lnTo>
                      <a:pt x="14" y="4"/>
                    </a:lnTo>
                    <a:lnTo>
                      <a:pt x="10" y="4"/>
                    </a:lnTo>
                    <a:lnTo>
                      <a:pt x="4" y="8"/>
                    </a:lnTo>
                    <a:lnTo>
                      <a:pt x="0" y="8"/>
                    </a:lnTo>
                    <a:lnTo>
                      <a:pt x="0" y="14"/>
                    </a:lnTo>
                    <a:lnTo>
                      <a:pt x="2" y="16"/>
                    </a:lnTo>
                    <a:lnTo>
                      <a:pt x="4" y="18"/>
                    </a:lnTo>
                    <a:lnTo>
                      <a:pt x="4" y="22"/>
                    </a:lnTo>
                    <a:lnTo>
                      <a:pt x="6" y="24"/>
                    </a:lnTo>
                    <a:lnTo>
                      <a:pt x="4" y="30"/>
                    </a:lnTo>
                    <a:lnTo>
                      <a:pt x="4" y="36"/>
                    </a:lnTo>
                    <a:lnTo>
                      <a:pt x="6" y="40"/>
                    </a:lnTo>
                    <a:lnTo>
                      <a:pt x="10" y="44"/>
                    </a:lnTo>
                    <a:lnTo>
                      <a:pt x="10" y="50"/>
                    </a:lnTo>
                    <a:lnTo>
                      <a:pt x="6" y="58"/>
                    </a:lnTo>
                    <a:lnTo>
                      <a:pt x="4" y="60"/>
                    </a:lnTo>
                    <a:lnTo>
                      <a:pt x="2" y="64"/>
                    </a:lnTo>
                    <a:lnTo>
                      <a:pt x="2" y="70"/>
                    </a:lnTo>
                    <a:lnTo>
                      <a:pt x="2" y="76"/>
                    </a:lnTo>
                    <a:lnTo>
                      <a:pt x="0" y="78"/>
                    </a:lnTo>
                    <a:lnTo>
                      <a:pt x="2" y="82"/>
                    </a:lnTo>
                    <a:lnTo>
                      <a:pt x="2" y="88"/>
                    </a:lnTo>
                    <a:lnTo>
                      <a:pt x="2" y="94"/>
                    </a:lnTo>
                    <a:lnTo>
                      <a:pt x="2" y="100"/>
                    </a:lnTo>
                    <a:lnTo>
                      <a:pt x="2" y="100"/>
                    </a:lnTo>
                    <a:lnTo>
                      <a:pt x="2" y="100"/>
                    </a:lnTo>
                    <a:close/>
                    <a:moveTo>
                      <a:pt x="30" y="12"/>
                    </a:moveTo>
                    <a:lnTo>
                      <a:pt x="30" y="12"/>
                    </a:lnTo>
                    <a:lnTo>
                      <a:pt x="30" y="22"/>
                    </a:lnTo>
                    <a:lnTo>
                      <a:pt x="32" y="32"/>
                    </a:lnTo>
                    <a:lnTo>
                      <a:pt x="38" y="40"/>
                    </a:lnTo>
                    <a:lnTo>
                      <a:pt x="40" y="44"/>
                    </a:lnTo>
                    <a:lnTo>
                      <a:pt x="38" y="48"/>
                    </a:lnTo>
                    <a:lnTo>
                      <a:pt x="36" y="42"/>
                    </a:lnTo>
                    <a:lnTo>
                      <a:pt x="24" y="30"/>
                    </a:lnTo>
                    <a:lnTo>
                      <a:pt x="24" y="24"/>
                    </a:lnTo>
                    <a:lnTo>
                      <a:pt x="28" y="18"/>
                    </a:lnTo>
                    <a:lnTo>
                      <a:pt x="30" y="12"/>
                    </a:lnTo>
                    <a:lnTo>
                      <a:pt x="30" y="12"/>
                    </a:lnTo>
                    <a:lnTo>
                      <a:pt x="30"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2" name="Freeform 1718"/>
              <p:cNvSpPr>
                <a:spLocks noEditPoints="1"/>
              </p:cNvSpPr>
              <p:nvPr/>
            </p:nvSpPr>
            <p:spPr bwMode="auto">
              <a:xfrm>
                <a:off x="1822450" y="3679825"/>
                <a:ext cx="3175" cy="15875"/>
              </a:xfrm>
              <a:custGeom>
                <a:avLst/>
                <a:gdLst>
                  <a:gd name="T0" fmla="*/ 0 w 2"/>
                  <a:gd name="T1" fmla="*/ 0 h 10"/>
                  <a:gd name="T2" fmla="*/ 0 w 2"/>
                  <a:gd name="T3" fmla="*/ 0 h 10"/>
                  <a:gd name="T4" fmla="*/ 0 w 2"/>
                  <a:gd name="T5" fmla="*/ 0 h 10"/>
                  <a:gd name="T6" fmla="*/ 0 w 2"/>
                  <a:gd name="T7" fmla="*/ 0 h 10"/>
                  <a:gd name="T8" fmla="*/ 2 w 2"/>
                  <a:gd name="T9" fmla="*/ 0 h 10"/>
                  <a:gd name="T10" fmla="*/ 2 w 2"/>
                  <a:gd name="T11" fmla="*/ 0 h 10"/>
                  <a:gd name="T12" fmla="*/ 0 w 2"/>
                  <a:gd name="T13" fmla="*/ 0 h 10"/>
                  <a:gd name="T14" fmla="*/ 0 w 2"/>
                  <a:gd name="T15" fmla="*/ 4 h 10"/>
                  <a:gd name="T16" fmla="*/ 0 w 2"/>
                  <a:gd name="T17" fmla="*/ 6 h 10"/>
                  <a:gd name="T18" fmla="*/ 2 w 2"/>
                  <a:gd name="T19" fmla="*/ 10 h 10"/>
                  <a:gd name="T20" fmla="*/ 2 w 2"/>
                  <a:gd name="T21" fmla="*/ 6 h 10"/>
                  <a:gd name="T22" fmla="*/ 2 w 2"/>
                  <a:gd name="T23" fmla="*/ 0 h 10"/>
                  <a:gd name="T24" fmla="*/ 2 w 2"/>
                  <a:gd name="T25" fmla="*/ 0 h 10"/>
                  <a:gd name="T26" fmla="*/ 2 w 2"/>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10">
                    <a:moveTo>
                      <a:pt x="0" y="0"/>
                    </a:moveTo>
                    <a:lnTo>
                      <a:pt x="0" y="0"/>
                    </a:lnTo>
                    <a:lnTo>
                      <a:pt x="0" y="0"/>
                    </a:lnTo>
                    <a:lnTo>
                      <a:pt x="0" y="0"/>
                    </a:lnTo>
                    <a:close/>
                    <a:moveTo>
                      <a:pt x="2" y="0"/>
                    </a:moveTo>
                    <a:lnTo>
                      <a:pt x="2" y="0"/>
                    </a:lnTo>
                    <a:lnTo>
                      <a:pt x="0" y="0"/>
                    </a:lnTo>
                    <a:lnTo>
                      <a:pt x="0" y="4"/>
                    </a:lnTo>
                    <a:lnTo>
                      <a:pt x="0" y="6"/>
                    </a:lnTo>
                    <a:lnTo>
                      <a:pt x="2" y="10"/>
                    </a:lnTo>
                    <a:lnTo>
                      <a:pt x="2" y="6"/>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3" name="Freeform 1719"/>
              <p:cNvSpPr>
                <a:spLocks noEditPoints="1"/>
              </p:cNvSpPr>
              <p:nvPr/>
            </p:nvSpPr>
            <p:spPr bwMode="auto">
              <a:xfrm>
                <a:off x="1822450" y="3679825"/>
                <a:ext cx="3175" cy="15875"/>
              </a:xfrm>
              <a:custGeom>
                <a:avLst/>
                <a:gdLst>
                  <a:gd name="T0" fmla="*/ 0 w 2"/>
                  <a:gd name="T1" fmla="*/ 0 h 10"/>
                  <a:gd name="T2" fmla="*/ 0 w 2"/>
                  <a:gd name="T3" fmla="*/ 0 h 10"/>
                  <a:gd name="T4" fmla="*/ 0 w 2"/>
                  <a:gd name="T5" fmla="*/ 0 h 10"/>
                  <a:gd name="T6" fmla="*/ 0 w 2"/>
                  <a:gd name="T7" fmla="*/ 0 h 10"/>
                  <a:gd name="T8" fmla="*/ 2 w 2"/>
                  <a:gd name="T9" fmla="*/ 0 h 10"/>
                  <a:gd name="T10" fmla="*/ 2 w 2"/>
                  <a:gd name="T11" fmla="*/ 0 h 10"/>
                  <a:gd name="T12" fmla="*/ 0 w 2"/>
                  <a:gd name="T13" fmla="*/ 0 h 10"/>
                  <a:gd name="T14" fmla="*/ 0 w 2"/>
                  <a:gd name="T15" fmla="*/ 4 h 10"/>
                  <a:gd name="T16" fmla="*/ 0 w 2"/>
                  <a:gd name="T17" fmla="*/ 6 h 10"/>
                  <a:gd name="T18" fmla="*/ 2 w 2"/>
                  <a:gd name="T19" fmla="*/ 10 h 10"/>
                  <a:gd name="T20" fmla="*/ 2 w 2"/>
                  <a:gd name="T21" fmla="*/ 6 h 10"/>
                  <a:gd name="T22" fmla="*/ 2 w 2"/>
                  <a:gd name="T23" fmla="*/ 0 h 10"/>
                  <a:gd name="T24" fmla="*/ 2 w 2"/>
                  <a:gd name="T25" fmla="*/ 0 h 10"/>
                  <a:gd name="T26" fmla="*/ 2 w 2"/>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10">
                    <a:moveTo>
                      <a:pt x="0" y="0"/>
                    </a:moveTo>
                    <a:lnTo>
                      <a:pt x="0" y="0"/>
                    </a:lnTo>
                    <a:lnTo>
                      <a:pt x="0" y="0"/>
                    </a:lnTo>
                    <a:lnTo>
                      <a:pt x="0" y="0"/>
                    </a:lnTo>
                    <a:close/>
                    <a:moveTo>
                      <a:pt x="2" y="0"/>
                    </a:moveTo>
                    <a:lnTo>
                      <a:pt x="2" y="0"/>
                    </a:lnTo>
                    <a:lnTo>
                      <a:pt x="0" y="0"/>
                    </a:lnTo>
                    <a:lnTo>
                      <a:pt x="0" y="4"/>
                    </a:lnTo>
                    <a:lnTo>
                      <a:pt x="0" y="6"/>
                    </a:lnTo>
                    <a:lnTo>
                      <a:pt x="2" y="10"/>
                    </a:lnTo>
                    <a:lnTo>
                      <a:pt x="2" y="6"/>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4" name="Freeform 1720"/>
              <p:cNvSpPr>
                <a:spLocks/>
              </p:cNvSpPr>
              <p:nvPr/>
            </p:nvSpPr>
            <p:spPr bwMode="auto">
              <a:xfrm>
                <a:off x="1171575" y="2613025"/>
                <a:ext cx="28575" cy="19050"/>
              </a:xfrm>
              <a:custGeom>
                <a:avLst/>
                <a:gdLst>
                  <a:gd name="T0" fmla="*/ 6 w 18"/>
                  <a:gd name="T1" fmla="*/ 0 h 12"/>
                  <a:gd name="T2" fmla="*/ 6 w 18"/>
                  <a:gd name="T3" fmla="*/ 0 h 12"/>
                  <a:gd name="T4" fmla="*/ 2 w 18"/>
                  <a:gd name="T5" fmla="*/ 2 h 12"/>
                  <a:gd name="T6" fmla="*/ 0 w 18"/>
                  <a:gd name="T7" fmla="*/ 4 h 12"/>
                  <a:gd name="T8" fmla="*/ 0 w 18"/>
                  <a:gd name="T9" fmla="*/ 8 h 12"/>
                  <a:gd name="T10" fmla="*/ 6 w 18"/>
                  <a:gd name="T11" fmla="*/ 12 h 12"/>
                  <a:gd name="T12" fmla="*/ 10 w 18"/>
                  <a:gd name="T13" fmla="*/ 12 h 12"/>
                  <a:gd name="T14" fmla="*/ 16 w 18"/>
                  <a:gd name="T15" fmla="*/ 12 h 12"/>
                  <a:gd name="T16" fmla="*/ 16 w 18"/>
                  <a:gd name="T17" fmla="*/ 6 h 12"/>
                  <a:gd name="T18" fmla="*/ 18 w 18"/>
                  <a:gd name="T19" fmla="*/ 6 h 12"/>
                  <a:gd name="T20" fmla="*/ 18 w 18"/>
                  <a:gd name="T21" fmla="*/ 2 h 12"/>
                  <a:gd name="T22" fmla="*/ 16 w 18"/>
                  <a:gd name="T23" fmla="*/ 2 h 12"/>
                  <a:gd name="T24" fmla="*/ 6 w 18"/>
                  <a:gd name="T25" fmla="*/ 0 h 12"/>
                  <a:gd name="T26" fmla="*/ 6 w 18"/>
                  <a:gd name="T27" fmla="*/ 0 h 12"/>
                  <a:gd name="T28" fmla="*/ 6 w 18"/>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12">
                    <a:moveTo>
                      <a:pt x="6" y="0"/>
                    </a:moveTo>
                    <a:lnTo>
                      <a:pt x="6" y="0"/>
                    </a:lnTo>
                    <a:lnTo>
                      <a:pt x="2" y="2"/>
                    </a:lnTo>
                    <a:lnTo>
                      <a:pt x="0" y="4"/>
                    </a:lnTo>
                    <a:lnTo>
                      <a:pt x="0" y="8"/>
                    </a:lnTo>
                    <a:lnTo>
                      <a:pt x="6" y="12"/>
                    </a:lnTo>
                    <a:lnTo>
                      <a:pt x="10" y="12"/>
                    </a:lnTo>
                    <a:lnTo>
                      <a:pt x="16" y="12"/>
                    </a:lnTo>
                    <a:lnTo>
                      <a:pt x="16" y="6"/>
                    </a:lnTo>
                    <a:lnTo>
                      <a:pt x="18" y="6"/>
                    </a:lnTo>
                    <a:lnTo>
                      <a:pt x="18" y="2"/>
                    </a:lnTo>
                    <a:lnTo>
                      <a:pt x="16" y="2"/>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5" name="Freeform 1723"/>
              <p:cNvSpPr>
                <a:spLocks noEditPoints="1"/>
              </p:cNvSpPr>
              <p:nvPr/>
            </p:nvSpPr>
            <p:spPr bwMode="auto">
              <a:xfrm>
                <a:off x="3282950" y="3810000"/>
                <a:ext cx="12700" cy="6350"/>
              </a:xfrm>
              <a:custGeom>
                <a:avLst/>
                <a:gdLst>
                  <a:gd name="T0" fmla="*/ 8 w 8"/>
                  <a:gd name="T1" fmla="*/ 0 h 4"/>
                  <a:gd name="T2" fmla="*/ 8 w 8"/>
                  <a:gd name="T3" fmla="*/ 0 h 4"/>
                  <a:gd name="T4" fmla="*/ 6 w 8"/>
                  <a:gd name="T5" fmla="*/ 0 h 4"/>
                  <a:gd name="T6" fmla="*/ 4 w 8"/>
                  <a:gd name="T7" fmla="*/ 0 h 4"/>
                  <a:gd name="T8" fmla="*/ 6 w 8"/>
                  <a:gd name="T9" fmla="*/ 2 h 4"/>
                  <a:gd name="T10" fmla="*/ 8 w 8"/>
                  <a:gd name="T11" fmla="*/ 2 h 4"/>
                  <a:gd name="T12" fmla="*/ 8 w 8"/>
                  <a:gd name="T13" fmla="*/ 0 h 4"/>
                  <a:gd name="T14" fmla="*/ 8 w 8"/>
                  <a:gd name="T15" fmla="*/ 0 h 4"/>
                  <a:gd name="T16" fmla="*/ 8 w 8"/>
                  <a:gd name="T17" fmla="*/ 0 h 4"/>
                  <a:gd name="T18" fmla="*/ 8 w 8"/>
                  <a:gd name="T19" fmla="*/ 4 h 4"/>
                  <a:gd name="T20" fmla="*/ 8 w 8"/>
                  <a:gd name="T21" fmla="*/ 4 h 4"/>
                  <a:gd name="T22" fmla="*/ 6 w 8"/>
                  <a:gd name="T23" fmla="*/ 4 h 4"/>
                  <a:gd name="T24" fmla="*/ 8 w 8"/>
                  <a:gd name="T25" fmla="*/ 4 h 4"/>
                  <a:gd name="T26" fmla="*/ 8 w 8"/>
                  <a:gd name="T27" fmla="*/ 4 h 4"/>
                  <a:gd name="T28" fmla="*/ 8 w 8"/>
                  <a:gd name="T29" fmla="*/ 4 h 4"/>
                  <a:gd name="T30" fmla="*/ 4 w 8"/>
                  <a:gd name="T31" fmla="*/ 2 h 4"/>
                  <a:gd name="T32" fmla="*/ 4 w 8"/>
                  <a:gd name="T33" fmla="*/ 2 h 4"/>
                  <a:gd name="T34" fmla="*/ 4 w 8"/>
                  <a:gd name="T35" fmla="*/ 4 h 4"/>
                  <a:gd name="T36" fmla="*/ 0 w 8"/>
                  <a:gd name="T37" fmla="*/ 4 h 4"/>
                  <a:gd name="T38" fmla="*/ 4 w 8"/>
                  <a:gd name="T39" fmla="*/ 4 h 4"/>
                  <a:gd name="T40" fmla="*/ 4 w 8"/>
                  <a:gd name="T41" fmla="*/ 2 h 4"/>
                  <a:gd name="T42" fmla="*/ 4 w 8"/>
                  <a:gd name="T43" fmla="*/ 2 h 4"/>
                  <a:gd name="T44" fmla="*/ 4 w 8"/>
                  <a:gd name="T4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4">
                    <a:moveTo>
                      <a:pt x="8" y="0"/>
                    </a:moveTo>
                    <a:lnTo>
                      <a:pt x="8" y="0"/>
                    </a:lnTo>
                    <a:lnTo>
                      <a:pt x="6" y="0"/>
                    </a:lnTo>
                    <a:lnTo>
                      <a:pt x="4" y="0"/>
                    </a:lnTo>
                    <a:lnTo>
                      <a:pt x="6" y="2"/>
                    </a:lnTo>
                    <a:lnTo>
                      <a:pt x="8" y="2"/>
                    </a:lnTo>
                    <a:lnTo>
                      <a:pt x="8" y="0"/>
                    </a:lnTo>
                    <a:lnTo>
                      <a:pt x="8" y="0"/>
                    </a:lnTo>
                    <a:lnTo>
                      <a:pt x="8" y="0"/>
                    </a:lnTo>
                    <a:close/>
                    <a:moveTo>
                      <a:pt x="8" y="4"/>
                    </a:moveTo>
                    <a:lnTo>
                      <a:pt x="8" y="4"/>
                    </a:lnTo>
                    <a:lnTo>
                      <a:pt x="6" y="4"/>
                    </a:lnTo>
                    <a:lnTo>
                      <a:pt x="8" y="4"/>
                    </a:lnTo>
                    <a:lnTo>
                      <a:pt x="8" y="4"/>
                    </a:lnTo>
                    <a:lnTo>
                      <a:pt x="8" y="4"/>
                    </a:lnTo>
                    <a:close/>
                    <a:moveTo>
                      <a:pt x="4" y="2"/>
                    </a:moveTo>
                    <a:lnTo>
                      <a:pt x="4" y="2"/>
                    </a:lnTo>
                    <a:lnTo>
                      <a:pt x="4" y="4"/>
                    </a:lnTo>
                    <a:lnTo>
                      <a:pt x="0" y="4"/>
                    </a:lnTo>
                    <a:lnTo>
                      <a:pt x="4" y="4"/>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6" name="Freeform 1724"/>
              <p:cNvSpPr>
                <a:spLocks noEditPoints="1"/>
              </p:cNvSpPr>
              <p:nvPr/>
            </p:nvSpPr>
            <p:spPr bwMode="auto">
              <a:xfrm>
                <a:off x="3282950" y="3810000"/>
                <a:ext cx="12700" cy="6350"/>
              </a:xfrm>
              <a:custGeom>
                <a:avLst/>
                <a:gdLst>
                  <a:gd name="T0" fmla="*/ 8 w 8"/>
                  <a:gd name="T1" fmla="*/ 0 h 4"/>
                  <a:gd name="T2" fmla="*/ 8 w 8"/>
                  <a:gd name="T3" fmla="*/ 0 h 4"/>
                  <a:gd name="T4" fmla="*/ 6 w 8"/>
                  <a:gd name="T5" fmla="*/ 0 h 4"/>
                  <a:gd name="T6" fmla="*/ 4 w 8"/>
                  <a:gd name="T7" fmla="*/ 0 h 4"/>
                  <a:gd name="T8" fmla="*/ 6 w 8"/>
                  <a:gd name="T9" fmla="*/ 2 h 4"/>
                  <a:gd name="T10" fmla="*/ 8 w 8"/>
                  <a:gd name="T11" fmla="*/ 2 h 4"/>
                  <a:gd name="T12" fmla="*/ 8 w 8"/>
                  <a:gd name="T13" fmla="*/ 0 h 4"/>
                  <a:gd name="T14" fmla="*/ 8 w 8"/>
                  <a:gd name="T15" fmla="*/ 0 h 4"/>
                  <a:gd name="T16" fmla="*/ 8 w 8"/>
                  <a:gd name="T17" fmla="*/ 0 h 4"/>
                  <a:gd name="T18" fmla="*/ 8 w 8"/>
                  <a:gd name="T19" fmla="*/ 4 h 4"/>
                  <a:gd name="T20" fmla="*/ 8 w 8"/>
                  <a:gd name="T21" fmla="*/ 4 h 4"/>
                  <a:gd name="T22" fmla="*/ 6 w 8"/>
                  <a:gd name="T23" fmla="*/ 4 h 4"/>
                  <a:gd name="T24" fmla="*/ 8 w 8"/>
                  <a:gd name="T25" fmla="*/ 4 h 4"/>
                  <a:gd name="T26" fmla="*/ 8 w 8"/>
                  <a:gd name="T27" fmla="*/ 4 h 4"/>
                  <a:gd name="T28" fmla="*/ 8 w 8"/>
                  <a:gd name="T29" fmla="*/ 4 h 4"/>
                  <a:gd name="T30" fmla="*/ 4 w 8"/>
                  <a:gd name="T31" fmla="*/ 2 h 4"/>
                  <a:gd name="T32" fmla="*/ 4 w 8"/>
                  <a:gd name="T33" fmla="*/ 2 h 4"/>
                  <a:gd name="T34" fmla="*/ 4 w 8"/>
                  <a:gd name="T35" fmla="*/ 4 h 4"/>
                  <a:gd name="T36" fmla="*/ 0 w 8"/>
                  <a:gd name="T37" fmla="*/ 4 h 4"/>
                  <a:gd name="T38" fmla="*/ 4 w 8"/>
                  <a:gd name="T39" fmla="*/ 4 h 4"/>
                  <a:gd name="T40" fmla="*/ 4 w 8"/>
                  <a:gd name="T41" fmla="*/ 2 h 4"/>
                  <a:gd name="T42" fmla="*/ 4 w 8"/>
                  <a:gd name="T43" fmla="*/ 2 h 4"/>
                  <a:gd name="T44" fmla="*/ 4 w 8"/>
                  <a:gd name="T4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4">
                    <a:moveTo>
                      <a:pt x="8" y="0"/>
                    </a:moveTo>
                    <a:lnTo>
                      <a:pt x="8" y="0"/>
                    </a:lnTo>
                    <a:lnTo>
                      <a:pt x="6" y="0"/>
                    </a:lnTo>
                    <a:lnTo>
                      <a:pt x="4" y="0"/>
                    </a:lnTo>
                    <a:lnTo>
                      <a:pt x="6" y="2"/>
                    </a:lnTo>
                    <a:lnTo>
                      <a:pt x="8" y="2"/>
                    </a:lnTo>
                    <a:lnTo>
                      <a:pt x="8" y="0"/>
                    </a:lnTo>
                    <a:lnTo>
                      <a:pt x="8" y="0"/>
                    </a:lnTo>
                    <a:lnTo>
                      <a:pt x="8" y="0"/>
                    </a:lnTo>
                    <a:close/>
                    <a:moveTo>
                      <a:pt x="8" y="4"/>
                    </a:moveTo>
                    <a:lnTo>
                      <a:pt x="8" y="4"/>
                    </a:lnTo>
                    <a:lnTo>
                      <a:pt x="6" y="4"/>
                    </a:lnTo>
                    <a:lnTo>
                      <a:pt x="8" y="4"/>
                    </a:lnTo>
                    <a:lnTo>
                      <a:pt x="8" y="4"/>
                    </a:lnTo>
                    <a:lnTo>
                      <a:pt x="8" y="4"/>
                    </a:lnTo>
                    <a:close/>
                    <a:moveTo>
                      <a:pt x="4" y="2"/>
                    </a:moveTo>
                    <a:lnTo>
                      <a:pt x="4" y="2"/>
                    </a:lnTo>
                    <a:lnTo>
                      <a:pt x="4" y="4"/>
                    </a:lnTo>
                    <a:lnTo>
                      <a:pt x="0" y="4"/>
                    </a:lnTo>
                    <a:lnTo>
                      <a:pt x="4" y="4"/>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7" name="Freeform 1727"/>
              <p:cNvSpPr>
                <a:spLocks/>
              </p:cNvSpPr>
              <p:nvPr/>
            </p:nvSpPr>
            <p:spPr bwMode="auto">
              <a:xfrm>
                <a:off x="609600" y="2946400"/>
                <a:ext cx="3175"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2" y="0"/>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8" name="Freeform 1728"/>
              <p:cNvSpPr>
                <a:spLocks/>
              </p:cNvSpPr>
              <p:nvPr/>
            </p:nvSpPr>
            <p:spPr bwMode="auto">
              <a:xfrm>
                <a:off x="609600" y="2946400"/>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89" name="Freeform 1729"/>
              <p:cNvSpPr>
                <a:spLocks/>
              </p:cNvSpPr>
              <p:nvPr/>
            </p:nvSpPr>
            <p:spPr bwMode="auto">
              <a:xfrm>
                <a:off x="609600" y="2946400"/>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890" name="Freeform 1880"/>
              <p:cNvSpPr>
                <a:spLocks/>
              </p:cNvSpPr>
              <p:nvPr/>
            </p:nvSpPr>
            <p:spPr bwMode="auto">
              <a:xfrm>
                <a:off x="514350" y="2479675"/>
                <a:ext cx="12700" cy="28575"/>
              </a:xfrm>
              <a:custGeom>
                <a:avLst/>
                <a:gdLst>
                  <a:gd name="T0" fmla="*/ 0 w 8"/>
                  <a:gd name="T1" fmla="*/ 0 h 18"/>
                  <a:gd name="T2" fmla="*/ 4 w 8"/>
                  <a:gd name="T3" fmla="*/ 18 h 18"/>
                  <a:gd name="T4" fmla="*/ 8 w 8"/>
                  <a:gd name="T5" fmla="*/ 0 h 18"/>
                  <a:gd name="T6" fmla="*/ 0 w 8"/>
                  <a:gd name="T7" fmla="*/ 0 h 18"/>
                  <a:gd name="T8" fmla="*/ 0 w 8"/>
                  <a:gd name="T9" fmla="*/ 0 h 18"/>
                </a:gdLst>
                <a:ahLst/>
                <a:cxnLst>
                  <a:cxn ang="0">
                    <a:pos x="T0" y="T1"/>
                  </a:cxn>
                  <a:cxn ang="0">
                    <a:pos x="T2" y="T3"/>
                  </a:cxn>
                  <a:cxn ang="0">
                    <a:pos x="T4" y="T5"/>
                  </a:cxn>
                  <a:cxn ang="0">
                    <a:pos x="T6" y="T7"/>
                  </a:cxn>
                  <a:cxn ang="0">
                    <a:pos x="T8" y="T9"/>
                  </a:cxn>
                </a:cxnLst>
                <a:rect l="0" t="0" r="r" b="b"/>
                <a:pathLst>
                  <a:path w="8" h="18">
                    <a:moveTo>
                      <a:pt x="0" y="0"/>
                    </a:moveTo>
                    <a:lnTo>
                      <a:pt x="4" y="18"/>
                    </a:lnTo>
                    <a:lnTo>
                      <a:pt x="8"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grpSp>
        <p:grpSp>
          <p:nvGrpSpPr>
            <p:cNvPr id="470" name="그룹 71"/>
            <p:cNvGrpSpPr/>
            <p:nvPr/>
          </p:nvGrpSpPr>
          <p:grpSpPr>
            <a:xfrm>
              <a:off x="4873139" y="2238772"/>
              <a:ext cx="3148620" cy="3287320"/>
              <a:chOff x="4946650" y="1492250"/>
              <a:chExt cx="3933825" cy="4689475"/>
            </a:xfrm>
            <a:grpFill/>
          </p:grpSpPr>
          <p:sp>
            <p:nvSpPr>
              <p:cNvPr id="471" name="Freeform 1452"/>
              <p:cNvSpPr>
                <a:spLocks/>
              </p:cNvSpPr>
              <p:nvPr/>
            </p:nvSpPr>
            <p:spPr bwMode="auto">
              <a:xfrm>
                <a:off x="6048375" y="2581275"/>
                <a:ext cx="3175" cy="9525"/>
              </a:xfrm>
              <a:custGeom>
                <a:avLst/>
                <a:gdLst>
                  <a:gd name="T0" fmla="*/ 0 w 2"/>
                  <a:gd name="T1" fmla="*/ 4 h 6"/>
                  <a:gd name="T2" fmla="*/ 0 w 2"/>
                  <a:gd name="T3" fmla="*/ 6 h 6"/>
                  <a:gd name="T4" fmla="*/ 2 w 2"/>
                  <a:gd name="T5" fmla="*/ 6 h 6"/>
                  <a:gd name="T6" fmla="*/ 2 w 2"/>
                  <a:gd name="T7" fmla="*/ 4 h 6"/>
                  <a:gd name="T8" fmla="*/ 2 w 2"/>
                  <a:gd name="T9" fmla="*/ 0 h 6"/>
                  <a:gd name="T10" fmla="*/ 0 w 2"/>
                  <a:gd name="T11" fmla="*/ 0 h 6"/>
                  <a:gd name="T12" fmla="*/ 0 w 2"/>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4"/>
                    </a:moveTo>
                    <a:lnTo>
                      <a:pt x="0" y="6"/>
                    </a:lnTo>
                    <a:lnTo>
                      <a:pt x="2" y="6"/>
                    </a:lnTo>
                    <a:lnTo>
                      <a:pt x="2" y="4"/>
                    </a:lnTo>
                    <a:lnTo>
                      <a:pt x="2" y="0"/>
                    </a:lnTo>
                    <a:lnTo>
                      <a:pt x="0" y="0"/>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2" name="Freeform 1453"/>
              <p:cNvSpPr>
                <a:spLocks/>
              </p:cNvSpPr>
              <p:nvPr/>
            </p:nvSpPr>
            <p:spPr bwMode="auto">
              <a:xfrm>
                <a:off x="6019800" y="2593975"/>
                <a:ext cx="12700" cy="15875"/>
              </a:xfrm>
              <a:custGeom>
                <a:avLst/>
                <a:gdLst>
                  <a:gd name="T0" fmla="*/ 0 w 8"/>
                  <a:gd name="T1" fmla="*/ 0 h 10"/>
                  <a:gd name="T2" fmla="*/ 0 w 8"/>
                  <a:gd name="T3" fmla="*/ 4 h 10"/>
                  <a:gd name="T4" fmla="*/ 0 w 8"/>
                  <a:gd name="T5" fmla="*/ 10 h 10"/>
                  <a:gd name="T6" fmla="*/ 8 w 8"/>
                  <a:gd name="T7" fmla="*/ 8 h 10"/>
                  <a:gd name="T8" fmla="*/ 8 w 8"/>
                  <a:gd name="T9" fmla="*/ 6 h 10"/>
                  <a:gd name="T10" fmla="*/ 8 w 8"/>
                  <a:gd name="T11" fmla="*/ 4 h 10"/>
                  <a:gd name="T12" fmla="*/ 2 w 8"/>
                  <a:gd name="T13" fmla="*/ 0 h 10"/>
                  <a:gd name="T14" fmla="*/ 0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0" y="0"/>
                    </a:moveTo>
                    <a:lnTo>
                      <a:pt x="0" y="4"/>
                    </a:lnTo>
                    <a:lnTo>
                      <a:pt x="0" y="10"/>
                    </a:lnTo>
                    <a:lnTo>
                      <a:pt x="8" y="8"/>
                    </a:lnTo>
                    <a:lnTo>
                      <a:pt x="8" y="6"/>
                    </a:lnTo>
                    <a:lnTo>
                      <a:pt x="8" y="4"/>
                    </a:lnTo>
                    <a:lnTo>
                      <a:pt x="2"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3" name="Freeform 1454"/>
              <p:cNvSpPr>
                <a:spLocks/>
              </p:cNvSpPr>
              <p:nvPr/>
            </p:nvSpPr>
            <p:spPr bwMode="auto">
              <a:xfrm>
                <a:off x="6045200" y="2651125"/>
                <a:ext cx="12700" cy="9525"/>
              </a:xfrm>
              <a:custGeom>
                <a:avLst/>
                <a:gdLst>
                  <a:gd name="T0" fmla="*/ 8 w 8"/>
                  <a:gd name="T1" fmla="*/ 6 h 6"/>
                  <a:gd name="T2" fmla="*/ 4 w 8"/>
                  <a:gd name="T3" fmla="*/ 4 h 6"/>
                  <a:gd name="T4" fmla="*/ 2 w 8"/>
                  <a:gd name="T5" fmla="*/ 0 h 6"/>
                  <a:gd name="T6" fmla="*/ 0 w 8"/>
                  <a:gd name="T7" fmla="*/ 0 h 6"/>
                  <a:gd name="T8" fmla="*/ 2 w 8"/>
                  <a:gd name="T9" fmla="*/ 4 h 6"/>
                  <a:gd name="T10" fmla="*/ 8 w 8"/>
                  <a:gd name="T11" fmla="*/ 6 h 6"/>
                </a:gdLst>
                <a:ahLst/>
                <a:cxnLst>
                  <a:cxn ang="0">
                    <a:pos x="T0" y="T1"/>
                  </a:cxn>
                  <a:cxn ang="0">
                    <a:pos x="T2" y="T3"/>
                  </a:cxn>
                  <a:cxn ang="0">
                    <a:pos x="T4" y="T5"/>
                  </a:cxn>
                  <a:cxn ang="0">
                    <a:pos x="T6" y="T7"/>
                  </a:cxn>
                  <a:cxn ang="0">
                    <a:pos x="T8" y="T9"/>
                  </a:cxn>
                  <a:cxn ang="0">
                    <a:pos x="T10" y="T11"/>
                  </a:cxn>
                </a:cxnLst>
                <a:rect l="0" t="0" r="r" b="b"/>
                <a:pathLst>
                  <a:path w="8" h="6">
                    <a:moveTo>
                      <a:pt x="8" y="6"/>
                    </a:moveTo>
                    <a:lnTo>
                      <a:pt x="4" y="4"/>
                    </a:lnTo>
                    <a:lnTo>
                      <a:pt x="2" y="0"/>
                    </a:lnTo>
                    <a:lnTo>
                      <a:pt x="0" y="0"/>
                    </a:lnTo>
                    <a:lnTo>
                      <a:pt x="2" y="4"/>
                    </a:lnTo>
                    <a:lnTo>
                      <a:pt x="8"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4" name="Freeform 1455"/>
              <p:cNvSpPr>
                <a:spLocks/>
              </p:cNvSpPr>
              <p:nvPr/>
            </p:nvSpPr>
            <p:spPr bwMode="auto">
              <a:xfrm>
                <a:off x="5353050" y="2746375"/>
                <a:ext cx="34925" cy="22225"/>
              </a:xfrm>
              <a:custGeom>
                <a:avLst/>
                <a:gdLst>
                  <a:gd name="T0" fmla="*/ 18 w 22"/>
                  <a:gd name="T1" fmla="*/ 0 h 14"/>
                  <a:gd name="T2" fmla="*/ 12 w 22"/>
                  <a:gd name="T3" fmla="*/ 0 h 14"/>
                  <a:gd name="T4" fmla="*/ 8 w 22"/>
                  <a:gd name="T5" fmla="*/ 2 h 14"/>
                  <a:gd name="T6" fmla="*/ 2 w 22"/>
                  <a:gd name="T7" fmla="*/ 8 h 14"/>
                  <a:gd name="T8" fmla="*/ 0 w 22"/>
                  <a:gd name="T9" fmla="*/ 12 h 14"/>
                  <a:gd name="T10" fmla="*/ 0 w 22"/>
                  <a:gd name="T11" fmla="*/ 14 h 14"/>
                  <a:gd name="T12" fmla="*/ 2 w 22"/>
                  <a:gd name="T13" fmla="*/ 14 h 14"/>
                  <a:gd name="T14" fmla="*/ 4 w 22"/>
                  <a:gd name="T15" fmla="*/ 10 h 14"/>
                  <a:gd name="T16" fmla="*/ 18 w 22"/>
                  <a:gd name="T17" fmla="*/ 8 h 14"/>
                  <a:gd name="T18" fmla="*/ 22 w 22"/>
                  <a:gd name="T19" fmla="*/ 4 h 14"/>
                  <a:gd name="T20" fmla="*/ 22 w 22"/>
                  <a:gd name="T21" fmla="*/ 2 h 14"/>
                  <a:gd name="T22" fmla="*/ 20 w 22"/>
                  <a:gd name="T23" fmla="*/ 2 h 14"/>
                  <a:gd name="T24" fmla="*/ 18 w 22"/>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4">
                    <a:moveTo>
                      <a:pt x="18" y="0"/>
                    </a:moveTo>
                    <a:lnTo>
                      <a:pt x="12" y="0"/>
                    </a:lnTo>
                    <a:lnTo>
                      <a:pt x="8" y="2"/>
                    </a:lnTo>
                    <a:lnTo>
                      <a:pt x="2" y="8"/>
                    </a:lnTo>
                    <a:lnTo>
                      <a:pt x="0" y="12"/>
                    </a:lnTo>
                    <a:lnTo>
                      <a:pt x="0" y="14"/>
                    </a:lnTo>
                    <a:lnTo>
                      <a:pt x="2" y="14"/>
                    </a:lnTo>
                    <a:lnTo>
                      <a:pt x="4" y="10"/>
                    </a:lnTo>
                    <a:lnTo>
                      <a:pt x="18" y="8"/>
                    </a:lnTo>
                    <a:lnTo>
                      <a:pt x="22" y="4"/>
                    </a:lnTo>
                    <a:lnTo>
                      <a:pt x="22" y="2"/>
                    </a:lnTo>
                    <a:lnTo>
                      <a:pt x="20" y="2"/>
                    </a:lnTo>
                    <a:lnTo>
                      <a:pt x="1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5" name="Freeform 1456"/>
              <p:cNvSpPr>
                <a:spLocks/>
              </p:cNvSpPr>
              <p:nvPr/>
            </p:nvSpPr>
            <p:spPr bwMode="auto">
              <a:xfrm>
                <a:off x="5299075" y="2533650"/>
                <a:ext cx="41275" cy="19050"/>
              </a:xfrm>
              <a:custGeom>
                <a:avLst/>
                <a:gdLst>
                  <a:gd name="T0" fmla="*/ 10 w 26"/>
                  <a:gd name="T1" fmla="*/ 6 h 12"/>
                  <a:gd name="T2" fmla="*/ 8 w 26"/>
                  <a:gd name="T3" fmla="*/ 6 h 12"/>
                  <a:gd name="T4" fmla="*/ 6 w 26"/>
                  <a:gd name="T5" fmla="*/ 2 h 12"/>
                  <a:gd name="T6" fmla="*/ 2 w 26"/>
                  <a:gd name="T7" fmla="*/ 6 h 12"/>
                  <a:gd name="T8" fmla="*/ 0 w 26"/>
                  <a:gd name="T9" fmla="*/ 8 h 12"/>
                  <a:gd name="T10" fmla="*/ 8 w 26"/>
                  <a:gd name="T11" fmla="*/ 10 h 12"/>
                  <a:gd name="T12" fmla="*/ 14 w 26"/>
                  <a:gd name="T13" fmla="*/ 12 h 12"/>
                  <a:gd name="T14" fmla="*/ 20 w 26"/>
                  <a:gd name="T15" fmla="*/ 12 h 12"/>
                  <a:gd name="T16" fmla="*/ 26 w 26"/>
                  <a:gd name="T17" fmla="*/ 8 h 12"/>
                  <a:gd name="T18" fmla="*/ 26 w 26"/>
                  <a:gd name="T19" fmla="*/ 6 h 12"/>
                  <a:gd name="T20" fmla="*/ 26 w 26"/>
                  <a:gd name="T21" fmla="*/ 2 h 12"/>
                  <a:gd name="T22" fmla="*/ 16 w 26"/>
                  <a:gd name="T23" fmla="*/ 0 h 12"/>
                  <a:gd name="T24" fmla="*/ 10 w 26"/>
                  <a:gd name="T25"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2">
                    <a:moveTo>
                      <a:pt x="10" y="6"/>
                    </a:moveTo>
                    <a:lnTo>
                      <a:pt x="8" y="6"/>
                    </a:lnTo>
                    <a:lnTo>
                      <a:pt x="6" y="2"/>
                    </a:lnTo>
                    <a:lnTo>
                      <a:pt x="2" y="6"/>
                    </a:lnTo>
                    <a:lnTo>
                      <a:pt x="0" y="8"/>
                    </a:lnTo>
                    <a:lnTo>
                      <a:pt x="8" y="10"/>
                    </a:lnTo>
                    <a:lnTo>
                      <a:pt x="14" y="12"/>
                    </a:lnTo>
                    <a:lnTo>
                      <a:pt x="20" y="12"/>
                    </a:lnTo>
                    <a:lnTo>
                      <a:pt x="26" y="8"/>
                    </a:lnTo>
                    <a:lnTo>
                      <a:pt x="26" y="6"/>
                    </a:lnTo>
                    <a:lnTo>
                      <a:pt x="26" y="2"/>
                    </a:lnTo>
                    <a:lnTo>
                      <a:pt x="16" y="0"/>
                    </a:lnTo>
                    <a:lnTo>
                      <a:pt x="10"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6" name="Freeform 1457"/>
              <p:cNvSpPr>
                <a:spLocks/>
              </p:cNvSpPr>
              <p:nvPr/>
            </p:nvSpPr>
            <p:spPr bwMode="auto">
              <a:xfrm>
                <a:off x="5407025" y="2746375"/>
                <a:ext cx="6350" cy="6350"/>
              </a:xfrm>
              <a:custGeom>
                <a:avLst/>
                <a:gdLst>
                  <a:gd name="T0" fmla="*/ 2 w 4"/>
                  <a:gd name="T1" fmla="*/ 4 h 4"/>
                  <a:gd name="T2" fmla="*/ 4 w 4"/>
                  <a:gd name="T3" fmla="*/ 2 h 4"/>
                  <a:gd name="T4" fmla="*/ 4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lnTo>
                      <a:pt x="4" y="2"/>
                    </a:lnTo>
                    <a:lnTo>
                      <a:pt x="4" y="0"/>
                    </a:lnTo>
                    <a:lnTo>
                      <a:pt x="0" y="2"/>
                    </a:lnTo>
                    <a:lnTo>
                      <a:pt x="2"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7" name="Freeform 1458"/>
              <p:cNvSpPr>
                <a:spLocks/>
              </p:cNvSpPr>
              <p:nvPr/>
            </p:nvSpPr>
            <p:spPr bwMode="auto">
              <a:xfrm>
                <a:off x="5264150" y="2797175"/>
                <a:ext cx="19050" cy="25400"/>
              </a:xfrm>
              <a:custGeom>
                <a:avLst/>
                <a:gdLst>
                  <a:gd name="T0" fmla="*/ 8 w 12"/>
                  <a:gd name="T1" fmla="*/ 4 h 16"/>
                  <a:gd name="T2" fmla="*/ 2 w 12"/>
                  <a:gd name="T3" fmla="*/ 12 h 16"/>
                  <a:gd name="T4" fmla="*/ 0 w 12"/>
                  <a:gd name="T5" fmla="*/ 16 h 16"/>
                  <a:gd name="T6" fmla="*/ 4 w 12"/>
                  <a:gd name="T7" fmla="*/ 14 h 16"/>
                  <a:gd name="T8" fmla="*/ 4 w 12"/>
                  <a:gd name="T9" fmla="*/ 8 h 16"/>
                  <a:gd name="T10" fmla="*/ 10 w 12"/>
                  <a:gd name="T11" fmla="*/ 6 h 16"/>
                  <a:gd name="T12" fmla="*/ 12 w 12"/>
                  <a:gd name="T13" fmla="*/ 4 h 16"/>
                  <a:gd name="T14" fmla="*/ 10 w 12"/>
                  <a:gd name="T15" fmla="*/ 0 h 16"/>
                  <a:gd name="T16" fmla="*/ 8 w 12"/>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6">
                    <a:moveTo>
                      <a:pt x="8" y="4"/>
                    </a:moveTo>
                    <a:lnTo>
                      <a:pt x="2" y="12"/>
                    </a:lnTo>
                    <a:lnTo>
                      <a:pt x="0" y="16"/>
                    </a:lnTo>
                    <a:lnTo>
                      <a:pt x="4" y="14"/>
                    </a:lnTo>
                    <a:lnTo>
                      <a:pt x="4" y="8"/>
                    </a:lnTo>
                    <a:lnTo>
                      <a:pt x="10" y="6"/>
                    </a:lnTo>
                    <a:lnTo>
                      <a:pt x="12" y="4"/>
                    </a:lnTo>
                    <a:lnTo>
                      <a:pt x="10" y="0"/>
                    </a:lnTo>
                    <a:lnTo>
                      <a:pt x="8"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8" name="Freeform 1459"/>
              <p:cNvSpPr>
                <a:spLocks/>
              </p:cNvSpPr>
              <p:nvPr/>
            </p:nvSpPr>
            <p:spPr bwMode="auto">
              <a:xfrm>
                <a:off x="5286375" y="2790825"/>
                <a:ext cx="28575" cy="25400"/>
              </a:xfrm>
              <a:custGeom>
                <a:avLst/>
                <a:gdLst>
                  <a:gd name="T0" fmla="*/ 10 w 18"/>
                  <a:gd name="T1" fmla="*/ 0 h 16"/>
                  <a:gd name="T2" fmla="*/ 10 w 18"/>
                  <a:gd name="T3" fmla="*/ 4 h 16"/>
                  <a:gd name="T4" fmla="*/ 0 w 18"/>
                  <a:gd name="T5" fmla="*/ 12 h 16"/>
                  <a:gd name="T6" fmla="*/ 0 w 18"/>
                  <a:gd name="T7" fmla="*/ 16 h 16"/>
                  <a:gd name="T8" fmla="*/ 8 w 18"/>
                  <a:gd name="T9" fmla="*/ 12 h 16"/>
                  <a:gd name="T10" fmla="*/ 16 w 18"/>
                  <a:gd name="T11" fmla="*/ 8 h 16"/>
                  <a:gd name="T12" fmla="*/ 18 w 18"/>
                  <a:gd name="T13" fmla="*/ 4 h 16"/>
                  <a:gd name="T14" fmla="*/ 18 w 18"/>
                  <a:gd name="T15" fmla="*/ 2 h 16"/>
                  <a:gd name="T16" fmla="*/ 16 w 18"/>
                  <a:gd name="T17" fmla="*/ 0 h 16"/>
                  <a:gd name="T18" fmla="*/ 10 w 18"/>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6">
                    <a:moveTo>
                      <a:pt x="10" y="0"/>
                    </a:moveTo>
                    <a:lnTo>
                      <a:pt x="10" y="4"/>
                    </a:lnTo>
                    <a:lnTo>
                      <a:pt x="0" y="12"/>
                    </a:lnTo>
                    <a:lnTo>
                      <a:pt x="0" y="16"/>
                    </a:lnTo>
                    <a:lnTo>
                      <a:pt x="8" y="12"/>
                    </a:lnTo>
                    <a:lnTo>
                      <a:pt x="16" y="8"/>
                    </a:lnTo>
                    <a:lnTo>
                      <a:pt x="18" y="4"/>
                    </a:lnTo>
                    <a:lnTo>
                      <a:pt x="18" y="2"/>
                    </a:lnTo>
                    <a:lnTo>
                      <a:pt x="16" y="0"/>
                    </a:lnTo>
                    <a:lnTo>
                      <a:pt x="1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79" name="Freeform 1460"/>
              <p:cNvSpPr>
                <a:spLocks/>
              </p:cNvSpPr>
              <p:nvPr/>
            </p:nvSpPr>
            <p:spPr bwMode="auto">
              <a:xfrm>
                <a:off x="4946650" y="2844800"/>
                <a:ext cx="6350" cy="9525"/>
              </a:xfrm>
              <a:custGeom>
                <a:avLst/>
                <a:gdLst>
                  <a:gd name="T0" fmla="*/ 0 w 4"/>
                  <a:gd name="T1" fmla="*/ 2 h 6"/>
                  <a:gd name="T2" fmla="*/ 0 w 4"/>
                  <a:gd name="T3" fmla="*/ 4 h 6"/>
                  <a:gd name="T4" fmla="*/ 4 w 4"/>
                  <a:gd name="T5" fmla="*/ 6 h 6"/>
                  <a:gd name="T6" fmla="*/ 4 w 4"/>
                  <a:gd name="T7" fmla="*/ 2 h 6"/>
                  <a:gd name="T8" fmla="*/ 4 w 4"/>
                  <a:gd name="T9" fmla="*/ 0 h 6"/>
                  <a:gd name="T10" fmla="*/ 2 w 4"/>
                  <a:gd name="T11" fmla="*/ 0 h 6"/>
                  <a:gd name="T12" fmla="*/ 0 w 4"/>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0" y="2"/>
                    </a:moveTo>
                    <a:lnTo>
                      <a:pt x="0" y="4"/>
                    </a:lnTo>
                    <a:lnTo>
                      <a:pt x="4" y="6"/>
                    </a:lnTo>
                    <a:lnTo>
                      <a:pt x="4" y="2"/>
                    </a:lnTo>
                    <a:lnTo>
                      <a:pt x="4" y="0"/>
                    </a:lnTo>
                    <a:lnTo>
                      <a:pt x="2"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0" name="Freeform 1461"/>
              <p:cNvSpPr>
                <a:spLocks/>
              </p:cNvSpPr>
              <p:nvPr/>
            </p:nvSpPr>
            <p:spPr bwMode="auto">
              <a:xfrm>
                <a:off x="5197475" y="2393950"/>
                <a:ext cx="66675" cy="41275"/>
              </a:xfrm>
              <a:custGeom>
                <a:avLst/>
                <a:gdLst>
                  <a:gd name="T0" fmla="*/ 36 w 42"/>
                  <a:gd name="T1" fmla="*/ 14 h 26"/>
                  <a:gd name="T2" fmla="*/ 32 w 42"/>
                  <a:gd name="T3" fmla="*/ 14 h 26"/>
                  <a:gd name="T4" fmla="*/ 28 w 42"/>
                  <a:gd name="T5" fmla="*/ 12 h 26"/>
                  <a:gd name="T6" fmla="*/ 26 w 42"/>
                  <a:gd name="T7" fmla="*/ 8 h 26"/>
                  <a:gd name="T8" fmla="*/ 24 w 42"/>
                  <a:gd name="T9" fmla="*/ 4 h 26"/>
                  <a:gd name="T10" fmla="*/ 18 w 42"/>
                  <a:gd name="T11" fmla="*/ 0 h 26"/>
                  <a:gd name="T12" fmla="*/ 18 w 42"/>
                  <a:gd name="T13" fmla="*/ 6 h 26"/>
                  <a:gd name="T14" fmla="*/ 2 w 42"/>
                  <a:gd name="T15" fmla="*/ 6 h 26"/>
                  <a:gd name="T16" fmla="*/ 0 w 42"/>
                  <a:gd name="T17" fmla="*/ 14 h 26"/>
                  <a:gd name="T18" fmla="*/ 18 w 42"/>
                  <a:gd name="T19" fmla="*/ 14 h 26"/>
                  <a:gd name="T20" fmla="*/ 26 w 42"/>
                  <a:gd name="T21" fmla="*/ 14 h 26"/>
                  <a:gd name="T22" fmla="*/ 34 w 42"/>
                  <a:gd name="T23" fmla="*/ 18 h 26"/>
                  <a:gd name="T24" fmla="*/ 36 w 42"/>
                  <a:gd name="T25" fmla="*/ 26 h 26"/>
                  <a:gd name="T26" fmla="*/ 42 w 42"/>
                  <a:gd name="T27" fmla="*/ 14 h 26"/>
                  <a:gd name="T28" fmla="*/ 36 w 42"/>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26">
                    <a:moveTo>
                      <a:pt x="36" y="14"/>
                    </a:moveTo>
                    <a:lnTo>
                      <a:pt x="32" y="14"/>
                    </a:lnTo>
                    <a:lnTo>
                      <a:pt x="28" y="12"/>
                    </a:lnTo>
                    <a:lnTo>
                      <a:pt x="26" y="8"/>
                    </a:lnTo>
                    <a:lnTo>
                      <a:pt x="24" y="4"/>
                    </a:lnTo>
                    <a:lnTo>
                      <a:pt x="18" y="0"/>
                    </a:lnTo>
                    <a:lnTo>
                      <a:pt x="18" y="6"/>
                    </a:lnTo>
                    <a:lnTo>
                      <a:pt x="2" y="6"/>
                    </a:lnTo>
                    <a:lnTo>
                      <a:pt x="0" y="14"/>
                    </a:lnTo>
                    <a:lnTo>
                      <a:pt x="18" y="14"/>
                    </a:lnTo>
                    <a:lnTo>
                      <a:pt x="26" y="14"/>
                    </a:lnTo>
                    <a:lnTo>
                      <a:pt x="34" y="18"/>
                    </a:lnTo>
                    <a:lnTo>
                      <a:pt x="36" y="26"/>
                    </a:lnTo>
                    <a:lnTo>
                      <a:pt x="42" y="14"/>
                    </a:lnTo>
                    <a:lnTo>
                      <a:pt x="36" y="1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1" name="Freeform 1462"/>
              <p:cNvSpPr>
                <a:spLocks/>
              </p:cNvSpPr>
              <p:nvPr/>
            </p:nvSpPr>
            <p:spPr bwMode="auto">
              <a:xfrm>
                <a:off x="4991100" y="2844800"/>
                <a:ext cx="6350" cy="9525"/>
              </a:xfrm>
              <a:custGeom>
                <a:avLst/>
                <a:gdLst>
                  <a:gd name="T0" fmla="*/ 0 w 4"/>
                  <a:gd name="T1" fmla="*/ 2 h 6"/>
                  <a:gd name="T2" fmla="*/ 2 w 4"/>
                  <a:gd name="T3" fmla="*/ 4 h 6"/>
                  <a:gd name="T4" fmla="*/ 4 w 4"/>
                  <a:gd name="T5" fmla="*/ 6 h 6"/>
                  <a:gd name="T6" fmla="*/ 4 w 4"/>
                  <a:gd name="T7" fmla="*/ 2 h 6"/>
                  <a:gd name="T8" fmla="*/ 4 w 4"/>
                  <a:gd name="T9" fmla="*/ 0 h 6"/>
                  <a:gd name="T10" fmla="*/ 2 w 4"/>
                  <a:gd name="T11" fmla="*/ 0 h 6"/>
                  <a:gd name="T12" fmla="*/ 0 w 4"/>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0" y="2"/>
                    </a:moveTo>
                    <a:lnTo>
                      <a:pt x="2" y="4"/>
                    </a:lnTo>
                    <a:lnTo>
                      <a:pt x="4" y="6"/>
                    </a:lnTo>
                    <a:lnTo>
                      <a:pt x="4" y="2"/>
                    </a:lnTo>
                    <a:lnTo>
                      <a:pt x="4" y="0"/>
                    </a:lnTo>
                    <a:lnTo>
                      <a:pt x="2"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2" name="Freeform 1463"/>
              <p:cNvSpPr>
                <a:spLocks/>
              </p:cNvSpPr>
              <p:nvPr/>
            </p:nvSpPr>
            <p:spPr bwMode="auto">
              <a:xfrm>
                <a:off x="5451475" y="2730500"/>
                <a:ext cx="3175" cy="6350"/>
              </a:xfrm>
              <a:custGeom>
                <a:avLst/>
                <a:gdLst>
                  <a:gd name="T0" fmla="*/ 2 w 2"/>
                  <a:gd name="T1" fmla="*/ 4 h 4"/>
                  <a:gd name="T2" fmla="*/ 2 w 2"/>
                  <a:gd name="T3" fmla="*/ 2 h 4"/>
                  <a:gd name="T4" fmla="*/ 0 w 2"/>
                  <a:gd name="T5" fmla="*/ 0 h 4"/>
                  <a:gd name="T6" fmla="*/ 2 w 2"/>
                  <a:gd name="T7" fmla="*/ 4 h 4"/>
                </a:gdLst>
                <a:ahLst/>
                <a:cxnLst>
                  <a:cxn ang="0">
                    <a:pos x="T0" y="T1"/>
                  </a:cxn>
                  <a:cxn ang="0">
                    <a:pos x="T2" y="T3"/>
                  </a:cxn>
                  <a:cxn ang="0">
                    <a:pos x="T4" y="T5"/>
                  </a:cxn>
                  <a:cxn ang="0">
                    <a:pos x="T6" y="T7"/>
                  </a:cxn>
                </a:cxnLst>
                <a:rect l="0" t="0" r="r" b="b"/>
                <a:pathLst>
                  <a:path w="2" h="4">
                    <a:moveTo>
                      <a:pt x="2" y="4"/>
                    </a:moveTo>
                    <a:lnTo>
                      <a:pt x="2" y="2"/>
                    </a:lnTo>
                    <a:lnTo>
                      <a:pt x="0" y="0"/>
                    </a:lnTo>
                    <a:lnTo>
                      <a:pt x="2"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3" name="Freeform 1464"/>
              <p:cNvSpPr>
                <a:spLocks/>
              </p:cNvSpPr>
              <p:nvPr/>
            </p:nvSpPr>
            <p:spPr bwMode="auto">
              <a:xfrm>
                <a:off x="5051425" y="2851150"/>
                <a:ext cx="9525" cy="9525"/>
              </a:xfrm>
              <a:custGeom>
                <a:avLst/>
                <a:gdLst>
                  <a:gd name="T0" fmla="*/ 6 w 6"/>
                  <a:gd name="T1" fmla="*/ 6 h 6"/>
                  <a:gd name="T2" fmla="*/ 6 w 6"/>
                  <a:gd name="T3" fmla="*/ 2 h 6"/>
                  <a:gd name="T4" fmla="*/ 6 w 6"/>
                  <a:gd name="T5" fmla="*/ 0 h 6"/>
                  <a:gd name="T6" fmla="*/ 0 w 6"/>
                  <a:gd name="T7" fmla="*/ 0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6" y="2"/>
                    </a:lnTo>
                    <a:lnTo>
                      <a:pt x="6" y="0"/>
                    </a:lnTo>
                    <a:lnTo>
                      <a:pt x="0" y="0"/>
                    </a:lnTo>
                    <a:lnTo>
                      <a:pt x="6"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4" name="Freeform 1465"/>
              <p:cNvSpPr>
                <a:spLocks/>
              </p:cNvSpPr>
              <p:nvPr/>
            </p:nvSpPr>
            <p:spPr bwMode="auto">
              <a:xfrm>
                <a:off x="4978400" y="2860675"/>
                <a:ext cx="6350" cy="12700"/>
              </a:xfrm>
              <a:custGeom>
                <a:avLst/>
                <a:gdLst>
                  <a:gd name="T0" fmla="*/ 4 w 4"/>
                  <a:gd name="T1" fmla="*/ 8 h 8"/>
                  <a:gd name="T2" fmla="*/ 4 w 4"/>
                  <a:gd name="T3" fmla="*/ 4 h 8"/>
                  <a:gd name="T4" fmla="*/ 0 w 4"/>
                  <a:gd name="T5" fmla="*/ 0 h 8"/>
                  <a:gd name="T6" fmla="*/ 4 w 4"/>
                  <a:gd name="T7" fmla="*/ 8 h 8"/>
                </a:gdLst>
                <a:ahLst/>
                <a:cxnLst>
                  <a:cxn ang="0">
                    <a:pos x="T0" y="T1"/>
                  </a:cxn>
                  <a:cxn ang="0">
                    <a:pos x="T2" y="T3"/>
                  </a:cxn>
                  <a:cxn ang="0">
                    <a:pos x="T4" y="T5"/>
                  </a:cxn>
                  <a:cxn ang="0">
                    <a:pos x="T6" y="T7"/>
                  </a:cxn>
                </a:cxnLst>
                <a:rect l="0" t="0" r="r" b="b"/>
                <a:pathLst>
                  <a:path w="4" h="8">
                    <a:moveTo>
                      <a:pt x="4" y="8"/>
                    </a:moveTo>
                    <a:lnTo>
                      <a:pt x="4" y="4"/>
                    </a:lnTo>
                    <a:lnTo>
                      <a:pt x="0" y="0"/>
                    </a:lnTo>
                    <a:lnTo>
                      <a:pt x="4"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5" name="Freeform 1466"/>
              <p:cNvSpPr>
                <a:spLocks/>
              </p:cNvSpPr>
              <p:nvPr/>
            </p:nvSpPr>
            <p:spPr bwMode="auto">
              <a:xfrm>
                <a:off x="5124450" y="2832100"/>
                <a:ext cx="12700" cy="15875"/>
              </a:xfrm>
              <a:custGeom>
                <a:avLst/>
                <a:gdLst>
                  <a:gd name="T0" fmla="*/ 0 w 8"/>
                  <a:gd name="T1" fmla="*/ 8 h 10"/>
                  <a:gd name="T2" fmla="*/ 0 w 8"/>
                  <a:gd name="T3" fmla="*/ 10 h 10"/>
                  <a:gd name="T4" fmla="*/ 6 w 8"/>
                  <a:gd name="T5" fmla="*/ 10 h 10"/>
                  <a:gd name="T6" fmla="*/ 8 w 8"/>
                  <a:gd name="T7" fmla="*/ 4 h 10"/>
                  <a:gd name="T8" fmla="*/ 8 w 8"/>
                  <a:gd name="T9" fmla="*/ 2 h 10"/>
                  <a:gd name="T10" fmla="*/ 6 w 8"/>
                  <a:gd name="T11" fmla="*/ 0 h 10"/>
                  <a:gd name="T12" fmla="*/ 0 w 8"/>
                  <a:gd name="T13" fmla="*/ 8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8"/>
                    </a:moveTo>
                    <a:lnTo>
                      <a:pt x="0" y="10"/>
                    </a:lnTo>
                    <a:lnTo>
                      <a:pt x="6" y="10"/>
                    </a:lnTo>
                    <a:lnTo>
                      <a:pt x="8" y="4"/>
                    </a:lnTo>
                    <a:lnTo>
                      <a:pt x="8" y="2"/>
                    </a:lnTo>
                    <a:lnTo>
                      <a:pt x="6" y="0"/>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6" name="Freeform 1467"/>
              <p:cNvSpPr>
                <a:spLocks/>
              </p:cNvSpPr>
              <p:nvPr/>
            </p:nvSpPr>
            <p:spPr bwMode="auto">
              <a:xfrm>
                <a:off x="5067300" y="2847975"/>
                <a:ext cx="9525" cy="12700"/>
              </a:xfrm>
              <a:custGeom>
                <a:avLst/>
                <a:gdLst>
                  <a:gd name="T0" fmla="*/ 0 w 6"/>
                  <a:gd name="T1" fmla="*/ 2 h 8"/>
                  <a:gd name="T2" fmla="*/ 2 w 6"/>
                  <a:gd name="T3" fmla="*/ 4 h 8"/>
                  <a:gd name="T4" fmla="*/ 6 w 6"/>
                  <a:gd name="T5" fmla="*/ 8 h 8"/>
                  <a:gd name="T6" fmla="*/ 6 w 6"/>
                  <a:gd name="T7" fmla="*/ 2 h 8"/>
                  <a:gd name="T8" fmla="*/ 6 w 6"/>
                  <a:gd name="T9" fmla="*/ 0 h 8"/>
                  <a:gd name="T10" fmla="*/ 2 w 6"/>
                  <a:gd name="T11" fmla="*/ 0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4"/>
                    </a:lnTo>
                    <a:lnTo>
                      <a:pt x="6" y="8"/>
                    </a:lnTo>
                    <a:lnTo>
                      <a:pt x="6" y="2"/>
                    </a:lnTo>
                    <a:lnTo>
                      <a:pt x="6" y="0"/>
                    </a:lnTo>
                    <a:lnTo>
                      <a:pt x="2"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7" name="Freeform 1468"/>
              <p:cNvSpPr>
                <a:spLocks/>
              </p:cNvSpPr>
              <p:nvPr/>
            </p:nvSpPr>
            <p:spPr bwMode="auto">
              <a:xfrm>
                <a:off x="5080000" y="2847975"/>
                <a:ext cx="9525" cy="12700"/>
              </a:xfrm>
              <a:custGeom>
                <a:avLst/>
                <a:gdLst>
                  <a:gd name="T0" fmla="*/ 0 w 6"/>
                  <a:gd name="T1" fmla="*/ 4 h 8"/>
                  <a:gd name="T2" fmla="*/ 0 w 6"/>
                  <a:gd name="T3" fmla="*/ 8 h 8"/>
                  <a:gd name="T4" fmla="*/ 2 w 6"/>
                  <a:gd name="T5" fmla="*/ 8 h 8"/>
                  <a:gd name="T6" fmla="*/ 6 w 6"/>
                  <a:gd name="T7" fmla="*/ 2 h 8"/>
                  <a:gd name="T8" fmla="*/ 6 w 6"/>
                  <a:gd name="T9" fmla="*/ 0 h 8"/>
                  <a:gd name="T10" fmla="*/ 2 w 6"/>
                  <a:gd name="T11" fmla="*/ 0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0" y="8"/>
                    </a:lnTo>
                    <a:lnTo>
                      <a:pt x="2" y="8"/>
                    </a:lnTo>
                    <a:lnTo>
                      <a:pt x="6" y="2"/>
                    </a:lnTo>
                    <a:lnTo>
                      <a:pt x="6" y="0"/>
                    </a:lnTo>
                    <a:lnTo>
                      <a:pt x="2" y="0"/>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8" name="Freeform 1469"/>
              <p:cNvSpPr>
                <a:spLocks/>
              </p:cNvSpPr>
              <p:nvPr/>
            </p:nvSpPr>
            <p:spPr bwMode="auto">
              <a:xfrm>
                <a:off x="6064250" y="2628900"/>
                <a:ext cx="22225" cy="38100"/>
              </a:xfrm>
              <a:custGeom>
                <a:avLst/>
                <a:gdLst>
                  <a:gd name="T0" fmla="*/ 0 w 14"/>
                  <a:gd name="T1" fmla="*/ 0 h 24"/>
                  <a:gd name="T2" fmla="*/ 6 w 14"/>
                  <a:gd name="T3" fmla="*/ 24 h 24"/>
                  <a:gd name="T4" fmla="*/ 10 w 14"/>
                  <a:gd name="T5" fmla="*/ 24 h 24"/>
                  <a:gd name="T6" fmla="*/ 14 w 14"/>
                  <a:gd name="T7" fmla="*/ 22 h 24"/>
                  <a:gd name="T8" fmla="*/ 14 w 14"/>
                  <a:gd name="T9" fmla="*/ 18 h 24"/>
                  <a:gd name="T10" fmla="*/ 14 w 14"/>
                  <a:gd name="T11" fmla="*/ 10 h 24"/>
                  <a:gd name="T12" fmla="*/ 8 w 14"/>
                  <a:gd name="T13" fmla="*/ 2 h 24"/>
                  <a:gd name="T14" fmla="*/ 0 w 1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0" y="0"/>
                    </a:moveTo>
                    <a:lnTo>
                      <a:pt x="6" y="24"/>
                    </a:lnTo>
                    <a:lnTo>
                      <a:pt x="10" y="24"/>
                    </a:lnTo>
                    <a:lnTo>
                      <a:pt x="14" y="22"/>
                    </a:lnTo>
                    <a:lnTo>
                      <a:pt x="14" y="18"/>
                    </a:lnTo>
                    <a:lnTo>
                      <a:pt x="14" y="10"/>
                    </a:lnTo>
                    <a:lnTo>
                      <a:pt x="8"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89" name="Freeform 1470"/>
              <p:cNvSpPr>
                <a:spLocks/>
              </p:cNvSpPr>
              <p:nvPr/>
            </p:nvSpPr>
            <p:spPr bwMode="auto">
              <a:xfrm>
                <a:off x="5461000" y="2740025"/>
                <a:ext cx="9525" cy="9525"/>
              </a:xfrm>
              <a:custGeom>
                <a:avLst/>
                <a:gdLst>
                  <a:gd name="T0" fmla="*/ 0 w 6"/>
                  <a:gd name="T1" fmla="*/ 4 h 6"/>
                  <a:gd name="T2" fmla="*/ 6 w 6"/>
                  <a:gd name="T3" fmla="*/ 6 h 6"/>
                  <a:gd name="T4" fmla="*/ 6 w 6"/>
                  <a:gd name="T5" fmla="*/ 0 h 6"/>
                  <a:gd name="T6" fmla="*/ 4 w 6"/>
                  <a:gd name="T7" fmla="*/ 0 h 6"/>
                  <a:gd name="T8" fmla="*/ 0 w 6"/>
                  <a:gd name="T9" fmla="*/ 4 h 6"/>
                </a:gdLst>
                <a:ahLst/>
                <a:cxnLst>
                  <a:cxn ang="0">
                    <a:pos x="T0" y="T1"/>
                  </a:cxn>
                  <a:cxn ang="0">
                    <a:pos x="T2" y="T3"/>
                  </a:cxn>
                  <a:cxn ang="0">
                    <a:pos x="T4" y="T5"/>
                  </a:cxn>
                  <a:cxn ang="0">
                    <a:pos x="T6" y="T7"/>
                  </a:cxn>
                  <a:cxn ang="0">
                    <a:pos x="T8" y="T9"/>
                  </a:cxn>
                </a:cxnLst>
                <a:rect l="0" t="0" r="r" b="b"/>
                <a:pathLst>
                  <a:path w="6" h="6">
                    <a:moveTo>
                      <a:pt x="0" y="4"/>
                    </a:moveTo>
                    <a:lnTo>
                      <a:pt x="6" y="6"/>
                    </a:lnTo>
                    <a:lnTo>
                      <a:pt x="6" y="0"/>
                    </a:lnTo>
                    <a:lnTo>
                      <a:pt x="4" y="0"/>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0" name="Freeform 1471"/>
              <p:cNvSpPr>
                <a:spLocks/>
              </p:cNvSpPr>
              <p:nvPr/>
            </p:nvSpPr>
            <p:spPr bwMode="auto">
              <a:xfrm>
                <a:off x="5759450" y="2536825"/>
                <a:ext cx="9525" cy="15875"/>
              </a:xfrm>
              <a:custGeom>
                <a:avLst/>
                <a:gdLst>
                  <a:gd name="T0" fmla="*/ 0 w 6"/>
                  <a:gd name="T1" fmla="*/ 10 h 10"/>
                  <a:gd name="T2" fmla="*/ 2 w 6"/>
                  <a:gd name="T3" fmla="*/ 10 h 10"/>
                  <a:gd name="T4" fmla="*/ 6 w 6"/>
                  <a:gd name="T5" fmla="*/ 8 h 10"/>
                  <a:gd name="T6" fmla="*/ 6 w 6"/>
                  <a:gd name="T7" fmla="*/ 4 h 10"/>
                  <a:gd name="T8" fmla="*/ 6 w 6"/>
                  <a:gd name="T9" fmla="*/ 0 h 10"/>
                  <a:gd name="T10" fmla="*/ 2 w 6"/>
                  <a:gd name="T11" fmla="*/ 0 h 10"/>
                  <a:gd name="T12" fmla="*/ 0 w 6"/>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10"/>
                    </a:moveTo>
                    <a:lnTo>
                      <a:pt x="2" y="10"/>
                    </a:lnTo>
                    <a:lnTo>
                      <a:pt x="6" y="8"/>
                    </a:lnTo>
                    <a:lnTo>
                      <a:pt x="6" y="4"/>
                    </a:lnTo>
                    <a:lnTo>
                      <a:pt x="6" y="0"/>
                    </a:lnTo>
                    <a:lnTo>
                      <a:pt x="2" y="0"/>
                    </a:lnTo>
                    <a:lnTo>
                      <a:pt x="0"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1" name="Freeform 1472"/>
              <p:cNvSpPr>
                <a:spLocks noEditPoints="1"/>
              </p:cNvSpPr>
              <p:nvPr/>
            </p:nvSpPr>
            <p:spPr bwMode="auto">
              <a:xfrm>
                <a:off x="5292725" y="2089150"/>
                <a:ext cx="901700" cy="673100"/>
              </a:xfrm>
              <a:custGeom>
                <a:avLst/>
                <a:gdLst>
                  <a:gd name="T0" fmla="*/ 556 w 568"/>
                  <a:gd name="T1" fmla="*/ 380 h 424"/>
                  <a:gd name="T2" fmla="*/ 522 w 568"/>
                  <a:gd name="T3" fmla="*/ 342 h 424"/>
                  <a:gd name="T4" fmla="*/ 478 w 568"/>
                  <a:gd name="T5" fmla="*/ 296 h 424"/>
                  <a:gd name="T6" fmla="*/ 456 w 568"/>
                  <a:gd name="T7" fmla="*/ 304 h 424"/>
                  <a:gd name="T8" fmla="*/ 420 w 568"/>
                  <a:gd name="T9" fmla="*/ 288 h 424"/>
                  <a:gd name="T10" fmla="*/ 386 w 568"/>
                  <a:gd name="T11" fmla="*/ 272 h 424"/>
                  <a:gd name="T12" fmla="*/ 318 w 568"/>
                  <a:gd name="T13" fmla="*/ 26 h 424"/>
                  <a:gd name="T14" fmla="*/ 254 w 568"/>
                  <a:gd name="T15" fmla="*/ 20 h 424"/>
                  <a:gd name="T16" fmla="*/ 186 w 568"/>
                  <a:gd name="T17" fmla="*/ 6 h 424"/>
                  <a:gd name="T18" fmla="*/ 136 w 568"/>
                  <a:gd name="T19" fmla="*/ 14 h 424"/>
                  <a:gd name="T20" fmla="*/ 110 w 568"/>
                  <a:gd name="T21" fmla="*/ 20 h 424"/>
                  <a:gd name="T22" fmla="*/ 68 w 568"/>
                  <a:gd name="T23" fmla="*/ 64 h 424"/>
                  <a:gd name="T24" fmla="*/ 22 w 568"/>
                  <a:gd name="T25" fmla="*/ 82 h 424"/>
                  <a:gd name="T26" fmla="*/ 58 w 568"/>
                  <a:gd name="T27" fmla="*/ 110 h 424"/>
                  <a:gd name="T28" fmla="*/ 86 w 568"/>
                  <a:gd name="T29" fmla="*/ 118 h 424"/>
                  <a:gd name="T30" fmla="*/ 86 w 568"/>
                  <a:gd name="T31" fmla="*/ 134 h 424"/>
                  <a:gd name="T32" fmla="*/ 56 w 568"/>
                  <a:gd name="T33" fmla="*/ 136 h 424"/>
                  <a:gd name="T34" fmla="*/ 4 w 568"/>
                  <a:gd name="T35" fmla="*/ 144 h 424"/>
                  <a:gd name="T36" fmla="*/ 20 w 568"/>
                  <a:gd name="T37" fmla="*/ 174 h 424"/>
                  <a:gd name="T38" fmla="*/ 102 w 568"/>
                  <a:gd name="T39" fmla="*/ 174 h 424"/>
                  <a:gd name="T40" fmla="*/ 64 w 568"/>
                  <a:gd name="T41" fmla="*/ 216 h 424"/>
                  <a:gd name="T42" fmla="*/ 42 w 568"/>
                  <a:gd name="T43" fmla="*/ 232 h 424"/>
                  <a:gd name="T44" fmla="*/ 58 w 568"/>
                  <a:gd name="T45" fmla="*/ 262 h 424"/>
                  <a:gd name="T46" fmla="*/ 48 w 568"/>
                  <a:gd name="T47" fmla="*/ 278 h 424"/>
                  <a:gd name="T48" fmla="*/ 78 w 568"/>
                  <a:gd name="T49" fmla="*/ 288 h 424"/>
                  <a:gd name="T50" fmla="*/ 96 w 568"/>
                  <a:gd name="T51" fmla="*/ 314 h 424"/>
                  <a:gd name="T52" fmla="*/ 120 w 568"/>
                  <a:gd name="T53" fmla="*/ 310 h 424"/>
                  <a:gd name="T54" fmla="*/ 156 w 568"/>
                  <a:gd name="T55" fmla="*/ 326 h 424"/>
                  <a:gd name="T56" fmla="*/ 102 w 568"/>
                  <a:gd name="T57" fmla="*/ 388 h 424"/>
                  <a:gd name="T58" fmla="*/ 66 w 568"/>
                  <a:gd name="T59" fmla="*/ 408 h 424"/>
                  <a:gd name="T60" fmla="*/ 100 w 568"/>
                  <a:gd name="T61" fmla="*/ 398 h 424"/>
                  <a:gd name="T62" fmla="*/ 130 w 568"/>
                  <a:gd name="T63" fmla="*/ 386 h 424"/>
                  <a:gd name="T64" fmla="*/ 160 w 568"/>
                  <a:gd name="T65" fmla="*/ 350 h 424"/>
                  <a:gd name="T66" fmla="*/ 204 w 568"/>
                  <a:gd name="T67" fmla="*/ 316 h 424"/>
                  <a:gd name="T68" fmla="*/ 210 w 568"/>
                  <a:gd name="T69" fmla="*/ 280 h 424"/>
                  <a:gd name="T70" fmla="*/ 242 w 568"/>
                  <a:gd name="T71" fmla="*/ 252 h 424"/>
                  <a:gd name="T72" fmla="*/ 260 w 568"/>
                  <a:gd name="T73" fmla="*/ 260 h 424"/>
                  <a:gd name="T74" fmla="*/ 238 w 568"/>
                  <a:gd name="T75" fmla="*/ 300 h 424"/>
                  <a:gd name="T76" fmla="*/ 264 w 568"/>
                  <a:gd name="T77" fmla="*/ 288 h 424"/>
                  <a:gd name="T78" fmla="*/ 278 w 568"/>
                  <a:gd name="T79" fmla="*/ 272 h 424"/>
                  <a:gd name="T80" fmla="*/ 310 w 568"/>
                  <a:gd name="T81" fmla="*/ 268 h 424"/>
                  <a:gd name="T82" fmla="*/ 330 w 568"/>
                  <a:gd name="T83" fmla="*/ 286 h 424"/>
                  <a:gd name="T84" fmla="*/ 390 w 568"/>
                  <a:gd name="T85" fmla="*/ 296 h 424"/>
                  <a:gd name="T86" fmla="*/ 430 w 568"/>
                  <a:gd name="T87" fmla="*/ 308 h 424"/>
                  <a:gd name="T88" fmla="*/ 458 w 568"/>
                  <a:gd name="T89" fmla="*/ 340 h 424"/>
                  <a:gd name="T90" fmla="*/ 478 w 568"/>
                  <a:gd name="T91" fmla="*/ 372 h 424"/>
                  <a:gd name="T92" fmla="*/ 496 w 568"/>
                  <a:gd name="T93" fmla="*/ 386 h 424"/>
                  <a:gd name="T94" fmla="*/ 508 w 568"/>
                  <a:gd name="T95" fmla="*/ 370 h 424"/>
                  <a:gd name="T96" fmla="*/ 482 w 568"/>
                  <a:gd name="T97" fmla="*/ 362 h 424"/>
                  <a:gd name="T98" fmla="*/ 466 w 568"/>
                  <a:gd name="T99" fmla="*/ 340 h 424"/>
                  <a:gd name="T100" fmla="*/ 500 w 568"/>
                  <a:gd name="T101" fmla="*/ 342 h 424"/>
                  <a:gd name="T102" fmla="*/ 514 w 568"/>
                  <a:gd name="T103" fmla="*/ 364 h 424"/>
                  <a:gd name="T104" fmla="*/ 524 w 568"/>
                  <a:gd name="T105" fmla="*/ 382 h 424"/>
                  <a:gd name="T106" fmla="*/ 542 w 568"/>
                  <a:gd name="T107" fmla="*/ 406 h 424"/>
                  <a:gd name="T108" fmla="*/ 554 w 568"/>
                  <a:gd name="T109" fmla="*/ 418 h 424"/>
                  <a:gd name="T110" fmla="*/ 566 w 568"/>
                  <a:gd name="T111" fmla="*/ 396 h 424"/>
                  <a:gd name="T112" fmla="*/ 466 w 568"/>
                  <a:gd name="T113" fmla="*/ 326 h 424"/>
                  <a:gd name="T114" fmla="*/ 476 w 568"/>
                  <a:gd name="T115" fmla="*/ 31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8" h="424">
                    <a:moveTo>
                      <a:pt x="566" y="392"/>
                    </a:moveTo>
                    <a:lnTo>
                      <a:pt x="566" y="388"/>
                    </a:lnTo>
                    <a:lnTo>
                      <a:pt x="564" y="386"/>
                    </a:lnTo>
                    <a:lnTo>
                      <a:pt x="560" y="386"/>
                    </a:lnTo>
                    <a:lnTo>
                      <a:pt x="560" y="388"/>
                    </a:lnTo>
                    <a:lnTo>
                      <a:pt x="558" y="388"/>
                    </a:lnTo>
                    <a:lnTo>
                      <a:pt x="558" y="386"/>
                    </a:lnTo>
                    <a:lnTo>
                      <a:pt x="556" y="382"/>
                    </a:lnTo>
                    <a:lnTo>
                      <a:pt x="556" y="380"/>
                    </a:lnTo>
                    <a:lnTo>
                      <a:pt x="550" y="378"/>
                    </a:lnTo>
                    <a:lnTo>
                      <a:pt x="540" y="372"/>
                    </a:lnTo>
                    <a:lnTo>
                      <a:pt x="536" y="370"/>
                    </a:lnTo>
                    <a:lnTo>
                      <a:pt x="536" y="364"/>
                    </a:lnTo>
                    <a:lnTo>
                      <a:pt x="536" y="360"/>
                    </a:lnTo>
                    <a:lnTo>
                      <a:pt x="530" y="358"/>
                    </a:lnTo>
                    <a:lnTo>
                      <a:pt x="528" y="354"/>
                    </a:lnTo>
                    <a:lnTo>
                      <a:pt x="524" y="350"/>
                    </a:lnTo>
                    <a:lnTo>
                      <a:pt x="522" y="342"/>
                    </a:lnTo>
                    <a:lnTo>
                      <a:pt x="502" y="322"/>
                    </a:lnTo>
                    <a:lnTo>
                      <a:pt x="496" y="314"/>
                    </a:lnTo>
                    <a:lnTo>
                      <a:pt x="494" y="310"/>
                    </a:lnTo>
                    <a:lnTo>
                      <a:pt x="490" y="308"/>
                    </a:lnTo>
                    <a:lnTo>
                      <a:pt x="486" y="308"/>
                    </a:lnTo>
                    <a:lnTo>
                      <a:pt x="484" y="306"/>
                    </a:lnTo>
                    <a:lnTo>
                      <a:pt x="484" y="300"/>
                    </a:lnTo>
                    <a:lnTo>
                      <a:pt x="482" y="298"/>
                    </a:lnTo>
                    <a:lnTo>
                      <a:pt x="478" y="296"/>
                    </a:lnTo>
                    <a:lnTo>
                      <a:pt x="476" y="296"/>
                    </a:lnTo>
                    <a:lnTo>
                      <a:pt x="472" y="292"/>
                    </a:lnTo>
                    <a:lnTo>
                      <a:pt x="468" y="290"/>
                    </a:lnTo>
                    <a:lnTo>
                      <a:pt x="466" y="290"/>
                    </a:lnTo>
                    <a:lnTo>
                      <a:pt x="458" y="292"/>
                    </a:lnTo>
                    <a:lnTo>
                      <a:pt x="458" y="296"/>
                    </a:lnTo>
                    <a:lnTo>
                      <a:pt x="458" y="298"/>
                    </a:lnTo>
                    <a:lnTo>
                      <a:pt x="458" y="300"/>
                    </a:lnTo>
                    <a:lnTo>
                      <a:pt x="456" y="304"/>
                    </a:lnTo>
                    <a:lnTo>
                      <a:pt x="454" y="306"/>
                    </a:lnTo>
                    <a:lnTo>
                      <a:pt x="446" y="308"/>
                    </a:lnTo>
                    <a:lnTo>
                      <a:pt x="440" y="310"/>
                    </a:lnTo>
                    <a:lnTo>
                      <a:pt x="440" y="308"/>
                    </a:lnTo>
                    <a:lnTo>
                      <a:pt x="438" y="304"/>
                    </a:lnTo>
                    <a:lnTo>
                      <a:pt x="436" y="300"/>
                    </a:lnTo>
                    <a:lnTo>
                      <a:pt x="430" y="296"/>
                    </a:lnTo>
                    <a:lnTo>
                      <a:pt x="424" y="292"/>
                    </a:lnTo>
                    <a:lnTo>
                      <a:pt x="420" y="288"/>
                    </a:lnTo>
                    <a:lnTo>
                      <a:pt x="414" y="278"/>
                    </a:lnTo>
                    <a:lnTo>
                      <a:pt x="414" y="270"/>
                    </a:lnTo>
                    <a:lnTo>
                      <a:pt x="410" y="272"/>
                    </a:lnTo>
                    <a:lnTo>
                      <a:pt x="408" y="274"/>
                    </a:lnTo>
                    <a:lnTo>
                      <a:pt x="404" y="272"/>
                    </a:lnTo>
                    <a:lnTo>
                      <a:pt x="400" y="270"/>
                    </a:lnTo>
                    <a:lnTo>
                      <a:pt x="394" y="270"/>
                    </a:lnTo>
                    <a:lnTo>
                      <a:pt x="392" y="270"/>
                    </a:lnTo>
                    <a:lnTo>
                      <a:pt x="386" y="272"/>
                    </a:lnTo>
                    <a:lnTo>
                      <a:pt x="378" y="36"/>
                    </a:lnTo>
                    <a:lnTo>
                      <a:pt x="366" y="28"/>
                    </a:lnTo>
                    <a:lnTo>
                      <a:pt x="358" y="28"/>
                    </a:lnTo>
                    <a:lnTo>
                      <a:pt x="350" y="28"/>
                    </a:lnTo>
                    <a:lnTo>
                      <a:pt x="350" y="34"/>
                    </a:lnTo>
                    <a:lnTo>
                      <a:pt x="338" y="34"/>
                    </a:lnTo>
                    <a:lnTo>
                      <a:pt x="336" y="32"/>
                    </a:lnTo>
                    <a:lnTo>
                      <a:pt x="318" y="32"/>
                    </a:lnTo>
                    <a:lnTo>
                      <a:pt x="318" y="26"/>
                    </a:lnTo>
                    <a:lnTo>
                      <a:pt x="302" y="26"/>
                    </a:lnTo>
                    <a:lnTo>
                      <a:pt x="286" y="28"/>
                    </a:lnTo>
                    <a:lnTo>
                      <a:pt x="284" y="24"/>
                    </a:lnTo>
                    <a:lnTo>
                      <a:pt x="282" y="24"/>
                    </a:lnTo>
                    <a:lnTo>
                      <a:pt x="282" y="26"/>
                    </a:lnTo>
                    <a:lnTo>
                      <a:pt x="276" y="26"/>
                    </a:lnTo>
                    <a:lnTo>
                      <a:pt x="266" y="18"/>
                    </a:lnTo>
                    <a:lnTo>
                      <a:pt x="258" y="18"/>
                    </a:lnTo>
                    <a:lnTo>
                      <a:pt x="254" y="20"/>
                    </a:lnTo>
                    <a:lnTo>
                      <a:pt x="248" y="24"/>
                    </a:lnTo>
                    <a:lnTo>
                      <a:pt x="242" y="24"/>
                    </a:lnTo>
                    <a:lnTo>
                      <a:pt x="218" y="16"/>
                    </a:lnTo>
                    <a:lnTo>
                      <a:pt x="214" y="14"/>
                    </a:lnTo>
                    <a:lnTo>
                      <a:pt x="202" y="14"/>
                    </a:lnTo>
                    <a:lnTo>
                      <a:pt x="192" y="14"/>
                    </a:lnTo>
                    <a:lnTo>
                      <a:pt x="190" y="14"/>
                    </a:lnTo>
                    <a:lnTo>
                      <a:pt x="190" y="10"/>
                    </a:lnTo>
                    <a:lnTo>
                      <a:pt x="186" y="6"/>
                    </a:lnTo>
                    <a:lnTo>
                      <a:pt x="174" y="14"/>
                    </a:lnTo>
                    <a:lnTo>
                      <a:pt x="172" y="10"/>
                    </a:lnTo>
                    <a:lnTo>
                      <a:pt x="172" y="6"/>
                    </a:lnTo>
                    <a:lnTo>
                      <a:pt x="168" y="2"/>
                    </a:lnTo>
                    <a:lnTo>
                      <a:pt x="166" y="0"/>
                    </a:lnTo>
                    <a:lnTo>
                      <a:pt x="156" y="0"/>
                    </a:lnTo>
                    <a:lnTo>
                      <a:pt x="148" y="6"/>
                    </a:lnTo>
                    <a:lnTo>
                      <a:pt x="140" y="14"/>
                    </a:lnTo>
                    <a:lnTo>
                      <a:pt x="136" y="14"/>
                    </a:lnTo>
                    <a:lnTo>
                      <a:pt x="128" y="14"/>
                    </a:lnTo>
                    <a:lnTo>
                      <a:pt x="124" y="16"/>
                    </a:lnTo>
                    <a:lnTo>
                      <a:pt x="122" y="16"/>
                    </a:lnTo>
                    <a:lnTo>
                      <a:pt x="122" y="14"/>
                    </a:lnTo>
                    <a:lnTo>
                      <a:pt x="122" y="10"/>
                    </a:lnTo>
                    <a:lnTo>
                      <a:pt x="120" y="14"/>
                    </a:lnTo>
                    <a:lnTo>
                      <a:pt x="120" y="16"/>
                    </a:lnTo>
                    <a:lnTo>
                      <a:pt x="112" y="16"/>
                    </a:lnTo>
                    <a:lnTo>
                      <a:pt x="110" y="20"/>
                    </a:lnTo>
                    <a:lnTo>
                      <a:pt x="102" y="20"/>
                    </a:lnTo>
                    <a:lnTo>
                      <a:pt x="94" y="20"/>
                    </a:lnTo>
                    <a:lnTo>
                      <a:pt x="90" y="24"/>
                    </a:lnTo>
                    <a:lnTo>
                      <a:pt x="86" y="28"/>
                    </a:lnTo>
                    <a:lnTo>
                      <a:pt x="82" y="36"/>
                    </a:lnTo>
                    <a:lnTo>
                      <a:pt x="76" y="36"/>
                    </a:lnTo>
                    <a:lnTo>
                      <a:pt x="74" y="38"/>
                    </a:lnTo>
                    <a:lnTo>
                      <a:pt x="72" y="54"/>
                    </a:lnTo>
                    <a:lnTo>
                      <a:pt x="68" y="64"/>
                    </a:lnTo>
                    <a:lnTo>
                      <a:pt x="60" y="68"/>
                    </a:lnTo>
                    <a:lnTo>
                      <a:pt x="56" y="68"/>
                    </a:lnTo>
                    <a:lnTo>
                      <a:pt x="42" y="68"/>
                    </a:lnTo>
                    <a:lnTo>
                      <a:pt x="40" y="70"/>
                    </a:lnTo>
                    <a:lnTo>
                      <a:pt x="36" y="72"/>
                    </a:lnTo>
                    <a:lnTo>
                      <a:pt x="30" y="70"/>
                    </a:lnTo>
                    <a:lnTo>
                      <a:pt x="28" y="70"/>
                    </a:lnTo>
                    <a:lnTo>
                      <a:pt x="22" y="70"/>
                    </a:lnTo>
                    <a:lnTo>
                      <a:pt x="22" y="82"/>
                    </a:lnTo>
                    <a:lnTo>
                      <a:pt x="20" y="88"/>
                    </a:lnTo>
                    <a:lnTo>
                      <a:pt x="30" y="90"/>
                    </a:lnTo>
                    <a:lnTo>
                      <a:pt x="38" y="96"/>
                    </a:lnTo>
                    <a:lnTo>
                      <a:pt x="42" y="100"/>
                    </a:lnTo>
                    <a:lnTo>
                      <a:pt x="50" y="106"/>
                    </a:lnTo>
                    <a:lnTo>
                      <a:pt x="54" y="106"/>
                    </a:lnTo>
                    <a:lnTo>
                      <a:pt x="58" y="106"/>
                    </a:lnTo>
                    <a:lnTo>
                      <a:pt x="58" y="108"/>
                    </a:lnTo>
                    <a:lnTo>
                      <a:pt x="58" y="110"/>
                    </a:lnTo>
                    <a:lnTo>
                      <a:pt x="58" y="116"/>
                    </a:lnTo>
                    <a:lnTo>
                      <a:pt x="60" y="118"/>
                    </a:lnTo>
                    <a:lnTo>
                      <a:pt x="66" y="118"/>
                    </a:lnTo>
                    <a:lnTo>
                      <a:pt x="68" y="116"/>
                    </a:lnTo>
                    <a:lnTo>
                      <a:pt x="72" y="116"/>
                    </a:lnTo>
                    <a:lnTo>
                      <a:pt x="76" y="116"/>
                    </a:lnTo>
                    <a:lnTo>
                      <a:pt x="84" y="116"/>
                    </a:lnTo>
                    <a:lnTo>
                      <a:pt x="86" y="116"/>
                    </a:lnTo>
                    <a:lnTo>
                      <a:pt x="86" y="118"/>
                    </a:lnTo>
                    <a:lnTo>
                      <a:pt x="86" y="120"/>
                    </a:lnTo>
                    <a:lnTo>
                      <a:pt x="84" y="120"/>
                    </a:lnTo>
                    <a:lnTo>
                      <a:pt x="96" y="128"/>
                    </a:lnTo>
                    <a:lnTo>
                      <a:pt x="96" y="126"/>
                    </a:lnTo>
                    <a:lnTo>
                      <a:pt x="100" y="126"/>
                    </a:lnTo>
                    <a:lnTo>
                      <a:pt x="102" y="126"/>
                    </a:lnTo>
                    <a:lnTo>
                      <a:pt x="102" y="134"/>
                    </a:lnTo>
                    <a:lnTo>
                      <a:pt x="86" y="132"/>
                    </a:lnTo>
                    <a:lnTo>
                      <a:pt x="86" y="134"/>
                    </a:lnTo>
                    <a:lnTo>
                      <a:pt x="84" y="136"/>
                    </a:lnTo>
                    <a:lnTo>
                      <a:pt x="92" y="136"/>
                    </a:lnTo>
                    <a:lnTo>
                      <a:pt x="94" y="144"/>
                    </a:lnTo>
                    <a:lnTo>
                      <a:pt x="92" y="138"/>
                    </a:lnTo>
                    <a:lnTo>
                      <a:pt x="84" y="146"/>
                    </a:lnTo>
                    <a:lnTo>
                      <a:pt x="76" y="146"/>
                    </a:lnTo>
                    <a:lnTo>
                      <a:pt x="66" y="144"/>
                    </a:lnTo>
                    <a:lnTo>
                      <a:pt x="54" y="138"/>
                    </a:lnTo>
                    <a:lnTo>
                      <a:pt x="56" y="136"/>
                    </a:lnTo>
                    <a:lnTo>
                      <a:pt x="56" y="132"/>
                    </a:lnTo>
                    <a:lnTo>
                      <a:pt x="54" y="124"/>
                    </a:lnTo>
                    <a:lnTo>
                      <a:pt x="28" y="134"/>
                    </a:lnTo>
                    <a:lnTo>
                      <a:pt x="28" y="142"/>
                    </a:lnTo>
                    <a:lnTo>
                      <a:pt x="22" y="142"/>
                    </a:lnTo>
                    <a:lnTo>
                      <a:pt x="20" y="142"/>
                    </a:lnTo>
                    <a:lnTo>
                      <a:pt x="18" y="138"/>
                    </a:lnTo>
                    <a:lnTo>
                      <a:pt x="14" y="138"/>
                    </a:lnTo>
                    <a:lnTo>
                      <a:pt x="4" y="144"/>
                    </a:lnTo>
                    <a:lnTo>
                      <a:pt x="0" y="152"/>
                    </a:lnTo>
                    <a:lnTo>
                      <a:pt x="0" y="154"/>
                    </a:lnTo>
                    <a:lnTo>
                      <a:pt x="14" y="156"/>
                    </a:lnTo>
                    <a:lnTo>
                      <a:pt x="20" y="160"/>
                    </a:lnTo>
                    <a:lnTo>
                      <a:pt x="12" y="162"/>
                    </a:lnTo>
                    <a:lnTo>
                      <a:pt x="14" y="164"/>
                    </a:lnTo>
                    <a:lnTo>
                      <a:pt x="18" y="170"/>
                    </a:lnTo>
                    <a:lnTo>
                      <a:pt x="20" y="172"/>
                    </a:lnTo>
                    <a:lnTo>
                      <a:pt x="20" y="174"/>
                    </a:lnTo>
                    <a:lnTo>
                      <a:pt x="30" y="178"/>
                    </a:lnTo>
                    <a:lnTo>
                      <a:pt x="42" y="178"/>
                    </a:lnTo>
                    <a:lnTo>
                      <a:pt x="68" y="172"/>
                    </a:lnTo>
                    <a:lnTo>
                      <a:pt x="72" y="178"/>
                    </a:lnTo>
                    <a:lnTo>
                      <a:pt x="74" y="182"/>
                    </a:lnTo>
                    <a:lnTo>
                      <a:pt x="78" y="174"/>
                    </a:lnTo>
                    <a:lnTo>
                      <a:pt x="86" y="174"/>
                    </a:lnTo>
                    <a:lnTo>
                      <a:pt x="92" y="174"/>
                    </a:lnTo>
                    <a:lnTo>
                      <a:pt x="102" y="174"/>
                    </a:lnTo>
                    <a:lnTo>
                      <a:pt x="100" y="188"/>
                    </a:lnTo>
                    <a:lnTo>
                      <a:pt x="102" y="204"/>
                    </a:lnTo>
                    <a:lnTo>
                      <a:pt x="94" y="206"/>
                    </a:lnTo>
                    <a:lnTo>
                      <a:pt x="86" y="208"/>
                    </a:lnTo>
                    <a:lnTo>
                      <a:pt x="84" y="208"/>
                    </a:lnTo>
                    <a:lnTo>
                      <a:pt x="84" y="206"/>
                    </a:lnTo>
                    <a:lnTo>
                      <a:pt x="74" y="216"/>
                    </a:lnTo>
                    <a:lnTo>
                      <a:pt x="68" y="216"/>
                    </a:lnTo>
                    <a:lnTo>
                      <a:pt x="64" y="216"/>
                    </a:lnTo>
                    <a:lnTo>
                      <a:pt x="58" y="208"/>
                    </a:lnTo>
                    <a:lnTo>
                      <a:pt x="56" y="208"/>
                    </a:lnTo>
                    <a:lnTo>
                      <a:pt x="50" y="208"/>
                    </a:lnTo>
                    <a:lnTo>
                      <a:pt x="42" y="218"/>
                    </a:lnTo>
                    <a:lnTo>
                      <a:pt x="42" y="222"/>
                    </a:lnTo>
                    <a:lnTo>
                      <a:pt x="50" y="222"/>
                    </a:lnTo>
                    <a:lnTo>
                      <a:pt x="50" y="226"/>
                    </a:lnTo>
                    <a:lnTo>
                      <a:pt x="46" y="224"/>
                    </a:lnTo>
                    <a:lnTo>
                      <a:pt x="42" y="232"/>
                    </a:lnTo>
                    <a:lnTo>
                      <a:pt x="38" y="234"/>
                    </a:lnTo>
                    <a:lnTo>
                      <a:pt x="32" y="236"/>
                    </a:lnTo>
                    <a:lnTo>
                      <a:pt x="32" y="240"/>
                    </a:lnTo>
                    <a:lnTo>
                      <a:pt x="32" y="242"/>
                    </a:lnTo>
                    <a:lnTo>
                      <a:pt x="32" y="244"/>
                    </a:lnTo>
                    <a:lnTo>
                      <a:pt x="24" y="250"/>
                    </a:lnTo>
                    <a:lnTo>
                      <a:pt x="38" y="260"/>
                    </a:lnTo>
                    <a:lnTo>
                      <a:pt x="46" y="262"/>
                    </a:lnTo>
                    <a:lnTo>
                      <a:pt x="58" y="262"/>
                    </a:lnTo>
                    <a:lnTo>
                      <a:pt x="54" y="272"/>
                    </a:lnTo>
                    <a:lnTo>
                      <a:pt x="50" y="268"/>
                    </a:lnTo>
                    <a:lnTo>
                      <a:pt x="48" y="264"/>
                    </a:lnTo>
                    <a:lnTo>
                      <a:pt x="40" y="264"/>
                    </a:lnTo>
                    <a:lnTo>
                      <a:pt x="40" y="268"/>
                    </a:lnTo>
                    <a:lnTo>
                      <a:pt x="42" y="270"/>
                    </a:lnTo>
                    <a:lnTo>
                      <a:pt x="42" y="274"/>
                    </a:lnTo>
                    <a:lnTo>
                      <a:pt x="50" y="274"/>
                    </a:lnTo>
                    <a:lnTo>
                      <a:pt x="48" y="278"/>
                    </a:lnTo>
                    <a:lnTo>
                      <a:pt x="48" y="282"/>
                    </a:lnTo>
                    <a:lnTo>
                      <a:pt x="54" y="292"/>
                    </a:lnTo>
                    <a:lnTo>
                      <a:pt x="66" y="292"/>
                    </a:lnTo>
                    <a:lnTo>
                      <a:pt x="72" y="290"/>
                    </a:lnTo>
                    <a:lnTo>
                      <a:pt x="74" y="286"/>
                    </a:lnTo>
                    <a:lnTo>
                      <a:pt x="74" y="278"/>
                    </a:lnTo>
                    <a:lnTo>
                      <a:pt x="78" y="280"/>
                    </a:lnTo>
                    <a:lnTo>
                      <a:pt x="78" y="282"/>
                    </a:lnTo>
                    <a:lnTo>
                      <a:pt x="78" y="288"/>
                    </a:lnTo>
                    <a:lnTo>
                      <a:pt x="82" y="292"/>
                    </a:lnTo>
                    <a:lnTo>
                      <a:pt x="86" y="300"/>
                    </a:lnTo>
                    <a:lnTo>
                      <a:pt x="84" y="304"/>
                    </a:lnTo>
                    <a:lnTo>
                      <a:pt x="84" y="308"/>
                    </a:lnTo>
                    <a:lnTo>
                      <a:pt x="82" y="308"/>
                    </a:lnTo>
                    <a:lnTo>
                      <a:pt x="86" y="310"/>
                    </a:lnTo>
                    <a:lnTo>
                      <a:pt x="86" y="322"/>
                    </a:lnTo>
                    <a:lnTo>
                      <a:pt x="92" y="318"/>
                    </a:lnTo>
                    <a:lnTo>
                      <a:pt x="96" y="314"/>
                    </a:lnTo>
                    <a:lnTo>
                      <a:pt x="102" y="310"/>
                    </a:lnTo>
                    <a:lnTo>
                      <a:pt x="106" y="308"/>
                    </a:lnTo>
                    <a:lnTo>
                      <a:pt x="110" y="308"/>
                    </a:lnTo>
                    <a:lnTo>
                      <a:pt x="110" y="310"/>
                    </a:lnTo>
                    <a:lnTo>
                      <a:pt x="112" y="314"/>
                    </a:lnTo>
                    <a:lnTo>
                      <a:pt x="114" y="314"/>
                    </a:lnTo>
                    <a:lnTo>
                      <a:pt x="118" y="314"/>
                    </a:lnTo>
                    <a:lnTo>
                      <a:pt x="118" y="310"/>
                    </a:lnTo>
                    <a:lnTo>
                      <a:pt x="120" y="310"/>
                    </a:lnTo>
                    <a:lnTo>
                      <a:pt x="128" y="324"/>
                    </a:lnTo>
                    <a:lnTo>
                      <a:pt x="130" y="322"/>
                    </a:lnTo>
                    <a:lnTo>
                      <a:pt x="130" y="316"/>
                    </a:lnTo>
                    <a:lnTo>
                      <a:pt x="138" y="318"/>
                    </a:lnTo>
                    <a:lnTo>
                      <a:pt x="142" y="318"/>
                    </a:lnTo>
                    <a:lnTo>
                      <a:pt x="150" y="316"/>
                    </a:lnTo>
                    <a:lnTo>
                      <a:pt x="158" y="310"/>
                    </a:lnTo>
                    <a:lnTo>
                      <a:pt x="156" y="318"/>
                    </a:lnTo>
                    <a:lnTo>
                      <a:pt x="156" y="326"/>
                    </a:lnTo>
                    <a:lnTo>
                      <a:pt x="150" y="328"/>
                    </a:lnTo>
                    <a:lnTo>
                      <a:pt x="142" y="336"/>
                    </a:lnTo>
                    <a:lnTo>
                      <a:pt x="142" y="344"/>
                    </a:lnTo>
                    <a:lnTo>
                      <a:pt x="142" y="350"/>
                    </a:lnTo>
                    <a:lnTo>
                      <a:pt x="136" y="362"/>
                    </a:lnTo>
                    <a:lnTo>
                      <a:pt x="122" y="372"/>
                    </a:lnTo>
                    <a:lnTo>
                      <a:pt x="106" y="380"/>
                    </a:lnTo>
                    <a:lnTo>
                      <a:pt x="106" y="388"/>
                    </a:lnTo>
                    <a:lnTo>
                      <a:pt x="102" y="388"/>
                    </a:lnTo>
                    <a:lnTo>
                      <a:pt x="100" y="390"/>
                    </a:lnTo>
                    <a:lnTo>
                      <a:pt x="96" y="388"/>
                    </a:lnTo>
                    <a:lnTo>
                      <a:pt x="92" y="388"/>
                    </a:lnTo>
                    <a:lnTo>
                      <a:pt x="86" y="388"/>
                    </a:lnTo>
                    <a:lnTo>
                      <a:pt x="78" y="398"/>
                    </a:lnTo>
                    <a:lnTo>
                      <a:pt x="74" y="406"/>
                    </a:lnTo>
                    <a:lnTo>
                      <a:pt x="72" y="406"/>
                    </a:lnTo>
                    <a:lnTo>
                      <a:pt x="68" y="406"/>
                    </a:lnTo>
                    <a:lnTo>
                      <a:pt x="66" y="408"/>
                    </a:lnTo>
                    <a:lnTo>
                      <a:pt x="66" y="414"/>
                    </a:lnTo>
                    <a:lnTo>
                      <a:pt x="74" y="410"/>
                    </a:lnTo>
                    <a:lnTo>
                      <a:pt x="78" y="408"/>
                    </a:lnTo>
                    <a:lnTo>
                      <a:pt x="82" y="404"/>
                    </a:lnTo>
                    <a:lnTo>
                      <a:pt x="86" y="392"/>
                    </a:lnTo>
                    <a:lnTo>
                      <a:pt x="94" y="392"/>
                    </a:lnTo>
                    <a:lnTo>
                      <a:pt x="92" y="396"/>
                    </a:lnTo>
                    <a:lnTo>
                      <a:pt x="92" y="398"/>
                    </a:lnTo>
                    <a:lnTo>
                      <a:pt x="100" y="398"/>
                    </a:lnTo>
                    <a:lnTo>
                      <a:pt x="106" y="396"/>
                    </a:lnTo>
                    <a:lnTo>
                      <a:pt x="112" y="390"/>
                    </a:lnTo>
                    <a:lnTo>
                      <a:pt x="120" y="388"/>
                    </a:lnTo>
                    <a:lnTo>
                      <a:pt x="120" y="390"/>
                    </a:lnTo>
                    <a:lnTo>
                      <a:pt x="122" y="390"/>
                    </a:lnTo>
                    <a:lnTo>
                      <a:pt x="124" y="382"/>
                    </a:lnTo>
                    <a:lnTo>
                      <a:pt x="128" y="382"/>
                    </a:lnTo>
                    <a:lnTo>
                      <a:pt x="128" y="386"/>
                    </a:lnTo>
                    <a:lnTo>
                      <a:pt x="130" y="386"/>
                    </a:lnTo>
                    <a:lnTo>
                      <a:pt x="130" y="378"/>
                    </a:lnTo>
                    <a:lnTo>
                      <a:pt x="138" y="376"/>
                    </a:lnTo>
                    <a:lnTo>
                      <a:pt x="138" y="370"/>
                    </a:lnTo>
                    <a:lnTo>
                      <a:pt x="140" y="370"/>
                    </a:lnTo>
                    <a:lnTo>
                      <a:pt x="142" y="370"/>
                    </a:lnTo>
                    <a:lnTo>
                      <a:pt x="150" y="364"/>
                    </a:lnTo>
                    <a:lnTo>
                      <a:pt x="158" y="360"/>
                    </a:lnTo>
                    <a:lnTo>
                      <a:pt x="156" y="352"/>
                    </a:lnTo>
                    <a:lnTo>
                      <a:pt x="160" y="350"/>
                    </a:lnTo>
                    <a:lnTo>
                      <a:pt x="168" y="346"/>
                    </a:lnTo>
                    <a:lnTo>
                      <a:pt x="174" y="340"/>
                    </a:lnTo>
                    <a:lnTo>
                      <a:pt x="182" y="332"/>
                    </a:lnTo>
                    <a:lnTo>
                      <a:pt x="186" y="332"/>
                    </a:lnTo>
                    <a:lnTo>
                      <a:pt x="192" y="328"/>
                    </a:lnTo>
                    <a:lnTo>
                      <a:pt x="192" y="324"/>
                    </a:lnTo>
                    <a:lnTo>
                      <a:pt x="194" y="322"/>
                    </a:lnTo>
                    <a:lnTo>
                      <a:pt x="196" y="318"/>
                    </a:lnTo>
                    <a:lnTo>
                      <a:pt x="204" y="316"/>
                    </a:lnTo>
                    <a:lnTo>
                      <a:pt x="204" y="310"/>
                    </a:lnTo>
                    <a:lnTo>
                      <a:pt x="200" y="310"/>
                    </a:lnTo>
                    <a:lnTo>
                      <a:pt x="192" y="310"/>
                    </a:lnTo>
                    <a:lnTo>
                      <a:pt x="196" y="304"/>
                    </a:lnTo>
                    <a:lnTo>
                      <a:pt x="200" y="296"/>
                    </a:lnTo>
                    <a:lnTo>
                      <a:pt x="204" y="292"/>
                    </a:lnTo>
                    <a:lnTo>
                      <a:pt x="212" y="288"/>
                    </a:lnTo>
                    <a:lnTo>
                      <a:pt x="210" y="286"/>
                    </a:lnTo>
                    <a:lnTo>
                      <a:pt x="210" y="280"/>
                    </a:lnTo>
                    <a:lnTo>
                      <a:pt x="214" y="280"/>
                    </a:lnTo>
                    <a:lnTo>
                      <a:pt x="220" y="280"/>
                    </a:lnTo>
                    <a:lnTo>
                      <a:pt x="220" y="274"/>
                    </a:lnTo>
                    <a:lnTo>
                      <a:pt x="222" y="272"/>
                    </a:lnTo>
                    <a:lnTo>
                      <a:pt x="224" y="270"/>
                    </a:lnTo>
                    <a:lnTo>
                      <a:pt x="230" y="270"/>
                    </a:lnTo>
                    <a:lnTo>
                      <a:pt x="232" y="264"/>
                    </a:lnTo>
                    <a:lnTo>
                      <a:pt x="232" y="260"/>
                    </a:lnTo>
                    <a:lnTo>
                      <a:pt x="242" y="252"/>
                    </a:lnTo>
                    <a:lnTo>
                      <a:pt x="248" y="252"/>
                    </a:lnTo>
                    <a:lnTo>
                      <a:pt x="248" y="254"/>
                    </a:lnTo>
                    <a:lnTo>
                      <a:pt x="250" y="256"/>
                    </a:lnTo>
                    <a:lnTo>
                      <a:pt x="258" y="252"/>
                    </a:lnTo>
                    <a:lnTo>
                      <a:pt x="260" y="252"/>
                    </a:lnTo>
                    <a:lnTo>
                      <a:pt x="260" y="254"/>
                    </a:lnTo>
                    <a:lnTo>
                      <a:pt x="258" y="256"/>
                    </a:lnTo>
                    <a:lnTo>
                      <a:pt x="258" y="260"/>
                    </a:lnTo>
                    <a:lnTo>
                      <a:pt x="260" y="260"/>
                    </a:lnTo>
                    <a:lnTo>
                      <a:pt x="260" y="262"/>
                    </a:lnTo>
                    <a:lnTo>
                      <a:pt x="260" y="264"/>
                    </a:lnTo>
                    <a:lnTo>
                      <a:pt x="254" y="262"/>
                    </a:lnTo>
                    <a:lnTo>
                      <a:pt x="246" y="262"/>
                    </a:lnTo>
                    <a:lnTo>
                      <a:pt x="240" y="270"/>
                    </a:lnTo>
                    <a:lnTo>
                      <a:pt x="236" y="270"/>
                    </a:lnTo>
                    <a:lnTo>
                      <a:pt x="230" y="296"/>
                    </a:lnTo>
                    <a:lnTo>
                      <a:pt x="238" y="296"/>
                    </a:lnTo>
                    <a:lnTo>
                      <a:pt x="238" y="300"/>
                    </a:lnTo>
                    <a:lnTo>
                      <a:pt x="228" y="306"/>
                    </a:lnTo>
                    <a:lnTo>
                      <a:pt x="230" y="308"/>
                    </a:lnTo>
                    <a:lnTo>
                      <a:pt x="232" y="310"/>
                    </a:lnTo>
                    <a:lnTo>
                      <a:pt x="250" y="304"/>
                    </a:lnTo>
                    <a:lnTo>
                      <a:pt x="250" y="298"/>
                    </a:lnTo>
                    <a:lnTo>
                      <a:pt x="256" y="298"/>
                    </a:lnTo>
                    <a:lnTo>
                      <a:pt x="260" y="296"/>
                    </a:lnTo>
                    <a:lnTo>
                      <a:pt x="260" y="290"/>
                    </a:lnTo>
                    <a:lnTo>
                      <a:pt x="264" y="288"/>
                    </a:lnTo>
                    <a:lnTo>
                      <a:pt x="266" y="286"/>
                    </a:lnTo>
                    <a:lnTo>
                      <a:pt x="272" y="286"/>
                    </a:lnTo>
                    <a:lnTo>
                      <a:pt x="274" y="288"/>
                    </a:lnTo>
                    <a:lnTo>
                      <a:pt x="278" y="288"/>
                    </a:lnTo>
                    <a:lnTo>
                      <a:pt x="282" y="290"/>
                    </a:lnTo>
                    <a:lnTo>
                      <a:pt x="284" y="288"/>
                    </a:lnTo>
                    <a:lnTo>
                      <a:pt x="290" y="282"/>
                    </a:lnTo>
                    <a:lnTo>
                      <a:pt x="286" y="274"/>
                    </a:lnTo>
                    <a:lnTo>
                      <a:pt x="278" y="272"/>
                    </a:lnTo>
                    <a:lnTo>
                      <a:pt x="282" y="264"/>
                    </a:lnTo>
                    <a:lnTo>
                      <a:pt x="278" y="260"/>
                    </a:lnTo>
                    <a:lnTo>
                      <a:pt x="294" y="262"/>
                    </a:lnTo>
                    <a:lnTo>
                      <a:pt x="300" y="262"/>
                    </a:lnTo>
                    <a:lnTo>
                      <a:pt x="304" y="260"/>
                    </a:lnTo>
                    <a:lnTo>
                      <a:pt x="304" y="256"/>
                    </a:lnTo>
                    <a:lnTo>
                      <a:pt x="308" y="256"/>
                    </a:lnTo>
                    <a:lnTo>
                      <a:pt x="308" y="264"/>
                    </a:lnTo>
                    <a:lnTo>
                      <a:pt x="310" y="268"/>
                    </a:lnTo>
                    <a:lnTo>
                      <a:pt x="308" y="268"/>
                    </a:lnTo>
                    <a:lnTo>
                      <a:pt x="318" y="272"/>
                    </a:lnTo>
                    <a:lnTo>
                      <a:pt x="318" y="274"/>
                    </a:lnTo>
                    <a:lnTo>
                      <a:pt x="318" y="280"/>
                    </a:lnTo>
                    <a:lnTo>
                      <a:pt x="320" y="280"/>
                    </a:lnTo>
                    <a:lnTo>
                      <a:pt x="322" y="280"/>
                    </a:lnTo>
                    <a:lnTo>
                      <a:pt x="324" y="278"/>
                    </a:lnTo>
                    <a:lnTo>
                      <a:pt x="330" y="278"/>
                    </a:lnTo>
                    <a:lnTo>
                      <a:pt x="330" y="286"/>
                    </a:lnTo>
                    <a:lnTo>
                      <a:pt x="338" y="286"/>
                    </a:lnTo>
                    <a:lnTo>
                      <a:pt x="342" y="288"/>
                    </a:lnTo>
                    <a:lnTo>
                      <a:pt x="342" y="290"/>
                    </a:lnTo>
                    <a:lnTo>
                      <a:pt x="350" y="290"/>
                    </a:lnTo>
                    <a:lnTo>
                      <a:pt x="356" y="288"/>
                    </a:lnTo>
                    <a:lnTo>
                      <a:pt x="360" y="288"/>
                    </a:lnTo>
                    <a:lnTo>
                      <a:pt x="368" y="288"/>
                    </a:lnTo>
                    <a:lnTo>
                      <a:pt x="378" y="290"/>
                    </a:lnTo>
                    <a:lnTo>
                      <a:pt x="390" y="296"/>
                    </a:lnTo>
                    <a:lnTo>
                      <a:pt x="402" y="300"/>
                    </a:lnTo>
                    <a:lnTo>
                      <a:pt x="408" y="300"/>
                    </a:lnTo>
                    <a:lnTo>
                      <a:pt x="412" y="300"/>
                    </a:lnTo>
                    <a:lnTo>
                      <a:pt x="412" y="298"/>
                    </a:lnTo>
                    <a:lnTo>
                      <a:pt x="418" y="296"/>
                    </a:lnTo>
                    <a:lnTo>
                      <a:pt x="414" y="308"/>
                    </a:lnTo>
                    <a:lnTo>
                      <a:pt x="422" y="310"/>
                    </a:lnTo>
                    <a:lnTo>
                      <a:pt x="430" y="314"/>
                    </a:lnTo>
                    <a:lnTo>
                      <a:pt x="430" y="308"/>
                    </a:lnTo>
                    <a:lnTo>
                      <a:pt x="436" y="308"/>
                    </a:lnTo>
                    <a:lnTo>
                      <a:pt x="436" y="314"/>
                    </a:lnTo>
                    <a:lnTo>
                      <a:pt x="436" y="322"/>
                    </a:lnTo>
                    <a:lnTo>
                      <a:pt x="438" y="322"/>
                    </a:lnTo>
                    <a:lnTo>
                      <a:pt x="448" y="334"/>
                    </a:lnTo>
                    <a:lnTo>
                      <a:pt x="450" y="332"/>
                    </a:lnTo>
                    <a:lnTo>
                      <a:pt x="454" y="332"/>
                    </a:lnTo>
                    <a:lnTo>
                      <a:pt x="454" y="340"/>
                    </a:lnTo>
                    <a:lnTo>
                      <a:pt x="458" y="340"/>
                    </a:lnTo>
                    <a:lnTo>
                      <a:pt x="460" y="342"/>
                    </a:lnTo>
                    <a:lnTo>
                      <a:pt x="458" y="344"/>
                    </a:lnTo>
                    <a:lnTo>
                      <a:pt x="464" y="344"/>
                    </a:lnTo>
                    <a:lnTo>
                      <a:pt x="464" y="346"/>
                    </a:lnTo>
                    <a:lnTo>
                      <a:pt x="464" y="352"/>
                    </a:lnTo>
                    <a:lnTo>
                      <a:pt x="474" y="360"/>
                    </a:lnTo>
                    <a:lnTo>
                      <a:pt x="474" y="362"/>
                    </a:lnTo>
                    <a:lnTo>
                      <a:pt x="474" y="364"/>
                    </a:lnTo>
                    <a:lnTo>
                      <a:pt x="478" y="372"/>
                    </a:lnTo>
                    <a:lnTo>
                      <a:pt x="486" y="380"/>
                    </a:lnTo>
                    <a:lnTo>
                      <a:pt x="486" y="382"/>
                    </a:lnTo>
                    <a:lnTo>
                      <a:pt x="490" y="382"/>
                    </a:lnTo>
                    <a:lnTo>
                      <a:pt x="490" y="386"/>
                    </a:lnTo>
                    <a:lnTo>
                      <a:pt x="492" y="386"/>
                    </a:lnTo>
                    <a:lnTo>
                      <a:pt x="492" y="382"/>
                    </a:lnTo>
                    <a:lnTo>
                      <a:pt x="492" y="380"/>
                    </a:lnTo>
                    <a:lnTo>
                      <a:pt x="500" y="382"/>
                    </a:lnTo>
                    <a:lnTo>
                      <a:pt x="496" y="386"/>
                    </a:lnTo>
                    <a:lnTo>
                      <a:pt x="496" y="388"/>
                    </a:lnTo>
                    <a:lnTo>
                      <a:pt x="504" y="390"/>
                    </a:lnTo>
                    <a:lnTo>
                      <a:pt x="502" y="380"/>
                    </a:lnTo>
                    <a:lnTo>
                      <a:pt x="504" y="380"/>
                    </a:lnTo>
                    <a:lnTo>
                      <a:pt x="504" y="382"/>
                    </a:lnTo>
                    <a:lnTo>
                      <a:pt x="508" y="382"/>
                    </a:lnTo>
                    <a:lnTo>
                      <a:pt x="510" y="378"/>
                    </a:lnTo>
                    <a:lnTo>
                      <a:pt x="510" y="370"/>
                    </a:lnTo>
                    <a:lnTo>
                      <a:pt x="508" y="370"/>
                    </a:lnTo>
                    <a:lnTo>
                      <a:pt x="504" y="370"/>
                    </a:lnTo>
                    <a:lnTo>
                      <a:pt x="508" y="370"/>
                    </a:lnTo>
                    <a:lnTo>
                      <a:pt x="504" y="368"/>
                    </a:lnTo>
                    <a:lnTo>
                      <a:pt x="500" y="368"/>
                    </a:lnTo>
                    <a:lnTo>
                      <a:pt x="500" y="378"/>
                    </a:lnTo>
                    <a:lnTo>
                      <a:pt x="490" y="376"/>
                    </a:lnTo>
                    <a:lnTo>
                      <a:pt x="490" y="370"/>
                    </a:lnTo>
                    <a:lnTo>
                      <a:pt x="486" y="362"/>
                    </a:lnTo>
                    <a:lnTo>
                      <a:pt x="482" y="362"/>
                    </a:lnTo>
                    <a:lnTo>
                      <a:pt x="486" y="358"/>
                    </a:lnTo>
                    <a:lnTo>
                      <a:pt x="486" y="350"/>
                    </a:lnTo>
                    <a:lnTo>
                      <a:pt x="482" y="350"/>
                    </a:lnTo>
                    <a:lnTo>
                      <a:pt x="482" y="346"/>
                    </a:lnTo>
                    <a:lnTo>
                      <a:pt x="482" y="344"/>
                    </a:lnTo>
                    <a:lnTo>
                      <a:pt x="476" y="342"/>
                    </a:lnTo>
                    <a:lnTo>
                      <a:pt x="466" y="340"/>
                    </a:lnTo>
                    <a:lnTo>
                      <a:pt x="464" y="340"/>
                    </a:lnTo>
                    <a:lnTo>
                      <a:pt x="466" y="340"/>
                    </a:lnTo>
                    <a:lnTo>
                      <a:pt x="478" y="334"/>
                    </a:lnTo>
                    <a:lnTo>
                      <a:pt x="478" y="336"/>
                    </a:lnTo>
                    <a:lnTo>
                      <a:pt x="482" y="340"/>
                    </a:lnTo>
                    <a:lnTo>
                      <a:pt x="478" y="332"/>
                    </a:lnTo>
                    <a:lnTo>
                      <a:pt x="482" y="324"/>
                    </a:lnTo>
                    <a:lnTo>
                      <a:pt x="490" y="336"/>
                    </a:lnTo>
                    <a:lnTo>
                      <a:pt x="496" y="336"/>
                    </a:lnTo>
                    <a:lnTo>
                      <a:pt x="496" y="342"/>
                    </a:lnTo>
                    <a:lnTo>
                      <a:pt x="500" y="342"/>
                    </a:lnTo>
                    <a:lnTo>
                      <a:pt x="504" y="342"/>
                    </a:lnTo>
                    <a:lnTo>
                      <a:pt x="504" y="344"/>
                    </a:lnTo>
                    <a:lnTo>
                      <a:pt x="502" y="344"/>
                    </a:lnTo>
                    <a:lnTo>
                      <a:pt x="504" y="350"/>
                    </a:lnTo>
                    <a:lnTo>
                      <a:pt x="508" y="354"/>
                    </a:lnTo>
                    <a:lnTo>
                      <a:pt x="508" y="358"/>
                    </a:lnTo>
                    <a:lnTo>
                      <a:pt x="508" y="360"/>
                    </a:lnTo>
                    <a:lnTo>
                      <a:pt x="508" y="364"/>
                    </a:lnTo>
                    <a:lnTo>
                      <a:pt x="514" y="364"/>
                    </a:lnTo>
                    <a:lnTo>
                      <a:pt x="518" y="376"/>
                    </a:lnTo>
                    <a:lnTo>
                      <a:pt x="514" y="378"/>
                    </a:lnTo>
                    <a:lnTo>
                      <a:pt x="512" y="380"/>
                    </a:lnTo>
                    <a:lnTo>
                      <a:pt x="514" y="382"/>
                    </a:lnTo>
                    <a:lnTo>
                      <a:pt x="518" y="382"/>
                    </a:lnTo>
                    <a:lnTo>
                      <a:pt x="518" y="378"/>
                    </a:lnTo>
                    <a:lnTo>
                      <a:pt x="520" y="380"/>
                    </a:lnTo>
                    <a:lnTo>
                      <a:pt x="524" y="380"/>
                    </a:lnTo>
                    <a:lnTo>
                      <a:pt x="524" y="382"/>
                    </a:lnTo>
                    <a:lnTo>
                      <a:pt x="522" y="386"/>
                    </a:lnTo>
                    <a:lnTo>
                      <a:pt x="528" y="382"/>
                    </a:lnTo>
                    <a:lnTo>
                      <a:pt x="528" y="400"/>
                    </a:lnTo>
                    <a:lnTo>
                      <a:pt x="530" y="398"/>
                    </a:lnTo>
                    <a:lnTo>
                      <a:pt x="532" y="396"/>
                    </a:lnTo>
                    <a:lnTo>
                      <a:pt x="538" y="410"/>
                    </a:lnTo>
                    <a:lnTo>
                      <a:pt x="540" y="408"/>
                    </a:lnTo>
                    <a:lnTo>
                      <a:pt x="542" y="410"/>
                    </a:lnTo>
                    <a:lnTo>
                      <a:pt x="542" y="406"/>
                    </a:lnTo>
                    <a:lnTo>
                      <a:pt x="546" y="400"/>
                    </a:lnTo>
                    <a:lnTo>
                      <a:pt x="546" y="404"/>
                    </a:lnTo>
                    <a:lnTo>
                      <a:pt x="546" y="410"/>
                    </a:lnTo>
                    <a:lnTo>
                      <a:pt x="540" y="416"/>
                    </a:lnTo>
                    <a:lnTo>
                      <a:pt x="542" y="418"/>
                    </a:lnTo>
                    <a:lnTo>
                      <a:pt x="542" y="422"/>
                    </a:lnTo>
                    <a:lnTo>
                      <a:pt x="548" y="424"/>
                    </a:lnTo>
                    <a:lnTo>
                      <a:pt x="554" y="424"/>
                    </a:lnTo>
                    <a:lnTo>
                      <a:pt x="554" y="418"/>
                    </a:lnTo>
                    <a:lnTo>
                      <a:pt x="558" y="416"/>
                    </a:lnTo>
                    <a:lnTo>
                      <a:pt x="560" y="414"/>
                    </a:lnTo>
                    <a:lnTo>
                      <a:pt x="566" y="408"/>
                    </a:lnTo>
                    <a:lnTo>
                      <a:pt x="566" y="406"/>
                    </a:lnTo>
                    <a:lnTo>
                      <a:pt x="566" y="404"/>
                    </a:lnTo>
                    <a:lnTo>
                      <a:pt x="566" y="400"/>
                    </a:lnTo>
                    <a:lnTo>
                      <a:pt x="566" y="398"/>
                    </a:lnTo>
                    <a:lnTo>
                      <a:pt x="568" y="396"/>
                    </a:lnTo>
                    <a:lnTo>
                      <a:pt x="566" y="396"/>
                    </a:lnTo>
                    <a:lnTo>
                      <a:pt x="566" y="392"/>
                    </a:lnTo>
                    <a:close/>
                    <a:moveTo>
                      <a:pt x="476" y="354"/>
                    </a:moveTo>
                    <a:lnTo>
                      <a:pt x="478" y="358"/>
                    </a:lnTo>
                    <a:lnTo>
                      <a:pt x="482" y="360"/>
                    </a:lnTo>
                    <a:lnTo>
                      <a:pt x="476" y="358"/>
                    </a:lnTo>
                    <a:lnTo>
                      <a:pt x="474" y="354"/>
                    </a:lnTo>
                    <a:lnTo>
                      <a:pt x="476" y="354"/>
                    </a:lnTo>
                    <a:close/>
                    <a:moveTo>
                      <a:pt x="466" y="324"/>
                    </a:moveTo>
                    <a:lnTo>
                      <a:pt x="466" y="326"/>
                    </a:lnTo>
                    <a:lnTo>
                      <a:pt x="458" y="328"/>
                    </a:lnTo>
                    <a:lnTo>
                      <a:pt x="458" y="322"/>
                    </a:lnTo>
                    <a:lnTo>
                      <a:pt x="458" y="318"/>
                    </a:lnTo>
                    <a:lnTo>
                      <a:pt x="460" y="318"/>
                    </a:lnTo>
                    <a:lnTo>
                      <a:pt x="466" y="322"/>
                    </a:lnTo>
                    <a:lnTo>
                      <a:pt x="466" y="324"/>
                    </a:lnTo>
                    <a:close/>
                    <a:moveTo>
                      <a:pt x="478" y="314"/>
                    </a:moveTo>
                    <a:lnTo>
                      <a:pt x="478" y="316"/>
                    </a:lnTo>
                    <a:lnTo>
                      <a:pt x="476" y="316"/>
                    </a:lnTo>
                    <a:lnTo>
                      <a:pt x="476" y="314"/>
                    </a:lnTo>
                    <a:lnTo>
                      <a:pt x="476" y="310"/>
                    </a:lnTo>
                    <a:lnTo>
                      <a:pt x="478" y="310"/>
                    </a:lnTo>
                    <a:lnTo>
                      <a:pt x="478" y="31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2" name="Freeform 1473"/>
              <p:cNvSpPr>
                <a:spLocks/>
              </p:cNvSpPr>
              <p:nvPr/>
            </p:nvSpPr>
            <p:spPr bwMode="auto">
              <a:xfrm>
                <a:off x="5588000" y="2632075"/>
                <a:ext cx="60325" cy="34925"/>
              </a:xfrm>
              <a:custGeom>
                <a:avLst/>
                <a:gdLst>
                  <a:gd name="T0" fmla="*/ 34 w 38"/>
                  <a:gd name="T1" fmla="*/ 4 h 22"/>
                  <a:gd name="T2" fmla="*/ 28 w 38"/>
                  <a:gd name="T3" fmla="*/ 2 h 22"/>
                  <a:gd name="T4" fmla="*/ 24 w 38"/>
                  <a:gd name="T5" fmla="*/ 0 h 22"/>
                  <a:gd name="T6" fmla="*/ 24 w 38"/>
                  <a:gd name="T7" fmla="*/ 2 h 22"/>
                  <a:gd name="T8" fmla="*/ 16 w 38"/>
                  <a:gd name="T9" fmla="*/ 2 h 22"/>
                  <a:gd name="T10" fmla="*/ 10 w 38"/>
                  <a:gd name="T11" fmla="*/ 2 h 22"/>
                  <a:gd name="T12" fmla="*/ 10 w 38"/>
                  <a:gd name="T13" fmla="*/ 4 h 22"/>
                  <a:gd name="T14" fmla="*/ 14 w 38"/>
                  <a:gd name="T15" fmla="*/ 8 h 22"/>
                  <a:gd name="T16" fmla="*/ 0 w 38"/>
                  <a:gd name="T17" fmla="*/ 10 h 22"/>
                  <a:gd name="T18" fmla="*/ 4 w 38"/>
                  <a:gd name="T19" fmla="*/ 20 h 22"/>
                  <a:gd name="T20" fmla="*/ 8 w 38"/>
                  <a:gd name="T21" fmla="*/ 20 h 22"/>
                  <a:gd name="T22" fmla="*/ 10 w 38"/>
                  <a:gd name="T23" fmla="*/ 20 h 22"/>
                  <a:gd name="T24" fmla="*/ 14 w 38"/>
                  <a:gd name="T25" fmla="*/ 22 h 22"/>
                  <a:gd name="T26" fmla="*/ 18 w 38"/>
                  <a:gd name="T27" fmla="*/ 22 h 22"/>
                  <a:gd name="T28" fmla="*/ 20 w 38"/>
                  <a:gd name="T29" fmla="*/ 20 h 22"/>
                  <a:gd name="T30" fmla="*/ 24 w 38"/>
                  <a:gd name="T31" fmla="*/ 20 h 22"/>
                  <a:gd name="T32" fmla="*/ 24 w 38"/>
                  <a:gd name="T33" fmla="*/ 22 h 22"/>
                  <a:gd name="T34" fmla="*/ 26 w 38"/>
                  <a:gd name="T35" fmla="*/ 22 h 22"/>
                  <a:gd name="T36" fmla="*/ 26 w 38"/>
                  <a:gd name="T37" fmla="*/ 20 h 22"/>
                  <a:gd name="T38" fmla="*/ 24 w 38"/>
                  <a:gd name="T39" fmla="*/ 18 h 22"/>
                  <a:gd name="T40" fmla="*/ 34 w 38"/>
                  <a:gd name="T41" fmla="*/ 18 h 22"/>
                  <a:gd name="T42" fmla="*/ 32 w 38"/>
                  <a:gd name="T43" fmla="*/ 16 h 22"/>
                  <a:gd name="T44" fmla="*/ 28 w 38"/>
                  <a:gd name="T45" fmla="*/ 12 h 22"/>
                  <a:gd name="T46" fmla="*/ 38 w 38"/>
                  <a:gd name="T47" fmla="*/ 12 h 22"/>
                  <a:gd name="T48" fmla="*/ 34 w 38"/>
                  <a:gd name="T4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2">
                    <a:moveTo>
                      <a:pt x="34" y="4"/>
                    </a:moveTo>
                    <a:lnTo>
                      <a:pt x="28" y="2"/>
                    </a:lnTo>
                    <a:lnTo>
                      <a:pt x="24" y="0"/>
                    </a:lnTo>
                    <a:lnTo>
                      <a:pt x="24" y="2"/>
                    </a:lnTo>
                    <a:lnTo>
                      <a:pt x="16" y="2"/>
                    </a:lnTo>
                    <a:lnTo>
                      <a:pt x="10" y="2"/>
                    </a:lnTo>
                    <a:lnTo>
                      <a:pt x="10" y="4"/>
                    </a:lnTo>
                    <a:lnTo>
                      <a:pt x="14" y="8"/>
                    </a:lnTo>
                    <a:lnTo>
                      <a:pt x="0" y="10"/>
                    </a:lnTo>
                    <a:lnTo>
                      <a:pt x="4" y="20"/>
                    </a:lnTo>
                    <a:lnTo>
                      <a:pt x="8" y="20"/>
                    </a:lnTo>
                    <a:lnTo>
                      <a:pt x="10" y="20"/>
                    </a:lnTo>
                    <a:lnTo>
                      <a:pt x="14" y="22"/>
                    </a:lnTo>
                    <a:lnTo>
                      <a:pt x="18" y="22"/>
                    </a:lnTo>
                    <a:lnTo>
                      <a:pt x="20" y="20"/>
                    </a:lnTo>
                    <a:lnTo>
                      <a:pt x="24" y="20"/>
                    </a:lnTo>
                    <a:lnTo>
                      <a:pt x="24" y="22"/>
                    </a:lnTo>
                    <a:lnTo>
                      <a:pt x="26" y="22"/>
                    </a:lnTo>
                    <a:lnTo>
                      <a:pt x="26" y="20"/>
                    </a:lnTo>
                    <a:lnTo>
                      <a:pt x="24" y="18"/>
                    </a:lnTo>
                    <a:lnTo>
                      <a:pt x="34" y="18"/>
                    </a:lnTo>
                    <a:lnTo>
                      <a:pt x="32" y="16"/>
                    </a:lnTo>
                    <a:lnTo>
                      <a:pt x="28" y="12"/>
                    </a:lnTo>
                    <a:lnTo>
                      <a:pt x="38" y="12"/>
                    </a:lnTo>
                    <a:lnTo>
                      <a:pt x="34"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3" name="Freeform 1474"/>
              <p:cNvSpPr>
                <a:spLocks/>
              </p:cNvSpPr>
              <p:nvPr/>
            </p:nvSpPr>
            <p:spPr bwMode="auto">
              <a:xfrm>
                <a:off x="5626100" y="2606675"/>
                <a:ext cx="22225" cy="22225"/>
              </a:xfrm>
              <a:custGeom>
                <a:avLst/>
                <a:gdLst>
                  <a:gd name="T0" fmla="*/ 2 w 14"/>
                  <a:gd name="T1" fmla="*/ 8 h 14"/>
                  <a:gd name="T2" fmla="*/ 0 w 14"/>
                  <a:gd name="T3" fmla="*/ 14 h 14"/>
                  <a:gd name="T4" fmla="*/ 2 w 14"/>
                  <a:gd name="T5" fmla="*/ 14 h 14"/>
                  <a:gd name="T6" fmla="*/ 8 w 14"/>
                  <a:gd name="T7" fmla="*/ 8 h 14"/>
                  <a:gd name="T8" fmla="*/ 14 w 14"/>
                  <a:gd name="T9" fmla="*/ 6 h 14"/>
                  <a:gd name="T10" fmla="*/ 4 w 14"/>
                  <a:gd name="T11" fmla="*/ 0 h 14"/>
                  <a:gd name="T12" fmla="*/ 2 w 14"/>
                  <a:gd name="T13" fmla="*/ 8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2" y="8"/>
                    </a:moveTo>
                    <a:lnTo>
                      <a:pt x="0" y="14"/>
                    </a:lnTo>
                    <a:lnTo>
                      <a:pt x="2" y="14"/>
                    </a:lnTo>
                    <a:lnTo>
                      <a:pt x="8" y="8"/>
                    </a:lnTo>
                    <a:lnTo>
                      <a:pt x="14" y="6"/>
                    </a:lnTo>
                    <a:lnTo>
                      <a:pt x="4" y="0"/>
                    </a:lnTo>
                    <a:lnTo>
                      <a:pt x="2"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4" name="Freeform 1475"/>
              <p:cNvSpPr>
                <a:spLocks/>
              </p:cNvSpPr>
              <p:nvPr/>
            </p:nvSpPr>
            <p:spPr bwMode="auto">
              <a:xfrm>
                <a:off x="6035675" y="2663825"/>
                <a:ext cx="6350" cy="9525"/>
              </a:xfrm>
              <a:custGeom>
                <a:avLst/>
                <a:gdLst>
                  <a:gd name="T0" fmla="*/ 4 w 4"/>
                  <a:gd name="T1" fmla="*/ 6 h 6"/>
                  <a:gd name="T2" fmla="*/ 4 w 4"/>
                  <a:gd name="T3" fmla="*/ 2 h 6"/>
                  <a:gd name="T4" fmla="*/ 0 w 4"/>
                  <a:gd name="T5" fmla="*/ 0 h 6"/>
                  <a:gd name="T6" fmla="*/ 4 w 4"/>
                  <a:gd name="T7" fmla="*/ 6 h 6"/>
                </a:gdLst>
                <a:ahLst/>
                <a:cxnLst>
                  <a:cxn ang="0">
                    <a:pos x="T0" y="T1"/>
                  </a:cxn>
                  <a:cxn ang="0">
                    <a:pos x="T2" y="T3"/>
                  </a:cxn>
                  <a:cxn ang="0">
                    <a:pos x="T4" y="T5"/>
                  </a:cxn>
                  <a:cxn ang="0">
                    <a:pos x="T6" y="T7"/>
                  </a:cxn>
                </a:cxnLst>
                <a:rect l="0" t="0" r="r" b="b"/>
                <a:pathLst>
                  <a:path w="4" h="6">
                    <a:moveTo>
                      <a:pt x="4" y="6"/>
                    </a:moveTo>
                    <a:lnTo>
                      <a:pt x="4" y="2"/>
                    </a:lnTo>
                    <a:lnTo>
                      <a:pt x="0" y="0"/>
                    </a:lnTo>
                    <a:lnTo>
                      <a:pt x="4" y="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5" name="Freeform 1476"/>
              <p:cNvSpPr>
                <a:spLocks/>
              </p:cNvSpPr>
              <p:nvPr/>
            </p:nvSpPr>
            <p:spPr bwMode="auto">
              <a:xfrm>
                <a:off x="6092825" y="2701925"/>
                <a:ext cx="53975" cy="60325"/>
              </a:xfrm>
              <a:custGeom>
                <a:avLst/>
                <a:gdLst>
                  <a:gd name="T0" fmla="*/ 8 w 34"/>
                  <a:gd name="T1" fmla="*/ 10 h 38"/>
                  <a:gd name="T2" fmla="*/ 8 w 34"/>
                  <a:gd name="T3" fmla="*/ 14 h 38"/>
                  <a:gd name="T4" fmla="*/ 10 w 34"/>
                  <a:gd name="T5" fmla="*/ 14 h 38"/>
                  <a:gd name="T6" fmla="*/ 14 w 34"/>
                  <a:gd name="T7" fmla="*/ 12 h 38"/>
                  <a:gd name="T8" fmla="*/ 14 w 34"/>
                  <a:gd name="T9" fmla="*/ 18 h 38"/>
                  <a:gd name="T10" fmla="*/ 14 w 34"/>
                  <a:gd name="T11" fmla="*/ 22 h 38"/>
                  <a:gd name="T12" fmla="*/ 26 w 34"/>
                  <a:gd name="T13" fmla="*/ 30 h 38"/>
                  <a:gd name="T14" fmla="*/ 26 w 34"/>
                  <a:gd name="T15" fmla="*/ 32 h 38"/>
                  <a:gd name="T16" fmla="*/ 26 w 34"/>
                  <a:gd name="T17" fmla="*/ 38 h 38"/>
                  <a:gd name="T18" fmla="*/ 34 w 34"/>
                  <a:gd name="T19" fmla="*/ 38 h 38"/>
                  <a:gd name="T20" fmla="*/ 28 w 34"/>
                  <a:gd name="T21" fmla="*/ 24 h 38"/>
                  <a:gd name="T22" fmla="*/ 32 w 34"/>
                  <a:gd name="T23" fmla="*/ 24 h 38"/>
                  <a:gd name="T24" fmla="*/ 32 w 34"/>
                  <a:gd name="T25" fmla="*/ 22 h 38"/>
                  <a:gd name="T26" fmla="*/ 32 w 34"/>
                  <a:gd name="T27" fmla="*/ 20 h 38"/>
                  <a:gd name="T28" fmla="*/ 24 w 34"/>
                  <a:gd name="T29" fmla="*/ 20 h 38"/>
                  <a:gd name="T30" fmla="*/ 20 w 34"/>
                  <a:gd name="T31" fmla="*/ 18 h 38"/>
                  <a:gd name="T32" fmla="*/ 18 w 34"/>
                  <a:gd name="T33" fmla="*/ 14 h 38"/>
                  <a:gd name="T34" fmla="*/ 20 w 34"/>
                  <a:gd name="T35" fmla="*/ 10 h 38"/>
                  <a:gd name="T36" fmla="*/ 20 w 34"/>
                  <a:gd name="T37" fmla="*/ 4 h 38"/>
                  <a:gd name="T38" fmla="*/ 14 w 34"/>
                  <a:gd name="T39" fmla="*/ 0 h 38"/>
                  <a:gd name="T40" fmla="*/ 18 w 34"/>
                  <a:gd name="T41" fmla="*/ 4 h 38"/>
                  <a:gd name="T42" fmla="*/ 16 w 34"/>
                  <a:gd name="T43" fmla="*/ 6 h 38"/>
                  <a:gd name="T44" fmla="*/ 0 w 34"/>
                  <a:gd name="T45" fmla="*/ 0 h 38"/>
                  <a:gd name="T46" fmla="*/ 0 w 34"/>
                  <a:gd name="T47" fmla="*/ 4 h 38"/>
                  <a:gd name="T48" fmla="*/ 0 w 34"/>
                  <a:gd name="T49" fmla="*/ 10 h 38"/>
                  <a:gd name="T50" fmla="*/ 8 w 34"/>
                  <a:gd name="T51"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 h="38">
                    <a:moveTo>
                      <a:pt x="8" y="10"/>
                    </a:moveTo>
                    <a:lnTo>
                      <a:pt x="8" y="14"/>
                    </a:lnTo>
                    <a:lnTo>
                      <a:pt x="10" y="14"/>
                    </a:lnTo>
                    <a:lnTo>
                      <a:pt x="14" y="12"/>
                    </a:lnTo>
                    <a:lnTo>
                      <a:pt x="14" y="18"/>
                    </a:lnTo>
                    <a:lnTo>
                      <a:pt x="14" y="22"/>
                    </a:lnTo>
                    <a:lnTo>
                      <a:pt x="26" y="30"/>
                    </a:lnTo>
                    <a:lnTo>
                      <a:pt x="26" y="32"/>
                    </a:lnTo>
                    <a:lnTo>
                      <a:pt x="26" y="38"/>
                    </a:lnTo>
                    <a:lnTo>
                      <a:pt x="34" y="38"/>
                    </a:lnTo>
                    <a:lnTo>
                      <a:pt x="28" y="24"/>
                    </a:lnTo>
                    <a:lnTo>
                      <a:pt x="32" y="24"/>
                    </a:lnTo>
                    <a:lnTo>
                      <a:pt x="32" y="22"/>
                    </a:lnTo>
                    <a:lnTo>
                      <a:pt x="32" y="20"/>
                    </a:lnTo>
                    <a:lnTo>
                      <a:pt x="24" y="20"/>
                    </a:lnTo>
                    <a:lnTo>
                      <a:pt x="20" y="18"/>
                    </a:lnTo>
                    <a:lnTo>
                      <a:pt x="18" y="14"/>
                    </a:lnTo>
                    <a:lnTo>
                      <a:pt x="20" y="10"/>
                    </a:lnTo>
                    <a:lnTo>
                      <a:pt x="20" y="4"/>
                    </a:lnTo>
                    <a:lnTo>
                      <a:pt x="14" y="0"/>
                    </a:lnTo>
                    <a:lnTo>
                      <a:pt x="18" y="4"/>
                    </a:lnTo>
                    <a:lnTo>
                      <a:pt x="16" y="6"/>
                    </a:lnTo>
                    <a:lnTo>
                      <a:pt x="0" y="0"/>
                    </a:lnTo>
                    <a:lnTo>
                      <a:pt x="0" y="4"/>
                    </a:lnTo>
                    <a:lnTo>
                      <a:pt x="0" y="10"/>
                    </a:lnTo>
                    <a:lnTo>
                      <a:pt x="8" y="1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6" name="Freeform 1730"/>
              <p:cNvSpPr>
                <a:spLocks/>
              </p:cNvSpPr>
              <p:nvPr/>
            </p:nvSpPr>
            <p:spPr bwMode="auto">
              <a:xfrm>
                <a:off x="7546975" y="5749925"/>
                <a:ext cx="9525" cy="19050"/>
              </a:xfrm>
              <a:custGeom>
                <a:avLst/>
                <a:gdLst>
                  <a:gd name="T0" fmla="*/ 0 w 6"/>
                  <a:gd name="T1" fmla="*/ 0 h 12"/>
                  <a:gd name="T2" fmla="*/ 0 w 6"/>
                  <a:gd name="T3" fmla="*/ 10 h 12"/>
                  <a:gd name="T4" fmla="*/ 2 w 6"/>
                  <a:gd name="T5" fmla="*/ 10 h 12"/>
                  <a:gd name="T6" fmla="*/ 6 w 6"/>
                  <a:gd name="T7" fmla="*/ 12 h 12"/>
                  <a:gd name="T8" fmla="*/ 6 w 6"/>
                  <a:gd name="T9" fmla="*/ 6 h 12"/>
                  <a:gd name="T10" fmla="*/ 0 w 6"/>
                  <a:gd name="T11" fmla="*/ 0 h 12"/>
                  <a:gd name="T12" fmla="*/ 0 w 6"/>
                  <a:gd name="T13" fmla="*/ 0 h 12"/>
                  <a:gd name="T14" fmla="*/ 0 w 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0" y="0"/>
                    </a:moveTo>
                    <a:lnTo>
                      <a:pt x="0" y="10"/>
                    </a:lnTo>
                    <a:lnTo>
                      <a:pt x="2" y="10"/>
                    </a:lnTo>
                    <a:lnTo>
                      <a:pt x="6" y="12"/>
                    </a:lnTo>
                    <a:lnTo>
                      <a:pt x="6" y="6"/>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7" name="Freeform 1731"/>
              <p:cNvSpPr>
                <a:spLocks/>
              </p:cNvSpPr>
              <p:nvPr/>
            </p:nvSpPr>
            <p:spPr bwMode="auto">
              <a:xfrm>
                <a:off x="7546975" y="5749925"/>
                <a:ext cx="9525" cy="19050"/>
              </a:xfrm>
              <a:custGeom>
                <a:avLst/>
                <a:gdLst>
                  <a:gd name="T0" fmla="*/ 0 w 6"/>
                  <a:gd name="T1" fmla="*/ 0 h 12"/>
                  <a:gd name="T2" fmla="*/ 0 w 6"/>
                  <a:gd name="T3" fmla="*/ 10 h 12"/>
                  <a:gd name="T4" fmla="*/ 2 w 6"/>
                  <a:gd name="T5" fmla="*/ 10 h 12"/>
                  <a:gd name="T6" fmla="*/ 6 w 6"/>
                  <a:gd name="T7" fmla="*/ 12 h 12"/>
                  <a:gd name="T8" fmla="*/ 6 w 6"/>
                  <a:gd name="T9" fmla="*/ 6 h 12"/>
                  <a:gd name="T10" fmla="*/ 0 w 6"/>
                  <a:gd name="T11" fmla="*/ 0 h 12"/>
                  <a:gd name="T12" fmla="*/ 0 w 6"/>
                  <a:gd name="T13" fmla="*/ 0 h 12"/>
                  <a:gd name="T14" fmla="*/ 0 w 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0" y="0"/>
                    </a:moveTo>
                    <a:lnTo>
                      <a:pt x="0" y="10"/>
                    </a:lnTo>
                    <a:lnTo>
                      <a:pt x="2" y="10"/>
                    </a:lnTo>
                    <a:lnTo>
                      <a:pt x="6" y="12"/>
                    </a:lnTo>
                    <a:lnTo>
                      <a:pt x="6" y="6"/>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8" name="Freeform 1732"/>
              <p:cNvSpPr>
                <a:spLocks/>
              </p:cNvSpPr>
              <p:nvPr/>
            </p:nvSpPr>
            <p:spPr bwMode="auto">
              <a:xfrm>
                <a:off x="7458075" y="4114800"/>
                <a:ext cx="311150" cy="323850"/>
              </a:xfrm>
              <a:custGeom>
                <a:avLst/>
                <a:gdLst>
                  <a:gd name="T0" fmla="*/ 188 w 196"/>
                  <a:gd name="T1" fmla="*/ 56 h 204"/>
                  <a:gd name="T2" fmla="*/ 162 w 196"/>
                  <a:gd name="T3" fmla="*/ 60 h 204"/>
                  <a:gd name="T4" fmla="*/ 180 w 196"/>
                  <a:gd name="T5" fmla="*/ 54 h 204"/>
                  <a:gd name="T6" fmla="*/ 186 w 196"/>
                  <a:gd name="T7" fmla="*/ 40 h 204"/>
                  <a:gd name="T8" fmla="*/ 178 w 196"/>
                  <a:gd name="T9" fmla="*/ 36 h 204"/>
                  <a:gd name="T10" fmla="*/ 170 w 196"/>
                  <a:gd name="T11" fmla="*/ 32 h 204"/>
                  <a:gd name="T12" fmla="*/ 166 w 196"/>
                  <a:gd name="T13" fmla="*/ 36 h 204"/>
                  <a:gd name="T14" fmla="*/ 160 w 196"/>
                  <a:gd name="T15" fmla="*/ 32 h 204"/>
                  <a:gd name="T16" fmla="*/ 168 w 196"/>
                  <a:gd name="T17" fmla="*/ 20 h 204"/>
                  <a:gd name="T18" fmla="*/ 138 w 196"/>
                  <a:gd name="T19" fmla="*/ 22 h 204"/>
                  <a:gd name="T20" fmla="*/ 110 w 196"/>
                  <a:gd name="T21" fmla="*/ 28 h 204"/>
                  <a:gd name="T22" fmla="*/ 94 w 196"/>
                  <a:gd name="T23" fmla="*/ 24 h 204"/>
                  <a:gd name="T24" fmla="*/ 70 w 196"/>
                  <a:gd name="T25" fmla="*/ 12 h 204"/>
                  <a:gd name="T26" fmla="*/ 54 w 196"/>
                  <a:gd name="T27" fmla="*/ 10 h 204"/>
                  <a:gd name="T28" fmla="*/ 48 w 196"/>
                  <a:gd name="T29" fmla="*/ 6 h 204"/>
                  <a:gd name="T30" fmla="*/ 54 w 196"/>
                  <a:gd name="T31" fmla="*/ 14 h 204"/>
                  <a:gd name="T32" fmla="*/ 30 w 196"/>
                  <a:gd name="T33" fmla="*/ 32 h 204"/>
                  <a:gd name="T34" fmla="*/ 40 w 196"/>
                  <a:gd name="T35" fmla="*/ 50 h 204"/>
                  <a:gd name="T36" fmla="*/ 24 w 196"/>
                  <a:gd name="T37" fmla="*/ 46 h 204"/>
                  <a:gd name="T38" fmla="*/ 30 w 196"/>
                  <a:gd name="T39" fmla="*/ 30 h 204"/>
                  <a:gd name="T40" fmla="*/ 24 w 196"/>
                  <a:gd name="T41" fmla="*/ 22 h 204"/>
                  <a:gd name="T42" fmla="*/ 32 w 196"/>
                  <a:gd name="T43" fmla="*/ 4 h 204"/>
                  <a:gd name="T44" fmla="*/ 14 w 196"/>
                  <a:gd name="T45" fmla="*/ 12 h 204"/>
                  <a:gd name="T46" fmla="*/ 4 w 196"/>
                  <a:gd name="T47" fmla="*/ 32 h 204"/>
                  <a:gd name="T48" fmla="*/ 0 w 196"/>
                  <a:gd name="T49" fmla="*/ 50 h 204"/>
                  <a:gd name="T50" fmla="*/ 8 w 196"/>
                  <a:gd name="T51" fmla="*/ 56 h 204"/>
                  <a:gd name="T52" fmla="*/ 12 w 196"/>
                  <a:gd name="T53" fmla="*/ 74 h 204"/>
                  <a:gd name="T54" fmla="*/ 20 w 196"/>
                  <a:gd name="T55" fmla="*/ 90 h 204"/>
                  <a:gd name="T56" fmla="*/ 36 w 196"/>
                  <a:gd name="T57" fmla="*/ 94 h 204"/>
                  <a:gd name="T58" fmla="*/ 50 w 196"/>
                  <a:gd name="T59" fmla="*/ 96 h 204"/>
                  <a:gd name="T60" fmla="*/ 78 w 196"/>
                  <a:gd name="T61" fmla="*/ 110 h 204"/>
                  <a:gd name="T62" fmla="*/ 76 w 196"/>
                  <a:gd name="T63" fmla="*/ 122 h 204"/>
                  <a:gd name="T64" fmla="*/ 78 w 196"/>
                  <a:gd name="T65" fmla="*/ 132 h 204"/>
                  <a:gd name="T66" fmla="*/ 92 w 196"/>
                  <a:gd name="T67" fmla="*/ 148 h 204"/>
                  <a:gd name="T68" fmla="*/ 102 w 196"/>
                  <a:gd name="T69" fmla="*/ 166 h 204"/>
                  <a:gd name="T70" fmla="*/ 94 w 196"/>
                  <a:gd name="T71" fmla="*/ 178 h 204"/>
                  <a:gd name="T72" fmla="*/ 100 w 196"/>
                  <a:gd name="T73" fmla="*/ 178 h 204"/>
                  <a:gd name="T74" fmla="*/ 102 w 196"/>
                  <a:gd name="T75" fmla="*/ 200 h 204"/>
                  <a:gd name="T76" fmla="*/ 120 w 196"/>
                  <a:gd name="T77" fmla="*/ 200 h 204"/>
                  <a:gd name="T78" fmla="*/ 124 w 196"/>
                  <a:gd name="T79" fmla="*/ 194 h 204"/>
                  <a:gd name="T80" fmla="*/ 134 w 196"/>
                  <a:gd name="T81" fmla="*/ 190 h 204"/>
                  <a:gd name="T82" fmla="*/ 140 w 196"/>
                  <a:gd name="T83" fmla="*/ 182 h 204"/>
                  <a:gd name="T84" fmla="*/ 148 w 196"/>
                  <a:gd name="T85" fmla="*/ 176 h 204"/>
                  <a:gd name="T86" fmla="*/ 138 w 196"/>
                  <a:gd name="T87" fmla="*/ 176 h 204"/>
                  <a:gd name="T88" fmla="*/ 128 w 196"/>
                  <a:gd name="T89" fmla="*/ 168 h 204"/>
                  <a:gd name="T90" fmla="*/ 124 w 196"/>
                  <a:gd name="T91" fmla="*/ 150 h 204"/>
                  <a:gd name="T92" fmla="*/ 122 w 196"/>
                  <a:gd name="T93" fmla="*/ 140 h 204"/>
                  <a:gd name="T94" fmla="*/ 130 w 196"/>
                  <a:gd name="T95" fmla="*/ 140 h 204"/>
                  <a:gd name="T96" fmla="*/ 142 w 196"/>
                  <a:gd name="T97" fmla="*/ 146 h 204"/>
                  <a:gd name="T98" fmla="*/ 150 w 196"/>
                  <a:gd name="T99" fmla="*/ 146 h 204"/>
                  <a:gd name="T100" fmla="*/ 156 w 196"/>
                  <a:gd name="T101" fmla="*/ 140 h 204"/>
                  <a:gd name="T102" fmla="*/ 170 w 196"/>
                  <a:gd name="T103" fmla="*/ 138 h 204"/>
                  <a:gd name="T104" fmla="*/ 176 w 196"/>
                  <a:gd name="T105" fmla="*/ 132 h 204"/>
                  <a:gd name="T106" fmla="*/ 184 w 196"/>
                  <a:gd name="T107" fmla="*/ 120 h 204"/>
                  <a:gd name="T108" fmla="*/ 176 w 196"/>
                  <a:gd name="T109" fmla="*/ 94 h 204"/>
                  <a:gd name="T110" fmla="*/ 186 w 196"/>
                  <a:gd name="T111" fmla="*/ 92 h 204"/>
                  <a:gd name="T112" fmla="*/ 192 w 196"/>
                  <a:gd name="T113" fmla="*/ 84 h 204"/>
                  <a:gd name="T114" fmla="*/ 186 w 196"/>
                  <a:gd name="T115" fmla="*/ 78 h 204"/>
                  <a:gd name="T116" fmla="*/ 180 w 196"/>
                  <a:gd name="T117" fmla="*/ 72 h 204"/>
                  <a:gd name="T118" fmla="*/ 196 w 196"/>
                  <a:gd name="T119" fmla="*/ 64 h 204"/>
                  <a:gd name="T120" fmla="*/ 196 w 196"/>
                  <a:gd name="T121" fmla="*/ 5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 h="204">
                    <a:moveTo>
                      <a:pt x="196" y="58"/>
                    </a:moveTo>
                    <a:lnTo>
                      <a:pt x="196" y="58"/>
                    </a:lnTo>
                    <a:lnTo>
                      <a:pt x="188" y="56"/>
                    </a:lnTo>
                    <a:lnTo>
                      <a:pt x="184" y="56"/>
                    </a:lnTo>
                    <a:lnTo>
                      <a:pt x="170" y="58"/>
                    </a:lnTo>
                    <a:lnTo>
                      <a:pt x="162" y="60"/>
                    </a:lnTo>
                    <a:lnTo>
                      <a:pt x="162" y="58"/>
                    </a:lnTo>
                    <a:lnTo>
                      <a:pt x="166" y="54"/>
                    </a:lnTo>
                    <a:lnTo>
                      <a:pt x="180" y="54"/>
                    </a:lnTo>
                    <a:lnTo>
                      <a:pt x="180" y="48"/>
                    </a:lnTo>
                    <a:lnTo>
                      <a:pt x="184" y="40"/>
                    </a:lnTo>
                    <a:lnTo>
                      <a:pt x="186" y="40"/>
                    </a:lnTo>
                    <a:lnTo>
                      <a:pt x="184" y="38"/>
                    </a:lnTo>
                    <a:lnTo>
                      <a:pt x="180" y="36"/>
                    </a:lnTo>
                    <a:lnTo>
                      <a:pt x="178" y="36"/>
                    </a:lnTo>
                    <a:lnTo>
                      <a:pt x="176" y="38"/>
                    </a:lnTo>
                    <a:lnTo>
                      <a:pt x="170" y="38"/>
                    </a:lnTo>
                    <a:lnTo>
                      <a:pt x="170" y="32"/>
                    </a:lnTo>
                    <a:lnTo>
                      <a:pt x="168" y="32"/>
                    </a:lnTo>
                    <a:lnTo>
                      <a:pt x="168" y="36"/>
                    </a:lnTo>
                    <a:lnTo>
                      <a:pt x="166" y="36"/>
                    </a:lnTo>
                    <a:lnTo>
                      <a:pt x="162" y="36"/>
                    </a:lnTo>
                    <a:lnTo>
                      <a:pt x="162" y="32"/>
                    </a:lnTo>
                    <a:lnTo>
                      <a:pt x="160" y="32"/>
                    </a:lnTo>
                    <a:lnTo>
                      <a:pt x="160" y="30"/>
                    </a:lnTo>
                    <a:lnTo>
                      <a:pt x="158" y="24"/>
                    </a:lnTo>
                    <a:lnTo>
                      <a:pt x="168" y="20"/>
                    </a:lnTo>
                    <a:lnTo>
                      <a:pt x="142" y="20"/>
                    </a:lnTo>
                    <a:lnTo>
                      <a:pt x="148" y="24"/>
                    </a:lnTo>
                    <a:lnTo>
                      <a:pt x="138" y="22"/>
                    </a:lnTo>
                    <a:lnTo>
                      <a:pt x="134" y="30"/>
                    </a:lnTo>
                    <a:lnTo>
                      <a:pt x="120" y="30"/>
                    </a:lnTo>
                    <a:lnTo>
                      <a:pt x="110" y="28"/>
                    </a:lnTo>
                    <a:lnTo>
                      <a:pt x="110" y="22"/>
                    </a:lnTo>
                    <a:lnTo>
                      <a:pt x="102" y="22"/>
                    </a:lnTo>
                    <a:lnTo>
                      <a:pt x="94" y="24"/>
                    </a:lnTo>
                    <a:lnTo>
                      <a:pt x="78" y="30"/>
                    </a:lnTo>
                    <a:lnTo>
                      <a:pt x="74" y="18"/>
                    </a:lnTo>
                    <a:lnTo>
                      <a:pt x="70" y="12"/>
                    </a:lnTo>
                    <a:lnTo>
                      <a:pt x="64" y="10"/>
                    </a:lnTo>
                    <a:lnTo>
                      <a:pt x="58" y="10"/>
                    </a:lnTo>
                    <a:lnTo>
                      <a:pt x="54" y="10"/>
                    </a:lnTo>
                    <a:lnTo>
                      <a:pt x="54" y="2"/>
                    </a:lnTo>
                    <a:lnTo>
                      <a:pt x="48" y="0"/>
                    </a:lnTo>
                    <a:lnTo>
                      <a:pt x="48" y="6"/>
                    </a:lnTo>
                    <a:lnTo>
                      <a:pt x="50" y="6"/>
                    </a:lnTo>
                    <a:lnTo>
                      <a:pt x="50" y="10"/>
                    </a:lnTo>
                    <a:lnTo>
                      <a:pt x="54" y="14"/>
                    </a:lnTo>
                    <a:lnTo>
                      <a:pt x="30" y="18"/>
                    </a:lnTo>
                    <a:lnTo>
                      <a:pt x="30" y="24"/>
                    </a:lnTo>
                    <a:lnTo>
                      <a:pt x="30" y="32"/>
                    </a:lnTo>
                    <a:lnTo>
                      <a:pt x="38" y="40"/>
                    </a:lnTo>
                    <a:lnTo>
                      <a:pt x="40" y="48"/>
                    </a:lnTo>
                    <a:lnTo>
                      <a:pt x="40" y="50"/>
                    </a:lnTo>
                    <a:lnTo>
                      <a:pt x="36" y="50"/>
                    </a:lnTo>
                    <a:lnTo>
                      <a:pt x="28" y="50"/>
                    </a:lnTo>
                    <a:lnTo>
                      <a:pt x="24" y="46"/>
                    </a:lnTo>
                    <a:lnTo>
                      <a:pt x="22" y="32"/>
                    </a:lnTo>
                    <a:lnTo>
                      <a:pt x="28" y="30"/>
                    </a:lnTo>
                    <a:lnTo>
                      <a:pt x="30" y="30"/>
                    </a:lnTo>
                    <a:lnTo>
                      <a:pt x="30" y="24"/>
                    </a:lnTo>
                    <a:lnTo>
                      <a:pt x="30" y="22"/>
                    </a:lnTo>
                    <a:lnTo>
                      <a:pt x="24" y="22"/>
                    </a:lnTo>
                    <a:lnTo>
                      <a:pt x="28" y="18"/>
                    </a:lnTo>
                    <a:lnTo>
                      <a:pt x="20" y="14"/>
                    </a:lnTo>
                    <a:lnTo>
                      <a:pt x="32" y="4"/>
                    </a:lnTo>
                    <a:lnTo>
                      <a:pt x="30" y="0"/>
                    </a:lnTo>
                    <a:lnTo>
                      <a:pt x="22" y="4"/>
                    </a:lnTo>
                    <a:lnTo>
                      <a:pt x="14" y="12"/>
                    </a:lnTo>
                    <a:lnTo>
                      <a:pt x="10" y="24"/>
                    </a:lnTo>
                    <a:lnTo>
                      <a:pt x="2" y="28"/>
                    </a:lnTo>
                    <a:lnTo>
                      <a:pt x="4" y="32"/>
                    </a:lnTo>
                    <a:lnTo>
                      <a:pt x="2" y="38"/>
                    </a:lnTo>
                    <a:lnTo>
                      <a:pt x="2" y="42"/>
                    </a:lnTo>
                    <a:lnTo>
                      <a:pt x="0" y="50"/>
                    </a:lnTo>
                    <a:lnTo>
                      <a:pt x="0" y="56"/>
                    </a:lnTo>
                    <a:lnTo>
                      <a:pt x="2" y="56"/>
                    </a:lnTo>
                    <a:lnTo>
                      <a:pt x="8" y="56"/>
                    </a:lnTo>
                    <a:lnTo>
                      <a:pt x="14" y="68"/>
                    </a:lnTo>
                    <a:lnTo>
                      <a:pt x="12" y="68"/>
                    </a:lnTo>
                    <a:lnTo>
                      <a:pt x="12" y="74"/>
                    </a:lnTo>
                    <a:lnTo>
                      <a:pt x="14" y="78"/>
                    </a:lnTo>
                    <a:lnTo>
                      <a:pt x="18" y="84"/>
                    </a:lnTo>
                    <a:lnTo>
                      <a:pt x="20" y="90"/>
                    </a:lnTo>
                    <a:lnTo>
                      <a:pt x="20" y="92"/>
                    </a:lnTo>
                    <a:lnTo>
                      <a:pt x="30" y="94"/>
                    </a:lnTo>
                    <a:lnTo>
                      <a:pt x="36" y="94"/>
                    </a:lnTo>
                    <a:lnTo>
                      <a:pt x="42" y="94"/>
                    </a:lnTo>
                    <a:lnTo>
                      <a:pt x="48" y="94"/>
                    </a:lnTo>
                    <a:lnTo>
                      <a:pt x="50" y="96"/>
                    </a:lnTo>
                    <a:lnTo>
                      <a:pt x="58" y="110"/>
                    </a:lnTo>
                    <a:lnTo>
                      <a:pt x="68" y="108"/>
                    </a:lnTo>
                    <a:lnTo>
                      <a:pt x="78" y="110"/>
                    </a:lnTo>
                    <a:lnTo>
                      <a:pt x="78" y="120"/>
                    </a:lnTo>
                    <a:lnTo>
                      <a:pt x="76" y="120"/>
                    </a:lnTo>
                    <a:lnTo>
                      <a:pt x="76" y="122"/>
                    </a:lnTo>
                    <a:lnTo>
                      <a:pt x="76" y="128"/>
                    </a:lnTo>
                    <a:lnTo>
                      <a:pt x="76" y="130"/>
                    </a:lnTo>
                    <a:lnTo>
                      <a:pt x="78" y="132"/>
                    </a:lnTo>
                    <a:lnTo>
                      <a:pt x="84" y="138"/>
                    </a:lnTo>
                    <a:lnTo>
                      <a:pt x="86" y="142"/>
                    </a:lnTo>
                    <a:lnTo>
                      <a:pt x="92" y="148"/>
                    </a:lnTo>
                    <a:lnTo>
                      <a:pt x="100" y="154"/>
                    </a:lnTo>
                    <a:lnTo>
                      <a:pt x="104" y="156"/>
                    </a:lnTo>
                    <a:lnTo>
                      <a:pt x="102" y="166"/>
                    </a:lnTo>
                    <a:lnTo>
                      <a:pt x="96" y="172"/>
                    </a:lnTo>
                    <a:lnTo>
                      <a:pt x="94" y="174"/>
                    </a:lnTo>
                    <a:lnTo>
                      <a:pt x="94" y="178"/>
                    </a:lnTo>
                    <a:lnTo>
                      <a:pt x="94" y="182"/>
                    </a:lnTo>
                    <a:lnTo>
                      <a:pt x="96" y="182"/>
                    </a:lnTo>
                    <a:lnTo>
                      <a:pt x="100" y="178"/>
                    </a:lnTo>
                    <a:lnTo>
                      <a:pt x="102" y="184"/>
                    </a:lnTo>
                    <a:lnTo>
                      <a:pt x="104" y="192"/>
                    </a:lnTo>
                    <a:lnTo>
                      <a:pt x="102" y="200"/>
                    </a:lnTo>
                    <a:lnTo>
                      <a:pt x="110" y="204"/>
                    </a:lnTo>
                    <a:lnTo>
                      <a:pt x="114" y="202"/>
                    </a:lnTo>
                    <a:lnTo>
                      <a:pt x="120" y="200"/>
                    </a:lnTo>
                    <a:lnTo>
                      <a:pt x="122" y="200"/>
                    </a:lnTo>
                    <a:lnTo>
                      <a:pt x="124" y="196"/>
                    </a:lnTo>
                    <a:lnTo>
                      <a:pt x="124" y="194"/>
                    </a:lnTo>
                    <a:lnTo>
                      <a:pt x="128" y="194"/>
                    </a:lnTo>
                    <a:lnTo>
                      <a:pt x="132" y="192"/>
                    </a:lnTo>
                    <a:lnTo>
                      <a:pt x="134" y="190"/>
                    </a:lnTo>
                    <a:lnTo>
                      <a:pt x="138" y="190"/>
                    </a:lnTo>
                    <a:lnTo>
                      <a:pt x="140" y="184"/>
                    </a:lnTo>
                    <a:lnTo>
                      <a:pt x="140" y="182"/>
                    </a:lnTo>
                    <a:lnTo>
                      <a:pt x="142" y="182"/>
                    </a:lnTo>
                    <a:lnTo>
                      <a:pt x="148" y="178"/>
                    </a:lnTo>
                    <a:lnTo>
                      <a:pt x="148" y="176"/>
                    </a:lnTo>
                    <a:lnTo>
                      <a:pt x="146" y="174"/>
                    </a:lnTo>
                    <a:lnTo>
                      <a:pt x="142" y="174"/>
                    </a:lnTo>
                    <a:lnTo>
                      <a:pt x="138" y="176"/>
                    </a:lnTo>
                    <a:lnTo>
                      <a:pt x="132" y="176"/>
                    </a:lnTo>
                    <a:lnTo>
                      <a:pt x="130" y="174"/>
                    </a:lnTo>
                    <a:lnTo>
                      <a:pt x="128" y="168"/>
                    </a:lnTo>
                    <a:lnTo>
                      <a:pt x="128" y="164"/>
                    </a:lnTo>
                    <a:lnTo>
                      <a:pt x="130" y="158"/>
                    </a:lnTo>
                    <a:lnTo>
                      <a:pt x="124" y="150"/>
                    </a:lnTo>
                    <a:lnTo>
                      <a:pt x="122" y="146"/>
                    </a:lnTo>
                    <a:lnTo>
                      <a:pt x="122" y="142"/>
                    </a:lnTo>
                    <a:lnTo>
                      <a:pt x="122" y="140"/>
                    </a:lnTo>
                    <a:lnTo>
                      <a:pt x="120" y="140"/>
                    </a:lnTo>
                    <a:lnTo>
                      <a:pt x="124" y="138"/>
                    </a:lnTo>
                    <a:lnTo>
                      <a:pt x="130" y="140"/>
                    </a:lnTo>
                    <a:lnTo>
                      <a:pt x="134" y="142"/>
                    </a:lnTo>
                    <a:lnTo>
                      <a:pt x="138" y="142"/>
                    </a:lnTo>
                    <a:lnTo>
                      <a:pt x="142" y="146"/>
                    </a:lnTo>
                    <a:lnTo>
                      <a:pt x="148" y="148"/>
                    </a:lnTo>
                    <a:lnTo>
                      <a:pt x="152" y="148"/>
                    </a:lnTo>
                    <a:lnTo>
                      <a:pt x="150" y="146"/>
                    </a:lnTo>
                    <a:lnTo>
                      <a:pt x="150" y="142"/>
                    </a:lnTo>
                    <a:lnTo>
                      <a:pt x="152" y="140"/>
                    </a:lnTo>
                    <a:lnTo>
                      <a:pt x="156" y="140"/>
                    </a:lnTo>
                    <a:lnTo>
                      <a:pt x="162" y="142"/>
                    </a:lnTo>
                    <a:lnTo>
                      <a:pt x="168" y="140"/>
                    </a:lnTo>
                    <a:lnTo>
                      <a:pt x="170" y="138"/>
                    </a:lnTo>
                    <a:lnTo>
                      <a:pt x="174" y="138"/>
                    </a:lnTo>
                    <a:lnTo>
                      <a:pt x="174" y="136"/>
                    </a:lnTo>
                    <a:lnTo>
                      <a:pt x="176" y="132"/>
                    </a:lnTo>
                    <a:lnTo>
                      <a:pt x="184" y="130"/>
                    </a:lnTo>
                    <a:lnTo>
                      <a:pt x="186" y="126"/>
                    </a:lnTo>
                    <a:lnTo>
                      <a:pt x="184" y="120"/>
                    </a:lnTo>
                    <a:lnTo>
                      <a:pt x="170" y="102"/>
                    </a:lnTo>
                    <a:lnTo>
                      <a:pt x="178" y="100"/>
                    </a:lnTo>
                    <a:lnTo>
                      <a:pt x="176" y="94"/>
                    </a:lnTo>
                    <a:lnTo>
                      <a:pt x="176" y="92"/>
                    </a:lnTo>
                    <a:lnTo>
                      <a:pt x="178" y="92"/>
                    </a:lnTo>
                    <a:lnTo>
                      <a:pt x="186" y="92"/>
                    </a:lnTo>
                    <a:lnTo>
                      <a:pt x="188" y="90"/>
                    </a:lnTo>
                    <a:lnTo>
                      <a:pt x="192" y="86"/>
                    </a:lnTo>
                    <a:lnTo>
                      <a:pt x="192" y="84"/>
                    </a:lnTo>
                    <a:lnTo>
                      <a:pt x="188" y="84"/>
                    </a:lnTo>
                    <a:lnTo>
                      <a:pt x="186" y="84"/>
                    </a:lnTo>
                    <a:lnTo>
                      <a:pt x="186" y="78"/>
                    </a:lnTo>
                    <a:lnTo>
                      <a:pt x="184" y="76"/>
                    </a:lnTo>
                    <a:lnTo>
                      <a:pt x="180" y="74"/>
                    </a:lnTo>
                    <a:lnTo>
                      <a:pt x="180" y="72"/>
                    </a:lnTo>
                    <a:lnTo>
                      <a:pt x="186" y="68"/>
                    </a:lnTo>
                    <a:lnTo>
                      <a:pt x="194" y="66"/>
                    </a:lnTo>
                    <a:lnTo>
                      <a:pt x="196" y="64"/>
                    </a:lnTo>
                    <a:lnTo>
                      <a:pt x="196" y="58"/>
                    </a:lnTo>
                    <a:lnTo>
                      <a:pt x="196" y="58"/>
                    </a:lnTo>
                    <a:lnTo>
                      <a:pt x="196" y="5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499" name="Freeform 1734"/>
              <p:cNvSpPr>
                <a:spLocks/>
              </p:cNvSpPr>
              <p:nvPr/>
            </p:nvSpPr>
            <p:spPr bwMode="auto">
              <a:xfrm>
                <a:off x="7810500" y="5337175"/>
                <a:ext cx="120650" cy="142875"/>
              </a:xfrm>
              <a:custGeom>
                <a:avLst/>
                <a:gdLst>
                  <a:gd name="T0" fmla="*/ 72 w 76"/>
                  <a:gd name="T1" fmla="*/ 64 h 90"/>
                  <a:gd name="T2" fmla="*/ 70 w 76"/>
                  <a:gd name="T3" fmla="*/ 58 h 90"/>
                  <a:gd name="T4" fmla="*/ 76 w 76"/>
                  <a:gd name="T5" fmla="*/ 48 h 90"/>
                  <a:gd name="T6" fmla="*/ 70 w 76"/>
                  <a:gd name="T7" fmla="*/ 44 h 90"/>
                  <a:gd name="T8" fmla="*/ 66 w 76"/>
                  <a:gd name="T9" fmla="*/ 40 h 90"/>
                  <a:gd name="T10" fmla="*/ 64 w 76"/>
                  <a:gd name="T11" fmla="*/ 34 h 90"/>
                  <a:gd name="T12" fmla="*/ 62 w 76"/>
                  <a:gd name="T13" fmla="*/ 32 h 90"/>
                  <a:gd name="T14" fmla="*/ 62 w 76"/>
                  <a:gd name="T15" fmla="*/ 30 h 90"/>
                  <a:gd name="T16" fmla="*/ 54 w 76"/>
                  <a:gd name="T17" fmla="*/ 26 h 90"/>
                  <a:gd name="T18" fmla="*/ 48 w 76"/>
                  <a:gd name="T19" fmla="*/ 24 h 90"/>
                  <a:gd name="T20" fmla="*/ 46 w 76"/>
                  <a:gd name="T21" fmla="*/ 20 h 90"/>
                  <a:gd name="T22" fmla="*/ 42 w 76"/>
                  <a:gd name="T23" fmla="*/ 16 h 90"/>
                  <a:gd name="T24" fmla="*/ 38 w 76"/>
                  <a:gd name="T25" fmla="*/ 16 h 90"/>
                  <a:gd name="T26" fmla="*/ 36 w 76"/>
                  <a:gd name="T27" fmla="*/ 14 h 90"/>
                  <a:gd name="T28" fmla="*/ 34 w 76"/>
                  <a:gd name="T29" fmla="*/ 6 h 90"/>
                  <a:gd name="T30" fmla="*/ 20 w 76"/>
                  <a:gd name="T31" fmla="*/ 0 h 90"/>
                  <a:gd name="T32" fmla="*/ 10 w 76"/>
                  <a:gd name="T33" fmla="*/ 2 h 90"/>
                  <a:gd name="T34" fmla="*/ 8 w 76"/>
                  <a:gd name="T35" fmla="*/ 4 h 90"/>
                  <a:gd name="T36" fmla="*/ 6 w 76"/>
                  <a:gd name="T37" fmla="*/ 10 h 90"/>
                  <a:gd name="T38" fmla="*/ 6 w 76"/>
                  <a:gd name="T39" fmla="*/ 14 h 90"/>
                  <a:gd name="T40" fmla="*/ 6 w 76"/>
                  <a:gd name="T41" fmla="*/ 16 h 90"/>
                  <a:gd name="T42" fmla="*/ 6 w 76"/>
                  <a:gd name="T43" fmla="*/ 20 h 90"/>
                  <a:gd name="T44" fmla="*/ 2 w 76"/>
                  <a:gd name="T45" fmla="*/ 22 h 90"/>
                  <a:gd name="T46" fmla="*/ 2 w 76"/>
                  <a:gd name="T47" fmla="*/ 24 h 90"/>
                  <a:gd name="T48" fmla="*/ 2 w 76"/>
                  <a:gd name="T49" fmla="*/ 30 h 90"/>
                  <a:gd name="T50" fmla="*/ 0 w 76"/>
                  <a:gd name="T51" fmla="*/ 32 h 90"/>
                  <a:gd name="T52" fmla="*/ 0 w 76"/>
                  <a:gd name="T53" fmla="*/ 34 h 90"/>
                  <a:gd name="T54" fmla="*/ 0 w 76"/>
                  <a:gd name="T55" fmla="*/ 38 h 90"/>
                  <a:gd name="T56" fmla="*/ 0 w 76"/>
                  <a:gd name="T57" fmla="*/ 42 h 90"/>
                  <a:gd name="T58" fmla="*/ 0 w 76"/>
                  <a:gd name="T59" fmla="*/ 48 h 90"/>
                  <a:gd name="T60" fmla="*/ 0 w 76"/>
                  <a:gd name="T61" fmla="*/ 52 h 90"/>
                  <a:gd name="T62" fmla="*/ 0 w 76"/>
                  <a:gd name="T63" fmla="*/ 54 h 90"/>
                  <a:gd name="T64" fmla="*/ 0 w 76"/>
                  <a:gd name="T65" fmla="*/ 78 h 90"/>
                  <a:gd name="T66" fmla="*/ 8 w 76"/>
                  <a:gd name="T67" fmla="*/ 78 h 90"/>
                  <a:gd name="T68" fmla="*/ 12 w 76"/>
                  <a:gd name="T69" fmla="*/ 80 h 90"/>
                  <a:gd name="T70" fmla="*/ 18 w 76"/>
                  <a:gd name="T71" fmla="*/ 86 h 90"/>
                  <a:gd name="T72" fmla="*/ 24 w 76"/>
                  <a:gd name="T73" fmla="*/ 88 h 90"/>
                  <a:gd name="T74" fmla="*/ 28 w 76"/>
                  <a:gd name="T75" fmla="*/ 90 h 90"/>
                  <a:gd name="T76" fmla="*/ 38 w 76"/>
                  <a:gd name="T77" fmla="*/ 86 h 90"/>
                  <a:gd name="T78" fmla="*/ 44 w 76"/>
                  <a:gd name="T79" fmla="*/ 88 h 90"/>
                  <a:gd name="T80" fmla="*/ 52 w 76"/>
                  <a:gd name="T81" fmla="*/ 88 h 90"/>
                  <a:gd name="T82" fmla="*/ 62 w 76"/>
                  <a:gd name="T83" fmla="*/ 80 h 90"/>
                  <a:gd name="T84" fmla="*/ 72 w 76"/>
                  <a:gd name="T85" fmla="*/ 64 h 90"/>
                  <a:gd name="T86" fmla="*/ 72 w 76"/>
                  <a:gd name="T87" fmla="*/ 64 h 90"/>
                  <a:gd name="T88" fmla="*/ 72 w 76"/>
                  <a:gd name="T89" fmla="*/ 6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90">
                    <a:moveTo>
                      <a:pt x="72" y="64"/>
                    </a:moveTo>
                    <a:lnTo>
                      <a:pt x="70" y="58"/>
                    </a:lnTo>
                    <a:lnTo>
                      <a:pt x="76" y="48"/>
                    </a:lnTo>
                    <a:lnTo>
                      <a:pt x="70" y="44"/>
                    </a:lnTo>
                    <a:lnTo>
                      <a:pt x="66" y="40"/>
                    </a:lnTo>
                    <a:lnTo>
                      <a:pt x="64" y="34"/>
                    </a:lnTo>
                    <a:lnTo>
                      <a:pt x="62" y="32"/>
                    </a:lnTo>
                    <a:lnTo>
                      <a:pt x="62" y="30"/>
                    </a:lnTo>
                    <a:lnTo>
                      <a:pt x="54" y="26"/>
                    </a:lnTo>
                    <a:lnTo>
                      <a:pt x="48" y="24"/>
                    </a:lnTo>
                    <a:lnTo>
                      <a:pt x="46" y="20"/>
                    </a:lnTo>
                    <a:lnTo>
                      <a:pt x="42" y="16"/>
                    </a:lnTo>
                    <a:lnTo>
                      <a:pt x="38" y="16"/>
                    </a:lnTo>
                    <a:lnTo>
                      <a:pt x="36" y="14"/>
                    </a:lnTo>
                    <a:lnTo>
                      <a:pt x="34" y="6"/>
                    </a:lnTo>
                    <a:lnTo>
                      <a:pt x="20" y="0"/>
                    </a:lnTo>
                    <a:lnTo>
                      <a:pt x="10" y="2"/>
                    </a:lnTo>
                    <a:lnTo>
                      <a:pt x="8" y="4"/>
                    </a:lnTo>
                    <a:lnTo>
                      <a:pt x="6" y="10"/>
                    </a:lnTo>
                    <a:lnTo>
                      <a:pt x="6" y="14"/>
                    </a:lnTo>
                    <a:lnTo>
                      <a:pt x="6" y="16"/>
                    </a:lnTo>
                    <a:lnTo>
                      <a:pt x="6" y="20"/>
                    </a:lnTo>
                    <a:lnTo>
                      <a:pt x="2" y="22"/>
                    </a:lnTo>
                    <a:lnTo>
                      <a:pt x="2" y="24"/>
                    </a:lnTo>
                    <a:lnTo>
                      <a:pt x="2" y="30"/>
                    </a:lnTo>
                    <a:lnTo>
                      <a:pt x="0" y="32"/>
                    </a:lnTo>
                    <a:lnTo>
                      <a:pt x="0" y="34"/>
                    </a:lnTo>
                    <a:lnTo>
                      <a:pt x="0" y="38"/>
                    </a:lnTo>
                    <a:lnTo>
                      <a:pt x="0" y="42"/>
                    </a:lnTo>
                    <a:lnTo>
                      <a:pt x="0" y="48"/>
                    </a:lnTo>
                    <a:lnTo>
                      <a:pt x="0" y="52"/>
                    </a:lnTo>
                    <a:lnTo>
                      <a:pt x="0" y="54"/>
                    </a:lnTo>
                    <a:lnTo>
                      <a:pt x="0" y="78"/>
                    </a:lnTo>
                    <a:lnTo>
                      <a:pt x="8" y="78"/>
                    </a:lnTo>
                    <a:lnTo>
                      <a:pt x="12" y="80"/>
                    </a:lnTo>
                    <a:lnTo>
                      <a:pt x="18" y="86"/>
                    </a:lnTo>
                    <a:lnTo>
                      <a:pt x="24" y="88"/>
                    </a:lnTo>
                    <a:lnTo>
                      <a:pt x="28" y="90"/>
                    </a:lnTo>
                    <a:lnTo>
                      <a:pt x="38" y="86"/>
                    </a:lnTo>
                    <a:lnTo>
                      <a:pt x="44" y="88"/>
                    </a:lnTo>
                    <a:lnTo>
                      <a:pt x="52" y="88"/>
                    </a:lnTo>
                    <a:lnTo>
                      <a:pt x="62" y="80"/>
                    </a:lnTo>
                    <a:lnTo>
                      <a:pt x="72" y="64"/>
                    </a:lnTo>
                    <a:lnTo>
                      <a:pt x="72" y="64"/>
                    </a:lnTo>
                    <a:lnTo>
                      <a:pt x="72" y="6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0" name="Freeform 1735"/>
              <p:cNvSpPr>
                <a:spLocks/>
              </p:cNvSpPr>
              <p:nvPr/>
            </p:nvSpPr>
            <p:spPr bwMode="auto">
              <a:xfrm>
                <a:off x="7740650" y="4137025"/>
                <a:ext cx="12700" cy="22225"/>
              </a:xfrm>
              <a:custGeom>
                <a:avLst/>
                <a:gdLst>
                  <a:gd name="T0" fmla="*/ 2 w 8"/>
                  <a:gd name="T1" fmla="*/ 0 h 14"/>
                  <a:gd name="T2" fmla="*/ 2 w 8"/>
                  <a:gd name="T3" fmla="*/ 0 h 14"/>
                  <a:gd name="T4" fmla="*/ 2 w 8"/>
                  <a:gd name="T5" fmla="*/ 4 h 14"/>
                  <a:gd name="T6" fmla="*/ 2 w 8"/>
                  <a:gd name="T7" fmla="*/ 8 h 14"/>
                  <a:gd name="T8" fmla="*/ 0 w 8"/>
                  <a:gd name="T9" fmla="*/ 14 h 14"/>
                  <a:gd name="T10" fmla="*/ 4 w 8"/>
                  <a:gd name="T11" fmla="*/ 14 h 14"/>
                  <a:gd name="T12" fmla="*/ 6 w 8"/>
                  <a:gd name="T13" fmla="*/ 10 h 14"/>
                  <a:gd name="T14" fmla="*/ 8 w 8"/>
                  <a:gd name="T15" fmla="*/ 10 h 14"/>
                  <a:gd name="T16" fmla="*/ 6 w 8"/>
                  <a:gd name="T17" fmla="*/ 4 h 14"/>
                  <a:gd name="T18" fmla="*/ 6 w 8"/>
                  <a:gd name="T19" fmla="*/ 0 h 14"/>
                  <a:gd name="T20" fmla="*/ 2 w 8"/>
                  <a:gd name="T21" fmla="*/ 0 h 14"/>
                  <a:gd name="T22" fmla="*/ 2 w 8"/>
                  <a:gd name="T23" fmla="*/ 0 h 14"/>
                  <a:gd name="T24" fmla="*/ 2 w 8"/>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14">
                    <a:moveTo>
                      <a:pt x="2" y="0"/>
                    </a:moveTo>
                    <a:lnTo>
                      <a:pt x="2" y="0"/>
                    </a:lnTo>
                    <a:lnTo>
                      <a:pt x="2" y="4"/>
                    </a:lnTo>
                    <a:lnTo>
                      <a:pt x="2" y="8"/>
                    </a:lnTo>
                    <a:lnTo>
                      <a:pt x="0" y="14"/>
                    </a:lnTo>
                    <a:lnTo>
                      <a:pt x="4" y="14"/>
                    </a:lnTo>
                    <a:lnTo>
                      <a:pt x="6" y="10"/>
                    </a:lnTo>
                    <a:lnTo>
                      <a:pt x="8" y="10"/>
                    </a:lnTo>
                    <a:lnTo>
                      <a:pt x="6" y="4"/>
                    </a:lnTo>
                    <a:lnTo>
                      <a:pt x="6"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1" name="Freeform 1736"/>
              <p:cNvSpPr>
                <a:spLocks/>
              </p:cNvSpPr>
              <p:nvPr/>
            </p:nvSpPr>
            <p:spPr bwMode="auto">
              <a:xfrm>
                <a:off x="7740650" y="4137025"/>
                <a:ext cx="12700" cy="22225"/>
              </a:xfrm>
              <a:custGeom>
                <a:avLst/>
                <a:gdLst>
                  <a:gd name="T0" fmla="*/ 2 w 8"/>
                  <a:gd name="T1" fmla="*/ 0 h 14"/>
                  <a:gd name="T2" fmla="*/ 2 w 8"/>
                  <a:gd name="T3" fmla="*/ 0 h 14"/>
                  <a:gd name="T4" fmla="*/ 2 w 8"/>
                  <a:gd name="T5" fmla="*/ 4 h 14"/>
                  <a:gd name="T6" fmla="*/ 2 w 8"/>
                  <a:gd name="T7" fmla="*/ 8 h 14"/>
                  <a:gd name="T8" fmla="*/ 0 w 8"/>
                  <a:gd name="T9" fmla="*/ 14 h 14"/>
                  <a:gd name="T10" fmla="*/ 4 w 8"/>
                  <a:gd name="T11" fmla="*/ 14 h 14"/>
                  <a:gd name="T12" fmla="*/ 6 w 8"/>
                  <a:gd name="T13" fmla="*/ 10 h 14"/>
                  <a:gd name="T14" fmla="*/ 8 w 8"/>
                  <a:gd name="T15" fmla="*/ 10 h 14"/>
                  <a:gd name="T16" fmla="*/ 6 w 8"/>
                  <a:gd name="T17" fmla="*/ 4 h 14"/>
                  <a:gd name="T18" fmla="*/ 6 w 8"/>
                  <a:gd name="T19" fmla="*/ 0 h 14"/>
                  <a:gd name="T20" fmla="*/ 2 w 8"/>
                  <a:gd name="T21" fmla="*/ 0 h 14"/>
                  <a:gd name="T22" fmla="*/ 2 w 8"/>
                  <a:gd name="T23" fmla="*/ 0 h 14"/>
                  <a:gd name="T24" fmla="*/ 2 w 8"/>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14">
                    <a:moveTo>
                      <a:pt x="2" y="0"/>
                    </a:moveTo>
                    <a:lnTo>
                      <a:pt x="2" y="0"/>
                    </a:lnTo>
                    <a:lnTo>
                      <a:pt x="2" y="4"/>
                    </a:lnTo>
                    <a:lnTo>
                      <a:pt x="2" y="8"/>
                    </a:lnTo>
                    <a:lnTo>
                      <a:pt x="0" y="14"/>
                    </a:lnTo>
                    <a:lnTo>
                      <a:pt x="4" y="14"/>
                    </a:lnTo>
                    <a:lnTo>
                      <a:pt x="6" y="10"/>
                    </a:lnTo>
                    <a:lnTo>
                      <a:pt x="8" y="10"/>
                    </a:lnTo>
                    <a:lnTo>
                      <a:pt x="6" y="4"/>
                    </a:lnTo>
                    <a:lnTo>
                      <a:pt x="6"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2" name="Freeform 1737"/>
              <p:cNvSpPr>
                <a:spLocks/>
              </p:cNvSpPr>
              <p:nvPr/>
            </p:nvSpPr>
            <p:spPr bwMode="auto">
              <a:xfrm>
                <a:off x="7813675" y="4273550"/>
                <a:ext cx="95250" cy="136525"/>
              </a:xfrm>
              <a:custGeom>
                <a:avLst/>
                <a:gdLst>
                  <a:gd name="T0" fmla="*/ 16 w 60"/>
                  <a:gd name="T1" fmla="*/ 4 h 86"/>
                  <a:gd name="T2" fmla="*/ 16 w 60"/>
                  <a:gd name="T3" fmla="*/ 4 h 86"/>
                  <a:gd name="T4" fmla="*/ 10 w 60"/>
                  <a:gd name="T5" fmla="*/ 12 h 86"/>
                  <a:gd name="T6" fmla="*/ 10 w 60"/>
                  <a:gd name="T7" fmla="*/ 22 h 86"/>
                  <a:gd name="T8" fmla="*/ 6 w 60"/>
                  <a:gd name="T9" fmla="*/ 24 h 86"/>
                  <a:gd name="T10" fmla="*/ 2 w 60"/>
                  <a:gd name="T11" fmla="*/ 30 h 86"/>
                  <a:gd name="T12" fmla="*/ 0 w 60"/>
                  <a:gd name="T13" fmla="*/ 30 h 86"/>
                  <a:gd name="T14" fmla="*/ 2 w 60"/>
                  <a:gd name="T15" fmla="*/ 32 h 86"/>
                  <a:gd name="T16" fmla="*/ 2 w 60"/>
                  <a:gd name="T17" fmla="*/ 40 h 86"/>
                  <a:gd name="T18" fmla="*/ 2 w 60"/>
                  <a:gd name="T19" fmla="*/ 50 h 86"/>
                  <a:gd name="T20" fmla="*/ 6 w 60"/>
                  <a:gd name="T21" fmla="*/ 52 h 86"/>
                  <a:gd name="T22" fmla="*/ 8 w 60"/>
                  <a:gd name="T23" fmla="*/ 58 h 86"/>
                  <a:gd name="T24" fmla="*/ 6 w 60"/>
                  <a:gd name="T25" fmla="*/ 64 h 86"/>
                  <a:gd name="T26" fmla="*/ 8 w 60"/>
                  <a:gd name="T27" fmla="*/ 76 h 86"/>
                  <a:gd name="T28" fmla="*/ 10 w 60"/>
                  <a:gd name="T29" fmla="*/ 84 h 86"/>
                  <a:gd name="T30" fmla="*/ 16 w 60"/>
                  <a:gd name="T31" fmla="*/ 84 h 86"/>
                  <a:gd name="T32" fmla="*/ 26 w 60"/>
                  <a:gd name="T33" fmla="*/ 86 h 86"/>
                  <a:gd name="T34" fmla="*/ 32 w 60"/>
                  <a:gd name="T35" fmla="*/ 82 h 86"/>
                  <a:gd name="T36" fmla="*/ 26 w 60"/>
                  <a:gd name="T37" fmla="*/ 76 h 86"/>
                  <a:gd name="T38" fmla="*/ 28 w 60"/>
                  <a:gd name="T39" fmla="*/ 68 h 86"/>
                  <a:gd name="T40" fmla="*/ 36 w 60"/>
                  <a:gd name="T41" fmla="*/ 70 h 86"/>
                  <a:gd name="T42" fmla="*/ 42 w 60"/>
                  <a:gd name="T43" fmla="*/ 68 h 86"/>
                  <a:gd name="T44" fmla="*/ 44 w 60"/>
                  <a:gd name="T45" fmla="*/ 74 h 86"/>
                  <a:gd name="T46" fmla="*/ 52 w 60"/>
                  <a:gd name="T47" fmla="*/ 74 h 86"/>
                  <a:gd name="T48" fmla="*/ 58 w 60"/>
                  <a:gd name="T49" fmla="*/ 64 h 86"/>
                  <a:gd name="T50" fmla="*/ 60 w 60"/>
                  <a:gd name="T51" fmla="*/ 52 h 86"/>
                  <a:gd name="T52" fmla="*/ 60 w 60"/>
                  <a:gd name="T53" fmla="*/ 50 h 86"/>
                  <a:gd name="T54" fmla="*/ 56 w 60"/>
                  <a:gd name="T55" fmla="*/ 46 h 86"/>
                  <a:gd name="T56" fmla="*/ 52 w 60"/>
                  <a:gd name="T57" fmla="*/ 42 h 86"/>
                  <a:gd name="T58" fmla="*/ 52 w 60"/>
                  <a:gd name="T59" fmla="*/ 38 h 86"/>
                  <a:gd name="T60" fmla="*/ 52 w 60"/>
                  <a:gd name="T61" fmla="*/ 20 h 86"/>
                  <a:gd name="T62" fmla="*/ 58 w 60"/>
                  <a:gd name="T63" fmla="*/ 6 h 86"/>
                  <a:gd name="T64" fmla="*/ 58 w 60"/>
                  <a:gd name="T65" fmla="*/ 2 h 86"/>
                  <a:gd name="T66" fmla="*/ 40 w 60"/>
                  <a:gd name="T67" fmla="*/ 0 h 86"/>
                  <a:gd name="T68" fmla="*/ 18 w 60"/>
                  <a:gd name="T69" fmla="*/ 0 h 86"/>
                  <a:gd name="T70" fmla="*/ 18 w 60"/>
                  <a:gd name="T71" fmla="*/ 2 h 86"/>
                  <a:gd name="T72" fmla="*/ 16 w 60"/>
                  <a:gd name="T73" fmla="*/ 4 h 86"/>
                  <a:gd name="T74" fmla="*/ 16 w 60"/>
                  <a:gd name="T75" fmla="*/ 4 h 86"/>
                  <a:gd name="T76" fmla="*/ 16 w 60"/>
                  <a:gd name="T77"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6">
                    <a:moveTo>
                      <a:pt x="16" y="4"/>
                    </a:moveTo>
                    <a:lnTo>
                      <a:pt x="16" y="4"/>
                    </a:lnTo>
                    <a:lnTo>
                      <a:pt x="10" y="12"/>
                    </a:lnTo>
                    <a:lnTo>
                      <a:pt x="10" y="22"/>
                    </a:lnTo>
                    <a:lnTo>
                      <a:pt x="6" y="24"/>
                    </a:lnTo>
                    <a:lnTo>
                      <a:pt x="2" y="30"/>
                    </a:lnTo>
                    <a:lnTo>
                      <a:pt x="0" y="30"/>
                    </a:lnTo>
                    <a:lnTo>
                      <a:pt x="2" y="32"/>
                    </a:lnTo>
                    <a:lnTo>
                      <a:pt x="2" y="40"/>
                    </a:lnTo>
                    <a:lnTo>
                      <a:pt x="2" y="50"/>
                    </a:lnTo>
                    <a:lnTo>
                      <a:pt x="6" y="52"/>
                    </a:lnTo>
                    <a:lnTo>
                      <a:pt x="8" y="58"/>
                    </a:lnTo>
                    <a:lnTo>
                      <a:pt x="6" y="64"/>
                    </a:lnTo>
                    <a:lnTo>
                      <a:pt x="8" y="76"/>
                    </a:lnTo>
                    <a:lnTo>
                      <a:pt x="10" y="84"/>
                    </a:lnTo>
                    <a:lnTo>
                      <a:pt x="16" y="84"/>
                    </a:lnTo>
                    <a:lnTo>
                      <a:pt x="26" y="86"/>
                    </a:lnTo>
                    <a:lnTo>
                      <a:pt x="32" y="82"/>
                    </a:lnTo>
                    <a:lnTo>
                      <a:pt x="26" y="76"/>
                    </a:lnTo>
                    <a:lnTo>
                      <a:pt x="28" y="68"/>
                    </a:lnTo>
                    <a:lnTo>
                      <a:pt x="36" y="70"/>
                    </a:lnTo>
                    <a:lnTo>
                      <a:pt x="42" y="68"/>
                    </a:lnTo>
                    <a:lnTo>
                      <a:pt x="44" y="74"/>
                    </a:lnTo>
                    <a:lnTo>
                      <a:pt x="52" y="74"/>
                    </a:lnTo>
                    <a:lnTo>
                      <a:pt x="58" y="64"/>
                    </a:lnTo>
                    <a:lnTo>
                      <a:pt x="60" y="52"/>
                    </a:lnTo>
                    <a:lnTo>
                      <a:pt x="60" y="50"/>
                    </a:lnTo>
                    <a:lnTo>
                      <a:pt x="56" y="46"/>
                    </a:lnTo>
                    <a:lnTo>
                      <a:pt x="52" y="42"/>
                    </a:lnTo>
                    <a:lnTo>
                      <a:pt x="52" y="38"/>
                    </a:lnTo>
                    <a:lnTo>
                      <a:pt x="52" y="20"/>
                    </a:lnTo>
                    <a:lnTo>
                      <a:pt x="58" y="6"/>
                    </a:lnTo>
                    <a:lnTo>
                      <a:pt x="58" y="2"/>
                    </a:lnTo>
                    <a:lnTo>
                      <a:pt x="40" y="0"/>
                    </a:lnTo>
                    <a:lnTo>
                      <a:pt x="18" y="0"/>
                    </a:lnTo>
                    <a:lnTo>
                      <a:pt x="18" y="2"/>
                    </a:lnTo>
                    <a:lnTo>
                      <a:pt x="16" y="4"/>
                    </a:lnTo>
                    <a:lnTo>
                      <a:pt x="16" y="4"/>
                    </a:lnTo>
                    <a:lnTo>
                      <a:pt x="16"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3" name="Freeform 1738"/>
              <p:cNvSpPr>
                <a:spLocks/>
              </p:cNvSpPr>
              <p:nvPr/>
            </p:nvSpPr>
            <p:spPr bwMode="auto">
              <a:xfrm>
                <a:off x="7613650" y="3917950"/>
                <a:ext cx="28575" cy="15875"/>
              </a:xfrm>
              <a:custGeom>
                <a:avLst/>
                <a:gdLst>
                  <a:gd name="T0" fmla="*/ 0 w 18"/>
                  <a:gd name="T1" fmla="*/ 0 h 10"/>
                  <a:gd name="T2" fmla="*/ 0 w 18"/>
                  <a:gd name="T3" fmla="*/ 10 h 10"/>
                  <a:gd name="T4" fmla="*/ 16 w 18"/>
                  <a:gd name="T5" fmla="*/ 10 h 10"/>
                  <a:gd name="T6" fmla="*/ 18 w 18"/>
                  <a:gd name="T7" fmla="*/ 6 h 10"/>
                  <a:gd name="T8" fmla="*/ 14 w 18"/>
                  <a:gd name="T9" fmla="*/ 2 h 10"/>
                  <a:gd name="T10" fmla="*/ 0 w 18"/>
                  <a:gd name="T11" fmla="*/ 0 h 10"/>
                  <a:gd name="T12" fmla="*/ 0 w 18"/>
                  <a:gd name="T13" fmla="*/ 0 h 10"/>
                  <a:gd name="T14" fmla="*/ 0 w 1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0">
                    <a:moveTo>
                      <a:pt x="0" y="0"/>
                    </a:moveTo>
                    <a:lnTo>
                      <a:pt x="0" y="10"/>
                    </a:lnTo>
                    <a:lnTo>
                      <a:pt x="16" y="10"/>
                    </a:lnTo>
                    <a:lnTo>
                      <a:pt x="18" y="6"/>
                    </a:lnTo>
                    <a:lnTo>
                      <a:pt x="14"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4" name="Freeform 1739"/>
              <p:cNvSpPr>
                <a:spLocks/>
              </p:cNvSpPr>
              <p:nvPr/>
            </p:nvSpPr>
            <p:spPr bwMode="auto">
              <a:xfrm>
                <a:off x="7280275" y="4454525"/>
                <a:ext cx="276225" cy="514350"/>
              </a:xfrm>
              <a:custGeom>
                <a:avLst/>
                <a:gdLst>
                  <a:gd name="T0" fmla="*/ 80 w 174"/>
                  <a:gd name="T1" fmla="*/ 8 h 324"/>
                  <a:gd name="T2" fmla="*/ 80 w 174"/>
                  <a:gd name="T3" fmla="*/ 28 h 324"/>
                  <a:gd name="T4" fmla="*/ 70 w 174"/>
                  <a:gd name="T5" fmla="*/ 46 h 324"/>
                  <a:gd name="T6" fmla="*/ 44 w 174"/>
                  <a:gd name="T7" fmla="*/ 66 h 324"/>
                  <a:gd name="T8" fmla="*/ 30 w 174"/>
                  <a:gd name="T9" fmla="*/ 88 h 324"/>
                  <a:gd name="T10" fmla="*/ 24 w 174"/>
                  <a:gd name="T11" fmla="*/ 88 h 324"/>
                  <a:gd name="T12" fmla="*/ 8 w 174"/>
                  <a:gd name="T13" fmla="*/ 80 h 324"/>
                  <a:gd name="T14" fmla="*/ 10 w 174"/>
                  <a:gd name="T15" fmla="*/ 72 h 324"/>
                  <a:gd name="T16" fmla="*/ 2 w 174"/>
                  <a:gd name="T17" fmla="*/ 74 h 324"/>
                  <a:gd name="T18" fmla="*/ 2 w 174"/>
                  <a:gd name="T19" fmla="*/ 92 h 324"/>
                  <a:gd name="T20" fmla="*/ 2 w 174"/>
                  <a:gd name="T21" fmla="*/ 98 h 324"/>
                  <a:gd name="T22" fmla="*/ 2 w 174"/>
                  <a:gd name="T23" fmla="*/ 108 h 324"/>
                  <a:gd name="T24" fmla="*/ 20 w 174"/>
                  <a:gd name="T25" fmla="*/ 120 h 324"/>
                  <a:gd name="T26" fmla="*/ 28 w 174"/>
                  <a:gd name="T27" fmla="*/ 134 h 324"/>
                  <a:gd name="T28" fmla="*/ 36 w 174"/>
                  <a:gd name="T29" fmla="*/ 150 h 324"/>
                  <a:gd name="T30" fmla="*/ 52 w 174"/>
                  <a:gd name="T31" fmla="*/ 164 h 324"/>
                  <a:gd name="T32" fmla="*/ 62 w 174"/>
                  <a:gd name="T33" fmla="*/ 206 h 324"/>
                  <a:gd name="T34" fmla="*/ 80 w 174"/>
                  <a:gd name="T35" fmla="*/ 246 h 324"/>
                  <a:gd name="T36" fmla="*/ 88 w 174"/>
                  <a:gd name="T37" fmla="*/ 264 h 324"/>
                  <a:gd name="T38" fmla="*/ 98 w 174"/>
                  <a:gd name="T39" fmla="*/ 282 h 324"/>
                  <a:gd name="T40" fmla="*/ 134 w 174"/>
                  <a:gd name="T41" fmla="*/ 306 h 324"/>
                  <a:gd name="T42" fmla="*/ 154 w 174"/>
                  <a:gd name="T43" fmla="*/ 324 h 324"/>
                  <a:gd name="T44" fmla="*/ 162 w 174"/>
                  <a:gd name="T45" fmla="*/ 310 h 324"/>
                  <a:gd name="T46" fmla="*/ 174 w 174"/>
                  <a:gd name="T47" fmla="*/ 290 h 324"/>
                  <a:gd name="T48" fmla="*/ 168 w 174"/>
                  <a:gd name="T49" fmla="*/ 280 h 324"/>
                  <a:gd name="T50" fmla="*/ 168 w 174"/>
                  <a:gd name="T51" fmla="*/ 274 h 324"/>
                  <a:gd name="T52" fmla="*/ 170 w 174"/>
                  <a:gd name="T53" fmla="*/ 272 h 324"/>
                  <a:gd name="T54" fmla="*/ 168 w 174"/>
                  <a:gd name="T55" fmla="*/ 252 h 324"/>
                  <a:gd name="T56" fmla="*/ 164 w 174"/>
                  <a:gd name="T57" fmla="*/ 218 h 324"/>
                  <a:gd name="T58" fmla="*/ 150 w 174"/>
                  <a:gd name="T59" fmla="*/ 168 h 324"/>
                  <a:gd name="T60" fmla="*/ 136 w 174"/>
                  <a:gd name="T61" fmla="*/ 172 h 324"/>
                  <a:gd name="T62" fmla="*/ 120 w 174"/>
                  <a:gd name="T63" fmla="*/ 168 h 324"/>
                  <a:gd name="T64" fmla="*/ 114 w 174"/>
                  <a:gd name="T65" fmla="*/ 160 h 324"/>
                  <a:gd name="T66" fmla="*/ 102 w 174"/>
                  <a:gd name="T67" fmla="*/ 150 h 324"/>
                  <a:gd name="T68" fmla="*/ 102 w 174"/>
                  <a:gd name="T69" fmla="*/ 136 h 324"/>
                  <a:gd name="T70" fmla="*/ 100 w 174"/>
                  <a:gd name="T71" fmla="*/ 124 h 324"/>
                  <a:gd name="T72" fmla="*/ 106 w 174"/>
                  <a:gd name="T73" fmla="*/ 116 h 324"/>
                  <a:gd name="T74" fmla="*/ 114 w 174"/>
                  <a:gd name="T75" fmla="*/ 100 h 324"/>
                  <a:gd name="T76" fmla="*/ 126 w 174"/>
                  <a:gd name="T77" fmla="*/ 84 h 324"/>
                  <a:gd name="T78" fmla="*/ 150 w 174"/>
                  <a:gd name="T79" fmla="*/ 78 h 324"/>
                  <a:gd name="T80" fmla="*/ 154 w 174"/>
                  <a:gd name="T81" fmla="*/ 72 h 324"/>
                  <a:gd name="T82" fmla="*/ 156 w 174"/>
                  <a:gd name="T83" fmla="*/ 42 h 324"/>
                  <a:gd name="T84" fmla="*/ 144 w 174"/>
                  <a:gd name="T85" fmla="*/ 36 h 324"/>
                  <a:gd name="T86" fmla="*/ 128 w 174"/>
                  <a:gd name="T87" fmla="*/ 34 h 324"/>
                  <a:gd name="T88" fmla="*/ 116 w 174"/>
                  <a:gd name="T89" fmla="*/ 32 h 324"/>
                  <a:gd name="T90" fmla="*/ 106 w 174"/>
                  <a:gd name="T91" fmla="*/ 24 h 324"/>
                  <a:gd name="T92" fmla="*/ 98 w 174"/>
                  <a:gd name="T93" fmla="*/ 14 h 324"/>
                  <a:gd name="T94" fmla="*/ 90 w 174"/>
                  <a:gd name="T95" fmla="*/ 0 h 324"/>
                  <a:gd name="T96" fmla="*/ 80 w 174"/>
                  <a:gd name="T97"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 h="324">
                    <a:moveTo>
                      <a:pt x="80" y="0"/>
                    </a:moveTo>
                    <a:lnTo>
                      <a:pt x="74" y="6"/>
                    </a:lnTo>
                    <a:lnTo>
                      <a:pt x="80" y="8"/>
                    </a:lnTo>
                    <a:lnTo>
                      <a:pt x="82" y="18"/>
                    </a:lnTo>
                    <a:lnTo>
                      <a:pt x="82" y="28"/>
                    </a:lnTo>
                    <a:lnTo>
                      <a:pt x="80" y="28"/>
                    </a:lnTo>
                    <a:lnTo>
                      <a:pt x="80" y="34"/>
                    </a:lnTo>
                    <a:lnTo>
                      <a:pt x="74" y="42"/>
                    </a:lnTo>
                    <a:lnTo>
                      <a:pt x="70" y="46"/>
                    </a:lnTo>
                    <a:lnTo>
                      <a:pt x="56" y="54"/>
                    </a:lnTo>
                    <a:lnTo>
                      <a:pt x="52" y="60"/>
                    </a:lnTo>
                    <a:lnTo>
                      <a:pt x="44" y="66"/>
                    </a:lnTo>
                    <a:lnTo>
                      <a:pt x="38" y="72"/>
                    </a:lnTo>
                    <a:lnTo>
                      <a:pt x="36" y="82"/>
                    </a:lnTo>
                    <a:lnTo>
                      <a:pt x="30" y="88"/>
                    </a:lnTo>
                    <a:lnTo>
                      <a:pt x="28" y="90"/>
                    </a:lnTo>
                    <a:lnTo>
                      <a:pt x="26" y="90"/>
                    </a:lnTo>
                    <a:lnTo>
                      <a:pt x="24" y="88"/>
                    </a:lnTo>
                    <a:lnTo>
                      <a:pt x="18" y="80"/>
                    </a:lnTo>
                    <a:lnTo>
                      <a:pt x="12" y="82"/>
                    </a:lnTo>
                    <a:lnTo>
                      <a:pt x="8" y="80"/>
                    </a:lnTo>
                    <a:lnTo>
                      <a:pt x="8" y="78"/>
                    </a:lnTo>
                    <a:lnTo>
                      <a:pt x="12" y="74"/>
                    </a:lnTo>
                    <a:lnTo>
                      <a:pt x="10" y="72"/>
                    </a:lnTo>
                    <a:lnTo>
                      <a:pt x="10" y="66"/>
                    </a:lnTo>
                    <a:lnTo>
                      <a:pt x="8" y="66"/>
                    </a:lnTo>
                    <a:lnTo>
                      <a:pt x="2" y="74"/>
                    </a:lnTo>
                    <a:lnTo>
                      <a:pt x="0" y="80"/>
                    </a:lnTo>
                    <a:lnTo>
                      <a:pt x="0" y="88"/>
                    </a:lnTo>
                    <a:lnTo>
                      <a:pt x="2" y="92"/>
                    </a:lnTo>
                    <a:lnTo>
                      <a:pt x="0" y="92"/>
                    </a:lnTo>
                    <a:lnTo>
                      <a:pt x="0" y="96"/>
                    </a:lnTo>
                    <a:lnTo>
                      <a:pt x="2" y="98"/>
                    </a:lnTo>
                    <a:lnTo>
                      <a:pt x="6" y="98"/>
                    </a:lnTo>
                    <a:lnTo>
                      <a:pt x="6" y="106"/>
                    </a:lnTo>
                    <a:lnTo>
                      <a:pt x="2" y="108"/>
                    </a:lnTo>
                    <a:lnTo>
                      <a:pt x="2" y="110"/>
                    </a:lnTo>
                    <a:lnTo>
                      <a:pt x="10" y="116"/>
                    </a:lnTo>
                    <a:lnTo>
                      <a:pt x="20" y="120"/>
                    </a:lnTo>
                    <a:lnTo>
                      <a:pt x="20" y="126"/>
                    </a:lnTo>
                    <a:lnTo>
                      <a:pt x="24" y="132"/>
                    </a:lnTo>
                    <a:lnTo>
                      <a:pt x="28" y="134"/>
                    </a:lnTo>
                    <a:lnTo>
                      <a:pt x="34" y="136"/>
                    </a:lnTo>
                    <a:lnTo>
                      <a:pt x="36" y="142"/>
                    </a:lnTo>
                    <a:lnTo>
                      <a:pt x="36" y="150"/>
                    </a:lnTo>
                    <a:lnTo>
                      <a:pt x="42" y="152"/>
                    </a:lnTo>
                    <a:lnTo>
                      <a:pt x="46" y="154"/>
                    </a:lnTo>
                    <a:lnTo>
                      <a:pt x="52" y="164"/>
                    </a:lnTo>
                    <a:lnTo>
                      <a:pt x="54" y="172"/>
                    </a:lnTo>
                    <a:lnTo>
                      <a:pt x="56" y="192"/>
                    </a:lnTo>
                    <a:lnTo>
                      <a:pt x="62" y="206"/>
                    </a:lnTo>
                    <a:lnTo>
                      <a:pt x="72" y="224"/>
                    </a:lnTo>
                    <a:lnTo>
                      <a:pt x="78" y="240"/>
                    </a:lnTo>
                    <a:lnTo>
                      <a:pt x="80" y="246"/>
                    </a:lnTo>
                    <a:lnTo>
                      <a:pt x="80" y="252"/>
                    </a:lnTo>
                    <a:lnTo>
                      <a:pt x="78" y="254"/>
                    </a:lnTo>
                    <a:lnTo>
                      <a:pt x="88" y="264"/>
                    </a:lnTo>
                    <a:lnTo>
                      <a:pt x="88" y="272"/>
                    </a:lnTo>
                    <a:lnTo>
                      <a:pt x="90" y="278"/>
                    </a:lnTo>
                    <a:lnTo>
                      <a:pt x="98" y="282"/>
                    </a:lnTo>
                    <a:lnTo>
                      <a:pt x="108" y="288"/>
                    </a:lnTo>
                    <a:lnTo>
                      <a:pt x="110" y="292"/>
                    </a:lnTo>
                    <a:lnTo>
                      <a:pt x="134" y="306"/>
                    </a:lnTo>
                    <a:lnTo>
                      <a:pt x="144" y="314"/>
                    </a:lnTo>
                    <a:lnTo>
                      <a:pt x="152" y="322"/>
                    </a:lnTo>
                    <a:lnTo>
                      <a:pt x="154" y="324"/>
                    </a:lnTo>
                    <a:lnTo>
                      <a:pt x="154" y="322"/>
                    </a:lnTo>
                    <a:lnTo>
                      <a:pt x="156" y="316"/>
                    </a:lnTo>
                    <a:lnTo>
                      <a:pt x="162" y="310"/>
                    </a:lnTo>
                    <a:lnTo>
                      <a:pt x="168" y="308"/>
                    </a:lnTo>
                    <a:lnTo>
                      <a:pt x="174" y="296"/>
                    </a:lnTo>
                    <a:lnTo>
                      <a:pt x="174" y="290"/>
                    </a:lnTo>
                    <a:lnTo>
                      <a:pt x="174" y="288"/>
                    </a:lnTo>
                    <a:lnTo>
                      <a:pt x="164" y="286"/>
                    </a:lnTo>
                    <a:lnTo>
                      <a:pt x="168" y="280"/>
                    </a:lnTo>
                    <a:lnTo>
                      <a:pt x="164" y="278"/>
                    </a:lnTo>
                    <a:lnTo>
                      <a:pt x="164" y="274"/>
                    </a:lnTo>
                    <a:lnTo>
                      <a:pt x="168" y="274"/>
                    </a:lnTo>
                    <a:lnTo>
                      <a:pt x="172" y="280"/>
                    </a:lnTo>
                    <a:lnTo>
                      <a:pt x="170" y="274"/>
                    </a:lnTo>
                    <a:lnTo>
                      <a:pt x="170" y="272"/>
                    </a:lnTo>
                    <a:lnTo>
                      <a:pt x="172" y="270"/>
                    </a:lnTo>
                    <a:lnTo>
                      <a:pt x="168" y="260"/>
                    </a:lnTo>
                    <a:lnTo>
                      <a:pt x="168" y="252"/>
                    </a:lnTo>
                    <a:lnTo>
                      <a:pt x="170" y="250"/>
                    </a:lnTo>
                    <a:lnTo>
                      <a:pt x="172" y="236"/>
                    </a:lnTo>
                    <a:lnTo>
                      <a:pt x="164" y="218"/>
                    </a:lnTo>
                    <a:lnTo>
                      <a:pt x="146" y="214"/>
                    </a:lnTo>
                    <a:lnTo>
                      <a:pt x="150" y="170"/>
                    </a:lnTo>
                    <a:lnTo>
                      <a:pt x="150" y="168"/>
                    </a:lnTo>
                    <a:lnTo>
                      <a:pt x="150" y="164"/>
                    </a:lnTo>
                    <a:lnTo>
                      <a:pt x="150" y="168"/>
                    </a:lnTo>
                    <a:lnTo>
                      <a:pt x="136" y="172"/>
                    </a:lnTo>
                    <a:lnTo>
                      <a:pt x="124" y="172"/>
                    </a:lnTo>
                    <a:lnTo>
                      <a:pt x="120" y="172"/>
                    </a:lnTo>
                    <a:lnTo>
                      <a:pt x="120" y="168"/>
                    </a:lnTo>
                    <a:lnTo>
                      <a:pt x="118" y="164"/>
                    </a:lnTo>
                    <a:lnTo>
                      <a:pt x="116" y="162"/>
                    </a:lnTo>
                    <a:lnTo>
                      <a:pt x="114" y="160"/>
                    </a:lnTo>
                    <a:lnTo>
                      <a:pt x="110" y="156"/>
                    </a:lnTo>
                    <a:lnTo>
                      <a:pt x="106" y="152"/>
                    </a:lnTo>
                    <a:lnTo>
                      <a:pt x="102" y="150"/>
                    </a:lnTo>
                    <a:lnTo>
                      <a:pt x="102" y="142"/>
                    </a:lnTo>
                    <a:lnTo>
                      <a:pt x="102" y="138"/>
                    </a:lnTo>
                    <a:lnTo>
                      <a:pt x="102" y="136"/>
                    </a:lnTo>
                    <a:lnTo>
                      <a:pt x="100" y="132"/>
                    </a:lnTo>
                    <a:lnTo>
                      <a:pt x="98" y="124"/>
                    </a:lnTo>
                    <a:lnTo>
                      <a:pt x="100" y="124"/>
                    </a:lnTo>
                    <a:lnTo>
                      <a:pt x="102" y="124"/>
                    </a:lnTo>
                    <a:lnTo>
                      <a:pt x="106" y="124"/>
                    </a:lnTo>
                    <a:lnTo>
                      <a:pt x="106" y="116"/>
                    </a:lnTo>
                    <a:lnTo>
                      <a:pt x="108" y="114"/>
                    </a:lnTo>
                    <a:lnTo>
                      <a:pt x="110" y="108"/>
                    </a:lnTo>
                    <a:lnTo>
                      <a:pt x="114" y="100"/>
                    </a:lnTo>
                    <a:lnTo>
                      <a:pt x="114" y="96"/>
                    </a:lnTo>
                    <a:lnTo>
                      <a:pt x="118" y="90"/>
                    </a:lnTo>
                    <a:lnTo>
                      <a:pt x="126" y="84"/>
                    </a:lnTo>
                    <a:lnTo>
                      <a:pt x="132" y="82"/>
                    </a:lnTo>
                    <a:lnTo>
                      <a:pt x="138" y="80"/>
                    </a:lnTo>
                    <a:lnTo>
                      <a:pt x="150" y="78"/>
                    </a:lnTo>
                    <a:lnTo>
                      <a:pt x="152" y="78"/>
                    </a:lnTo>
                    <a:lnTo>
                      <a:pt x="154" y="74"/>
                    </a:lnTo>
                    <a:lnTo>
                      <a:pt x="154" y="72"/>
                    </a:lnTo>
                    <a:lnTo>
                      <a:pt x="150" y="70"/>
                    </a:lnTo>
                    <a:lnTo>
                      <a:pt x="144" y="70"/>
                    </a:lnTo>
                    <a:lnTo>
                      <a:pt x="156" y="42"/>
                    </a:lnTo>
                    <a:lnTo>
                      <a:pt x="156" y="38"/>
                    </a:lnTo>
                    <a:lnTo>
                      <a:pt x="152" y="38"/>
                    </a:lnTo>
                    <a:lnTo>
                      <a:pt x="144" y="36"/>
                    </a:lnTo>
                    <a:lnTo>
                      <a:pt x="138" y="34"/>
                    </a:lnTo>
                    <a:lnTo>
                      <a:pt x="134" y="34"/>
                    </a:lnTo>
                    <a:lnTo>
                      <a:pt x="128" y="34"/>
                    </a:lnTo>
                    <a:lnTo>
                      <a:pt x="128" y="36"/>
                    </a:lnTo>
                    <a:lnTo>
                      <a:pt x="120" y="34"/>
                    </a:lnTo>
                    <a:lnTo>
                      <a:pt x="116" y="32"/>
                    </a:lnTo>
                    <a:lnTo>
                      <a:pt x="116" y="28"/>
                    </a:lnTo>
                    <a:lnTo>
                      <a:pt x="116" y="24"/>
                    </a:lnTo>
                    <a:lnTo>
                      <a:pt x="106" y="24"/>
                    </a:lnTo>
                    <a:lnTo>
                      <a:pt x="102" y="20"/>
                    </a:lnTo>
                    <a:lnTo>
                      <a:pt x="100" y="18"/>
                    </a:lnTo>
                    <a:lnTo>
                      <a:pt x="98" y="14"/>
                    </a:lnTo>
                    <a:lnTo>
                      <a:pt x="92" y="8"/>
                    </a:lnTo>
                    <a:lnTo>
                      <a:pt x="90" y="6"/>
                    </a:lnTo>
                    <a:lnTo>
                      <a:pt x="90" y="0"/>
                    </a:lnTo>
                    <a:lnTo>
                      <a:pt x="80" y="0"/>
                    </a:lnTo>
                    <a:lnTo>
                      <a:pt x="80" y="0"/>
                    </a:lnTo>
                    <a:lnTo>
                      <a:pt x="8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5" name="Freeform 1740"/>
              <p:cNvSpPr>
                <a:spLocks/>
              </p:cNvSpPr>
              <p:nvPr/>
            </p:nvSpPr>
            <p:spPr bwMode="auto">
              <a:xfrm>
                <a:off x="7712075" y="5000625"/>
                <a:ext cx="184150" cy="244475"/>
              </a:xfrm>
              <a:custGeom>
                <a:avLst/>
                <a:gdLst>
                  <a:gd name="T0" fmla="*/ 54 w 116"/>
                  <a:gd name="T1" fmla="*/ 4 h 154"/>
                  <a:gd name="T2" fmla="*/ 24 w 116"/>
                  <a:gd name="T3" fmla="*/ 4 h 154"/>
                  <a:gd name="T4" fmla="*/ 16 w 116"/>
                  <a:gd name="T5" fmla="*/ 16 h 154"/>
                  <a:gd name="T6" fmla="*/ 10 w 116"/>
                  <a:gd name="T7" fmla="*/ 26 h 154"/>
                  <a:gd name="T8" fmla="*/ 0 w 116"/>
                  <a:gd name="T9" fmla="*/ 52 h 154"/>
                  <a:gd name="T10" fmla="*/ 14 w 116"/>
                  <a:gd name="T11" fmla="*/ 64 h 154"/>
                  <a:gd name="T12" fmla="*/ 18 w 116"/>
                  <a:gd name="T13" fmla="*/ 70 h 154"/>
                  <a:gd name="T14" fmla="*/ 26 w 116"/>
                  <a:gd name="T15" fmla="*/ 78 h 154"/>
                  <a:gd name="T16" fmla="*/ 28 w 116"/>
                  <a:gd name="T17" fmla="*/ 84 h 154"/>
                  <a:gd name="T18" fmla="*/ 36 w 116"/>
                  <a:gd name="T19" fmla="*/ 90 h 154"/>
                  <a:gd name="T20" fmla="*/ 44 w 116"/>
                  <a:gd name="T21" fmla="*/ 98 h 154"/>
                  <a:gd name="T22" fmla="*/ 50 w 116"/>
                  <a:gd name="T23" fmla="*/ 98 h 154"/>
                  <a:gd name="T24" fmla="*/ 60 w 116"/>
                  <a:gd name="T25" fmla="*/ 108 h 154"/>
                  <a:gd name="T26" fmla="*/ 68 w 116"/>
                  <a:gd name="T27" fmla="*/ 116 h 154"/>
                  <a:gd name="T28" fmla="*/ 68 w 116"/>
                  <a:gd name="T29" fmla="*/ 126 h 154"/>
                  <a:gd name="T30" fmla="*/ 60 w 116"/>
                  <a:gd name="T31" fmla="*/ 138 h 154"/>
                  <a:gd name="T32" fmla="*/ 54 w 116"/>
                  <a:gd name="T33" fmla="*/ 150 h 154"/>
                  <a:gd name="T34" fmla="*/ 64 w 116"/>
                  <a:gd name="T35" fmla="*/ 150 h 154"/>
                  <a:gd name="T36" fmla="*/ 74 w 116"/>
                  <a:gd name="T37" fmla="*/ 154 h 154"/>
                  <a:gd name="T38" fmla="*/ 92 w 116"/>
                  <a:gd name="T39" fmla="*/ 154 h 154"/>
                  <a:gd name="T40" fmla="*/ 100 w 116"/>
                  <a:gd name="T41" fmla="*/ 154 h 154"/>
                  <a:gd name="T42" fmla="*/ 106 w 116"/>
                  <a:gd name="T43" fmla="*/ 146 h 154"/>
                  <a:gd name="T44" fmla="*/ 110 w 116"/>
                  <a:gd name="T45" fmla="*/ 136 h 154"/>
                  <a:gd name="T46" fmla="*/ 110 w 116"/>
                  <a:gd name="T47" fmla="*/ 122 h 154"/>
                  <a:gd name="T48" fmla="*/ 114 w 116"/>
                  <a:gd name="T49" fmla="*/ 112 h 154"/>
                  <a:gd name="T50" fmla="*/ 116 w 116"/>
                  <a:gd name="T51" fmla="*/ 96 h 154"/>
                  <a:gd name="T52" fmla="*/ 114 w 116"/>
                  <a:gd name="T53" fmla="*/ 88 h 154"/>
                  <a:gd name="T54" fmla="*/ 106 w 116"/>
                  <a:gd name="T55" fmla="*/ 90 h 154"/>
                  <a:gd name="T56" fmla="*/ 106 w 116"/>
                  <a:gd name="T57" fmla="*/ 82 h 154"/>
                  <a:gd name="T58" fmla="*/ 104 w 116"/>
                  <a:gd name="T59" fmla="*/ 60 h 154"/>
                  <a:gd name="T60" fmla="*/ 96 w 116"/>
                  <a:gd name="T61" fmla="*/ 56 h 154"/>
                  <a:gd name="T62" fmla="*/ 92 w 116"/>
                  <a:gd name="T63" fmla="*/ 52 h 154"/>
                  <a:gd name="T64" fmla="*/ 88 w 116"/>
                  <a:gd name="T65" fmla="*/ 52 h 154"/>
                  <a:gd name="T66" fmla="*/ 72 w 116"/>
                  <a:gd name="T67" fmla="*/ 50 h 154"/>
                  <a:gd name="T68" fmla="*/ 70 w 116"/>
                  <a:gd name="T69" fmla="*/ 42 h 154"/>
                  <a:gd name="T70" fmla="*/ 70 w 116"/>
                  <a:gd name="T71" fmla="*/ 26 h 154"/>
                  <a:gd name="T72" fmla="*/ 64 w 116"/>
                  <a:gd name="T73" fmla="*/ 16 h 154"/>
                  <a:gd name="T74" fmla="*/ 60 w 116"/>
                  <a:gd name="T75"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54">
                    <a:moveTo>
                      <a:pt x="60" y="12"/>
                    </a:moveTo>
                    <a:lnTo>
                      <a:pt x="54" y="4"/>
                    </a:lnTo>
                    <a:lnTo>
                      <a:pt x="42" y="0"/>
                    </a:lnTo>
                    <a:lnTo>
                      <a:pt x="24" y="4"/>
                    </a:lnTo>
                    <a:lnTo>
                      <a:pt x="18" y="8"/>
                    </a:lnTo>
                    <a:lnTo>
                      <a:pt x="16" y="16"/>
                    </a:lnTo>
                    <a:lnTo>
                      <a:pt x="14" y="22"/>
                    </a:lnTo>
                    <a:lnTo>
                      <a:pt x="10" y="26"/>
                    </a:lnTo>
                    <a:lnTo>
                      <a:pt x="10" y="32"/>
                    </a:lnTo>
                    <a:lnTo>
                      <a:pt x="0" y="52"/>
                    </a:lnTo>
                    <a:lnTo>
                      <a:pt x="10" y="56"/>
                    </a:lnTo>
                    <a:lnTo>
                      <a:pt x="14" y="64"/>
                    </a:lnTo>
                    <a:lnTo>
                      <a:pt x="16" y="68"/>
                    </a:lnTo>
                    <a:lnTo>
                      <a:pt x="18" y="70"/>
                    </a:lnTo>
                    <a:lnTo>
                      <a:pt x="24" y="72"/>
                    </a:lnTo>
                    <a:lnTo>
                      <a:pt x="26" y="78"/>
                    </a:lnTo>
                    <a:lnTo>
                      <a:pt x="28" y="82"/>
                    </a:lnTo>
                    <a:lnTo>
                      <a:pt x="28" y="84"/>
                    </a:lnTo>
                    <a:lnTo>
                      <a:pt x="32" y="88"/>
                    </a:lnTo>
                    <a:lnTo>
                      <a:pt x="36" y="90"/>
                    </a:lnTo>
                    <a:lnTo>
                      <a:pt x="42" y="96"/>
                    </a:lnTo>
                    <a:lnTo>
                      <a:pt x="44" y="98"/>
                    </a:lnTo>
                    <a:lnTo>
                      <a:pt x="46" y="98"/>
                    </a:lnTo>
                    <a:lnTo>
                      <a:pt x="50" y="98"/>
                    </a:lnTo>
                    <a:lnTo>
                      <a:pt x="58" y="102"/>
                    </a:lnTo>
                    <a:lnTo>
                      <a:pt x="60" y="108"/>
                    </a:lnTo>
                    <a:lnTo>
                      <a:pt x="64" y="112"/>
                    </a:lnTo>
                    <a:lnTo>
                      <a:pt x="68" y="116"/>
                    </a:lnTo>
                    <a:lnTo>
                      <a:pt x="68" y="118"/>
                    </a:lnTo>
                    <a:lnTo>
                      <a:pt x="68" y="126"/>
                    </a:lnTo>
                    <a:lnTo>
                      <a:pt x="64" y="134"/>
                    </a:lnTo>
                    <a:lnTo>
                      <a:pt x="60" y="138"/>
                    </a:lnTo>
                    <a:lnTo>
                      <a:pt x="54" y="148"/>
                    </a:lnTo>
                    <a:lnTo>
                      <a:pt x="54" y="150"/>
                    </a:lnTo>
                    <a:lnTo>
                      <a:pt x="60" y="150"/>
                    </a:lnTo>
                    <a:lnTo>
                      <a:pt x="64" y="150"/>
                    </a:lnTo>
                    <a:lnTo>
                      <a:pt x="70" y="150"/>
                    </a:lnTo>
                    <a:lnTo>
                      <a:pt x="74" y="154"/>
                    </a:lnTo>
                    <a:lnTo>
                      <a:pt x="80" y="154"/>
                    </a:lnTo>
                    <a:lnTo>
                      <a:pt x="92" y="154"/>
                    </a:lnTo>
                    <a:lnTo>
                      <a:pt x="98" y="154"/>
                    </a:lnTo>
                    <a:lnTo>
                      <a:pt x="100" y="154"/>
                    </a:lnTo>
                    <a:lnTo>
                      <a:pt x="104" y="150"/>
                    </a:lnTo>
                    <a:lnTo>
                      <a:pt x="106" y="146"/>
                    </a:lnTo>
                    <a:lnTo>
                      <a:pt x="108" y="140"/>
                    </a:lnTo>
                    <a:lnTo>
                      <a:pt x="110" y="136"/>
                    </a:lnTo>
                    <a:lnTo>
                      <a:pt x="110" y="128"/>
                    </a:lnTo>
                    <a:lnTo>
                      <a:pt x="110" y="122"/>
                    </a:lnTo>
                    <a:lnTo>
                      <a:pt x="114" y="120"/>
                    </a:lnTo>
                    <a:lnTo>
                      <a:pt x="114" y="112"/>
                    </a:lnTo>
                    <a:lnTo>
                      <a:pt x="114" y="102"/>
                    </a:lnTo>
                    <a:lnTo>
                      <a:pt x="116" y="96"/>
                    </a:lnTo>
                    <a:lnTo>
                      <a:pt x="116" y="88"/>
                    </a:lnTo>
                    <a:lnTo>
                      <a:pt x="114" y="88"/>
                    </a:lnTo>
                    <a:lnTo>
                      <a:pt x="108" y="90"/>
                    </a:lnTo>
                    <a:lnTo>
                      <a:pt x="106" y="90"/>
                    </a:lnTo>
                    <a:lnTo>
                      <a:pt x="106" y="88"/>
                    </a:lnTo>
                    <a:lnTo>
                      <a:pt x="106" y="82"/>
                    </a:lnTo>
                    <a:lnTo>
                      <a:pt x="106" y="64"/>
                    </a:lnTo>
                    <a:lnTo>
                      <a:pt x="104" y="60"/>
                    </a:lnTo>
                    <a:lnTo>
                      <a:pt x="98" y="56"/>
                    </a:lnTo>
                    <a:lnTo>
                      <a:pt x="96" y="56"/>
                    </a:lnTo>
                    <a:lnTo>
                      <a:pt x="92" y="54"/>
                    </a:lnTo>
                    <a:lnTo>
                      <a:pt x="92" y="52"/>
                    </a:lnTo>
                    <a:lnTo>
                      <a:pt x="90" y="50"/>
                    </a:lnTo>
                    <a:lnTo>
                      <a:pt x="88" y="52"/>
                    </a:lnTo>
                    <a:lnTo>
                      <a:pt x="78" y="52"/>
                    </a:lnTo>
                    <a:lnTo>
                      <a:pt x="72" y="50"/>
                    </a:lnTo>
                    <a:lnTo>
                      <a:pt x="70" y="46"/>
                    </a:lnTo>
                    <a:lnTo>
                      <a:pt x="70" y="42"/>
                    </a:lnTo>
                    <a:lnTo>
                      <a:pt x="68" y="34"/>
                    </a:lnTo>
                    <a:lnTo>
                      <a:pt x="70" y="26"/>
                    </a:lnTo>
                    <a:lnTo>
                      <a:pt x="68" y="22"/>
                    </a:lnTo>
                    <a:lnTo>
                      <a:pt x="64" y="16"/>
                    </a:lnTo>
                    <a:lnTo>
                      <a:pt x="60" y="12"/>
                    </a:lnTo>
                    <a:lnTo>
                      <a:pt x="60" y="12"/>
                    </a:lnTo>
                    <a:lnTo>
                      <a:pt x="60"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6" name="Freeform 1741"/>
              <p:cNvSpPr>
                <a:spLocks noEditPoints="1"/>
              </p:cNvSpPr>
              <p:nvPr/>
            </p:nvSpPr>
            <p:spPr bwMode="auto">
              <a:xfrm>
                <a:off x="7242175" y="4168775"/>
                <a:ext cx="136525" cy="79375"/>
              </a:xfrm>
              <a:custGeom>
                <a:avLst/>
                <a:gdLst>
                  <a:gd name="T0" fmla="*/ 6 w 86"/>
                  <a:gd name="T1" fmla="*/ 0 h 50"/>
                  <a:gd name="T2" fmla="*/ 2 w 86"/>
                  <a:gd name="T3" fmla="*/ 4 h 50"/>
                  <a:gd name="T4" fmla="*/ 0 w 86"/>
                  <a:gd name="T5" fmla="*/ 12 h 50"/>
                  <a:gd name="T6" fmla="*/ 6 w 86"/>
                  <a:gd name="T7" fmla="*/ 18 h 50"/>
                  <a:gd name="T8" fmla="*/ 12 w 86"/>
                  <a:gd name="T9" fmla="*/ 26 h 50"/>
                  <a:gd name="T10" fmla="*/ 22 w 86"/>
                  <a:gd name="T11" fmla="*/ 30 h 50"/>
                  <a:gd name="T12" fmla="*/ 28 w 86"/>
                  <a:gd name="T13" fmla="*/ 34 h 50"/>
                  <a:gd name="T14" fmla="*/ 30 w 86"/>
                  <a:gd name="T15" fmla="*/ 40 h 50"/>
                  <a:gd name="T16" fmla="*/ 46 w 86"/>
                  <a:gd name="T17" fmla="*/ 42 h 50"/>
                  <a:gd name="T18" fmla="*/ 46 w 86"/>
                  <a:gd name="T19" fmla="*/ 40 h 50"/>
                  <a:gd name="T20" fmla="*/ 40 w 86"/>
                  <a:gd name="T21" fmla="*/ 42 h 50"/>
                  <a:gd name="T22" fmla="*/ 46 w 86"/>
                  <a:gd name="T23" fmla="*/ 36 h 50"/>
                  <a:gd name="T24" fmla="*/ 38 w 86"/>
                  <a:gd name="T25" fmla="*/ 32 h 50"/>
                  <a:gd name="T26" fmla="*/ 48 w 86"/>
                  <a:gd name="T27" fmla="*/ 18 h 50"/>
                  <a:gd name="T28" fmla="*/ 54 w 86"/>
                  <a:gd name="T29" fmla="*/ 14 h 50"/>
                  <a:gd name="T30" fmla="*/ 64 w 86"/>
                  <a:gd name="T31" fmla="*/ 30 h 50"/>
                  <a:gd name="T32" fmla="*/ 72 w 86"/>
                  <a:gd name="T33" fmla="*/ 32 h 50"/>
                  <a:gd name="T34" fmla="*/ 72 w 86"/>
                  <a:gd name="T35" fmla="*/ 48 h 50"/>
                  <a:gd name="T36" fmla="*/ 82 w 86"/>
                  <a:gd name="T37" fmla="*/ 50 h 50"/>
                  <a:gd name="T38" fmla="*/ 86 w 86"/>
                  <a:gd name="T39" fmla="*/ 44 h 50"/>
                  <a:gd name="T40" fmla="*/ 86 w 86"/>
                  <a:gd name="T41" fmla="*/ 34 h 50"/>
                  <a:gd name="T42" fmla="*/ 84 w 86"/>
                  <a:gd name="T43" fmla="*/ 26 h 50"/>
                  <a:gd name="T44" fmla="*/ 64 w 86"/>
                  <a:gd name="T45" fmla="*/ 4 h 50"/>
                  <a:gd name="T46" fmla="*/ 48 w 86"/>
                  <a:gd name="T47" fmla="*/ 8 h 50"/>
                  <a:gd name="T48" fmla="*/ 26 w 86"/>
                  <a:gd name="T49" fmla="*/ 14 h 50"/>
                  <a:gd name="T50" fmla="*/ 20 w 86"/>
                  <a:gd name="T51" fmla="*/ 12 h 50"/>
                  <a:gd name="T52" fmla="*/ 16 w 86"/>
                  <a:gd name="T53" fmla="*/ 14 h 50"/>
                  <a:gd name="T54" fmla="*/ 8 w 86"/>
                  <a:gd name="T55" fmla="*/ 0 h 50"/>
                  <a:gd name="T56" fmla="*/ 8 w 86"/>
                  <a:gd name="T57" fmla="*/ 0 h 50"/>
                  <a:gd name="T58" fmla="*/ 22 w 86"/>
                  <a:gd name="T59" fmla="*/ 44 h 50"/>
                  <a:gd name="T60" fmla="*/ 20 w 86"/>
                  <a:gd name="T61" fmla="*/ 40 h 50"/>
                  <a:gd name="T62" fmla="*/ 20 w 86"/>
                  <a:gd name="T63"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6" h="50">
                    <a:moveTo>
                      <a:pt x="8" y="0"/>
                    </a:moveTo>
                    <a:lnTo>
                      <a:pt x="6" y="0"/>
                    </a:lnTo>
                    <a:lnTo>
                      <a:pt x="2" y="0"/>
                    </a:lnTo>
                    <a:lnTo>
                      <a:pt x="2" y="4"/>
                    </a:lnTo>
                    <a:lnTo>
                      <a:pt x="2" y="8"/>
                    </a:lnTo>
                    <a:lnTo>
                      <a:pt x="0" y="12"/>
                    </a:lnTo>
                    <a:lnTo>
                      <a:pt x="2" y="14"/>
                    </a:lnTo>
                    <a:lnTo>
                      <a:pt x="6" y="18"/>
                    </a:lnTo>
                    <a:lnTo>
                      <a:pt x="2" y="26"/>
                    </a:lnTo>
                    <a:lnTo>
                      <a:pt x="12" y="26"/>
                    </a:lnTo>
                    <a:lnTo>
                      <a:pt x="18" y="26"/>
                    </a:lnTo>
                    <a:lnTo>
                      <a:pt x="22" y="30"/>
                    </a:lnTo>
                    <a:lnTo>
                      <a:pt x="22" y="34"/>
                    </a:lnTo>
                    <a:lnTo>
                      <a:pt x="28" y="34"/>
                    </a:lnTo>
                    <a:lnTo>
                      <a:pt x="30" y="34"/>
                    </a:lnTo>
                    <a:lnTo>
                      <a:pt x="30" y="40"/>
                    </a:lnTo>
                    <a:lnTo>
                      <a:pt x="38" y="42"/>
                    </a:lnTo>
                    <a:lnTo>
                      <a:pt x="46" y="42"/>
                    </a:lnTo>
                    <a:lnTo>
                      <a:pt x="48" y="42"/>
                    </a:lnTo>
                    <a:lnTo>
                      <a:pt x="46" y="40"/>
                    </a:lnTo>
                    <a:lnTo>
                      <a:pt x="44" y="40"/>
                    </a:lnTo>
                    <a:lnTo>
                      <a:pt x="40" y="42"/>
                    </a:lnTo>
                    <a:lnTo>
                      <a:pt x="40" y="40"/>
                    </a:lnTo>
                    <a:lnTo>
                      <a:pt x="46" y="36"/>
                    </a:lnTo>
                    <a:lnTo>
                      <a:pt x="44" y="32"/>
                    </a:lnTo>
                    <a:lnTo>
                      <a:pt x="38" y="32"/>
                    </a:lnTo>
                    <a:lnTo>
                      <a:pt x="38" y="26"/>
                    </a:lnTo>
                    <a:lnTo>
                      <a:pt x="48" y="18"/>
                    </a:lnTo>
                    <a:lnTo>
                      <a:pt x="50" y="14"/>
                    </a:lnTo>
                    <a:lnTo>
                      <a:pt x="54" y="14"/>
                    </a:lnTo>
                    <a:lnTo>
                      <a:pt x="56" y="14"/>
                    </a:lnTo>
                    <a:lnTo>
                      <a:pt x="64" y="30"/>
                    </a:lnTo>
                    <a:lnTo>
                      <a:pt x="74" y="26"/>
                    </a:lnTo>
                    <a:lnTo>
                      <a:pt x="72" y="32"/>
                    </a:lnTo>
                    <a:lnTo>
                      <a:pt x="68" y="44"/>
                    </a:lnTo>
                    <a:lnTo>
                      <a:pt x="72" y="48"/>
                    </a:lnTo>
                    <a:lnTo>
                      <a:pt x="76" y="50"/>
                    </a:lnTo>
                    <a:lnTo>
                      <a:pt x="82" y="50"/>
                    </a:lnTo>
                    <a:lnTo>
                      <a:pt x="84" y="48"/>
                    </a:lnTo>
                    <a:lnTo>
                      <a:pt x="86" y="44"/>
                    </a:lnTo>
                    <a:lnTo>
                      <a:pt x="86" y="40"/>
                    </a:lnTo>
                    <a:lnTo>
                      <a:pt x="86" y="34"/>
                    </a:lnTo>
                    <a:lnTo>
                      <a:pt x="84" y="32"/>
                    </a:lnTo>
                    <a:lnTo>
                      <a:pt x="84" y="26"/>
                    </a:lnTo>
                    <a:lnTo>
                      <a:pt x="74" y="16"/>
                    </a:lnTo>
                    <a:lnTo>
                      <a:pt x="64" y="4"/>
                    </a:lnTo>
                    <a:lnTo>
                      <a:pt x="50" y="0"/>
                    </a:lnTo>
                    <a:lnTo>
                      <a:pt x="48" y="8"/>
                    </a:lnTo>
                    <a:lnTo>
                      <a:pt x="36" y="12"/>
                    </a:lnTo>
                    <a:lnTo>
                      <a:pt x="26" y="14"/>
                    </a:lnTo>
                    <a:lnTo>
                      <a:pt x="22" y="12"/>
                    </a:lnTo>
                    <a:lnTo>
                      <a:pt x="20" y="12"/>
                    </a:lnTo>
                    <a:lnTo>
                      <a:pt x="18" y="12"/>
                    </a:lnTo>
                    <a:lnTo>
                      <a:pt x="16" y="14"/>
                    </a:lnTo>
                    <a:lnTo>
                      <a:pt x="12" y="14"/>
                    </a:lnTo>
                    <a:lnTo>
                      <a:pt x="8" y="0"/>
                    </a:lnTo>
                    <a:lnTo>
                      <a:pt x="8" y="0"/>
                    </a:lnTo>
                    <a:lnTo>
                      <a:pt x="8" y="0"/>
                    </a:lnTo>
                    <a:close/>
                    <a:moveTo>
                      <a:pt x="20" y="40"/>
                    </a:moveTo>
                    <a:lnTo>
                      <a:pt x="22" y="44"/>
                    </a:lnTo>
                    <a:lnTo>
                      <a:pt x="22" y="42"/>
                    </a:lnTo>
                    <a:lnTo>
                      <a:pt x="20" y="40"/>
                    </a:lnTo>
                    <a:lnTo>
                      <a:pt x="20" y="40"/>
                    </a:lnTo>
                    <a:lnTo>
                      <a:pt x="20" y="4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7" name="Freeform 1742"/>
              <p:cNvSpPr>
                <a:spLocks noEditPoints="1"/>
              </p:cNvSpPr>
              <p:nvPr/>
            </p:nvSpPr>
            <p:spPr bwMode="auto">
              <a:xfrm>
                <a:off x="7146925" y="4019550"/>
                <a:ext cx="95250" cy="107950"/>
              </a:xfrm>
              <a:custGeom>
                <a:avLst/>
                <a:gdLst>
                  <a:gd name="T0" fmla="*/ 24 w 60"/>
                  <a:gd name="T1" fmla="*/ 62 h 68"/>
                  <a:gd name="T2" fmla="*/ 24 w 60"/>
                  <a:gd name="T3" fmla="*/ 62 h 68"/>
                  <a:gd name="T4" fmla="*/ 22 w 60"/>
                  <a:gd name="T5" fmla="*/ 54 h 68"/>
                  <a:gd name="T6" fmla="*/ 22 w 60"/>
                  <a:gd name="T7" fmla="*/ 52 h 68"/>
                  <a:gd name="T8" fmla="*/ 24 w 60"/>
                  <a:gd name="T9" fmla="*/ 52 h 68"/>
                  <a:gd name="T10" fmla="*/ 28 w 60"/>
                  <a:gd name="T11" fmla="*/ 54 h 68"/>
                  <a:gd name="T12" fmla="*/ 32 w 60"/>
                  <a:gd name="T13" fmla="*/ 56 h 68"/>
                  <a:gd name="T14" fmla="*/ 36 w 60"/>
                  <a:gd name="T15" fmla="*/ 66 h 68"/>
                  <a:gd name="T16" fmla="*/ 42 w 60"/>
                  <a:gd name="T17" fmla="*/ 66 h 68"/>
                  <a:gd name="T18" fmla="*/ 44 w 60"/>
                  <a:gd name="T19" fmla="*/ 68 h 68"/>
                  <a:gd name="T20" fmla="*/ 48 w 60"/>
                  <a:gd name="T21" fmla="*/ 68 h 68"/>
                  <a:gd name="T22" fmla="*/ 50 w 60"/>
                  <a:gd name="T23" fmla="*/ 68 h 68"/>
                  <a:gd name="T24" fmla="*/ 50 w 60"/>
                  <a:gd name="T25" fmla="*/ 66 h 68"/>
                  <a:gd name="T26" fmla="*/ 60 w 60"/>
                  <a:gd name="T27" fmla="*/ 0 h 68"/>
                  <a:gd name="T28" fmla="*/ 50 w 60"/>
                  <a:gd name="T29" fmla="*/ 4 h 68"/>
                  <a:gd name="T30" fmla="*/ 44 w 60"/>
                  <a:gd name="T31" fmla="*/ 6 h 68"/>
                  <a:gd name="T32" fmla="*/ 42 w 60"/>
                  <a:gd name="T33" fmla="*/ 8 h 68"/>
                  <a:gd name="T34" fmla="*/ 40 w 60"/>
                  <a:gd name="T35" fmla="*/ 10 h 68"/>
                  <a:gd name="T36" fmla="*/ 32 w 60"/>
                  <a:gd name="T37" fmla="*/ 14 h 68"/>
                  <a:gd name="T38" fmla="*/ 28 w 60"/>
                  <a:gd name="T39" fmla="*/ 14 h 68"/>
                  <a:gd name="T40" fmla="*/ 24 w 60"/>
                  <a:gd name="T41" fmla="*/ 14 h 68"/>
                  <a:gd name="T42" fmla="*/ 22 w 60"/>
                  <a:gd name="T43" fmla="*/ 10 h 68"/>
                  <a:gd name="T44" fmla="*/ 16 w 60"/>
                  <a:gd name="T45" fmla="*/ 10 h 68"/>
                  <a:gd name="T46" fmla="*/ 6 w 60"/>
                  <a:gd name="T47" fmla="*/ 16 h 68"/>
                  <a:gd name="T48" fmla="*/ 6 w 60"/>
                  <a:gd name="T49" fmla="*/ 20 h 68"/>
                  <a:gd name="T50" fmla="*/ 6 w 60"/>
                  <a:gd name="T51" fmla="*/ 28 h 68"/>
                  <a:gd name="T52" fmla="*/ 4 w 60"/>
                  <a:gd name="T53" fmla="*/ 30 h 68"/>
                  <a:gd name="T54" fmla="*/ 0 w 60"/>
                  <a:gd name="T55" fmla="*/ 30 h 68"/>
                  <a:gd name="T56" fmla="*/ 0 w 60"/>
                  <a:gd name="T57" fmla="*/ 34 h 68"/>
                  <a:gd name="T58" fmla="*/ 0 w 60"/>
                  <a:gd name="T59" fmla="*/ 38 h 68"/>
                  <a:gd name="T60" fmla="*/ 4 w 60"/>
                  <a:gd name="T61" fmla="*/ 42 h 68"/>
                  <a:gd name="T62" fmla="*/ 8 w 60"/>
                  <a:gd name="T63" fmla="*/ 44 h 68"/>
                  <a:gd name="T64" fmla="*/ 10 w 60"/>
                  <a:gd name="T65" fmla="*/ 52 h 68"/>
                  <a:gd name="T66" fmla="*/ 14 w 60"/>
                  <a:gd name="T67" fmla="*/ 56 h 68"/>
                  <a:gd name="T68" fmla="*/ 16 w 60"/>
                  <a:gd name="T69" fmla="*/ 58 h 68"/>
                  <a:gd name="T70" fmla="*/ 18 w 60"/>
                  <a:gd name="T71" fmla="*/ 62 h 68"/>
                  <a:gd name="T72" fmla="*/ 24 w 60"/>
                  <a:gd name="T73" fmla="*/ 62 h 68"/>
                  <a:gd name="T74" fmla="*/ 24 w 60"/>
                  <a:gd name="T75" fmla="*/ 62 h 68"/>
                  <a:gd name="T76" fmla="*/ 24 w 60"/>
                  <a:gd name="T77" fmla="*/ 62 h 68"/>
                  <a:gd name="T78" fmla="*/ 14 w 60"/>
                  <a:gd name="T79" fmla="*/ 42 h 68"/>
                  <a:gd name="T80" fmla="*/ 14 w 60"/>
                  <a:gd name="T81" fmla="*/ 42 h 68"/>
                  <a:gd name="T82" fmla="*/ 16 w 60"/>
                  <a:gd name="T83" fmla="*/ 44 h 68"/>
                  <a:gd name="T84" fmla="*/ 18 w 60"/>
                  <a:gd name="T85" fmla="*/ 44 h 68"/>
                  <a:gd name="T86" fmla="*/ 16 w 60"/>
                  <a:gd name="T87" fmla="*/ 46 h 68"/>
                  <a:gd name="T88" fmla="*/ 14 w 60"/>
                  <a:gd name="T89" fmla="*/ 46 h 68"/>
                  <a:gd name="T90" fmla="*/ 10 w 60"/>
                  <a:gd name="T91" fmla="*/ 44 h 68"/>
                  <a:gd name="T92" fmla="*/ 14 w 60"/>
                  <a:gd name="T93" fmla="*/ 42 h 68"/>
                  <a:gd name="T94" fmla="*/ 14 w 60"/>
                  <a:gd name="T95" fmla="*/ 42 h 68"/>
                  <a:gd name="T96" fmla="*/ 14 w 60"/>
                  <a:gd name="T97"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 h="68">
                    <a:moveTo>
                      <a:pt x="24" y="62"/>
                    </a:moveTo>
                    <a:lnTo>
                      <a:pt x="24" y="62"/>
                    </a:lnTo>
                    <a:lnTo>
                      <a:pt x="22" y="54"/>
                    </a:lnTo>
                    <a:lnTo>
                      <a:pt x="22" y="52"/>
                    </a:lnTo>
                    <a:lnTo>
                      <a:pt x="24" y="52"/>
                    </a:lnTo>
                    <a:lnTo>
                      <a:pt x="28" y="54"/>
                    </a:lnTo>
                    <a:lnTo>
                      <a:pt x="32" y="56"/>
                    </a:lnTo>
                    <a:lnTo>
                      <a:pt x="36" y="66"/>
                    </a:lnTo>
                    <a:lnTo>
                      <a:pt x="42" y="66"/>
                    </a:lnTo>
                    <a:lnTo>
                      <a:pt x="44" y="68"/>
                    </a:lnTo>
                    <a:lnTo>
                      <a:pt x="48" y="68"/>
                    </a:lnTo>
                    <a:lnTo>
                      <a:pt x="50" y="68"/>
                    </a:lnTo>
                    <a:lnTo>
                      <a:pt x="50" y="66"/>
                    </a:lnTo>
                    <a:lnTo>
                      <a:pt x="60" y="0"/>
                    </a:lnTo>
                    <a:lnTo>
                      <a:pt x="50" y="4"/>
                    </a:lnTo>
                    <a:lnTo>
                      <a:pt x="44" y="6"/>
                    </a:lnTo>
                    <a:lnTo>
                      <a:pt x="42" y="8"/>
                    </a:lnTo>
                    <a:lnTo>
                      <a:pt x="40" y="10"/>
                    </a:lnTo>
                    <a:lnTo>
                      <a:pt x="32" y="14"/>
                    </a:lnTo>
                    <a:lnTo>
                      <a:pt x="28" y="14"/>
                    </a:lnTo>
                    <a:lnTo>
                      <a:pt x="24" y="14"/>
                    </a:lnTo>
                    <a:lnTo>
                      <a:pt x="22" y="10"/>
                    </a:lnTo>
                    <a:lnTo>
                      <a:pt x="16" y="10"/>
                    </a:lnTo>
                    <a:lnTo>
                      <a:pt x="6" y="16"/>
                    </a:lnTo>
                    <a:lnTo>
                      <a:pt x="6" y="20"/>
                    </a:lnTo>
                    <a:lnTo>
                      <a:pt x="6" y="28"/>
                    </a:lnTo>
                    <a:lnTo>
                      <a:pt x="4" y="30"/>
                    </a:lnTo>
                    <a:lnTo>
                      <a:pt x="0" y="30"/>
                    </a:lnTo>
                    <a:lnTo>
                      <a:pt x="0" y="34"/>
                    </a:lnTo>
                    <a:lnTo>
                      <a:pt x="0" y="38"/>
                    </a:lnTo>
                    <a:lnTo>
                      <a:pt x="4" y="42"/>
                    </a:lnTo>
                    <a:lnTo>
                      <a:pt x="8" y="44"/>
                    </a:lnTo>
                    <a:lnTo>
                      <a:pt x="10" y="52"/>
                    </a:lnTo>
                    <a:lnTo>
                      <a:pt x="14" y="56"/>
                    </a:lnTo>
                    <a:lnTo>
                      <a:pt x="16" y="58"/>
                    </a:lnTo>
                    <a:lnTo>
                      <a:pt x="18" y="62"/>
                    </a:lnTo>
                    <a:lnTo>
                      <a:pt x="24" y="62"/>
                    </a:lnTo>
                    <a:lnTo>
                      <a:pt x="24" y="62"/>
                    </a:lnTo>
                    <a:lnTo>
                      <a:pt x="24" y="62"/>
                    </a:lnTo>
                    <a:close/>
                    <a:moveTo>
                      <a:pt x="14" y="42"/>
                    </a:moveTo>
                    <a:lnTo>
                      <a:pt x="14" y="42"/>
                    </a:lnTo>
                    <a:lnTo>
                      <a:pt x="16" y="44"/>
                    </a:lnTo>
                    <a:lnTo>
                      <a:pt x="18" y="44"/>
                    </a:lnTo>
                    <a:lnTo>
                      <a:pt x="16" y="46"/>
                    </a:lnTo>
                    <a:lnTo>
                      <a:pt x="14" y="46"/>
                    </a:lnTo>
                    <a:lnTo>
                      <a:pt x="10" y="44"/>
                    </a:lnTo>
                    <a:lnTo>
                      <a:pt x="14" y="42"/>
                    </a:lnTo>
                    <a:lnTo>
                      <a:pt x="14" y="42"/>
                    </a:lnTo>
                    <a:lnTo>
                      <a:pt x="14" y="4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8" name="Freeform 1743"/>
              <p:cNvSpPr>
                <a:spLocks/>
              </p:cNvSpPr>
              <p:nvPr/>
            </p:nvSpPr>
            <p:spPr bwMode="auto">
              <a:xfrm>
                <a:off x="6461125" y="3479800"/>
                <a:ext cx="688975" cy="527050"/>
              </a:xfrm>
              <a:custGeom>
                <a:avLst/>
                <a:gdLst>
                  <a:gd name="T0" fmla="*/ 8 w 434"/>
                  <a:gd name="T1" fmla="*/ 22 h 332"/>
                  <a:gd name="T2" fmla="*/ 28 w 434"/>
                  <a:gd name="T3" fmla="*/ 60 h 332"/>
                  <a:gd name="T4" fmla="*/ 28 w 434"/>
                  <a:gd name="T5" fmla="*/ 100 h 332"/>
                  <a:gd name="T6" fmla="*/ 64 w 434"/>
                  <a:gd name="T7" fmla="*/ 132 h 332"/>
                  <a:gd name="T8" fmla="*/ 72 w 434"/>
                  <a:gd name="T9" fmla="*/ 158 h 332"/>
                  <a:gd name="T10" fmla="*/ 98 w 434"/>
                  <a:gd name="T11" fmla="*/ 186 h 332"/>
                  <a:gd name="T12" fmla="*/ 108 w 434"/>
                  <a:gd name="T13" fmla="*/ 180 h 332"/>
                  <a:gd name="T14" fmla="*/ 92 w 434"/>
                  <a:gd name="T15" fmla="*/ 166 h 332"/>
                  <a:gd name="T16" fmla="*/ 86 w 434"/>
                  <a:gd name="T17" fmla="*/ 136 h 332"/>
                  <a:gd name="T18" fmla="*/ 68 w 434"/>
                  <a:gd name="T19" fmla="*/ 106 h 332"/>
                  <a:gd name="T20" fmla="*/ 50 w 434"/>
                  <a:gd name="T21" fmla="*/ 62 h 332"/>
                  <a:gd name="T22" fmla="*/ 32 w 434"/>
                  <a:gd name="T23" fmla="*/ 24 h 332"/>
                  <a:gd name="T24" fmla="*/ 54 w 434"/>
                  <a:gd name="T25" fmla="*/ 32 h 332"/>
                  <a:gd name="T26" fmla="*/ 68 w 434"/>
                  <a:gd name="T27" fmla="*/ 60 h 332"/>
                  <a:gd name="T28" fmla="*/ 82 w 434"/>
                  <a:gd name="T29" fmla="*/ 82 h 332"/>
                  <a:gd name="T30" fmla="*/ 98 w 434"/>
                  <a:gd name="T31" fmla="*/ 108 h 332"/>
                  <a:gd name="T32" fmla="*/ 116 w 434"/>
                  <a:gd name="T33" fmla="*/ 126 h 332"/>
                  <a:gd name="T34" fmla="*/ 136 w 434"/>
                  <a:gd name="T35" fmla="*/ 162 h 332"/>
                  <a:gd name="T36" fmla="*/ 146 w 434"/>
                  <a:gd name="T37" fmla="*/ 176 h 332"/>
                  <a:gd name="T38" fmla="*/ 164 w 434"/>
                  <a:gd name="T39" fmla="*/ 202 h 332"/>
                  <a:gd name="T40" fmla="*/ 168 w 434"/>
                  <a:gd name="T41" fmla="*/ 250 h 332"/>
                  <a:gd name="T42" fmla="*/ 186 w 434"/>
                  <a:gd name="T43" fmla="*/ 268 h 332"/>
                  <a:gd name="T44" fmla="*/ 230 w 434"/>
                  <a:gd name="T45" fmla="*/ 298 h 332"/>
                  <a:gd name="T46" fmla="*/ 270 w 434"/>
                  <a:gd name="T47" fmla="*/ 322 h 332"/>
                  <a:gd name="T48" fmla="*/ 324 w 434"/>
                  <a:gd name="T49" fmla="*/ 320 h 332"/>
                  <a:gd name="T50" fmla="*/ 348 w 434"/>
                  <a:gd name="T51" fmla="*/ 324 h 332"/>
                  <a:gd name="T52" fmla="*/ 358 w 434"/>
                  <a:gd name="T53" fmla="*/ 322 h 332"/>
                  <a:gd name="T54" fmla="*/ 378 w 434"/>
                  <a:gd name="T55" fmla="*/ 304 h 332"/>
                  <a:gd name="T56" fmla="*/ 378 w 434"/>
                  <a:gd name="T57" fmla="*/ 280 h 332"/>
                  <a:gd name="T58" fmla="*/ 414 w 434"/>
                  <a:gd name="T59" fmla="*/ 276 h 332"/>
                  <a:gd name="T60" fmla="*/ 424 w 434"/>
                  <a:gd name="T61" fmla="*/ 278 h 332"/>
                  <a:gd name="T62" fmla="*/ 434 w 434"/>
                  <a:gd name="T63" fmla="*/ 224 h 332"/>
                  <a:gd name="T64" fmla="*/ 412 w 434"/>
                  <a:gd name="T65" fmla="*/ 216 h 332"/>
                  <a:gd name="T66" fmla="*/ 380 w 434"/>
                  <a:gd name="T67" fmla="*/ 258 h 332"/>
                  <a:gd name="T68" fmla="*/ 368 w 434"/>
                  <a:gd name="T69" fmla="*/ 272 h 332"/>
                  <a:gd name="T70" fmla="*/ 344 w 434"/>
                  <a:gd name="T71" fmla="*/ 278 h 332"/>
                  <a:gd name="T72" fmla="*/ 332 w 434"/>
                  <a:gd name="T73" fmla="*/ 286 h 332"/>
                  <a:gd name="T74" fmla="*/ 314 w 434"/>
                  <a:gd name="T75" fmla="*/ 276 h 332"/>
                  <a:gd name="T76" fmla="*/ 290 w 434"/>
                  <a:gd name="T77" fmla="*/ 244 h 332"/>
                  <a:gd name="T78" fmla="*/ 280 w 434"/>
                  <a:gd name="T79" fmla="*/ 206 h 332"/>
                  <a:gd name="T80" fmla="*/ 278 w 434"/>
                  <a:gd name="T81" fmla="*/ 176 h 332"/>
                  <a:gd name="T82" fmla="*/ 286 w 434"/>
                  <a:gd name="T83" fmla="*/ 150 h 332"/>
                  <a:gd name="T84" fmla="*/ 280 w 434"/>
                  <a:gd name="T85" fmla="*/ 132 h 332"/>
                  <a:gd name="T86" fmla="*/ 258 w 434"/>
                  <a:gd name="T87" fmla="*/ 116 h 332"/>
                  <a:gd name="T88" fmla="*/ 242 w 434"/>
                  <a:gd name="T89" fmla="*/ 88 h 332"/>
                  <a:gd name="T90" fmla="*/ 226 w 434"/>
                  <a:gd name="T91" fmla="*/ 60 h 332"/>
                  <a:gd name="T92" fmla="*/ 206 w 434"/>
                  <a:gd name="T93" fmla="*/ 58 h 332"/>
                  <a:gd name="T94" fmla="*/ 182 w 434"/>
                  <a:gd name="T95" fmla="*/ 60 h 332"/>
                  <a:gd name="T96" fmla="*/ 168 w 434"/>
                  <a:gd name="T97" fmla="*/ 36 h 332"/>
                  <a:gd name="T98" fmla="*/ 124 w 434"/>
                  <a:gd name="T99" fmla="*/ 18 h 332"/>
                  <a:gd name="T100" fmla="*/ 0 w 434"/>
                  <a:gd name="T101"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332">
                    <a:moveTo>
                      <a:pt x="0" y="4"/>
                    </a:moveTo>
                    <a:lnTo>
                      <a:pt x="0" y="4"/>
                    </a:lnTo>
                    <a:lnTo>
                      <a:pt x="0" y="14"/>
                    </a:lnTo>
                    <a:lnTo>
                      <a:pt x="4" y="22"/>
                    </a:lnTo>
                    <a:lnTo>
                      <a:pt x="8" y="22"/>
                    </a:lnTo>
                    <a:lnTo>
                      <a:pt x="8" y="26"/>
                    </a:lnTo>
                    <a:lnTo>
                      <a:pt x="10" y="32"/>
                    </a:lnTo>
                    <a:lnTo>
                      <a:pt x="10" y="42"/>
                    </a:lnTo>
                    <a:lnTo>
                      <a:pt x="22" y="52"/>
                    </a:lnTo>
                    <a:lnTo>
                      <a:pt x="28" y="60"/>
                    </a:lnTo>
                    <a:lnTo>
                      <a:pt x="36" y="62"/>
                    </a:lnTo>
                    <a:lnTo>
                      <a:pt x="42" y="68"/>
                    </a:lnTo>
                    <a:lnTo>
                      <a:pt x="42" y="78"/>
                    </a:lnTo>
                    <a:lnTo>
                      <a:pt x="44" y="98"/>
                    </a:lnTo>
                    <a:lnTo>
                      <a:pt x="28" y="100"/>
                    </a:lnTo>
                    <a:lnTo>
                      <a:pt x="46" y="114"/>
                    </a:lnTo>
                    <a:lnTo>
                      <a:pt x="46" y="116"/>
                    </a:lnTo>
                    <a:lnTo>
                      <a:pt x="54" y="118"/>
                    </a:lnTo>
                    <a:lnTo>
                      <a:pt x="62" y="122"/>
                    </a:lnTo>
                    <a:lnTo>
                      <a:pt x="64" y="132"/>
                    </a:lnTo>
                    <a:lnTo>
                      <a:pt x="70" y="132"/>
                    </a:lnTo>
                    <a:lnTo>
                      <a:pt x="72" y="136"/>
                    </a:lnTo>
                    <a:lnTo>
                      <a:pt x="72" y="144"/>
                    </a:lnTo>
                    <a:lnTo>
                      <a:pt x="70" y="150"/>
                    </a:lnTo>
                    <a:lnTo>
                      <a:pt x="72" y="158"/>
                    </a:lnTo>
                    <a:lnTo>
                      <a:pt x="78" y="160"/>
                    </a:lnTo>
                    <a:lnTo>
                      <a:pt x="82" y="162"/>
                    </a:lnTo>
                    <a:lnTo>
                      <a:pt x="82" y="168"/>
                    </a:lnTo>
                    <a:lnTo>
                      <a:pt x="92" y="178"/>
                    </a:lnTo>
                    <a:lnTo>
                      <a:pt x="98" y="186"/>
                    </a:lnTo>
                    <a:lnTo>
                      <a:pt x="104" y="194"/>
                    </a:lnTo>
                    <a:lnTo>
                      <a:pt x="106" y="190"/>
                    </a:lnTo>
                    <a:lnTo>
                      <a:pt x="108" y="188"/>
                    </a:lnTo>
                    <a:lnTo>
                      <a:pt x="108" y="186"/>
                    </a:lnTo>
                    <a:lnTo>
                      <a:pt x="108" y="180"/>
                    </a:lnTo>
                    <a:lnTo>
                      <a:pt x="104" y="176"/>
                    </a:lnTo>
                    <a:lnTo>
                      <a:pt x="98" y="172"/>
                    </a:lnTo>
                    <a:lnTo>
                      <a:pt x="98" y="170"/>
                    </a:lnTo>
                    <a:lnTo>
                      <a:pt x="98" y="168"/>
                    </a:lnTo>
                    <a:lnTo>
                      <a:pt x="92" y="166"/>
                    </a:lnTo>
                    <a:lnTo>
                      <a:pt x="90" y="166"/>
                    </a:lnTo>
                    <a:lnTo>
                      <a:pt x="90" y="160"/>
                    </a:lnTo>
                    <a:lnTo>
                      <a:pt x="92" y="154"/>
                    </a:lnTo>
                    <a:lnTo>
                      <a:pt x="88" y="154"/>
                    </a:lnTo>
                    <a:lnTo>
                      <a:pt x="86" y="136"/>
                    </a:lnTo>
                    <a:lnTo>
                      <a:pt x="80" y="118"/>
                    </a:lnTo>
                    <a:lnTo>
                      <a:pt x="72" y="116"/>
                    </a:lnTo>
                    <a:lnTo>
                      <a:pt x="72" y="112"/>
                    </a:lnTo>
                    <a:lnTo>
                      <a:pt x="72" y="106"/>
                    </a:lnTo>
                    <a:lnTo>
                      <a:pt x="68" y="106"/>
                    </a:lnTo>
                    <a:lnTo>
                      <a:pt x="62" y="94"/>
                    </a:lnTo>
                    <a:lnTo>
                      <a:pt x="60" y="80"/>
                    </a:lnTo>
                    <a:lnTo>
                      <a:pt x="52" y="80"/>
                    </a:lnTo>
                    <a:lnTo>
                      <a:pt x="52" y="70"/>
                    </a:lnTo>
                    <a:lnTo>
                      <a:pt x="50" y="62"/>
                    </a:lnTo>
                    <a:lnTo>
                      <a:pt x="44" y="62"/>
                    </a:lnTo>
                    <a:lnTo>
                      <a:pt x="36" y="42"/>
                    </a:lnTo>
                    <a:lnTo>
                      <a:pt x="28" y="34"/>
                    </a:lnTo>
                    <a:lnTo>
                      <a:pt x="32" y="30"/>
                    </a:lnTo>
                    <a:lnTo>
                      <a:pt x="32" y="24"/>
                    </a:lnTo>
                    <a:lnTo>
                      <a:pt x="44" y="30"/>
                    </a:lnTo>
                    <a:lnTo>
                      <a:pt x="46" y="30"/>
                    </a:lnTo>
                    <a:lnTo>
                      <a:pt x="46" y="26"/>
                    </a:lnTo>
                    <a:lnTo>
                      <a:pt x="54" y="26"/>
                    </a:lnTo>
                    <a:lnTo>
                      <a:pt x="54" y="32"/>
                    </a:lnTo>
                    <a:lnTo>
                      <a:pt x="60" y="32"/>
                    </a:lnTo>
                    <a:lnTo>
                      <a:pt x="58" y="40"/>
                    </a:lnTo>
                    <a:lnTo>
                      <a:pt x="58" y="44"/>
                    </a:lnTo>
                    <a:lnTo>
                      <a:pt x="64" y="52"/>
                    </a:lnTo>
                    <a:lnTo>
                      <a:pt x="68" y="60"/>
                    </a:lnTo>
                    <a:lnTo>
                      <a:pt x="68" y="64"/>
                    </a:lnTo>
                    <a:lnTo>
                      <a:pt x="80" y="76"/>
                    </a:lnTo>
                    <a:lnTo>
                      <a:pt x="80" y="80"/>
                    </a:lnTo>
                    <a:lnTo>
                      <a:pt x="80" y="82"/>
                    </a:lnTo>
                    <a:lnTo>
                      <a:pt x="82" y="82"/>
                    </a:lnTo>
                    <a:lnTo>
                      <a:pt x="88" y="90"/>
                    </a:lnTo>
                    <a:lnTo>
                      <a:pt x="92" y="98"/>
                    </a:lnTo>
                    <a:lnTo>
                      <a:pt x="98" y="98"/>
                    </a:lnTo>
                    <a:lnTo>
                      <a:pt x="100" y="104"/>
                    </a:lnTo>
                    <a:lnTo>
                      <a:pt x="98" y="108"/>
                    </a:lnTo>
                    <a:lnTo>
                      <a:pt x="104" y="108"/>
                    </a:lnTo>
                    <a:lnTo>
                      <a:pt x="106" y="112"/>
                    </a:lnTo>
                    <a:lnTo>
                      <a:pt x="108" y="118"/>
                    </a:lnTo>
                    <a:lnTo>
                      <a:pt x="118" y="124"/>
                    </a:lnTo>
                    <a:lnTo>
                      <a:pt x="116" y="126"/>
                    </a:lnTo>
                    <a:lnTo>
                      <a:pt x="114" y="132"/>
                    </a:lnTo>
                    <a:lnTo>
                      <a:pt x="114" y="136"/>
                    </a:lnTo>
                    <a:lnTo>
                      <a:pt x="124" y="144"/>
                    </a:lnTo>
                    <a:lnTo>
                      <a:pt x="134" y="154"/>
                    </a:lnTo>
                    <a:lnTo>
                      <a:pt x="136" y="162"/>
                    </a:lnTo>
                    <a:lnTo>
                      <a:pt x="140" y="168"/>
                    </a:lnTo>
                    <a:lnTo>
                      <a:pt x="144" y="168"/>
                    </a:lnTo>
                    <a:lnTo>
                      <a:pt x="146" y="168"/>
                    </a:lnTo>
                    <a:lnTo>
                      <a:pt x="146" y="172"/>
                    </a:lnTo>
                    <a:lnTo>
                      <a:pt x="146" y="176"/>
                    </a:lnTo>
                    <a:lnTo>
                      <a:pt x="152" y="176"/>
                    </a:lnTo>
                    <a:lnTo>
                      <a:pt x="158" y="186"/>
                    </a:lnTo>
                    <a:lnTo>
                      <a:pt x="158" y="190"/>
                    </a:lnTo>
                    <a:lnTo>
                      <a:pt x="158" y="194"/>
                    </a:lnTo>
                    <a:lnTo>
                      <a:pt x="164" y="202"/>
                    </a:lnTo>
                    <a:lnTo>
                      <a:pt x="170" y="212"/>
                    </a:lnTo>
                    <a:lnTo>
                      <a:pt x="172" y="220"/>
                    </a:lnTo>
                    <a:lnTo>
                      <a:pt x="172" y="226"/>
                    </a:lnTo>
                    <a:lnTo>
                      <a:pt x="170" y="236"/>
                    </a:lnTo>
                    <a:lnTo>
                      <a:pt x="168" y="250"/>
                    </a:lnTo>
                    <a:lnTo>
                      <a:pt x="168" y="254"/>
                    </a:lnTo>
                    <a:lnTo>
                      <a:pt x="170" y="260"/>
                    </a:lnTo>
                    <a:lnTo>
                      <a:pt x="176" y="262"/>
                    </a:lnTo>
                    <a:lnTo>
                      <a:pt x="178" y="266"/>
                    </a:lnTo>
                    <a:lnTo>
                      <a:pt x="186" y="268"/>
                    </a:lnTo>
                    <a:lnTo>
                      <a:pt x="200" y="288"/>
                    </a:lnTo>
                    <a:lnTo>
                      <a:pt x="206" y="288"/>
                    </a:lnTo>
                    <a:lnTo>
                      <a:pt x="212" y="290"/>
                    </a:lnTo>
                    <a:lnTo>
                      <a:pt x="222" y="290"/>
                    </a:lnTo>
                    <a:lnTo>
                      <a:pt x="230" y="298"/>
                    </a:lnTo>
                    <a:lnTo>
                      <a:pt x="240" y="308"/>
                    </a:lnTo>
                    <a:lnTo>
                      <a:pt x="250" y="308"/>
                    </a:lnTo>
                    <a:lnTo>
                      <a:pt x="260" y="312"/>
                    </a:lnTo>
                    <a:lnTo>
                      <a:pt x="264" y="316"/>
                    </a:lnTo>
                    <a:lnTo>
                      <a:pt x="270" y="322"/>
                    </a:lnTo>
                    <a:lnTo>
                      <a:pt x="290" y="326"/>
                    </a:lnTo>
                    <a:lnTo>
                      <a:pt x="298" y="324"/>
                    </a:lnTo>
                    <a:lnTo>
                      <a:pt x="306" y="322"/>
                    </a:lnTo>
                    <a:lnTo>
                      <a:pt x="314" y="320"/>
                    </a:lnTo>
                    <a:lnTo>
                      <a:pt x="324" y="320"/>
                    </a:lnTo>
                    <a:lnTo>
                      <a:pt x="340" y="324"/>
                    </a:lnTo>
                    <a:lnTo>
                      <a:pt x="340" y="320"/>
                    </a:lnTo>
                    <a:lnTo>
                      <a:pt x="342" y="320"/>
                    </a:lnTo>
                    <a:lnTo>
                      <a:pt x="344" y="322"/>
                    </a:lnTo>
                    <a:lnTo>
                      <a:pt x="348" y="324"/>
                    </a:lnTo>
                    <a:lnTo>
                      <a:pt x="352" y="332"/>
                    </a:lnTo>
                    <a:lnTo>
                      <a:pt x="354" y="330"/>
                    </a:lnTo>
                    <a:lnTo>
                      <a:pt x="358" y="326"/>
                    </a:lnTo>
                    <a:lnTo>
                      <a:pt x="354" y="326"/>
                    </a:lnTo>
                    <a:lnTo>
                      <a:pt x="358" y="322"/>
                    </a:lnTo>
                    <a:lnTo>
                      <a:pt x="360" y="316"/>
                    </a:lnTo>
                    <a:lnTo>
                      <a:pt x="366" y="312"/>
                    </a:lnTo>
                    <a:lnTo>
                      <a:pt x="384" y="312"/>
                    </a:lnTo>
                    <a:lnTo>
                      <a:pt x="380" y="308"/>
                    </a:lnTo>
                    <a:lnTo>
                      <a:pt x="378" y="304"/>
                    </a:lnTo>
                    <a:lnTo>
                      <a:pt x="372" y="298"/>
                    </a:lnTo>
                    <a:lnTo>
                      <a:pt x="370" y="294"/>
                    </a:lnTo>
                    <a:lnTo>
                      <a:pt x="370" y="288"/>
                    </a:lnTo>
                    <a:lnTo>
                      <a:pt x="376" y="288"/>
                    </a:lnTo>
                    <a:lnTo>
                      <a:pt x="378" y="280"/>
                    </a:lnTo>
                    <a:lnTo>
                      <a:pt x="404" y="280"/>
                    </a:lnTo>
                    <a:lnTo>
                      <a:pt x="408" y="278"/>
                    </a:lnTo>
                    <a:lnTo>
                      <a:pt x="408" y="276"/>
                    </a:lnTo>
                    <a:lnTo>
                      <a:pt x="412" y="276"/>
                    </a:lnTo>
                    <a:lnTo>
                      <a:pt x="414" y="276"/>
                    </a:lnTo>
                    <a:lnTo>
                      <a:pt x="414" y="272"/>
                    </a:lnTo>
                    <a:lnTo>
                      <a:pt x="416" y="272"/>
                    </a:lnTo>
                    <a:lnTo>
                      <a:pt x="420" y="270"/>
                    </a:lnTo>
                    <a:lnTo>
                      <a:pt x="420" y="276"/>
                    </a:lnTo>
                    <a:lnTo>
                      <a:pt x="424" y="278"/>
                    </a:lnTo>
                    <a:lnTo>
                      <a:pt x="426" y="278"/>
                    </a:lnTo>
                    <a:lnTo>
                      <a:pt x="426" y="276"/>
                    </a:lnTo>
                    <a:lnTo>
                      <a:pt x="426" y="262"/>
                    </a:lnTo>
                    <a:lnTo>
                      <a:pt x="432" y="240"/>
                    </a:lnTo>
                    <a:lnTo>
                      <a:pt x="434" y="224"/>
                    </a:lnTo>
                    <a:lnTo>
                      <a:pt x="434" y="220"/>
                    </a:lnTo>
                    <a:lnTo>
                      <a:pt x="432" y="216"/>
                    </a:lnTo>
                    <a:lnTo>
                      <a:pt x="430" y="214"/>
                    </a:lnTo>
                    <a:lnTo>
                      <a:pt x="422" y="214"/>
                    </a:lnTo>
                    <a:lnTo>
                      <a:pt x="412" y="216"/>
                    </a:lnTo>
                    <a:lnTo>
                      <a:pt x="388" y="226"/>
                    </a:lnTo>
                    <a:lnTo>
                      <a:pt x="388" y="240"/>
                    </a:lnTo>
                    <a:lnTo>
                      <a:pt x="386" y="250"/>
                    </a:lnTo>
                    <a:lnTo>
                      <a:pt x="380" y="252"/>
                    </a:lnTo>
                    <a:lnTo>
                      <a:pt x="380" y="258"/>
                    </a:lnTo>
                    <a:lnTo>
                      <a:pt x="380" y="262"/>
                    </a:lnTo>
                    <a:lnTo>
                      <a:pt x="376" y="266"/>
                    </a:lnTo>
                    <a:lnTo>
                      <a:pt x="372" y="272"/>
                    </a:lnTo>
                    <a:lnTo>
                      <a:pt x="370" y="272"/>
                    </a:lnTo>
                    <a:lnTo>
                      <a:pt x="368" y="272"/>
                    </a:lnTo>
                    <a:lnTo>
                      <a:pt x="366" y="272"/>
                    </a:lnTo>
                    <a:lnTo>
                      <a:pt x="366" y="270"/>
                    </a:lnTo>
                    <a:lnTo>
                      <a:pt x="354" y="270"/>
                    </a:lnTo>
                    <a:lnTo>
                      <a:pt x="350" y="276"/>
                    </a:lnTo>
                    <a:lnTo>
                      <a:pt x="344" y="278"/>
                    </a:lnTo>
                    <a:lnTo>
                      <a:pt x="340" y="278"/>
                    </a:lnTo>
                    <a:lnTo>
                      <a:pt x="336" y="284"/>
                    </a:lnTo>
                    <a:lnTo>
                      <a:pt x="336" y="286"/>
                    </a:lnTo>
                    <a:lnTo>
                      <a:pt x="334" y="286"/>
                    </a:lnTo>
                    <a:lnTo>
                      <a:pt x="332" y="286"/>
                    </a:lnTo>
                    <a:lnTo>
                      <a:pt x="334" y="284"/>
                    </a:lnTo>
                    <a:lnTo>
                      <a:pt x="330" y="284"/>
                    </a:lnTo>
                    <a:lnTo>
                      <a:pt x="324" y="286"/>
                    </a:lnTo>
                    <a:lnTo>
                      <a:pt x="322" y="276"/>
                    </a:lnTo>
                    <a:lnTo>
                      <a:pt x="314" y="276"/>
                    </a:lnTo>
                    <a:lnTo>
                      <a:pt x="308" y="276"/>
                    </a:lnTo>
                    <a:lnTo>
                      <a:pt x="306" y="272"/>
                    </a:lnTo>
                    <a:lnTo>
                      <a:pt x="304" y="268"/>
                    </a:lnTo>
                    <a:lnTo>
                      <a:pt x="300" y="262"/>
                    </a:lnTo>
                    <a:lnTo>
                      <a:pt x="290" y="244"/>
                    </a:lnTo>
                    <a:lnTo>
                      <a:pt x="280" y="224"/>
                    </a:lnTo>
                    <a:lnTo>
                      <a:pt x="276" y="226"/>
                    </a:lnTo>
                    <a:lnTo>
                      <a:pt x="278" y="220"/>
                    </a:lnTo>
                    <a:lnTo>
                      <a:pt x="276" y="212"/>
                    </a:lnTo>
                    <a:lnTo>
                      <a:pt x="280" y="206"/>
                    </a:lnTo>
                    <a:lnTo>
                      <a:pt x="280" y="202"/>
                    </a:lnTo>
                    <a:lnTo>
                      <a:pt x="280" y="196"/>
                    </a:lnTo>
                    <a:lnTo>
                      <a:pt x="276" y="186"/>
                    </a:lnTo>
                    <a:lnTo>
                      <a:pt x="278" y="180"/>
                    </a:lnTo>
                    <a:lnTo>
                      <a:pt x="278" y="176"/>
                    </a:lnTo>
                    <a:lnTo>
                      <a:pt x="276" y="168"/>
                    </a:lnTo>
                    <a:lnTo>
                      <a:pt x="272" y="160"/>
                    </a:lnTo>
                    <a:lnTo>
                      <a:pt x="276" y="158"/>
                    </a:lnTo>
                    <a:lnTo>
                      <a:pt x="280" y="152"/>
                    </a:lnTo>
                    <a:lnTo>
                      <a:pt x="286" y="150"/>
                    </a:lnTo>
                    <a:lnTo>
                      <a:pt x="288" y="148"/>
                    </a:lnTo>
                    <a:lnTo>
                      <a:pt x="288" y="140"/>
                    </a:lnTo>
                    <a:lnTo>
                      <a:pt x="286" y="134"/>
                    </a:lnTo>
                    <a:lnTo>
                      <a:pt x="280" y="134"/>
                    </a:lnTo>
                    <a:lnTo>
                      <a:pt x="280" y="132"/>
                    </a:lnTo>
                    <a:lnTo>
                      <a:pt x="276" y="130"/>
                    </a:lnTo>
                    <a:lnTo>
                      <a:pt x="268" y="126"/>
                    </a:lnTo>
                    <a:lnTo>
                      <a:pt x="260" y="124"/>
                    </a:lnTo>
                    <a:lnTo>
                      <a:pt x="258" y="118"/>
                    </a:lnTo>
                    <a:lnTo>
                      <a:pt x="258" y="116"/>
                    </a:lnTo>
                    <a:lnTo>
                      <a:pt x="254" y="112"/>
                    </a:lnTo>
                    <a:lnTo>
                      <a:pt x="252" y="104"/>
                    </a:lnTo>
                    <a:lnTo>
                      <a:pt x="250" y="98"/>
                    </a:lnTo>
                    <a:lnTo>
                      <a:pt x="248" y="94"/>
                    </a:lnTo>
                    <a:lnTo>
                      <a:pt x="242" y="88"/>
                    </a:lnTo>
                    <a:lnTo>
                      <a:pt x="240" y="80"/>
                    </a:lnTo>
                    <a:lnTo>
                      <a:pt x="240" y="78"/>
                    </a:lnTo>
                    <a:lnTo>
                      <a:pt x="236" y="72"/>
                    </a:lnTo>
                    <a:lnTo>
                      <a:pt x="230" y="64"/>
                    </a:lnTo>
                    <a:lnTo>
                      <a:pt x="226" y="60"/>
                    </a:lnTo>
                    <a:lnTo>
                      <a:pt x="224" y="58"/>
                    </a:lnTo>
                    <a:lnTo>
                      <a:pt x="218" y="58"/>
                    </a:lnTo>
                    <a:lnTo>
                      <a:pt x="214" y="58"/>
                    </a:lnTo>
                    <a:lnTo>
                      <a:pt x="208" y="54"/>
                    </a:lnTo>
                    <a:lnTo>
                      <a:pt x="206" y="58"/>
                    </a:lnTo>
                    <a:lnTo>
                      <a:pt x="204" y="62"/>
                    </a:lnTo>
                    <a:lnTo>
                      <a:pt x="200" y="68"/>
                    </a:lnTo>
                    <a:lnTo>
                      <a:pt x="194" y="68"/>
                    </a:lnTo>
                    <a:lnTo>
                      <a:pt x="186" y="64"/>
                    </a:lnTo>
                    <a:lnTo>
                      <a:pt x="182" y="60"/>
                    </a:lnTo>
                    <a:lnTo>
                      <a:pt x="180" y="52"/>
                    </a:lnTo>
                    <a:lnTo>
                      <a:pt x="180" y="50"/>
                    </a:lnTo>
                    <a:lnTo>
                      <a:pt x="178" y="44"/>
                    </a:lnTo>
                    <a:lnTo>
                      <a:pt x="172" y="40"/>
                    </a:lnTo>
                    <a:lnTo>
                      <a:pt x="168" y="36"/>
                    </a:lnTo>
                    <a:lnTo>
                      <a:pt x="162" y="34"/>
                    </a:lnTo>
                    <a:lnTo>
                      <a:pt x="160" y="30"/>
                    </a:lnTo>
                    <a:lnTo>
                      <a:pt x="158" y="24"/>
                    </a:lnTo>
                    <a:lnTo>
                      <a:pt x="152" y="22"/>
                    </a:lnTo>
                    <a:lnTo>
                      <a:pt x="124" y="18"/>
                    </a:lnTo>
                    <a:lnTo>
                      <a:pt x="124" y="30"/>
                    </a:lnTo>
                    <a:lnTo>
                      <a:pt x="74" y="26"/>
                    </a:lnTo>
                    <a:lnTo>
                      <a:pt x="36" y="6"/>
                    </a:lnTo>
                    <a:lnTo>
                      <a:pt x="36" y="0"/>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09" name="Freeform 1744"/>
              <p:cNvSpPr>
                <a:spLocks/>
              </p:cNvSpPr>
              <p:nvPr/>
            </p:nvSpPr>
            <p:spPr bwMode="auto">
              <a:xfrm>
                <a:off x="7343775" y="3914775"/>
                <a:ext cx="50800" cy="22225"/>
              </a:xfrm>
              <a:custGeom>
                <a:avLst/>
                <a:gdLst>
                  <a:gd name="T0" fmla="*/ 4 w 32"/>
                  <a:gd name="T1" fmla="*/ 0 h 14"/>
                  <a:gd name="T2" fmla="*/ 4 w 32"/>
                  <a:gd name="T3" fmla="*/ 0 h 14"/>
                  <a:gd name="T4" fmla="*/ 0 w 32"/>
                  <a:gd name="T5" fmla="*/ 4 h 14"/>
                  <a:gd name="T6" fmla="*/ 14 w 32"/>
                  <a:gd name="T7" fmla="*/ 12 h 14"/>
                  <a:gd name="T8" fmla="*/ 14 w 32"/>
                  <a:gd name="T9" fmla="*/ 14 h 14"/>
                  <a:gd name="T10" fmla="*/ 24 w 32"/>
                  <a:gd name="T11" fmla="*/ 12 h 14"/>
                  <a:gd name="T12" fmla="*/ 32 w 32"/>
                  <a:gd name="T13" fmla="*/ 10 h 14"/>
                  <a:gd name="T14" fmla="*/ 32 w 32"/>
                  <a:gd name="T15" fmla="*/ 6 h 14"/>
                  <a:gd name="T16" fmla="*/ 28 w 32"/>
                  <a:gd name="T17" fmla="*/ 4 h 14"/>
                  <a:gd name="T18" fmla="*/ 28 w 32"/>
                  <a:gd name="T19" fmla="*/ 0 h 14"/>
                  <a:gd name="T20" fmla="*/ 16 w 32"/>
                  <a:gd name="T21" fmla="*/ 0 h 14"/>
                  <a:gd name="T22" fmla="*/ 4 w 32"/>
                  <a:gd name="T23" fmla="*/ 0 h 14"/>
                  <a:gd name="T24" fmla="*/ 4 w 32"/>
                  <a:gd name="T25" fmla="*/ 0 h 14"/>
                  <a:gd name="T26" fmla="*/ 4 w 32"/>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4">
                    <a:moveTo>
                      <a:pt x="4" y="0"/>
                    </a:moveTo>
                    <a:lnTo>
                      <a:pt x="4" y="0"/>
                    </a:lnTo>
                    <a:lnTo>
                      <a:pt x="0" y="4"/>
                    </a:lnTo>
                    <a:lnTo>
                      <a:pt x="14" y="12"/>
                    </a:lnTo>
                    <a:lnTo>
                      <a:pt x="14" y="14"/>
                    </a:lnTo>
                    <a:lnTo>
                      <a:pt x="24" y="12"/>
                    </a:lnTo>
                    <a:lnTo>
                      <a:pt x="32" y="10"/>
                    </a:lnTo>
                    <a:lnTo>
                      <a:pt x="32" y="6"/>
                    </a:lnTo>
                    <a:lnTo>
                      <a:pt x="28" y="4"/>
                    </a:lnTo>
                    <a:lnTo>
                      <a:pt x="28" y="0"/>
                    </a:lnTo>
                    <a:lnTo>
                      <a:pt x="16" y="0"/>
                    </a:lnTo>
                    <a:lnTo>
                      <a:pt x="4" y="0"/>
                    </a:lnTo>
                    <a:lnTo>
                      <a:pt x="4" y="0"/>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0" name="Freeform 1745"/>
              <p:cNvSpPr>
                <a:spLocks noEditPoints="1"/>
              </p:cNvSpPr>
              <p:nvPr/>
            </p:nvSpPr>
            <p:spPr bwMode="auto">
              <a:xfrm>
                <a:off x="8604250" y="2292350"/>
                <a:ext cx="241300" cy="123825"/>
              </a:xfrm>
              <a:custGeom>
                <a:avLst/>
                <a:gdLst>
                  <a:gd name="T0" fmla="*/ 112 w 152"/>
                  <a:gd name="T1" fmla="*/ 4 h 78"/>
                  <a:gd name="T2" fmla="*/ 104 w 152"/>
                  <a:gd name="T3" fmla="*/ 12 h 78"/>
                  <a:gd name="T4" fmla="*/ 100 w 152"/>
                  <a:gd name="T5" fmla="*/ 14 h 78"/>
                  <a:gd name="T6" fmla="*/ 90 w 152"/>
                  <a:gd name="T7" fmla="*/ 14 h 78"/>
                  <a:gd name="T8" fmla="*/ 86 w 152"/>
                  <a:gd name="T9" fmla="*/ 22 h 78"/>
                  <a:gd name="T10" fmla="*/ 76 w 152"/>
                  <a:gd name="T11" fmla="*/ 8 h 78"/>
                  <a:gd name="T12" fmla="*/ 72 w 152"/>
                  <a:gd name="T13" fmla="*/ 12 h 78"/>
                  <a:gd name="T14" fmla="*/ 68 w 152"/>
                  <a:gd name="T15" fmla="*/ 14 h 78"/>
                  <a:gd name="T16" fmla="*/ 66 w 152"/>
                  <a:gd name="T17" fmla="*/ 22 h 78"/>
                  <a:gd name="T18" fmla="*/ 62 w 152"/>
                  <a:gd name="T19" fmla="*/ 16 h 78"/>
                  <a:gd name="T20" fmla="*/ 56 w 152"/>
                  <a:gd name="T21" fmla="*/ 12 h 78"/>
                  <a:gd name="T22" fmla="*/ 56 w 152"/>
                  <a:gd name="T23" fmla="*/ 26 h 78"/>
                  <a:gd name="T24" fmla="*/ 48 w 152"/>
                  <a:gd name="T25" fmla="*/ 30 h 78"/>
                  <a:gd name="T26" fmla="*/ 40 w 152"/>
                  <a:gd name="T27" fmla="*/ 34 h 78"/>
                  <a:gd name="T28" fmla="*/ 40 w 152"/>
                  <a:gd name="T29" fmla="*/ 26 h 78"/>
                  <a:gd name="T30" fmla="*/ 40 w 152"/>
                  <a:gd name="T31" fmla="*/ 16 h 78"/>
                  <a:gd name="T32" fmla="*/ 32 w 152"/>
                  <a:gd name="T33" fmla="*/ 8 h 78"/>
                  <a:gd name="T34" fmla="*/ 30 w 152"/>
                  <a:gd name="T35" fmla="*/ 16 h 78"/>
                  <a:gd name="T36" fmla="*/ 30 w 152"/>
                  <a:gd name="T37" fmla="*/ 22 h 78"/>
                  <a:gd name="T38" fmla="*/ 22 w 152"/>
                  <a:gd name="T39" fmla="*/ 16 h 78"/>
                  <a:gd name="T40" fmla="*/ 14 w 152"/>
                  <a:gd name="T41" fmla="*/ 18 h 78"/>
                  <a:gd name="T42" fmla="*/ 14 w 152"/>
                  <a:gd name="T43" fmla="*/ 24 h 78"/>
                  <a:gd name="T44" fmla="*/ 4 w 152"/>
                  <a:gd name="T45" fmla="*/ 26 h 78"/>
                  <a:gd name="T46" fmla="*/ 0 w 152"/>
                  <a:gd name="T47" fmla="*/ 32 h 78"/>
                  <a:gd name="T48" fmla="*/ 10 w 152"/>
                  <a:gd name="T49" fmla="*/ 34 h 78"/>
                  <a:gd name="T50" fmla="*/ 22 w 152"/>
                  <a:gd name="T51" fmla="*/ 24 h 78"/>
                  <a:gd name="T52" fmla="*/ 26 w 152"/>
                  <a:gd name="T53" fmla="*/ 30 h 78"/>
                  <a:gd name="T54" fmla="*/ 26 w 152"/>
                  <a:gd name="T55" fmla="*/ 36 h 78"/>
                  <a:gd name="T56" fmla="*/ 18 w 152"/>
                  <a:gd name="T57" fmla="*/ 40 h 78"/>
                  <a:gd name="T58" fmla="*/ 4 w 152"/>
                  <a:gd name="T59" fmla="*/ 44 h 78"/>
                  <a:gd name="T60" fmla="*/ 14 w 152"/>
                  <a:gd name="T61" fmla="*/ 48 h 78"/>
                  <a:gd name="T62" fmla="*/ 26 w 152"/>
                  <a:gd name="T63" fmla="*/ 48 h 78"/>
                  <a:gd name="T64" fmla="*/ 38 w 152"/>
                  <a:gd name="T65" fmla="*/ 60 h 78"/>
                  <a:gd name="T66" fmla="*/ 26 w 152"/>
                  <a:gd name="T67" fmla="*/ 70 h 78"/>
                  <a:gd name="T68" fmla="*/ 36 w 152"/>
                  <a:gd name="T69" fmla="*/ 68 h 78"/>
                  <a:gd name="T70" fmla="*/ 44 w 152"/>
                  <a:gd name="T71" fmla="*/ 64 h 78"/>
                  <a:gd name="T72" fmla="*/ 58 w 152"/>
                  <a:gd name="T73" fmla="*/ 72 h 78"/>
                  <a:gd name="T74" fmla="*/ 56 w 152"/>
                  <a:gd name="T75" fmla="*/ 78 h 78"/>
                  <a:gd name="T76" fmla="*/ 90 w 152"/>
                  <a:gd name="T77" fmla="*/ 76 h 78"/>
                  <a:gd name="T78" fmla="*/ 90 w 152"/>
                  <a:gd name="T79" fmla="*/ 72 h 78"/>
                  <a:gd name="T80" fmla="*/ 92 w 152"/>
                  <a:gd name="T81" fmla="*/ 68 h 78"/>
                  <a:gd name="T82" fmla="*/ 102 w 152"/>
                  <a:gd name="T83" fmla="*/ 68 h 78"/>
                  <a:gd name="T84" fmla="*/ 108 w 152"/>
                  <a:gd name="T85" fmla="*/ 68 h 78"/>
                  <a:gd name="T86" fmla="*/ 118 w 152"/>
                  <a:gd name="T87" fmla="*/ 62 h 78"/>
                  <a:gd name="T88" fmla="*/ 128 w 152"/>
                  <a:gd name="T89" fmla="*/ 60 h 78"/>
                  <a:gd name="T90" fmla="*/ 146 w 152"/>
                  <a:gd name="T91" fmla="*/ 42 h 78"/>
                  <a:gd name="T92" fmla="*/ 146 w 152"/>
                  <a:gd name="T93" fmla="*/ 42 h 78"/>
                  <a:gd name="T94" fmla="*/ 148 w 152"/>
                  <a:gd name="T95" fmla="*/ 44 h 78"/>
                  <a:gd name="T96" fmla="*/ 148 w 152"/>
                  <a:gd name="T97" fmla="*/ 26 h 78"/>
                  <a:gd name="T98" fmla="*/ 140 w 152"/>
                  <a:gd name="T99" fmla="*/ 24 h 78"/>
                  <a:gd name="T100" fmla="*/ 134 w 152"/>
                  <a:gd name="T101" fmla="*/ 26 h 78"/>
                  <a:gd name="T102" fmla="*/ 136 w 152"/>
                  <a:gd name="T103" fmla="*/ 22 h 78"/>
                  <a:gd name="T104" fmla="*/ 136 w 152"/>
                  <a:gd name="T105" fmla="*/ 16 h 78"/>
                  <a:gd name="T106" fmla="*/ 138 w 152"/>
                  <a:gd name="T107" fmla="*/ 8 h 78"/>
                  <a:gd name="T108" fmla="*/ 128 w 152"/>
                  <a:gd name="T109" fmla="*/ 8 h 78"/>
                  <a:gd name="T110" fmla="*/ 128 w 152"/>
                  <a:gd name="T111" fmla="*/ 12 h 78"/>
                  <a:gd name="T112" fmla="*/ 122 w 152"/>
                  <a:gd name="T113" fmla="*/ 6 h 78"/>
                  <a:gd name="T114" fmla="*/ 112 w 152"/>
                  <a:gd name="T115" fmla="*/ 4 h 78"/>
                  <a:gd name="T116" fmla="*/ 112 w 152"/>
                  <a:gd name="T117" fmla="*/ 4 h 78"/>
                  <a:gd name="T118" fmla="*/ 18 w 152"/>
                  <a:gd name="T119" fmla="*/ 6 h 78"/>
                  <a:gd name="T120" fmla="*/ 28 w 152"/>
                  <a:gd name="T121" fmla="*/ 0 h 78"/>
                  <a:gd name="T122" fmla="*/ 18 w 152"/>
                  <a:gd name="T123"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78">
                    <a:moveTo>
                      <a:pt x="112" y="4"/>
                    </a:moveTo>
                    <a:lnTo>
                      <a:pt x="112" y="4"/>
                    </a:lnTo>
                    <a:lnTo>
                      <a:pt x="112" y="12"/>
                    </a:lnTo>
                    <a:lnTo>
                      <a:pt x="104" y="12"/>
                    </a:lnTo>
                    <a:lnTo>
                      <a:pt x="100" y="8"/>
                    </a:lnTo>
                    <a:lnTo>
                      <a:pt x="100" y="14"/>
                    </a:lnTo>
                    <a:lnTo>
                      <a:pt x="92" y="16"/>
                    </a:lnTo>
                    <a:lnTo>
                      <a:pt x="90" y="14"/>
                    </a:lnTo>
                    <a:lnTo>
                      <a:pt x="84" y="12"/>
                    </a:lnTo>
                    <a:lnTo>
                      <a:pt x="86" y="22"/>
                    </a:lnTo>
                    <a:lnTo>
                      <a:pt x="80" y="18"/>
                    </a:lnTo>
                    <a:lnTo>
                      <a:pt x="76" y="8"/>
                    </a:lnTo>
                    <a:lnTo>
                      <a:pt x="76" y="12"/>
                    </a:lnTo>
                    <a:lnTo>
                      <a:pt x="72" y="12"/>
                    </a:lnTo>
                    <a:lnTo>
                      <a:pt x="68" y="12"/>
                    </a:lnTo>
                    <a:lnTo>
                      <a:pt x="68" y="14"/>
                    </a:lnTo>
                    <a:lnTo>
                      <a:pt x="66" y="16"/>
                    </a:lnTo>
                    <a:lnTo>
                      <a:pt x="66" y="22"/>
                    </a:lnTo>
                    <a:lnTo>
                      <a:pt x="62" y="22"/>
                    </a:lnTo>
                    <a:lnTo>
                      <a:pt x="62" y="16"/>
                    </a:lnTo>
                    <a:lnTo>
                      <a:pt x="58" y="12"/>
                    </a:lnTo>
                    <a:lnTo>
                      <a:pt x="56" y="12"/>
                    </a:lnTo>
                    <a:lnTo>
                      <a:pt x="56" y="18"/>
                    </a:lnTo>
                    <a:lnTo>
                      <a:pt x="56" y="26"/>
                    </a:lnTo>
                    <a:lnTo>
                      <a:pt x="46" y="26"/>
                    </a:lnTo>
                    <a:lnTo>
                      <a:pt x="48" y="30"/>
                    </a:lnTo>
                    <a:lnTo>
                      <a:pt x="46" y="32"/>
                    </a:lnTo>
                    <a:lnTo>
                      <a:pt x="40" y="34"/>
                    </a:lnTo>
                    <a:lnTo>
                      <a:pt x="40" y="30"/>
                    </a:lnTo>
                    <a:lnTo>
                      <a:pt x="40" y="26"/>
                    </a:lnTo>
                    <a:lnTo>
                      <a:pt x="40" y="24"/>
                    </a:lnTo>
                    <a:lnTo>
                      <a:pt x="40" y="16"/>
                    </a:lnTo>
                    <a:lnTo>
                      <a:pt x="38" y="16"/>
                    </a:lnTo>
                    <a:lnTo>
                      <a:pt x="32" y="8"/>
                    </a:lnTo>
                    <a:lnTo>
                      <a:pt x="22" y="8"/>
                    </a:lnTo>
                    <a:lnTo>
                      <a:pt x="30" y="16"/>
                    </a:lnTo>
                    <a:lnTo>
                      <a:pt x="30" y="18"/>
                    </a:lnTo>
                    <a:lnTo>
                      <a:pt x="30" y="22"/>
                    </a:lnTo>
                    <a:lnTo>
                      <a:pt x="28" y="22"/>
                    </a:lnTo>
                    <a:lnTo>
                      <a:pt x="22" y="16"/>
                    </a:lnTo>
                    <a:lnTo>
                      <a:pt x="18" y="16"/>
                    </a:lnTo>
                    <a:lnTo>
                      <a:pt x="14" y="18"/>
                    </a:lnTo>
                    <a:lnTo>
                      <a:pt x="12" y="18"/>
                    </a:lnTo>
                    <a:lnTo>
                      <a:pt x="14" y="24"/>
                    </a:lnTo>
                    <a:lnTo>
                      <a:pt x="10" y="26"/>
                    </a:lnTo>
                    <a:lnTo>
                      <a:pt x="4" y="26"/>
                    </a:lnTo>
                    <a:lnTo>
                      <a:pt x="2" y="30"/>
                    </a:lnTo>
                    <a:lnTo>
                      <a:pt x="0" y="32"/>
                    </a:lnTo>
                    <a:lnTo>
                      <a:pt x="4" y="34"/>
                    </a:lnTo>
                    <a:lnTo>
                      <a:pt x="10" y="34"/>
                    </a:lnTo>
                    <a:lnTo>
                      <a:pt x="18" y="30"/>
                    </a:lnTo>
                    <a:lnTo>
                      <a:pt x="22" y="24"/>
                    </a:lnTo>
                    <a:lnTo>
                      <a:pt x="28" y="26"/>
                    </a:lnTo>
                    <a:lnTo>
                      <a:pt x="26" y="30"/>
                    </a:lnTo>
                    <a:lnTo>
                      <a:pt x="26" y="34"/>
                    </a:lnTo>
                    <a:lnTo>
                      <a:pt x="26" y="36"/>
                    </a:lnTo>
                    <a:lnTo>
                      <a:pt x="30" y="40"/>
                    </a:lnTo>
                    <a:lnTo>
                      <a:pt x="18" y="40"/>
                    </a:lnTo>
                    <a:lnTo>
                      <a:pt x="14" y="42"/>
                    </a:lnTo>
                    <a:lnTo>
                      <a:pt x="4" y="44"/>
                    </a:lnTo>
                    <a:lnTo>
                      <a:pt x="4" y="50"/>
                    </a:lnTo>
                    <a:lnTo>
                      <a:pt x="14" y="48"/>
                    </a:lnTo>
                    <a:lnTo>
                      <a:pt x="20" y="48"/>
                    </a:lnTo>
                    <a:lnTo>
                      <a:pt x="26" y="48"/>
                    </a:lnTo>
                    <a:lnTo>
                      <a:pt x="32" y="52"/>
                    </a:lnTo>
                    <a:lnTo>
                      <a:pt x="38" y="60"/>
                    </a:lnTo>
                    <a:lnTo>
                      <a:pt x="22" y="62"/>
                    </a:lnTo>
                    <a:lnTo>
                      <a:pt x="26" y="70"/>
                    </a:lnTo>
                    <a:lnTo>
                      <a:pt x="30" y="68"/>
                    </a:lnTo>
                    <a:lnTo>
                      <a:pt x="36" y="68"/>
                    </a:lnTo>
                    <a:lnTo>
                      <a:pt x="38" y="64"/>
                    </a:lnTo>
                    <a:lnTo>
                      <a:pt x="44" y="64"/>
                    </a:lnTo>
                    <a:lnTo>
                      <a:pt x="58" y="70"/>
                    </a:lnTo>
                    <a:lnTo>
                      <a:pt x="58" y="72"/>
                    </a:lnTo>
                    <a:lnTo>
                      <a:pt x="58" y="76"/>
                    </a:lnTo>
                    <a:lnTo>
                      <a:pt x="56" y="78"/>
                    </a:lnTo>
                    <a:lnTo>
                      <a:pt x="86" y="78"/>
                    </a:lnTo>
                    <a:lnTo>
                      <a:pt x="90" y="76"/>
                    </a:lnTo>
                    <a:lnTo>
                      <a:pt x="92" y="72"/>
                    </a:lnTo>
                    <a:lnTo>
                      <a:pt x="90" y="72"/>
                    </a:lnTo>
                    <a:lnTo>
                      <a:pt x="86" y="64"/>
                    </a:lnTo>
                    <a:lnTo>
                      <a:pt x="92" y="68"/>
                    </a:lnTo>
                    <a:lnTo>
                      <a:pt x="100" y="70"/>
                    </a:lnTo>
                    <a:lnTo>
                      <a:pt x="102" y="68"/>
                    </a:lnTo>
                    <a:lnTo>
                      <a:pt x="108" y="64"/>
                    </a:lnTo>
                    <a:lnTo>
                      <a:pt x="108" y="68"/>
                    </a:lnTo>
                    <a:lnTo>
                      <a:pt x="110" y="68"/>
                    </a:lnTo>
                    <a:lnTo>
                      <a:pt x="118" y="62"/>
                    </a:lnTo>
                    <a:lnTo>
                      <a:pt x="122" y="60"/>
                    </a:lnTo>
                    <a:lnTo>
                      <a:pt x="128" y="60"/>
                    </a:lnTo>
                    <a:lnTo>
                      <a:pt x="138" y="50"/>
                    </a:lnTo>
                    <a:lnTo>
                      <a:pt x="146" y="42"/>
                    </a:lnTo>
                    <a:lnTo>
                      <a:pt x="144" y="42"/>
                    </a:lnTo>
                    <a:lnTo>
                      <a:pt x="146" y="42"/>
                    </a:lnTo>
                    <a:lnTo>
                      <a:pt x="146" y="44"/>
                    </a:lnTo>
                    <a:lnTo>
                      <a:pt x="148" y="44"/>
                    </a:lnTo>
                    <a:lnTo>
                      <a:pt x="152" y="42"/>
                    </a:lnTo>
                    <a:lnTo>
                      <a:pt x="148" y="26"/>
                    </a:lnTo>
                    <a:lnTo>
                      <a:pt x="144" y="24"/>
                    </a:lnTo>
                    <a:lnTo>
                      <a:pt x="140" y="24"/>
                    </a:lnTo>
                    <a:lnTo>
                      <a:pt x="136" y="26"/>
                    </a:lnTo>
                    <a:lnTo>
                      <a:pt x="134" y="26"/>
                    </a:lnTo>
                    <a:lnTo>
                      <a:pt x="134" y="24"/>
                    </a:lnTo>
                    <a:lnTo>
                      <a:pt x="136" y="22"/>
                    </a:lnTo>
                    <a:lnTo>
                      <a:pt x="136" y="18"/>
                    </a:lnTo>
                    <a:lnTo>
                      <a:pt x="136" y="16"/>
                    </a:lnTo>
                    <a:lnTo>
                      <a:pt x="130" y="14"/>
                    </a:lnTo>
                    <a:lnTo>
                      <a:pt x="138" y="8"/>
                    </a:lnTo>
                    <a:lnTo>
                      <a:pt x="138" y="6"/>
                    </a:lnTo>
                    <a:lnTo>
                      <a:pt x="128" y="8"/>
                    </a:lnTo>
                    <a:lnTo>
                      <a:pt x="130" y="12"/>
                    </a:lnTo>
                    <a:lnTo>
                      <a:pt x="128" y="12"/>
                    </a:lnTo>
                    <a:lnTo>
                      <a:pt x="122" y="8"/>
                    </a:lnTo>
                    <a:lnTo>
                      <a:pt x="122" y="6"/>
                    </a:lnTo>
                    <a:lnTo>
                      <a:pt x="120" y="4"/>
                    </a:lnTo>
                    <a:lnTo>
                      <a:pt x="112" y="4"/>
                    </a:lnTo>
                    <a:lnTo>
                      <a:pt x="112" y="4"/>
                    </a:lnTo>
                    <a:lnTo>
                      <a:pt x="112" y="4"/>
                    </a:lnTo>
                    <a:close/>
                    <a:moveTo>
                      <a:pt x="18" y="0"/>
                    </a:moveTo>
                    <a:lnTo>
                      <a:pt x="18" y="6"/>
                    </a:lnTo>
                    <a:lnTo>
                      <a:pt x="30" y="6"/>
                    </a:lnTo>
                    <a:lnTo>
                      <a:pt x="28" y="0"/>
                    </a:lnTo>
                    <a:lnTo>
                      <a:pt x="18" y="0"/>
                    </a:lnTo>
                    <a:lnTo>
                      <a:pt x="18" y="0"/>
                    </a:lnTo>
                    <a:lnTo>
                      <a:pt x="1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1" name="Freeform 1746"/>
              <p:cNvSpPr>
                <a:spLocks/>
              </p:cNvSpPr>
              <p:nvPr/>
            </p:nvSpPr>
            <p:spPr bwMode="auto">
              <a:xfrm>
                <a:off x="7099300" y="3987800"/>
                <a:ext cx="142875" cy="82550"/>
              </a:xfrm>
              <a:custGeom>
                <a:avLst/>
                <a:gdLst>
                  <a:gd name="T0" fmla="*/ 90 w 90"/>
                  <a:gd name="T1" fmla="*/ 18 h 52"/>
                  <a:gd name="T2" fmla="*/ 90 w 90"/>
                  <a:gd name="T3" fmla="*/ 18 h 52"/>
                  <a:gd name="T4" fmla="*/ 80 w 90"/>
                  <a:gd name="T5" fmla="*/ 16 h 52"/>
                  <a:gd name="T6" fmla="*/ 78 w 90"/>
                  <a:gd name="T7" fmla="*/ 10 h 52"/>
                  <a:gd name="T8" fmla="*/ 74 w 90"/>
                  <a:gd name="T9" fmla="*/ 4 h 52"/>
                  <a:gd name="T10" fmla="*/ 54 w 90"/>
                  <a:gd name="T11" fmla="*/ 0 h 52"/>
                  <a:gd name="T12" fmla="*/ 44 w 90"/>
                  <a:gd name="T13" fmla="*/ 2 h 52"/>
                  <a:gd name="T14" fmla="*/ 36 w 90"/>
                  <a:gd name="T15" fmla="*/ 8 h 52"/>
                  <a:gd name="T16" fmla="*/ 12 w 90"/>
                  <a:gd name="T17" fmla="*/ 4 h 52"/>
                  <a:gd name="T18" fmla="*/ 12 w 90"/>
                  <a:gd name="T19" fmla="*/ 8 h 52"/>
                  <a:gd name="T20" fmla="*/ 8 w 90"/>
                  <a:gd name="T21" fmla="*/ 10 h 52"/>
                  <a:gd name="T22" fmla="*/ 2 w 90"/>
                  <a:gd name="T23" fmla="*/ 10 h 52"/>
                  <a:gd name="T24" fmla="*/ 2 w 90"/>
                  <a:gd name="T25" fmla="*/ 16 h 52"/>
                  <a:gd name="T26" fmla="*/ 0 w 90"/>
                  <a:gd name="T27" fmla="*/ 20 h 52"/>
                  <a:gd name="T28" fmla="*/ 0 w 90"/>
                  <a:gd name="T29" fmla="*/ 26 h 52"/>
                  <a:gd name="T30" fmla="*/ 4 w 90"/>
                  <a:gd name="T31" fmla="*/ 26 h 52"/>
                  <a:gd name="T32" fmla="*/ 12 w 90"/>
                  <a:gd name="T33" fmla="*/ 28 h 52"/>
                  <a:gd name="T34" fmla="*/ 16 w 90"/>
                  <a:gd name="T35" fmla="*/ 30 h 52"/>
                  <a:gd name="T36" fmla="*/ 20 w 90"/>
                  <a:gd name="T37" fmla="*/ 34 h 52"/>
                  <a:gd name="T38" fmla="*/ 26 w 90"/>
                  <a:gd name="T39" fmla="*/ 36 h 52"/>
                  <a:gd name="T40" fmla="*/ 28 w 90"/>
                  <a:gd name="T41" fmla="*/ 36 h 52"/>
                  <a:gd name="T42" fmla="*/ 28 w 90"/>
                  <a:gd name="T43" fmla="*/ 46 h 52"/>
                  <a:gd name="T44" fmla="*/ 30 w 90"/>
                  <a:gd name="T45" fmla="*/ 46 h 52"/>
                  <a:gd name="T46" fmla="*/ 30 w 90"/>
                  <a:gd name="T47" fmla="*/ 52 h 52"/>
                  <a:gd name="T48" fmla="*/ 34 w 90"/>
                  <a:gd name="T49" fmla="*/ 52 h 52"/>
                  <a:gd name="T50" fmla="*/ 36 w 90"/>
                  <a:gd name="T51" fmla="*/ 48 h 52"/>
                  <a:gd name="T52" fmla="*/ 36 w 90"/>
                  <a:gd name="T53" fmla="*/ 40 h 52"/>
                  <a:gd name="T54" fmla="*/ 36 w 90"/>
                  <a:gd name="T55" fmla="*/ 36 h 52"/>
                  <a:gd name="T56" fmla="*/ 46 w 90"/>
                  <a:gd name="T57" fmla="*/ 30 h 52"/>
                  <a:gd name="T58" fmla="*/ 52 w 90"/>
                  <a:gd name="T59" fmla="*/ 30 h 52"/>
                  <a:gd name="T60" fmla="*/ 54 w 90"/>
                  <a:gd name="T61" fmla="*/ 34 h 52"/>
                  <a:gd name="T62" fmla="*/ 60 w 90"/>
                  <a:gd name="T63" fmla="*/ 34 h 52"/>
                  <a:gd name="T64" fmla="*/ 62 w 90"/>
                  <a:gd name="T65" fmla="*/ 34 h 52"/>
                  <a:gd name="T66" fmla="*/ 70 w 90"/>
                  <a:gd name="T67" fmla="*/ 30 h 52"/>
                  <a:gd name="T68" fmla="*/ 72 w 90"/>
                  <a:gd name="T69" fmla="*/ 28 h 52"/>
                  <a:gd name="T70" fmla="*/ 74 w 90"/>
                  <a:gd name="T71" fmla="*/ 26 h 52"/>
                  <a:gd name="T72" fmla="*/ 80 w 90"/>
                  <a:gd name="T73" fmla="*/ 22 h 52"/>
                  <a:gd name="T74" fmla="*/ 90 w 90"/>
                  <a:gd name="T75" fmla="*/ 20 h 52"/>
                  <a:gd name="T76" fmla="*/ 90 w 90"/>
                  <a:gd name="T77" fmla="*/ 18 h 52"/>
                  <a:gd name="T78" fmla="*/ 90 w 90"/>
                  <a:gd name="T79" fmla="*/ 18 h 52"/>
                  <a:gd name="T80" fmla="*/ 90 w 90"/>
                  <a:gd name="T81"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 h="52">
                    <a:moveTo>
                      <a:pt x="90" y="18"/>
                    </a:moveTo>
                    <a:lnTo>
                      <a:pt x="90" y="18"/>
                    </a:lnTo>
                    <a:lnTo>
                      <a:pt x="80" y="16"/>
                    </a:lnTo>
                    <a:lnTo>
                      <a:pt x="78" y="10"/>
                    </a:lnTo>
                    <a:lnTo>
                      <a:pt x="74" y="4"/>
                    </a:lnTo>
                    <a:lnTo>
                      <a:pt x="54" y="0"/>
                    </a:lnTo>
                    <a:lnTo>
                      <a:pt x="44" y="2"/>
                    </a:lnTo>
                    <a:lnTo>
                      <a:pt x="36" y="8"/>
                    </a:lnTo>
                    <a:lnTo>
                      <a:pt x="12" y="4"/>
                    </a:lnTo>
                    <a:lnTo>
                      <a:pt x="12" y="8"/>
                    </a:lnTo>
                    <a:lnTo>
                      <a:pt x="8" y="10"/>
                    </a:lnTo>
                    <a:lnTo>
                      <a:pt x="2" y="10"/>
                    </a:lnTo>
                    <a:lnTo>
                      <a:pt x="2" y="16"/>
                    </a:lnTo>
                    <a:lnTo>
                      <a:pt x="0" y="20"/>
                    </a:lnTo>
                    <a:lnTo>
                      <a:pt x="0" y="26"/>
                    </a:lnTo>
                    <a:lnTo>
                      <a:pt x="4" y="26"/>
                    </a:lnTo>
                    <a:lnTo>
                      <a:pt x="12" y="28"/>
                    </a:lnTo>
                    <a:lnTo>
                      <a:pt x="16" y="30"/>
                    </a:lnTo>
                    <a:lnTo>
                      <a:pt x="20" y="34"/>
                    </a:lnTo>
                    <a:lnTo>
                      <a:pt x="26" y="36"/>
                    </a:lnTo>
                    <a:lnTo>
                      <a:pt x="28" y="36"/>
                    </a:lnTo>
                    <a:lnTo>
                      <a:pt x="28" y="46"/>
                    </a:lnTo>
                    <a:lnTo>
                      <a:pt x="30" y="46"/>
                    </a:lnTo>
                    <a:lnTo>
                      <a:pt x="30" y="52"/>
                    </a:lnTo>
                    <a:lnTo>
                      <a:pt x="34" y="52"/>
                    </a:lnTo>
                    <a:lnTo>
                      <a:pt x="36" y="48"/>
                    </a:lnTo>
                    <a:lnTo>
                      <a:pt x="36" y="40"/>
                    </a:lnTo>
                    <a:lnTo>
                      <a:pt x="36" y="36"/>
                    </a:lnTo>
                    <a:lnTo>
                      <a:pt x="46" y="30"/>
                    </a:lnTo>
                    <a:lnTo>
                      <a:pt x="52" y="30"/>
                    </a:lnTo>
                    <a:lnTo>
                      <a:pt x="54" y="34"/>
                    </a:lnTo>
                    <a:lnTo>
                      <a:pt x="60" y="34"/>
                    </a:lnTo>
                    <a:lnTo>
                      <a:pt x="62" y="34"/>
                    </a:lnTo>
                    <a:lnTo>
                      <a:pt x="70" y="30"/>
                    </a:lnTo>
                    <a:lnTo>
                      <a:pt x="72" y="28"/>
                    </a:lnTo>
                    <a:lnTo>
                      <a:pt x="74" y="26"/>
                    </a:lnTo>
                    <a:lnTo>
                      <a:pt x="80" y="22"/>
                    </a:lnTo>
                    <a:lnTo>
                      <a:pt x="90" y="20"/>
                    </a:lnTo>
                    <a:lnTo>
                      <a:pt x="90" y="18"/>
                    </a:lnTo>
                    <a:lnTo>
                      <a:pt x="90" y="18"/>
                    </a:lnTo>
                    <a:lnTo>
                      <a:pt x="90" y="1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2" name="Freeform 1747"/>
              <p:cNvSpPr>
                <a:spLocks noEditPoints="1"/>
              </p:cNvSpPr>
              <p:nvPr/>
            </p:nvSpPr>
            <p:spPr bwMode="auto">
              <a:xfrm>
                <a:off x="5464175" y="3810000"/>
                <a:ext cx="120650" cy="95250"/>
              </a:xfrm>
              <a:custGeom>
                <a:avLst/>
                <a:gdLst>
                  <a:gd name="T0" fmla="*/ 64 w 76"/>
                  <a:gd name="T1" fmla="*/ 42 h 60"/>
                  <a:gd name="T2" fmla="*/ 64 w 76"/>
                  <a:gd name="T3" fmla="*/ 42 h 60"/>
                  <a:gd name="T4" fmla="*/ 62 w 76"/>
                  <a:gd name="T5" fmla="*/ 46 h 60"/>
                  <a:gd name="T6" fmla="*/ 60 w 76"/>
                  <a:gd name="T7" fmla="*/ 48 h 60"/>
                  <a:gd name="T8" fmla="*/ 60 w 76"/>
                  <a:gd name="T9" fmla="*/ 50 h 60"/>
                  <a:gd name="T10" fmla="*/ 60 w 76"/>
                  <a:gd name="T11" fmla="*/ 56 h 60"/>
                  <a:gd name="T12" fmla="*/ 62 w 76"/>
                  <a:gd name="T13" fmla="*/ 58 h 60"/>
                  <a:gd name="T14" fmla="*/ 64 w 76"/>
                  <a:gd name="T15" fmla="*/ 60 h 60"/>
                  <a:gd name="T16" fmla="*/ 64 w 76"/>
                  <a:gd name="T17" fmla="*/ 58 h 60"/>
                  <a:gd name="T18" fmla="*/ 76 w 76"/>
                  <a:gd name="T19" fmla="*/ 50 h 60"/>
                  <a:gd name="T20" fmla="*/ 72 w 76"/>
                  <a:gd name="T21" fmla="*/ 48 h 60"/>
                  <a:gd name="T22" fmla="*/ 70 w 76"/>
                  <a:gd name="T23" fmla="*/ 42 h 60"/>
                  <a:gd name="T24" fmla="*/ 64 w 76"/>
                  <a:gd name="T25" fmla="*/ 42 h 60"/>
                  <a:gd name="T26" fmla="*/ 64 w 76"/>
                  <a:gd name="T27" fmla="*/ 42 h 60"/>
                  <a:gd name="T28" fmla="*/ 64 w 76"/>
                  <a:gd name="T29" fmla="*/ 42 h 60"/>
                  <a:gd name="T30" fmla="*/ 52 w 76"/>
                  <a:gd name="T31" fmla="*/ 22 h 60"/>
                  <a:gd name="T32" fmla="*/ 52 w 76"/>
                  <a:gd name="T33" fmla="*/ 22 h 60"/>
                  <a:gd name="T34" fmla="*/ 54 w 76"/>
                  <a:gd name="T35" fmla="*/ 30 h 60"/>
                  <a:gd name="T36" fmla="*/ 58 w 76"/>
                  <a:gd name="T37" fmla="*/ 28 h 60"/>
                  <a:gd name="T38" fmla="*/ 58 w 76"/>
                  <a:gd name="T39" fmla="*/ 24 h 60"/>
                  <a:gd name="T40" fmla="*/ 52 w 76"/>
                  <a:gd name="T41" fmla="*/ 22 h 60"/>
                  <a:gd name="T42" fmla="*/ 52 w 76"/>
                  <a:gd name="T43" fmla="*/ 22 h 60"/>
                  <a:gd name="T44" fmla="*/ 52 w 76"/>
                  <a:gd name="T45" fmla="*/ 22 h 60"/>
                  <a:gd name="T46" fmla="*/ 28 w 76"/>
                  <a:gd name="T47" fmla="*/ 6 h 60"/>
                  <a:gd name="T48" fmla="*/ 28 w 76"/>
                  <a:gd name="T49" fmla="*/ 6 h 60"/>
                  <a:gd name="T50" fmla="*/ 26 w 76"/>
                  <a:gd name="T51" fmla="*/ 10 h 60"/>
                  <a:gd name="T52" fmla="*/ 26 w 76"/>
                  <a:gd name="T53" fmla="*/ 12 h 60"/>
                  <a:gd name="T54" fmla="*/ 32 w 76"/>
                  <a:gd name="T55" fmla="*/ 14 h 60"/>
                  <a:gd name="T56" fmla="*/ 34 w 76"/>
                  <a:gd name="T57" fmla="*/ 14 h 60"/>
                  <a:gd name="T58" fmla="*/ 34 w 76"/>
                  <a:gd name="T59" fmla="*/ 12 h 60"/>
                  <a:gd name="T60" fmla="*/ 28 w 76"/>
                  <a:gd name="T61" fmla="*/ 6 h 60"/>
                  <a:gd name="T62" fmla="*/ 28 w 76"/>
                  <a:gd name="T63" fmla="*/ 6 h 60"/>
                  <a:gd name="T64" fmla="*/ 28 w 76"/>
                  <a:gd name="T65" fmla="*/ 6 h 60"/>
                  <a:gd name="T66" fmla="*/ 4 w 76"/>
                  <a:gd name="T67" fmla="*/ 0 h 60"/>
                  <a:gd name="T68" fmla="*/ 4 w 76"/>
                  <a:gd name="T69" fmla="*/ 0 h 60"/>
                  <a:gd name="T70" fmla="*/ 0 w 76"/>
                  <a:gd name="T71" fmla="*/ 4 h 60"/>
                  <a:gd name="T72" fmla="*/ 8 w 76"/>
                  <a:gd name="T73" fmla="*/ 6 h 60"/>
                  <a:gd name="T74" fmla="*/ 6 w 76"/>
                  <a:gd name="T75" fmla="*/ 4 h 60"/>
                  <a:gd name="T76" fmla="*/ 8 w 76"/>
                  <a:gd name="T77" fmla="*/ 2 h 60"/>
                  <a:gd name="T78" fmla="*/ 6 w 76"/>
                  <a:gd name="T79" fmla="*/ 0 h 60"/>
                  <a:gd name="T80" fmla="*/ 4 w 76"/>
                  <a:gd name="T81" fmla="*/ 0 h 60"/>
                  <a:gd name="T82" fmla="*/ 4 w 76"/>
                  <a:gd name="T83" fmla="*/ 0 h 60"/>
                  <a:gd name="T84" fmla="*/ 4 w 76"/>
                  <a:gd name="T8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60">
                    <a:moveTo>
                      <a:pt x="64" y="42"/>
                    </a:moveTo>
                    <a:lnTo>
                      <a:pt x="64" y="42"/>
                    </a:lnTo>
                    <a:lnTo>
                      <a:pt x="62" y="46"/>
                    </a:lnTo>
                    <a:lnTo>
                      <a:pt x="60" y="48"/>
                    </a:lnTo>
                    <a:lnTo>
                      <a:pt x="60" y="50"/>
                    </a:lnTo>
                    <a:lnTo>
                      <a:pt x="60" y="56"/>
                    </a:lnTo>
                    <a:lnTo>
                      <a:pt x="62" y="58"/>
                    </a:lnTo>
                    <a:lnTo>
                      <a:pt x="64" y="60"/>
                    </a:lnTo>
                    <a:lnTo>
                      <a:pt x="64" y="58"/>
                    </a:lnTo>
                    <a:lnTo>
                      <a:pt x="76" y="50"/>
                    </a:lnTo>
                    <a:lnTo>
                      <a:pt x="72" y="48"/>
                    </a:lnTo>
                    <a:lnTo>
                      <a:pt x="70" y="42"/>
                    </a:lnTo>
                    <a:lnTo>
                      <a:pt x="64" y="42"/>
                    </a:lnTo>
                    <a:lnTo>
                      <a:pt x="64" y="42"/>
                    </a:lnTo>
                    <a:lnTo>
                      <a:pt x="64" y="42"/>
                    </a:lnTo>
                    <a:close/>
                    <a:moveTo>
                      <a:pt x="52" y="22"/>
                    </a:moveTo>
                    <a:lnTo>
                      <a:pt x="52" y="22"/>
                    </a:lnTo>
                    <a:lnTo>
                      <a:pt x="54" y="30"/>
                    </a:lnTo>
                    <a:lnTo>
                      <a:pt x="58" y="28"/>
                    </a:lnTo>
                    <a:lnTo>
                      <a:pt x="58" y="24"/>
                    </a:lnTo>
                    <a:lnTo>
                      <a:pt x="52" y="22"/>
                    </a:lnTo>
                    <a:lnTo>
                      <a:pt x="52" y="22"/>
                    </a:lnTo>
                    <a:lnTo>
                      <a:pt x="52" y="22"/>
                    </a:lnTo>
                    <a:close/>
                    <a:moveTo>
                      <a:pt x="28" y="6"/>
                    </a:moveTo>
                    <a:lnTo>
                      <a:pt x="28" y="6"/>
                    </a:lnTo>
                    <a:lnTo>
                      <a:pt x="26" y="10"/>
                    </a:lnTo>
                    <a:lnTo>
                      <a:pt x="26" y="12"/>
                    </a:lnTo>
                    <a:lnTo>
                      <a:pt x="32" y="14"/>
                    </a:lnTo>
                    <a:lnTo>
                      <a:pt x="34" y="14"/>
                    </a:lnTo>
                    <a:lnTo>
                      <a:pt x="34" y="12"/>
                    </a:lnTo>
                    <a:lnTo>
                      <a:pt x="28" y="6"/>
                    </a:lnTo>
                    <a:lnTo>
                      <a:pt x="28" y="6"/>
                    </a:lnTo>
                    <a:lnTo>
                      <a:pt x="28" y="6"/>
                    </a:lnTo>
                    <a:close/>
                    <a:moveTo>
                      <a:pt x="4" y="0"/>
                    </a:moveTo>
                    <a:lnTo>
                      <a:pt x="4" y="0"/>
                    </a:lnTo>
                    <a:lnTo>
                      <a:pt x="0" y="4"/>
                    </a:lnTo>
                    <a:lnTo>
                      <a:pt x="8" y="6"/>
                    </a:lnTo>
                    <a:lnTo>
                      <a:pt x="6" y="4"/>
                    </a:lnTo>
                    <a:lnTo>
                      <a:pt x="8" y="2"/>
                    </a:lnTo>
                    <a:lnTo>
                      <a:pt x="6" y="0"/>
                    </a:lnTo>
                    <a:lnTo>
                      <a:pt x="4" y="0"/>
                    </a:lnTo>
                    <a:lnTo>
                      <a:pt x="4" y="0"/>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3" name="Freeform 1748"/>
              <p:cNvSpPr>
                <a:spLocks noEditPoints="1"/>
              </p:cNvSpPr>
              <p:nvPr/>
            </p:nvSpPr>
            <p:spPr bwMode="auto">
              <a:xfrm>
                <a:off x="5464175" y="3810000"/>
                <a:ext cx="120650" cy="95250"/>
              </a:xfrm>
              <a:custGeom>
                <a:avLst/>
                <a:gdLst>
                  <a:gd name="T0" fmla="*/ 64 w 76"/>
                  <a:gd name="T1" fmla="*/ 42 h 60"/>
                  <a:gd name="T2" fmla="*/ 64 w 76"/>
                  <a:gd name="T3" fmla="*/ 42 h 60"/>
                  <a:gd name="T4" fmla="*/ 62 w 76"/>
                  <a:gd name="T5" fmla="*/ 46 h 60"/>
                  <a:gd name="T6" fmla="*/ 60 w 76"/>
                  <a:gd name="T7" fmla="*/ 48 h 60"/>
                  <a:gd name="T8" fmla="*/ 60 w 76"/>
                  <a:gd name="T9" fmla="*/ 50 h 60"/>
                  <a:gd name="T10" fmla="*/ 60 w 76"/>
                  <a:gd name="T11" fmla="*/ 56 h 60"/>
                  <a:gd name="T12" fmla="*/ 62 w 76"/>
                  <a:gd name="T13" fmla="*/ 58 h 60"/>
                  <a:gd name="T14" fmla="*/ 64 w 76"/>
                  <a:gd name="T15" fmla="*/ 60 h 60"/>
                  <a:gd name="T16" fmla="*/ 64 w 76"/>
                  <a:gd name="T17" fmla="*/ 58 h 60"/>
                  <a:gd name="T18" fmla="*/ 76 w 76"/>
                  <a:gd name="T19" fmla="*/ 50 h 60"/>
                  <a:gd name="T20" fmla="*/ 72 w 76"/>
                  <a:gd name="T21" fmla="*/ 48 h 60"/>
                  <a:gd name="T22" fmla="*/ 70 w 76"/>
                  <a:gd name="T23" fmla="*/ 42 h 60"/>
                  <a:gd name="T24" fmla="*/ 64 w 76"/>
                  <a:gd name="T25" fmla="*/ 42 h 60"/>
                  <a:gd name="T26" fmla="*/ 64 w 76"/>
                  <a:gd name="T27" fmla="*/ 42 h 60"/>
                  <a:gd name="T28" fmla="*/ 64 w 76"/>
                  <a:gd name="T29" fmla="*/ 42 h 60"/>
                  <a:gd name="T30" fmla="*/ 52 w 76"/>
                  <a:gd name="T31" fmla="*/ 22 h 60"/>
                  <a:gd name="T32" fmla="*/ 52 w 76"/>
                  <a:gd name="T33" fmla="*/ 22 h 60"/>
                  <a:gd name="T34" fmla="*/ 54 w 76"/>
                  <a:gd name="T35" fmla="*/ 30 h 60"/>
                  <a:gd name="T36" fmla="*/ 58 w 76"/>
                  <a:gd name="T37" fmla="*/ 28 h 60"/>
                  <a:gd name="T38" fmla="*/ 58 w 76"/>
                  <a:gd name="T39" fmla="*/ 24 h 60"/>
                  <a:gd name="T40" fmla="*/ 52 w 76"/>
                  <a:gd name="T41" fmla="*/ 22 h 60"/>
                  <a:gd name="T42" fmla="*/ 52 w 76"/>
                  <a:gd name="T43" fmla="*/ 22 h 60"/>
                  <a:gd name="T44" fmla="*/ 52 w 76"/>
                  <a:gd name="T45" fmla="*/ 22 h 60"/>
                  <a:gd name="T46" fmla="*/ 28 w 76"/>
                  <a:gd name="T47" fmla="*/ 6 h 60"/>
                  <a:gd name="T48" fmla="*/ 28 w 76"/>
                  <a:gd name="T49" fmla="*/ 6 h 60"/>
                  <a:gd name="T50" fmla="*/ 26 w 76"/>
                  <a:gd name="T51" fmla="*/ 10 h 60"/>
                  <a:gd name="T52" fmla="*/ 26 w 76"/>
                  <a:gd name="T53" fmla="*/ 12 h 60"/>
                  <a:gd name="T54" fmla="*/ 32 w 76"/>
                  <a:gd name="T55" fmla="*/ 14 h 60"/>
                  <a:gd name="T56" fmla="*/ 34 w 76"/>
                  <a:gd name="T57" fmla="*/ 14 h 60"/>
                  <a:gd name="T58" fmla="*/ 34 w 76"/>
                  <a:gd name="T59" fmla="*/ 12 h 60"/>
                  <a:gd name="T60" fmla="*/ 28 w 76"/>
                  <a:gd name="T61" fmla="*/ 6 h 60"/>
                  <a:gd name="T62" fmla="*/ 28 w 76"/>
                  <a:gd name="T63" fmla="*/ 6 h 60"/>
                  <a:gd name="T64" fmla="*/ 28 w 76"/>
                  <a:gd name="T65" fmla="*/ 6 h 60"/>
                  <a:gd name="T66" fmla="*/ 4 w 76"/>
                  <a:gd name="T67" fmla="*/ 0 h 60"/>
                  <a:gd name="T68" fmla="*/ 4 w 76"/>
                  <a:gd name="T69" fmla="*/ 0 h 60"/>
                  <a:gd name="T70" fmla="*/ 0 w 76"/>
                  <a:gd name="T71" fmla="*/ 4 h 60"/>
                  <a:gd name="T72" fmla="*/ 8 w 76"/>
                  <a:gd name="T73" fmla="*/ 6 h 60"/>
                  <a:gd name="T74" fmla="*/ 6 w 76"/>
                  <a:gd name="T75" fmla="*/ 4 h 60"/>
                  <a:gd name="T76" fmla="*/ 8 w 76"/>
                  <a:gd name="T77" fmla="*/ 2 h 60"/>
                  <a:gd name="T78" fmla="*/ 6 w 76"/>
                  <a:gd name="T79" fmla="*/ 0 h 60"/>
                  <a:gd name="T80" fmla="*/ 4 w 76"/>
                  <a:gd name="T81" fmla="*/ 0 h 60"/>
                  <a:gd name="T82" fmla="*/ 4 w 76"/>
                  <a:gd name="T83" fmla="*/ 0 h 60"/>
                  <a:gd name="T84" fmla="*/ 4 w 76"/>
                  <a:gd name="T8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60">
                    <a:moveTo>
                      <a:pt x="64" y="42"/>
                    </a:moveTo>
                    <a:lnTo>
                      <a:pt x="64" y="42"/>
                    </a:lnTo>
                    <a:lnTo>
                      <a:pt x="62" y="46"/>
                    </a:lnTo>
                    <a:lnTo>
                      <a:pt x="60" y="48"/>
                    </a:lnTo>
                    <a:lnTo>
                      <a:pt x="60" y="50"/>
                    </a:lnTo>
                    <a:lnTo>
                      <a:pt x="60" y="56"/>
                    </a:lnTo>
                    <a:lnTo>
                      <a:pt x="62" y="58"/>
                    </a:lnTo>
                    <a:lnTo>
                      <a:pt x="64" y="60"/>
                    </a:lnTo>
                    <a:lnTo>
                      <a:pt x="64" y="58"/>
                    </a:lnTo>
                    <a:lnTo>
                      <a:pt x="76" y="50"/>
                    </a:lnTo>
                    <a:lnTo>
                      <a:pt x="72" y="48"/>
                    </a:lnTo>
                    <a:lnTo>
                      <a:pt x="70" y="42"/>
                    </a:lnTo>
                    <a:lnTo>
                      <a:pt x="64" y="42"/>
                    </a:lnTo>
                    <a:lnTo>
                      <a:pt x="64" y="42"/>
                    </a:lnTo>
                    <a:lnTo>
                      <a:pt x="64" y="42"/>
                    </a:lnTo>
                    <a:close/>
                    <a:moveTo>
                      <a:pt x="52" y="22"/>
                    </a:moveTo>
                    <a:lnTo>
                      <a:pt x="52" y="22"/>
                    </a:lnTo>
                    <a:lnTo>
                      <a:pt x="54" y="30"/>
                    </a:lnTo>
                    <a:lnTo>
                      <a:pt x="58" y="28"/>
                    </a:lnTo>
                    <a:lnTo>
                      <a:pt x="58" y="24"/>
                    </a:lnTo>
                    <a:lnTo>
                      <a:pt x="52" y="22"/>
                    </a:lnTo>
                    <a:lnTo>
                      <a:pt x="52" y="22"/>
                    </a:lnTo>
                    <a:lnTo>
                      <a:pt x="52" y="22"/>
                    </a:lnTo>
                    <a:close/>
                    <a:moveTo>
                      <a:pt x="28" y="6"/>
                    </a:moveTo>
                    <a:lnTo>
                      <a:pt x="28" y="6"/>
                    </a:lnTo>
                    <a:lnTo>
                      <a:pt x="26" y="10"/>
                    </a:lnTo>
                    <a:lnTo>
                      <a:pt x="26" y="12"/>
                    </a:lnTo>
                    <a:lnTo>
                      <a:pt x="32" y="14"/>
                    </a:lnTo>
                    <a:lnTo>
                      <a:pt x="34" y="14"/>
                    </a:lnTo>
                    <a:lnTo>
                      <a:pt x="34" y="12"/>
                    </a:lnTo>
                    <a:lnTo>
                      <a:pt x="28" y="6"/>
                    </a:lnTo>
                    <a:lnTo>
                      <a:pt x="28" y="6"/>
                    </a:lnTo>
                    <a:lnTo>
                      <a:pt x="28" y="6"/>
                    </a:lnTo>
                    <a:close/>
                    <a:moveTo>
                      <a:pt x="4" y="0"/>
                    </a:moveTo>
                    <a:lnTo>
                      <a:pt x="4" y="0"/>
                    </a:lnTo>
                    <a:lnTo>
                      <a:pt x="0" y="4"/>
                    </a:lnTo>
                    <a:lnTo>
                      <a:pt x="8" y="6"/>
                    </a:lnTo>
                    <a:lnTo>
                      <a:pt x="6" y="4"/>
                    </a:lnTo>
                    <a:lnTo>
                      <a:pt x="8" y="2"/>
                    </a:lnTo>
                    <a:lnTo>
                      <a:pt x="6" y="0"/>
                    </a:lnTo>
                    <a:lnTo>
                      <a:pt x="4" y="0"/>
                    </a:lnTo>
                    <a:lnTo>
                      <a:pt x="4" y="0"/>
                    </a:lnTo>
                    <a:lnTo>
                      <a:pt x="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4" name="Freeform 1749"/>
              <p:cNvSpPr>
                <a:spLocks/>
              </p:cNvSpPr>
              <p:nvPr/>
            </p:nvSpPr>
            <p:spPr bwMode="auto">
              <a:xfrm>
                <a:off x="7439025" y="3879850"/>
                <a:ext cx="66675" cy="47625"/>
              </a:xfrm>
              <a:custGeom>
                <a:avLst/>
                <a:gdLst>
                  <a:gd name="T0" fmla="*/ 42 w 42"/>
                  <a:gd name="T1" fmla="*/ 30 h 30"/>
                  <a:gd name="T2" fmla="*/ 42 w 42"/>
                  <a:gd name="T3" fmla="*/ 30 h 30"/>
                  <a:gd name="T4" fmla="*/ 42 w 42"/>
                  <a:gd name="T5" fmla="*/ 24 h 30"/>
                  <a:gd name="T6" fmla="*/ 36 w 42"/>
                  <a:gd name="T7" fmla="*/ 20 h 30"/>
                  <a:gd name="T8" fmla="*/ 40 w 42"/>
                  <a:gd name="T9" fmla="*/ 16 h 30"/>
                  <a:gd name="T10" fmla="*/ 40 w 42"/>
                  <a:gd name="T11" fmla="*/ 12 h 30"/>
                  <a:gd name="T12" fmla="*/ 40 w 42"/>
                  <a:gd name="T13" fmla="*/ 0 h 30"/>
                  <a:gd name="T14" fmla="*/ 22 w 42"/>
                  <a:gd name="T15" fmla="*/ 0 h 30"/>
                  <a:gd name="T16" fmla="*/ 26 w 42"/>
                  <a:gd name="T17" fmla="*/ 4 h 30"/>
                  <a:gd name="T18" fmla="*/ 24 w 42"/>
                  <a:gd name="T19" fmla="*/ 8 h 30"/>
                  <a:gd name="T20" fmla="*/ 26 w 42"/>
                  <a:gd name="T21" fmla="*/ 16 h 30"/>
                  <a:gd name="T22" fmla="*/ 32 w 42"/>
                  <a:gd name="T23" fmla="*/ 16 h 30"/>
                  <a:gd name="T24" fmla="*/ 32 w 42"/>
                  <a:gd name="T25" fmla="*/ 20 h 30"/>
                  <a:gd name="T26" fmla="*/ 30 w 42"/>
                  <a:gd name="T27" fmla="*/ 24 h 30"/>
                  <a:gd name="T28" fmla="*/ 14 w 42"/>
                  <a:gd name="T29" fmla="*/ 22 h 30"/>
                  <a:gd name="T30" fmla="*/ 8 w 42"/>
                  <a:gd name="T31" fmla="*/ 22 h 30"/>
                  <a:gd name="T32" fmla="*/ 4 w 42"/>
                  <a:gd name="T33" fmla="*/ 20 h 30"/>
                  <a:gd name="T34" fmla="*/ 0 w 42"/>
                  <a:gd name="T35" fmla="*/ 28 h 30"/>
                  <a:gd name="T36" fmla="*/ 4 w 42"/>
                  <a:gd name="T37" fmla="*/ 30 h 30"/>
                  <a:gd name="T38" fmla="*/ 6 w 42"/>
                  <a:gd name="T39" fmla="*/ 30 h 30"/>
                  <a:gd name="T40" fmla="*/ 42 w 42"/>
                  <a:gd name="T41" fmla="*/ 30 h 30"/>
                  <a:gd name="T42" fmla="*/ 42 w 42"/>
                  <a:gd name="T43" fmla="*/ 30 h 30"/>
                  <a:gd name="T44" fmla="*/ 42 w 42"/>
                  <a:gd name="T45"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0">
                    <a:moveTo>
                      <a:pt x="42" y="30"/>
                    </a:moveTo>
                    <a:lnTo>
                      <a:pt x="42" y="30"/>
                    </a:lnTo>
                    <a:lnTo>
                      <a:pt x="42" y="24"/>
                    </a:lnTo>
                    <a:lnTo>
                      <a:pt x="36" y="20"/>
                    </a:lnTo>
                    <a:lnTo>
                      <a:pt x="40" y="16"/>
                    </a:lnTo>
                    <a:lnTo>
                      <a:pt x="40" y="12"/>
                    </a:lnTo>
                    <a:lnTo>
                      <a:pt x="40" y="0"/>
                    </a:lnTo>
                    <a:lnTo>
                      <a:pt x="22" y="0"/>
                    </a:lnTo>
                    <a:lnTo>
                      <a:pt x="26" y="4"/>
                    </a:lnTo>
                    <a:lnTo>
                      <a:pt x="24" y="8"/>
                    </a:lnTo>
                    <a:lnTo>
                      <a:pt x="26" y="16"/>
                    </a:lnTo>
                    <a:lnTo>
                      <a:pt x="32" y="16"/>
                    </a:lnTo>
                    <a:lnTo>
                      <a:pt x="32" y="20"/>
                    </a:lnTo>
                    <a:lnTo>
                      <a:pt x="30" y="24"/>
                    </a:lnTo>
                    <a:lnTo>
                      <a:pt x="14" y="22"/>
                    </a:lnTo>
                    <a:lnTo>
                      <a:pt x="8" y="22"/>
                    </a:lnTo>
                    <a:lnTo>
                      <a:pt x="4" y="20"/>
                    </a:lnTo>
                    <a:lnTo>
                      <a:pt x="0" y="28"/>
                    </a:lnTo>
                    <a:lnTo>
                      <a:pt x="4" y="30"/>
                    </a:lnTo>
                    <a:lnTo>
                      <a:pt x="6" y="30"/>
                    </a:lnTo>
                    <a:lnTo>
                      <a:pt x="42" y="30"/>
                    </a:lnTo>
                    <a:lnTo>
                      <a:pt x="42" y="30"/>
                    </a:lnTo>
                    <a:lnTo>
                      <a:pt x="42" y="3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5" name="Freeform 1750"/>
              <p:cNvSpPr>
                <a:spLocks/>
              </p:cNvSpPr>
              <p:nvPr/>
            </p:nvSpPr>
            <p:spPr bwMode="auto">
              <a:xfrm>
                <a:off x="7727950" y="4206875"/>
                <a:ext cx="111125" cy="219075"/>
              </a:xfrm>
              <a:custGeom>
                <a:avLst/>
                <a:gdLst>
                  <a:gd name="T0" fmla="*/ 70 w 70"/>
                  <a:gd name="T1" fmla="*/ 46 h 138"/>
                  <a:gd name="T2" fmla="*/ 70 w 70"/>
                  <a:gd name="T3" fmla="*/ 36 h 138"/>
                  <a:gd name="T4" fmla="*/ 66 w 70"/>
                  <a:gd name="T5" fmla="*/ 34 h 138"/>
                  <a:gd name="T6" fmla="*/ 58 w 70"/>
                  <a:gd name="T7" fmla="*/ 26 h 138"/>
                  <a:gd name="T8" fmla="*/ 50 w 70"/>
                  <a:gd name="T9" fmla="*/ 28 h 138"/>
                  <a:gd name="T10" fmla="*/ 48 w 70"/>
                  <a:gd name="T11" fmla="*/ 38 h 138"/>
                  <a:gd name="T12" fmla="*/ 42 w 70"/>
                  <a:gd name="T13" fmla="*/ 38 h 138"/>
                  <a:gd name="T14" fmla="*/ 50 w 70"/>
                  <a:gd name="T15" fmla="*/ 12 h 138"/>
                  <a:gd name="T16" fmla="*/ 42 w 70"/>
                  <a:gd name="T17" fmla="*/ 12 h 138"/>
                  <a:gd name="T18" fmla="*/ 34 w 70"/>
                  <a:gd name="T19" fmla="*/ 8 h 138"/>
                  <a:gd name="T20" fmla="*/ 32 w 70"/>
                  <a:gd name="T21" fmla="*/ 0 h 138"/>
                  <a:gd name="T22" fmla="*/ 26 w 70"/>
                  <a:gd name="T23" fmla="*/ 4 h 138"/>
                  <a:gd name="T24" fmla="*/ 16 w 70"/>
                  <a:gd name="T25" fmla="*/ 10 h 138"/>
                  <a:gd name="T26" fmla="*/ 10 w 70"/>
                  <a:gd name="T27" fmla="*/ 16 h 138"/>
                  <a:gd name="T28" fmla="*/ 16 w 70"/>
                  <a:gd name="T29" fmla="*/ 20 h 138"/>
                  <a:gd name="T30" fmla="*/ 18 w 70"/>
                  <a:gd name="T31" fmla="*/ 26 h 138"/>
                  <a:gd name="T32" fmla="*/ 22 w 70"/>
                  <a:gd name="T33" fmla="*/ 28 h 138"/>
                  <a:gd name="T34" fmla="*/ 16 w 70"/>
                  <a:gd name="T35" fmla="*/ 34 h 138"/>
                  <a:gd name="T36" fmla="*/ 6 w 70"/>
                  <a:gd name="T37" fmla="*/ 34 h 138"/>
                  <a:gd name="T38" fmla="*/ 8 w 70"/>
                  <a:gd name="T39" fmla="*/ 40 h 138"/>
                  <a:gd name="T40" fmla="*/ 14 w 70"/>
                  <a:gd name="T41" fmla="*/ 62 h 138"/>
                  <a:gd name="T42" fmla="*/ 26 w 70"/>
                  <a:gd name="T43" fmla="*/ 64 h 138"/>
                  <a:gd name="T44" fmla="*/ 28 w 70"/>
                  <a:gd name="T45" fmla="*/ 70 h 138"/>
                  <a:gd name="T46" fmla="*/ 32 w 70"/>
                  <a:gd name="T47" fmla="*/ 78 h 138"/>
                  <a:gd name="T48" fmla="*/ 32 w 70"/>
                  <a:gd name="T49" fmla="*/ 80 h 138"/>
                  <a:gd name="T50" fmla="*/ 32 w 70"/>
                  <a:gd name="T51" fmla="*/ 84 h 138"/>
                  <a:gd name="T52" fmla="*/ 32 w 70"/>
                  <a:gd name="T53" fmla="*/ 90 h 138"/>
                  <a:gd name="T54" fmla="*/ 24 w 70"/>
                  <a:gd name="T55" fmla="*/ 106 h 138"/>
                  <a:gd name="T56" fmla="*/ 24 w 70"/>
                  <a:gd name="T57" fmla="*/ 120 h 138"/>
                  <a:gd name="T58" fmla="*/ 26 w 70"/>
                  <a:gd name="T59" fmla="*/ 128 h 138"/>
                  <a:gd name="T60" fmla="*/ 34 w 70"/>
                  <a:gd name="T61" fmla="*/ 134 h 138"/>
                  <a:gd name="T62" fmla="*/ 40 w 70"/>
                  <a:gd name="T63" fmla="*/ 138 h 138"/>
                  <a:gd name="T64" fmla="*/ 44 w 70"/>
                  <a:gd name="T65" fmla="*/ 134 h 138"/>
                  <a:gd name="T66" fmla="*/ 50 w 70"/>
                  <a:gd name="T67" fmla="*/ 134 h 138"/>
                  <a:gd name="T68" fmla="*/ 50 w 70"/>
                  <a:gd name="T69" fmla="*/ 128 h 138"/>
                  <a:gd name="T70" fmla="*/ 54 w 70"/>
                  <a:gd name="T71" fmla="*/ 126 h 138"/>
                  <a:gd name="T72" fmla="*/ 62 w 70"/>
                  <a:gd name="T73" fmla="*/ 126 h 138"/>
                  <a:gd name="T74" fmla="*/ 62 w 70"/>
                  <a:gd name="T75" fmla="*/ 118 h 138"/>
                  <a:gd name="T76" fmla="*/ 62 w 70"/>
                  <a:gd name="T77" fmla="*/ 100 h 138"/>
                  <a:gd name="T78" fmla="*/ 58 w 70"/>
                  <a:gd name="T79" fmla="*/ 92 h 138"/>
                  <a:gd name="T80" fmla="*/ 58 w 70"/>
                  <a:gd name="T81" fmla="*/ 74 h 138"/>
                  <a:gd name="T82" fmla="*/ 58 w 70"/>
                  <a:gd name="T83" fmla="*/ 72 h 138"/>
                  <a:gd name="T84" fmla="*/ 66 w 70"/>
                  <a:gd name="T85" fmla="*/ 64 h 138"/>
                  <a:gd name="T86" fmla="*/ 70 w 70"/>
                  <a:gd name="T87" fmla="*/ 46 h 138"/>
                  <a:gd name="T88" fmla="*/ 70 w 70"/>
                  <a:gd name="T89"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0" h="138">
                    <a:moveTo>
                      <a:pt x="70" y="46"/>
                    </a:moveTo>
                    <a:lnTo>
                      <a:pt x="70" y="46"/>
                    </a:lnTo>
                    <a:lnTo>
                      <a:pt x="70" y="38"/>
                    </a:lnTo>
                    <a:lnTo>
                      <a:pt x="70" y="36"/>
                    </a:lnTo>
                    <a:lnTo>
                      <a:pt x="70" y="34"/>
                    </a:lnTo>
                    <a:lnTo>
                      <a:pt x="66" y="34"/>
                    </a:lnTo>
                    <a:lnTo>
                      <a:pt x="62" y="34"/>
                    </a:lnTo>
                    <a:lnTo>
                      <a:pt x="58" y="26"/>
                    </a:lnTo>
                    <a:lnTo>
                      <a:pt x="52" y="28"/>
                    </a:lnTo>
                    <a:lnTo>
                      <a:pt x="50" y="28"/>
                    </a:lnTo>
                    <a:lnTo>
                      <a:pt x="50" y="38"/>
                    </a:lnTo>
                    <a:lnTo>
                      <a:pt x="48" y="38"/>
                    </a:lnTo>
                    <a:lnTo>
                      <a:pt x="44" y="36"/>
                    </a:lnTo>
                    <a:lnTo>
                      <a:pt x="42" y="38"/>
                    </a:lnTo>
                    <a:lnTo>
                      <a:pt x="48" y="26"/>
                    </a:lnTo>
                    <a:lnTo>
                      <a:pt x="50" y="12"/>
                    </a:lnTo>
                    <a:lnTo>
                      <a:pt x="44" y="12"/>
                    </a:lnTo>
                    <a:lnTo>
                      <a:pt x="42" y="12"/>
                    </a:lnTo>
                    <a:lnTo>
                      <a:pt x="42" y="8"/>
                    </a:lnTo>
                    <a:lnTo>
                      <a:pt x="34" y="8"/>
                    </a:lnTo>
                    <a:lnTo>
                      <a:pt x="34" y="2"/>
                    </a:lnTo>
                    <a:lnTo>
                      <a:pt x="32" y="0"/>
                    </a:lnTo>
                    <a:lnTo>
                      <a:pt x="26" y="0"/>
                    </a:lnTo>
                    <a:lnTo>
                      <a:pt x="26" y="4"/>
                    </a:lnTo>
                    <a:lnTo>
                      <a:pt x="24" y="8"/>
                    </a:lnTo>
                    <a:lnTo>
                      <a:pt x="16" y="10"/>
                    </a:lnTo>
                    <a:lnTo>
                      <a:pt x="10" y="12"/>
                    </a:lnTo>
                    <a:lnTo>
                      <a:pt x="10" y="16"/>
                    </a:lnTo>
                    <a:lnTo>
                      <a:pt x="14" y="18"/>
                    </a:lnTo>
                    <a:lnTo>
                      <a:pt x="16" y="20"/>
                    </a:lnTo>
                    <a:lnTo>
                      <a:pt x="16" y="26"/>
                    </a:lnTo>
                    <a:lnTo>
                      <a:pt x="18" y="26"/>
                    </a:lnTo>
                    <a:lnTo>
                      <a:pt x="22" y="26"/>
                    </a:lnTo>
                    <a:lnTo>
                      <a:pt x="22" y="28"/>
                    </a:lnTo>
                    <a:lnTo>
                      <a:pt x="18" y="30"/>
                    </a:lnTo>
                    <a:lnTo>
                      <a:pt x="16" y="34"/>
                    </a:lnTo>
                    <a:lnTo>
                      <a:pt x="8" y="34"/>
                    </a:lnTo>
                    <a:lnTo>
                      <a:pt x="6" y="34"/>
                    </a:lnTo>
                    <a:lnTo>
                      <a:pt x="6" y="36"/>
                    </a:lnTo>
                    <a:lnTo>
                      <a:pt x="8" y="40"/>
                    </a:lnTo>
                    <a:lnTo>
                      <a:pt x="0" y="44"/>
                    </a:lnTo>
                    <a:lnTo>
                      <a:pt x="14" y="62"/>
                    </a:lnTo>
                    <a:lnTo>
                      <a:pt x="18" y="64"/>
                    </a:lnTo>
                    <a:lnTo>
                      <a:pt x="26" y="64"/>
                    </a:lnTo>
                    <a:lnTo>
                      <a:pt x="28" y="66"/>
                    </a:lnTo>
                    <a:lnTo>
                      <a:pt x="28" y="70"/>
                    </a:lnTo>
                    <a:lnTo>
                      <a:pt x="24" y="74"/>
                    </a:lnTo>
                    <a:lnTo>
                      <a:pt x="32" y="78"/>
                    </a:lnTo>
                    <a:lnTo>
                      <a:pt x="34" y="78"/>
                    </a:lnTo>
                    <a:lnTo>
                      <a:pt x="32" y="80"/>
                    </a:lnTo>
                    <a:lnTo>
                      <a:pt x="32" y="82"/>
                    </a:lnTo>
                    <a:lnTo>
                      <a:pt x="32" y="84"/>
                    </a:lnTo>
                    <a:lnTo>
                      <a:pt x="34" y="88"/>
                    </a:lnTo>
                    <a:lnTo>
                      <a:pt x="32" y="90"/>
                    </a:lnTo>
                    <a:lnTo>
                      <a:pt x="24" y="96"/>
                    </a:lnTo>
                    <a:lnTo>
                      <a:pt x="24" y="106"/>
                    </a:lnTo>
                    <a:lnTo>
                      <a:pt x="24" y="118"/>
                    </a:lnTo>
                    <a:lnTo>
                      <a:pt x="24" y="120"/>
                    </a:lnTo>
                    <a:lnTo>
                      <a:pt x="24" y="124"/>
                    </a:lnTo>
                    <a:lnTo>
                      <a:pt x="26" y="128"/>
                    </a:lnTo>
                    <a:lnTo>
                      <a:pt x="32" y="132"/>
                    </a:lnTo>
                    <a:lnTo>
                      <a:pt x="34" y="134"/>
                    </a:lnTo>
                    <a:lnTo>
                      <a:pt x="36" y="136"/>
                    </a:lnTo>
                    <a:lnTo>
                      <a:pt x="40" y="138"/>
                    </a:lnTo>
                    <a:lnTo>
                      <a:pt x="44" y="136"/>
                    </a:lnTo>
                    <a:lnTo>
                      <a:pt x="44" y="134"/>
                    </a:lnTo>
                    <a:lnTo>
                      <a:pt x="48" y="134"/>
                    </a:lnTo>
                    <a:lnTo>
                      <a:pt x="50" y="134"/>
                    </a:lnTo>
                    <a:lnTo>
                      <a:pt x="50" y="132"/>
                    </a:lnTo>
                    <a:lnTo>
                      <a:pt x="50" y="128"/>
                    </a:lnTo>
                    <a:lnTo>
                      <a:pt x="52" y="128"/>
                    </a:lnTo>
                    <a:lnTo>
                      <a:pt x="54" y="126"/>
                    </a:lnTo>
                    <a:lnTo>
                      <a:pt x="58" y="126"/>
                    </a:lnTo>
                    <a:lnTo>
                      <a:pt x="62" y="126"/>
                    </a:lnTo>
                    <a:lnTo>
                      <a:pt x="66" y="126"/>
                    </a:lnTo>
                    <a:lnTo>
                      <a:pt x="62" y="118"/>
                    </a:lnTo>
                    <a:lnTo>
                      <a:pt x="60" y="106"/>
                    </a:lnTo>
                    <a:lnTo>
                      <a:pt x="62" y="100"/>
                    </a:lnTo>
                    <a:lnTo>
                      <a:pt x="60" y="96"/>
                    </a:lnTo>
                    <a:lnTo>
                      <a:pt x="58" y="92"/>
                    </a:lnTo>
                    <a:lnTo>
                      <a:pt x="58" y="82"/>
                    </a:lnTo>
                    <a:lnTo>
                      <a:pt x="58" y="74"/>
                    </a:lnTo>
                    <a:lnTo>
                      <a:pt x="54" y="72"/>
                    </a:lnTo>
                    <a:lnTo>
                      <a:pt x="58" y="72"/>
                    </a:lnTo>
                    <a:lnTo>
                      <a:pt x="60" y="66"/>
                    </a:lnTo>
                    <a:lnTo>
                      <a:pt x="66" y="64"/>
                    </a:lnTo>
                    <a:lnTo>
                      <a:pt x="66" y="54"/>
                    </a:lnTo>
                    <a:lnTo>
                      <a:pt x="70" y="46"/>
                    </a:lnTo>
                    <a:lnTo>
                      <a:pt x="70" y="46"/>
                    </a:lnTo>
                    <a:lnTo>
                      <a:pt x="70" y="4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6" name="Freeform 1751"/>
              <p:cNvSpPr>
                <a:spLocks/>
              </p:cNvSpPr>
              <p:nvPr/>
            </p:nvSpPr>
            <p:spPr bwMode="auto">
              <a:xfrm>
                <a:off x="7019925" y="3927475"/>
                <a:ext cx="101600" cy="120650"/>
              </a:xfrm>
              <a:custGeom>
                <a:avLst/>
                <a:gdLst>
                  <a:gd name="T0" fmla="*/ 58 w 64"/>
                  <a:gd name="T1" fmla="*/ 44 h 76"/>
                  <a:gd name="T2" fmla="*/ 64 w 64"/>
                  <a:gd name="T3" fmla="*/ 44 h 76"/>
                  <a:gd name="T4" fmla="*/ 64 w 64"/>
                  <a:gd name="T5" fmla="*/ 46 h 76"/>
                  <a:gd name="T6" fmla="*/ 58 w 64"/>
                  <a:gd name="T7" fmla="*/ 48 h 76"/>
                  <a:gd name="T8" fmla="*/ 52 w 64"/>
                  <a:gd name="T9" fmla="*/ 48 h 76"/>
                  <a:gd name="T10" fmla="*/ 52 w 64"/>
                  <a:gd name="T11" fmla="*/ 54 h 76"/>
                  <a:gd name="T12" fmla="*/ 50 w 64"/>
                  <a:gd name="T13" fmla="*/ 58 h 76"/>
                  <a:gd name="T14" fmla="*/ 50 w 64"/>
                  <a:gd name="T15" fmla="*/ 64 h 76"/>
                  <a:gd name="T16" fmla="*/ 46 w 64"/>
                  <a:gd name="T17" fmla="*/ 66 h 76"/>
                  <a:gd name="T18" fmla="*/ 42 w 64"/>
                  <a:gd name="T19" fmla="*/ 70 h 76"/>
                  <a:gd name="T20" fmla="*/ 42 w 64"/>
                  <a:gd name="T21" fmla="*/ 72 h 76"/>
                  <a:gd name="T22" fmla="*/ 40 w 64"/>
                  <a:gd name="T23" fmla="*/ 74 h 76"/>
                  <a:gd name="T24" fmla="*/ 38 w 64"/>
                  <a:gd name="T25" fmla="*/ 74 h 76"/>
                  <a:gd name="T26" fmla="*/ 34 w 64"/>
                  <a:gd name="T27" fmla="*/ 74 h 76"/>
                  <a:gd name="T28" fmla="*/ 32 w 64"/>
                  <a:gd name="T29" fmla="*/ 76 h 76"/>
                  <a:gd name="T30" fmla="*/ 26 w 64"/>
                  <a:gd name="T31" fmla="*/ 76 h 76"/>
                  <a:gd name="T32" fmla="*/ 22 w 64"/>
                  <a:gd name="T33" fmla="*/ 72 h 76"/>
                  <a:gd name="T34" fmla="*/ 14 w 64"/>
                  <a:gd name="T35" fmla="*/ 66 h 76"/>
                  <a:gd name="T36" fmla="*/ 0 w 64"/>
                  <a:gd name="T37" fmla="*/ 52 h 76"/>
                  <a:gd name="T38" fmla="*/ 4 w 64"/>
                  <a:gd name="T39" fmla="*/ 48 h 76"/>
                  <a:gd name="T40" fmla="*/ 6 w 64"/>
                  <a:gd name="T41" fmla="*/ 46 h 76"/>
                  <a:gd name="T42" fmla="*/ 4 w 64"/>
                  <a:gd name="T43" fmla="*/ 46 h 76"/>
                  <a:gd name="T44" fmla="*/ 6 w 64"/>
                  <a:gd name="T45" fmla="*/ 42 h 76"/>
                  <a:gd name="T46" fmla="*/ 8 w 64"/>
                  <a:gd name="T47" fmla="*/ 36 h 76"/>
                  <a:gd name="T48" fmla="*/ 14 w 64"/>
                  <a:gd name="T49" fmla="*/ 30 h 76"/>
                  <a:gd name="T50" fmla="*/ 32 w 64"/>
                  <a:gd name="T51" fmla="*/ 30 h 76"/>
                  <a:gd name="T52" fmla="*/ 30 w 64"/>
                  <a:gd name="T53" fmla="*/ 28 h 76"/>
                  <a:gd name="T54" fmla="*/ 26 w 64"/>
                  <a:gd name="T55" fmla="*/ 24 h 76"/>
                  <a:gd name="T56" fmla="*/ 22 w 64"/>
                  <a:gd name="T57" fmla="*/ 18 h 76"/>
                  <a:gd name="T58" fmla="*/ 20 w 64"/>
                  <a:gd name="T59" fmla="*/ 12 h 76"/>
                  <a:gd name="T60" fmla="*/ 20 w 64"/>
                  <a:gd name="T61" fmla="*/ 8 h 76"/>
                  <a:gd name="T62" fmla="*/ 24 w 64"/>
                  <a:gd name="T63" fmla="*/ 8 h 76"/>
                  <a:gd name="T64" fmla="*/ 26 w 64"/>
                  <a:gd name="T65" fmla="*/ 0 h 76"/>
                  <a:gd name="T66" fmla="*/ 52 w 64"/>
                  <a:gd name="T67" fmla="*/ 0 h 76"/>
                  <a:gd name="T68" fmla="*/ 52 w 64"/>
                  <a:gd name="T69" fmla="*/ 42 h 76"/>
                  <a:gd name="T70" fmla="*/ 60 w 64"/>
                  <a:gd name="T71" fmla="*/ 42 h 76"/>
                  <a:gd name="T72" fmla="*/ 58 w 64"/>
                  <a:gd name="T73" fmla="*/ 44 h 76"/>
                  <a:gd name="T74" fmla="*/ 58 w 64"/>
                  <a:gd name="T75" fmla="*/ 44 h 76"/>
                  <a:gd name="T76" fmla="*/ 58 w 64"/>
                  <a:gd name="T77" fmla="*/ 4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76">
                    <a:moveTo>
                      <a:pt x="58" y="44"/>
                    </a:moveTo>
                    <a:lnTo>
                      <a:pt x="64" y="44"/>
                    </a:lnTo>
                    <a:lnTo>
                      <a:pt x="64" y="46"/>
                    </a:lnTo>
                    <a:lnTo>
                      <a:pt x="58" y="48"/>
                    </a:lnTo>
                    <a:lnTo>
                      <a:pt x="52" y="48"/>
                    </a:lnTo>
                    <a:lnTo>
                      <a:pt x="52" y="54"/>
                    </a:lnTo>
                    <a:lnTo>
                      <a:pt x="50" y="58"/>
                    </a:lnTo>
                    <a:lnTo>
                      <a:pt x="50" y="64"/>
                    </a:lnTo>
                    <a:lnTo>
                      <a:pt x="46" y="66"/>
                    </a:lnTo>
                    <a:lnTo>
                      <a:pt x="42" y="70"/>
                    </a:lnTo>
                    <a:lnTo>
                      <a:pt x="42" y="72"/>
                    </a:lnTo>
                    <a:lnTo>
                      <a:pt x="40" y="74"/>
                    </a:lnTo>
                    <a:lnTo>
                      <a:pt x="38" y="74"/>
                    </a:lnTo>
                    <a:lnTo>
                      <a:pt x="34" y="74"/>
                    </a:lnTo>
                    <a:lnTo>
                      <a:pt x="32" y="76"/>
                    </a:lnTo>
                    <a:lnTo>
                      <a:pt x="26" y="76"/>
                    </a:lnTo>
                    <a:lnTo>
                      <a:pt x="22" y="72"/>
                    </a:lnTo>
                    <a:lnTo>
                      <a:pt x="14" y="66"/>
                    </a:lnTo>
                    <a:lnTo>
                      <a:pt x="0" y="52"/>
                    </a:lnTo>
                    <a:lnTo>
                      <a:pt x="4" y="48"/>
                    </a:lnTo>
                    <a:lnTo>
                      <a:pt x="6" y="46"/>
                    </a:lnTo>
                    <a:lnTo>
                      <a:pt x="4" y="46"/>
                    </a:lnTo>
                    <a:lnTo>
                      <a:pt x="6" y="42"/>
                    </a:lnTo>
                    <a:lnTo>
                      <a:pt x="8" y="36"/>
                    </a:lnTo>
                    <a:lnTo>
                      <a:pt x="14" y="30"/>
                    </a:lnTo>
                    <a:lnTo>
                      <a:pt x="32" y="30"/>
                    </a:lnTo>
                    <a:lnTo>
                      <a:pt x="30" y="28"/>
                    </a:lnTo>
                    <a:lnTo>
                      <a:pt x="26" y="24"/>
                    </a:lnTo>
                    <a:lnTo>
                      <a:pt x="22" y="18"/>
                    </a:lnTo>
                    <a:lnTo>
                      <a:pt x="20" y="12"/>
                    </a:lnTo>
                    <a:lnTo>
                      <a:pt x="20" y="8"/>
                    </a:lnTo>
                    <a:lnTo>
                      <a:pt x="24" y="8"/>
                    </a:lnTo>
                    <a:lnTo>
                      <a:pt x="26" y="0"/>
                    </a:lnTo>
                    <a:lnTo>
                      <a:pt x="52" y="0"/>
                    </a:lnTo>
                    <a:lnTo>
                      <a:pt x="52" y="42"/>
                    </a:lnTo>
                    <a:lnTo>
                      <a:pt x="60" y="42"/>
                    </a:lnTo>
                    <a:lnTo>
                      <a:pt x="58" y="44"/>
                    </a:lnTo>
                    <a:lnTo>
                      <a:pt x="58" y="44"/>
                    </a:lnTo>
                    <a:lnTo>
                      <a:pt x="58" y="4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7" name="Freeform 1752"/>
              <p:cNvSpPr>
                <a:spLocks noEditPoints="1"/>
              </p:cNvSpPr>
              <p:nvPr/>
            </p:nvSpPr>
            <p:spPr bwMode="auto">
              <a:xfrm>
                <a:off x="7493000" y="1492250"/>
                <a:ext cx="1387475" cy="1069975"/>
              </a:xfrm>
              <a:custGeom>
                <a:avLst/>
                <a:gdLst>
                  <a:gd name="T0" fmla="*/ 174 w 874"/>
                  <a:gd name="T1" fmla="*/ 68 h 674"/>
                  <a:gd name="T2" fmla="*/ 72 w 874"/>
                  <a:gd name="T3" fmla="*/ 112 h 674"/>
                  <a:gd name="T4" fmla="*/ 118 w 874"/>
                  <a:gd name="T5" fmla="*/ 138 h 674"/>
                  <a:gd name="T6" fmla="*/ 20 w 874"/>
                  <a:gd name="T7" fmla="*/ 188 h 674"/>
                  <a:gd name="T8" fmla="*/ 28 w 874"/>
                  <a:gd name="T9" fmla="*/ 212 h 674"/>
                  <a:gd name="T10" fmla="*/ 76 w 874"/>
                  <a:gd name="T11" fmla="*/ 238 h 674"/>
                  <a:gd name="T12" fmla="*/ 144 w 874"/>
                  <a:gd name="T13" fmla="*/ 230 h 674"/>
                  <a:gd name="T14" fmla="*/ 230 w 874"/>
                  <a:gd name="T15" fmla="*/ 290 h 674"/>
                  <a:gd name="T16" fmla="*/ 246 w 874"/>
                  <a:gd name="T17" fmla="*/ 340 h 674"/>
                  <a:gd name="T18" fmla="*/ 294 w 874"/>
                  <a:gd name="T19" fmla="*/ 368 h 674"/>
                  <a:gd name="T20" fmla="*/ 300 w 874"/>
                  <a:gd name="T21" fmla="*/ 396 h 674"/>
                  <a:gd name="T22" fmla="*/ 250 w 874"/>
                  <a:gd name="T23" fmla="*/ 432 h 674"/>
                  <a:gd name="T24" fmla="*/ 302 w 874"/>
                  <a:gd name="T25" fmla="*/ 410 h 674"/>
                  <a:gd name="T26" fmla="*/ 284 w 874"/>
                  <a:gd name="T27" fmla="*/ 464 h 674"/>
                  <a:gd name="T28" fmla="*/ 280 w 874"/>
                  <a:gd name="T29" fmla="*/ 504 h 674"/>
                  <a:gd name="T30" fmla="*/ 294 w 874"/>
                  <a:gd name="T31" fmla="*/ 556 h 674"/>
                  <a:gd name="T32" fmla="*/ 310 w 874"/>
                  <a:gd name="T33" fmla="*/ 586 h 674"/>
                  <a:gd name="T34" fmla="*/ 344 w 874"/>
                  <a:gd name="T35" fmla="*/ 632 h 674"/>
                  <a:gd name="T36" fmla="*/ 384 w 874"/>
                  <a:gd name="T37" fmla="*/ 650 h 674"/>
                  <a:gd name="T38" fmla="*/ 430 w 874"/>
                  <a:gd name="T39" fmla="*/ 658 h 674"/>
                  <a:gd name="T40" fmla="*/ 436 w 874"/>
                  <a:gd name="T41" fmla="*/ 614 h 674"/>
                  <a:gd name="T42" fmla="*/ 458 w 874"/>
                  <a:gd name="T43" fmla="*/ 568 h 674"/>
                  <a:gd name="T44" fmla="*/ 518 w 874"/>
                  <a:gd name="T45" fmla="*/ 522 h 674"/>
                  <a:gd name="T46" fmla="*/ 590 w 874"/>
                  <a:gd name="T47" fmla="*/ 466 h 674"/>
                  <a:gd name="T48" fmla="*/ 680 w 874"/>
                  <a:gd name="T49" fmla="*/ 438 h 674"/>
                  <a:gd name="T50" fmla="*/ 712 w 874"/>
                  <a:gd name="T51" fmla="*/ 404 h 674"/>
                  <a:gd name="T52" fmla="*/ 668 w 874"/>
                  <a:gd name="T53" fmla="*/ 382 h 674"/>
                  <a:gd name="T54" fmla="*/ 702 w 874"/>
                  <a:gd name="T55" fmla="*/ 376 h 674"/>
                  <a:gd name="T56" fmla="*/ 732 w 874"/>
                  <a:gd name="T57" fmla="*/ 372 h 674"/>
                  <a:gd name="T58" fmla="*/ 740 w 874"/>
                  <a:gd name="T59" fmla="*/ 338 h 674"/>
                  <a:gd name="T60" fmla="*/ 744 w 874"/>
                  <a:gd name="T61" fmla="*/ 304 h 674"/>
                  <a:gd name="T62" fmla="*/ 740 w 874"/>
                  <a:gd name="T63" fmla="*/ 286 h 674"/>
                  <a:gd name="T64" fmla="*/ 744 w 874"/>
                  <a:gd name="T65" fmla="*/ 264 h 674"/>
                  <a:gd name="T66" fmla="*/ 740 w 874"/>
                  <a:gd name="T67" fmla="*/ 236 h 674"/>
                  <a:gd name="T68" fmla="*/ 774 w 874"/>
                  <a:gd name="T69" fmla="*/ 196 h 674"/>
                  <a:gd name="T70" fmla="*/ 794 w 874"/>
                  <a:gd name="T71" fmla="*/ 142 h 674"/>
                  <a:gd name="T72" fmla="*/ 818 w 874"/>
                  <a:gd name="T73" fmla="*/ 114 h 674"/>
                  <a:gd name="T74" fmla="*/ 862 w 874"/>
                  <a:gd name="T75" fmla="*/ 84 h 674"/>
                  <a:gd name="T76" fmla="*/ 726 w 874"/>
                  <a:gd name="T77" fmla="*/ 92 h 674"/>
                  <a:gd name="T78" fmla="*/ 700 w 874"/>
                  <a:gd name="T79" fmla="*/ 74 h 674"/>
                  <a:gd name="T80" fmla="*/ 626 w 874"/>
                  <a:gd name="T81" fmla="*/ 52 h 674"/>
                  <a:gd name="T82" fmla="*/ 700 w 874"/>
                  <a:gd name="T83" fmla="*/ 20 h 674"/>
                  <a:gd name="T84" fmla="*/ 580 w 874"/>
                  <a:gd name="T85" fmla="*/ 0 h 674"/>
                  <a:gd name="T86" fmla="*/ 468 w 874"/>
                  <a:gd name="T87" fmla="*/ 22 h 674"/>
                  <a:gd name="T88" fmla="*/ 414 w 874"/>
                  <a:gd name="T89" fmla="*/ 28 h 674"/>
                  <a:gd name="T90" fmla="*/ 392 w 874"/>
                  <a:gd name="T91" fmla="*/ 78 h 674"/>
                  <a:gd name="T92" fmla="*/ 410 w 874"/>
                  <a:gd name="T93" fmla="*/ 668 h 674"/>
                  <a:gd name="T94" fmla="*/ 412 w 874"/>
                  <a:gd name="T95" fmla="*/ 84 h 674"/>
                  <a:gd name="T96" fmla="*/ 566 w 874"/>
                  <a:gd name="T97" fmla="*/ 70 h 674"/>
                  <a:gd name="T98" fmla="*/ 294 w 874"/>
                  <a:gd name="T99" fmla="*/ 478 h 674"/>
                  <a:gd name="T100" fmla="*/ 662 w 874"/>
                  <a:gd name="T101" fmla="*/ 404 h 674"/>
                  <a:gd name="T102" fmla="*/ 268 w 874"/>
                  <a:gd name="T103" fmla="*/ 372 h 674"/>
                  <a:gd name="T104" fmla="*/ 712 w 874"/>
                  <a:gd name="T105" fmla="*/ 338 h 674"/>
                  <a:gd name="T106" fmla="*/ 698 w 874"/>
                  <a:gd name="T107" fmla="*/ 330 h 674"/>
                  <a:gd name="T108" fmla="*/ 676 w 874"/>
                  <a:gd name="T109" fmla="*/ 336 h 674"/>
                  <a:gd name="T110" fmla="*/ 698 w 874"/>
                  <a:gd name="T111" fmla="*/ 314 h 674"/>
                  <a:gd name="T112" fmla="*/ 762 w 874"/>
                  <a:gd name="T113" fmla="*/ 278 h 674"/>
                  <a:gd name="T114" fmla="*/ 784 w 874"/>
                  <a:gd name="T115" fmla="*/ 250 h 674"/>
                  <a:gd name="T116" fmla="*/ 774 w 874"/>
                  <a:gd name="T117" fmla="*/ 228 h 674"/>
                  <a:gd name="T118" fmla="*/ 764 w 874"/>
                  <a:gd name="T119" fmla="*/ 58 h 674"/>
                  <a:gd name="T120" fmla="*/ 436 w 874"/>
                  <a:gd name="T121" fmla="*/ 42 h 674"/>
                  <a:gd name="T122" fmla="*/ 610 w 874"/>
                  <a:gd name="T123" fmla="*/ 22 h 674"/>
                  <a:gd name="T124" fmla="*/ 564 w 874"/>
                  <a:gd name="T125" fmla="*/ 3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74" h="674">
                    <a:moveTo>
                      <a:pt x="320" y="84"/>
                    </a:moveTo>
                    <a:lnTo>
                      <a:pt x="320" y="84"/>
                    </a:lnTo>
                    <a:lnTo>
                      <a:pt x="282" y="68"/>
                    </a:lnTo>
                    <a:lnTo>
                      <a:pt x="268" y="84"/>
                    </a:lnTo>
                    <a:lnTo>
                      <a:pt x="266" y="66"/>
                    </a:lnTo>
                    <a:lnTo>
                      <a:pt x="264" y="52"/>
                    </a:lnTo>
                    <a:lnTo>
                      <a:pt x="246" y="56"/>
                    </a:lnTo>
                    <a:lnTo>
                      <a:pt x="246" y="60"/>
                    </a:lnTo>
                    <a:lnTo>
                      <a:pt x="244" y="60"/>
                    </a:lnTo>
                    <a:lnTo>
                      <a:pt x="240" y="56"/>
                    </a:lnTo>
                    <a:lnTo>
                      <a:pt x="236" y="56"/>
                    </a:lnTo>
                    <a:lnTo>
                      <a:pt x="236" y="58"/>
                    </a:lnTo>
                    <a:lnTo>
                      <a:pt x="232" y="60"/>
                    </a:lnTo>
                    <a:lnTo>
                      <a:pt x="230" y="60"/>
                    </a:lnTo>
                    <a:lnTo>
                      <a:pt x="226" y="58"/>
                    </a:lnTo>
                    <a:lnTo>
                      <a:pt x="218" y="56"/>
                    </a:lnTo>
                    <a:lnTo>
                      <a:pt x="196" y="60"/>
                    </a:lnTo>
                    <a:lnTo>
                      <a:pt x="174" y="68"/>
                    </a:lnTo>
                    <a:lnTo>
                      <a:pt x="180" y="84"/>
                    </a:lnTo>
                    <a:lnTo>
                      <a:pt x="174" y="76"/>
                    </a:lnTo>
                    <a:lnTo>
                      <a:pt x="166" y="68"/>
                    </a:lnTo>
                    <a:lnTo>
                      <a:pt x="164" y="68"/>
                    </a:lnTo>
                    <a:lnTo>
                      <a:pt x="158" y="68"/>
                    </a:lnTo>
                    <a:lnTo>
                      <a:pt x="148" y="88"/>
                    </a:lnTo>
                    <a:lnTo>
                      <a:pt x="154" y="92"/>
                    </a:lnTo>
                    <a:lnTo>
                      <a:pt x="156" y="94"/>
                    </a:lnTo>
                    <a:lnTo>
                      <a:pt x="146" y="92"/>
                    </a:lnTo>
                    <a:lnTo>
                      <a:pt x="138" y="88"/>
                    </a:lnTo>
                    <a:lnTo>
                      <a:pt x="132" y="88"/>
                    </a:lnTo>
                    <a:lnTo>
                      <a:pt x="126" y="92"/>
                    </a:lnTo>
                    <a:lnTo>
                      <a:pt x="112" y="96"/>
                    </a:lnTo>
                    <a:lnTo>
                      <a:pt x="96" y="102"/>
                    </a:lnTo>
                    <a:lnTo>
                      <a:pt x="84" y="104"/>
                    </a:lnTo>
                    <a:lnTo>
                      <a:pt x="78" y="104"/>
                    </a:lnTo>
                    <a:lnTo>
                      <a:pt x="74" y="110"/>
                    </a:lnTo>
                    <a:lnTo>
                      <a:pt x="72" y="112"/>
                    </a:lnTo>
                    <a:lnTo>
                      <a:pt x="72" y="118"/>
                    </a:lnTo>
                    <a:lnTo>
                      <a:pt x="68" y="118"/>
                    </a:lnTo>
                    <a:lnTo>
                      <a:pt x="68" y="120"/>
                    </a:lnTo>
                    <a:lnTo>
                      <a:pt x="72" y="124"/>
                    </a:lnTo>
                    <a:lnTo>
                      <a:pt x="76" y="124"/>
                    </a:lnTo>
                    <a:lnTo>
                      <a:pt x="78" y="122"/>
                    </a:lnTo>
                    <a:lnTo>
                      <a:pt x="84" y="120"/>
                    </a:lnTo>
                    <a:lnTo>
                      <a:pt x="86" y="120"/>
                    </a:lnTo>
                    <a:lnTo>
                      <a:pt x="90" y="122"/>
                    </a:lnTo>
                    <a:lnTo>
                      <a:pt x="92" y="124"/>
                    </a:lnTo>
                    <a:lnTo>
                      <a:pt x="96" y="124"/>
                    </a:lnTo>
                    <a:lnTo>
                      <a:pt x="104" y="122"/>
                    </a:lnTo>
                    <a:lnTo>
                      <a:pt x="120" y="120"/>
                    </a:lnTo>
                    <a:lnTo>
                      <a:pt x="114" y="124"/>
                    </a:lnTo>
                    <a:lnTo>
                      <a:pt x="120" y="124"/>
                    </a:lnTo>
                    <a:lnTo>
                      <a:pt x="120" y="128"/>
                    </a:lnTo>
                    <a:lnTo>
                      <a:pt x="114" y="136"/>
                    </a:lnTo>
                    <a:lnTo>
                      <a:pt x="118" y="138"/>
                    </a:lnTo>
                    <a:lnTo>
                      <a:pt x="118" y="140"/>
                    </a:lnTo>
                    <a:lnTo>
                      <a:pt x="118" y="142"/>
                    </a:lnTo>
                    <a:lnTo>
                      <a:pt x="114" y="146"/>
                    </a:lnTo>
                    <a:lnTo>
                      <a:pt x="108" y="150"/>
                    </a:lnTo>
                    <a:lnTo>
                      <a:pt x="94" y="158"/>
                    </a:lnTo>
                    <a:lnTo>
                      <a:pt x="82" y="156"/>
                    </a:lnTo>
                    <a:lnTo>
                      <a:pt x="66" y="156"/>
                    </a:lnTo>
                    <a:lnTo>
                      <a:pt x="56" y="160"/>
                    </a:lnTo>
                    <a:lnTo>
                      <a:pt x="50" y="160"/>
                    </a:lnTo>
                    <a:lnTo>
                      <a:pt x="44" y="160"/>
                    </a:lnTo>
                    <a:lnTo>
                      <a:pt x="8" y="164"/>
                    </a:lnTo>
                    <a:lnTo>
                      <a:pt x="4" y="168"/>
                    </a:lnTo>
                    <a:lnTo>
                      <a:pt x="2" y="170"/>
                    </a:lnTo>
                    <a:lnTo>
                      <a:pt x="4" y="178"/>
                    </a:lnTo>
                    <a:lnTo>
                      <a:pt x="8" y="184"/>
                    </a:lnTo>
                    <a:lnTo>
                      <a:pt x="10" y="186"/>
                    </a:lnTo>
                    <a:lnTo>
                      <a:pt x="12" y="186"/>
                    </a:lnTo>
                    <a:lnTo>
                      <a:pt x="20" y="188"/>
                    </a:lnTo>
                    <a:lnTo>
                      <a:pt x="26" y="196"/>
                    </a:lnTo>
                    <a:lnTo>
                      <a:pt x="32" y="196"/>
                    </a:lnTo>
                    <a:lnTo>
                      <a:pt x="44" y="196"/>
                    </a:lnTo>
                    <a:lnTo>
                      <a:pt x="46" y="188"/>
                    </a:lnTo>
                    <a:lnTo>
                      <a:pt x="50" y="196"/>
                    </a:lnTo>
                    <a:lnTo>
                      <a:pt x="62" y="200"/>
                    </a:lnTo>
                    <a:lnTo>
                      <a:pt x="72" y="196"/>
                    </a:lnTo>
                    <a:lnTo>
                      <a:pt x="94" y="196"/>
                    </a:lnTo>
                    <a:lnTo>
                      <a:pt x="92" y="204"/>
                    </a:lnTo>
                    <a:lnTo>
                      <a:pt x="64" y="202"/>
                    </a:lnTo>
                    <a:lnTo>
                      <a:pt x="54" y="204"/>
                    </a:lnTo>
                    <a:lnTo>
                      <a:pt x="40" y="206"/>
                    </a:lnTo>
                    <a:lnTo>
                      <a:pt x="36" y="212"/>
                    </a:lnTo>
                    <a:lnTo>
                      <a:pt x="38" y="212"/>
                    </a:lnTo>
                    <a:lnTo>
                      <a:pt x="40" y="212"/>
                    </a:lnTo>
                    <a:lnTo>
                      <a:pt x="40" y="214"/>
                    </a:lnTo>
                    <a:lnTo>
                      <a:pt x="32" y="212"/>
                    </a:lnTo>
                    <a:lnTo>
                      <a:pt x="28" y="212"/>
                    </a:lnTo>
                    <a:lnTo>
                      <a:pt x="26" y="210"/>
                    </a:lnTo>
                    <a:lnTo>
                      <a:pt x="18" y="210"/>
                    </a:lnTo>
                    <a:lnTo>
                      <a:pt x="10" y="212"/>
                    </a:lnTo>
                    <a:lnTo>
                      <a:pt x="12" y="214"/>
                    </a:lnTo>
                    <a:lnTo>
                      <a:pt x="14" y="220"/>
                    </a:lnTo>
                    <a:lnTo>
                      <a:pt x="14" y="222"/>
                    </a:lnTo>
                    <a:lnTo>
                      <a:pt x="22" y="222"/>
                    </a:lnTo>
                    <a:lnTo>
                      <a:pt x="30" y="224"/>
                    </a:lnTo>
                    <a:lnTo>
                      <a:pt x="36" y="228"/>
                    </a:lnTo>
                    <a:lnTo>
                      <a:pt x="36" y="230"/>
                    </a:lnTo>
                    <a:lnTo>
                      <a:pt x="30" y="230"/>
                    </a:lnTo>
                    <a:lnTo>
                      <a:pt x="38" y="238"/>
                    </a:lnTo>
                    <a:lnTo>
                      <a:pt x="50" y="242"/>
                    </a:lnTo>
                    <a:lnTo>
                      <a:pt x="62" y="246"/>
                    </a:lnTo>
                    <a:lnTo>
                      <a:pt x="64" y="242"/>
                    </a:lnTo>
                    <a:lnTo>
                      <a:pt x="64" y="238"/>
                    </a:lnTo>
                    <a:lnTo>
                      <a:pt x="64" y="230"/>
                    </a:lnTo>
                    <a:lnTo>
                      <a:pt x="76" y="238"/>
                    </a:lnTo>
                    <a:lnTo>
                      <a:pt x="76" y="236"/>
                    </a:lnTo>
                    <a:lnTo>
                      <a:pt x="78" y="230"/>
                    </a:lnTo>
                    <a:lnTo>
                      <a:pt x="86" y="230"/>
                    </a:lnTo>
                    <a:lnTo>
                      <a:pt x="92" y="230"/>
                    </a:lnTo>
                    <a:lnTo>
                      <a:pt x="94" y="236"/>
                    </a:lnTo>
                    <a:lnTo>
                      <a:pt x="94" y="238"/>
                    </a:lnTo>
                    <a:lnTo>
                      <a:pt x="94" y="240"/>
                    </a:lnTo>
                    <a:lnTo>
                      <a:pt x="100" y="240"/>
                    </a:lnTo>
                    <a:lnTo>
                      <a:pt x="102" y="238"/>
                    </a:lnTo>
                    <a:lnTo>
                      <a:pt x="102" y="232"/>
                    </a:lnTo>
                    <a:lnTo>
                      <a:pt x="112" y="236"/>
                    </a:lnTo>
                    <a:lnTo>
                      <a:pt x="118" y="236"/>
                    </a:lnTo>
                    <a:lnTo>
                      <a:pt x="126" y="232"/>
                    </a:lnTo>
                    <a:lnTo>
                      <a:pt x="130" y="228"/>
                    </a:lnTo>
                    <a:lnTo>
                      <a:pt x="132" y="228"/>
                    </a:lnTo>
                    <a:lnTo>
                      <a:pt x="132" y="230"/>
                    </a:lnTo>
                    <a:lnTo>
                      <a:pt x="132" y="236"/>
                    </a:lnTo>
                    <a:lnTo>
                      <a:pt x="144" y="230"/>
                    </a:lnTo>
                    <a:lnTo>
                      <a:pt x="174" y="238"/>
                    </a:lnTo>
                    <a:lnTo>
                      <a:pt x="180" y="242"/>
                    </a:lnTo>
                    <a:lnTo>
                      <a:pt x="182" y="248"/>
                    </a:lnTo>
                    <a:lnTo>
                      <a:pt x="192" y="248"/>
                    </a:lnTo>
                    <a:lnTo>
                      <a:pt x="194" y="248"/>
                    </a:lnTo>
                    <a:lnTo>
                      <a:pt x="200" y="248"/>
                    </a:lnTo>
                    <a:lnTo>
                      <a:pt x="200" y="250"/>
                    </a:lnTo>
                    <a:lnTo>
                      <a:pt x="202" y="256"/>
                    </a:lnTo>
                    <a:lnTo>
                      <a:pt x="202" y="264"/>
                    </a:lnTo>
                    <a:lnTo>
                      <a:pt x="212" y="266"/>
                    </a:lnTo>
                    <a:lnTo>
                      <a:pt x="218" y="272"/>
                    </a:lnTo>
                    <a:lnTo>
                      <a:pt x="222" y="278"/>
                    </a:lnTo>
                    <a:lnTo>
                      <a:pt x="232" y="278"/>
                    </a:lnTo>
                    <a:lnTo>
                      <a:pt x="232" y="282"/>
                    </a:lnTo>
                    <a:lnTo>
                      <a:pt x="236" y="284"/>
                    </a:lnTo>
                    <a:lnTo>
                      <a:pt x="230" y="284"/>
                    </a:lnTo>
                    <a:lnTo>
                      <a:pt x="230" y="286"/>
                    </a:lnTo>
                    <a:lnTo>
                      <a:pt x="230" y="290"/>
                    </a:lnTo>
                    <a:lnTo>
                      <a:pt x="230" y="292"/>
                    </a:lnTo>
                    <a:lnTo>
                      <a:pt x="220" y="296"/>
                    </a:lnTo>
                    <a:lnTo>
                      <a:pt x="228" y="296"/>
                    </a:lnTo>
                    <a:lnTo>
                      <a:pt x="236" y="294"/>
                    </a:lnTo>
                    <a:lnTo>
                      <a:pt x="238" y="304"/>
                    </a:lnTo>
                    <a:lnTo>
                      <a:pt x="244" y="304"/>
                    </a:lnTo>
                    <a:lnTo>
                      <a:pt x="244" y="306"/>
                    </a:lnTo>
                    <a:lnTo>
                      <a:pt x="244" y="310"/>
                    </a:lnTo>
                    <a:lnTo>
                      <a:pt x="240" y="310"/>
                    </a:lnTo>
                    <a:lnTo>
                      <a:pt x="240" y="312"/>
                    </a:lnTo>
                    <a:lnTo>
                      <a:pt x="248" y="318"/>
                    </a:lnTo>
                    <a:lnTo>
                      <a:pt x="248" y="320"/>
                    </a:lnTo>
                    <a:lnTo>
                      <a:pt x="248" y="324"/>
                    </a:lnTo>
                    <a:lnTo>
                      <a:pt x="254" y="324"/>
                    </a:lnTo>
                    <a:lnTo>
                      <a:pt x="254" y="330"/>
                    </a:lnTo>
                    <a:lnTo>
                      <a:pt x="254" y="336"/>
                    </a:lnTo>
                    <a:lnTo>
                      <a:pt x="244" y="338"/>
                    </a:lnTo>
                    <a:lnTo>
                      <a:pt x="246" y="340"/>
                    </a:lnTo>
                    <a:lnTo>
                      <a:pt x="246" y="346"/>
                    </a:lnTo>
                    <a:lnTo>
                      <a:pt x="240" y="348"/>
                    </a:lnTo>
                    <a:lnTo>
                      <a:pt x="240" y="350"/>
                    </a:lnTo>
                    <a:lnTo>
                      <a:pt x="240" y="354"/>
                    </a:lnTo>
                    <a:lnTo>
                      <a:pt x="246" y="356"/>
                    </a:lnTo>
                    <a:lnTo>
                      <a:pt x="240" y="360"/>
                    </a:lnTo>
                    <a:lnTo>
                      <a:pt x="238" y="364"/>
                    </a:lnTo>
                    <a:lnTo>
                      <a:pt x="240" y="366"/>
                    </a:lnTo>
                    <a:lnTo>
                      <a:pt x="258" y="368"/>
                    </a:lnTo>
                    <a:lnTo>
                      <a:pt x="258" y="360"/>
                    </a:lnTo>
                    <a:lnTo>
                      <a:pt x="262" y="354"/>
                    </a:lnTo>
                    <a:lnTo>
                      <a:pt x="266" y="356"/>
                    </a:lnTo>
                    <a:lnTo>
                      <a:pt x="266" y="360"/>
                    </a:lnTo>
                    <a:lnTo>
                      <a:pt x="276" y="360"/>
                    </a:lnTo>
                    <a:lnTo>
                      <a:pt x="290" y="364"/>
                    </a:lnTo>
                    <a:lnTo>
                      <a:pt x="290" y="366"/>
                    </a:lnTo>
                    <a:lnTo>
                      <a:pt x="286" y="372"/>
                    </a:lnTo>
                    <a:lnTo>
                      <a:pt x="294" y="368"/>
                    </a:lnTo>
                    <a:lnTo>
                      <a:pt x="302" y="368"/>
                    </a:lnTo>
                    <a:lnTo>
                      <a:pt x="300" y="372"/>
                    </a:lnTo>
                    <a:lnTo>
                      <a:pt x="296" y="372"/>
                    </a:lnTo>
                    <a:lnTo>
                      <a:pt x="314" y="374"/>
                    </a:lnTo>
                    <a:lnTo>
                      <a:pt x="310" y="376"/>
                    </a:lnTo>
                    <a:lnTo>
                      <a:pt x="308" y="378"/>
                    </a:lnTo>
                    <a:lnTo>
                      <a:pt x="308" y="382"/>
                    </a:lnTo>
                    <a:lnTo>
                      <a:pt x="312" y="382"/>
                    </a:lnTo>
                    <a:lnTo>
                      <a:pt x="304" y="384"/>
                    </a:lnTo>
                    <a:lnTo>
                      <a:pt x="304" y="390"/>
                    </a:lnTo>
                    <a:lnTo>
                      <a:pt x="312" y="390"/>
                    </a:lnTo>
                    <a:lnTo>
                      <a:pt x="314" y="390"/>
                    </a:lnTo>
                    <a:lnTo>
                      <a:pt x="312" y="390"/>
                    </a:lnTo>
                    <a:lnTo>
                      <a:pt x="304" y="390"/>
                    </a:lnTo>
                    <a:lnTo>
                      <a:pt x="304" y="394"/>
                    </a:lnTo>
                    <a:lnTo>
                      <a:pt x="314" y="400"/>
                    </a:lnTo>
                    <a:lnTo>
                      <a:pt x="312" y="400"/>
                    </a:lnTo>
                    <a:lnTo>
                      <a:pt x="300" y="396"/>
                    </a:lnTo>
                    <a:lnTo>
                      <a:pt x="292" y="392"/>
                    </a:lnTo>
                    <a:lnTo>
                      <a:pt x="286" y="390"/>
                    </a:lnTo>
                    <a:lnTo>
                      <a:pt x="280" y="386"/>
                    </a:lnTo>
                    <a:lnTo>
                      <a:pt x="268" y="386"/>
                    </a:lnTo>
                    <a:lnTo>
                      <a:pt x="250" y="390"/>
                    </a:lnTo>
                    <a:lnTo>
                      <a:pt x="254" y="392"/>
                    </a:lnTo>
                    <a:lnTo>
                      <a:pt x="254" y="394"/>
                    </a:lnTo>
                    <a:lnTo>
                      <a:pt x="262" y="396"/>
                    </a:lnTo>
                    <a:lnTo>
                      <a:pt x="266" y="396"/>
                    </a:lnTo>
                    <a:lnTo>
                      <a:pt x="268" y="404"/>
                    </a:lnTo>
                    <a:lnTo>
                      <a:pt x="250" y="402"/>
                    </a:lnTo>
                    <a:lnTo>
                      <a:pt x="248" y="414"/>
                    </a:lnTo>
                    <a:lnTo>
                      <a:pt x="244" y="422"/>
                    </a:lnTo>
                    <a:lnTo>
                      <a:pt x="246" y="426"/>
                    </a:lnTo>
                    <a:lnTo>
                      <a:pt x="248" y="428"/>
                    </a:lnTo>
                    <a:lnTo>
                      <a:pt x="266" y="428"/>
                    </a:lnTo>
                    <a:lnTo>
                      <a:pt x="266" y="432"/>
                    </a:lnTo>
                    <a:lnTo>
                      <a:pt x="250" y="432"/>
                    </a:lnTo>
                    <a:lnTo>
                      <a:pt x="256" y="440"/>
                    </a:lnTo>
                    <a:lnTo>
                      <a:pt x="264" y="440"/>
                    </a:lnTo>
                    <a:lnTo>
                      <a:pt x="272" y="438"/>
                    </a:lnTo>
                    <a:lnTo>
                      <a:pt x="284" y="432"/>
                    </a:lnTo>
                    <a:lnTo>
                      <a:pt x="286" y="430"/>
                    </a:lnTo>
                    <a:lnTo>
                      <a:pt x="292" y="430"/>
                    </a:lnTo>
                    <a:lnTo>
                      <a:pt x="292" y="426"/>
                    </a:lnTo>
                    <a:lnTo>
                      <a:pt x="292" y="422"/>
                    </a:lnTo>
                    <a:lnTo>
                      <a:pt x="282" y="412"/>
                    </a:lnTo>
                    <a:lnTo>
                      <a:pt x="268" y="404"/>
                    </a:lnTo>
                    <a:lnTo>
                      <a:pt x="268" y="400"/>
                    </a:lnTo>
                    <a:lnTo>
                      <a:pt x="276" y="400"/>
                    </a:lnTo>
                    <a:lnTo>
                      <a:pt x="282" y="402"/>
                    </a:lnTo>
                    <a:lnTo>
                      <a:pt x="284" y="408"/>
                    </a:lnTo>
                    <a:lnTo>
                      <a:pt x="286" y="410"/>
                    </a:lnTo>
                    <a:lnTo>
                      <a:pt x="294" y="410"/>
                    </a:lnTo>
                    <a:lnTo>
                      <a:pt x="300" y="408"/>
                    </a:lnTo>
                    <a:lnTo>
                      <a:pt x="302" y="410"/>
                    </a:lnTo>
                    <a:lnTo>
                      <a:pt x="304" y="412"/>
                    </a:lnTo>
                    <a:lnTo>
                      <a:pt x="308" y="412"/>
                    </a:lnTo>
                    <a:lnTo>
                      <a:pt x="314" y="410"/>
                    </a:lnTo>
                    <a:lnTo>
                      <a:pt x="310" y="430"/>
                    </a:lnTo>
                    <a:lnTo>
                      <a:pt x="320" y="430"/>
                    </a:lnTo>
                    <a:lnTo>
                      <a:pt x="318" y="436"/>
                    </a:lnTo>
                    <a:lnTo>
                      <a:pt x="318" y="438"/>
                    </a:lnTo>
                    <a:lnTo>
                      <a:pt x="320" y="440"/>
                    </a:lnTo>
                    <a:lnTo>
                      <a:pt x="318" y="442"/>
                    </a:lnTo>
                    <a:lnTo>
                      <a:pt x="314" y="446"/>
                    </a:lnTo>
                    <a:lnTo>
                      <a:pt x="312" y="442"/>
                    </a:lnTo>
                    <a:lnTo>
                      <a:pt x="308" y="440"/>
                    </a:lnTo>
                    <a:lnTo>
                      <a:pt x="308" y="442"/>
                    </a:lnTo>
                    <a:lnTo>
                      <a:pt x="310" y="458"/>
                    </a:lnTo>
                    <a:lnTo>
                      <a:pt x="294" y="458"/>
                    </a:lnTo>
                    <a:lnTo>
                      <a:pt x="292" y="460"/>
                    </a:lnTo>
                    <a:lnTo>
                      <a:pt x="290" y="464"/>
                    </a:lnTo>
                    <a:lnTo>
                      <a:pt x="284" y="464"/>
                    </a:lnTo>
                    <a:lnTo>
                      <a:pt x="284" y="466"/>
                    </a:lnTo>
                    <a:lnTo>
                      <a:pt x="292" y="468"/>
                    </a:lnTo>
                    <a:lnTo>
                      <a:pt x="300" y="468"/>
                    </a:lnTo>
                    <a:lnTo>
                      <a:pt x="304" y="466"/>
                    </a:lnTo>
                    <a:lnTo>
                      <a:pt x="312" y="460"/>
                    </a:lnTo>
                    <a:lnTo>
                      <a:pt x="312" y="472"/>
                    </a:lnTo>
                    <a:lnTo>
                      <a:pt x="292" y="474"/>
                    </a:lnTo>
                    <a:lnTo>
                      <a:pt x="290" y="468"/>
                    </a:lnTo>
                    <a:lnTo>
                      <a:pt x="286" y="468"/>
                    </a:lnTo>
                    <a:lnTo>
                      <a:pt x="282" y="468"/>
                    </a:lnTo>
                    <a:lnTo>
                      <a:pt x="284" y="474"/>
                    </a:lnTo>
                    <a:lnTo>
                      <a:pt x="268" y="482"/>
                    </a:lnTo>
                    <a:lnTo>
                      <a:pt x="268" y="490"/>
                    </a:lnTo>
                    <a:lnTo>
                      <a:pt x="274" y="490"/>
                    </a:lnTo>
                    <a:lnTo>
                      <a:pt x="276" y="490"/>
                    </a:lnTo>
                    <a:lnTo>
                      <a:pt x="268" y="494"/>
                    </a:lnTo>
                    <a:lnTo>
                      <a:pt x="274" y="504"/>
                    </a:lnTo>
                    <a:lnTo>
                      <a:pt x="280" y="504"/>
                    </a:lnTo>
                    <a:lnTo>
                      <a:pt x="280" y="508"/>
                    </a:lnTo>
                    <a:lnTo>
                      <a:pt x="280" y="512"/>
                    </a:lnTo>
                    <a:lnTo>
                      <a:pt x="274" y="518"/>
                    </a:lnTo>
                    <a:lnTo>
                      <a:pt x="280" y="518"/>
                    </a:lnTo>
                    <a:lnTo>
                      <a:pt x="280" y="520"/>
                    </a:lnTo>
                    <a:lnTo>
                      <a:pt x="272" y="520"/>
                    </a:lnTo>
                    <a:lnTo>
                      <a:pt x="268" y="526"/>
                    </a:lnTo>
                    <a:lnTo>
                      <a:pt x="282" y="528"/>
                    </a:lnTo>
                    <a:lnTo>
                      <a:pt x="280" y="530"/>
                    </a:lnTo>
                    <a:lnTo>
                      <a:pt x="276" y="530"/>
                    </a:lnTo>
                    <a:lnTo>
                      <a:pt x="274" y="532"/>
                    </a:lnTo>
                    <a:lnTo>
                      <a:pt x="276" y="532"/>
                    </a:lnTo>
                    <a:lnTo>
                      <a:pt x="284" y="532"/>
                    </a:lnTo>
                    <a:lnTo>
                      <a:pt x="290" y="532"/>
                    </a:lnTo>
                    <a:lnTo>
                      <a:pt x="290" y="540"/>
                    </a:lnTo>
                    <a:lnTo>
                      <a:pt x="290" y="546"/>
                    </a:lnTo>
                    <a:lnTo>
                      <a:pt x="296" y="556"/>
                    </a:lnTo>
                    <a:lnTo>
                      <a:pt x="294" y="556"/>
                    </a:lnTo>
                    <a:lnTo>
                      <a:pt x="294" y="558"/>
                    </a:lnTo>
                    <a:lnTo>
                      <a:pt x="294" y="564"/>
                    </a:lnTo>
                    <a:lnTo>
                      <a:pt x="304" y="558"/>
                    </a:lnTo>
                    <a:lnTo>
                      <a:pt x="318" y="554"/>
                    </a:lnTo>
                    <a:lnTo>
                      <a:pt x="318" y="556"/>
                    </a:lnTo>
                    <a:lnTo>
                      <a:pt x="318" y="562"/>
                    </a:lnTo>
                    <a:lnTo>
                      <a:pt x="312" y="562"/>
                    </a:lnTo>
                    <a:lnTo>
                      <a:pt x="312" y="566"/>
                    </a:lnTo>
                    <a:lnTo>
                      <a:pt x="304" y="568"/>
                    </a:lnTo>
                    <a:lnTo>
                      <a:pt x="300" y="568"/>
                    </a:lnTo>
                    <a:lnTo>
                      <a:pt x="308" y="572"/>
                    </a:lnTo>
                    <a:lnTo>
                      <a:pt x="304" y="574"/>
                    </a:lnTo>
                    <a:lnTo>
                      <a:pt x="296" y="574"/>
                    </a:lnTo>
                    <a:lnTo>
                      <a:pt x="300" y="578"/>
                    </a:lnTo>
                    <a:lnTo>
                      <a:pt x="302" y="582"/>
                    </a:lnTo>
                    <a:lnTo>
                      <a:pt x="302" y="584"/>
                    </a:lnTo>
                    <a:lnTo>
                      <a:pt x="310" y="584"/>
                    </a:lnTo>
                    <a:lnTo>
                      <a:pt x="310" y="586"/>
                    </a:lnTo>
                    <a:lnTo>
                      <a:pt x="310" y="590"/>
                    </a:lnTo>
                    <a:lnTo>
                      <a:pt x="308" y="592"/>
                    </a:lnTo>
                    <a:lnTo>
                      <a:pt x="308" y="594"/>
                    </a:lnTo>
                    <a:lnTo>
                      <a:pt x="312" y="600"/>
                    </a:lnTo>
                    <a:lnTo>
                      <a:pt x="314" y="596"/>
                    </a:lnTo>
                    <a:lnTo>
                      <a:pt x="318" y="594"/>
                    </a:lnTo>
                    <a:lnTo>
                      <a:pt x="320" y="596"/>
                    </a:lnTo>
                    <a:lnTo>
                      <a:pt x="320" y="600"/>
                    </a:lnTo>
                    <a:lnTo>
                      <a:pt x="318" y="602"/>
                    </a:lnTo>
                    <a:lnTo>
                      <a:pt x="320" y="608"/>
                    </a:lnTo>
                    <a:lnTo>
                      <a:pt x="326" y="604"/>
                    </a:lnTo>
                    <a:lnTo>
                      <a:pt x="326" y="614"/>
                    </a:lnTo>
                    <a:lnTo>
                      <a:pt x="332" y="612"/>
                    </a:lnTo>
                    <a:lnTo>
                      <a:pt x="336" y="610"/>
                    </a:lnTo>
                    <a:lnTo>
                      <a:pt x="340" y="610"/>
                    </a:lnTo>
                    <a:lnTo>
                      <a:pt x="338" y="618"/>
                    </a:lnTo>
                    <a:lnTo>
                      <a:pt x="344" y="618"/>
                    </a:lnTo>
                    <a:lnTo>
                      <a:pt x="344" y="632"/>
                    </a:lnTo>
                    <a:lnTo>
                      <a:pt x="346" y="632"/>
                    </a:lnTo>
                    <a:lnTo>
                      <a:pt x="348" y="632"/>
                    </a:lnTo>
                    <a:lnTo>
                      <a:pt x="354" y="630"/>
                    </a:lnTo>
                    <a:lnTo>
                      <a:pt x="350" y="630"/>
                    </a:lnTo>
                    <a:lnTo>
                      <a:pt x="350" y="632"/>
                    </a:lnTo>
                    <a:lnTo>
                      <a:pt x="348" y="632"/>
                    </a:lnTo>
                    <a:lnTo>
                      <a:pt x="348" y="636"/>
                    </a:lnTo>
                    <a:lnTo>
                      <a:pt x="354" y="636"/>
                    </a:lnTo>
                    <a:lnTo>
                      <a:pt x="350" y="640"/>
                    </a:lnTo>
                    <a:lnTo>
                      <a:pt x="354" y="644"/>
                    </a:lnTo>
                    <a:lnTo>
                      <a:pt x="354" y="646"/>
                    </a:lnTo>
                    <a:lnTo>
                      <a:pt x="356" y="650"/>
                    </a:lnTo>
                    <a:lnTo>
                      <a:pt x="372" y="646"/>
                    </a:lnTo>
                    <a:lnTo>
                      <a:pt x="376" y="640"/>
                    </a:lnTo>
                    <a:lnTo>
                      <a:pt x="382" y="632"/>
                    </a:lnTo>
                    <a:lnTo>
                      <a:pt x="382" y="646"/>
                    </a:lnTo>
                    <a:lnTo>
                      <a:pt x="382" y="648"/>
                    </a:lnTo>
                    <a:lnTo>
                      <a:pt x="384" y="650"/>
                    </a:lnTo>
                    <a:lnTo>
                      <a:pt x="392" y="650"/>
                    </a:lnTo>
                    <a:lnTo>
                      <a:pt x="404" y="650"/>
                    </a:lnTo>
                    <a:lnTo>
                      <a:pt x="398" y="662"/>
                    </a:lnTo>
                    <a:lnTo>
                      <a:pt x="408" y="654"/>
                    </a:lnTo>
                    <a:lnTo>
                      <a:pt x="404" y="658"/>
                    </a:lnTo>
                    <a:lnTo>
                      <a:pt x="402" y="662"/>
                    </a:lnTo>
                    <a:lnTo>
                      <a:pt x="404" y="662"/>
                    </a:lnTo>
                    <a:lnTo>
                      <a:pt x="410" y="664"/>
                    </a:lnTo>
                    <a:lnTo>
                      <a:pt x="410" y="658"/>
                    </a:lnTo>
                    <a:lnTo>
                      <a:pt x="412" y="656"/>
                    </a:lnTo>
                    <a:lnTo>
                      <a:pt x="412" y="662"/>
                    </a:lnTo>
                    <a:lnTo>
                      <a:pt x="412" y="666"/>
                    </a:lnTo>
                    <a:lnTo>
                      <a:pt x="418" y="668"/>
                    </a:lnTo>
                    <a:lnTo>
                      <a:pt x="428" y="668"/>
                    </a:lnTo>
                    <a:lnTo>
                      <a:pt x="426" y="666"/>
                    </a:lnTo>
                    <a:lnTo>
                      <a:pt x="422" y="664"/>
                    </a:lnTo>
                    <a:lnTo>
                      <a:pt x="430" y="662"/>
                    </a:lnTo>
                    <a:lnTo>
                      <a:pt x="430" y="658"/>
                    </a:lnTo>
                    <a:lnTo>
                      <a:pt x="426" y="656"/>
                    </a:lnTo>
                    <a:lnTo>
                      <a:pt x="428" y="656"/>
                    </a:lnTo>
                    <a:lnTo>
                      <a:pt x="428" y="650"/>
                    </a:lnTo>
                    <a:lnTo>
                      <a:pt x="422" y="650"/>
                    </a:lnTo>
                    <a:lnTo>
                      <a:pt x="418" y="650"/>
                    </a:lnTo>
                    <a:lnTo>
                      <a:pt x="420" y="648"/>
                    </a:lnTo>
                    <a:lnTo>
                      <a:pt x="422" y="648"/>
                    </a:lnTo>
                    <a:lnTo>
                      <a:pt x="426" y="648"/>
                    </a:lnTo>
                    <a:lnTo>
                      <a:pt x="426" y="646"/>
                    </a:lnTo>
                    <a:lnTo>
                      <a:pt x="428" y="644"/>
                    </a:lnTo>
                    <a:lnTo>
                      <a:pt x="428" y="640"/>
                    </a:lnTo>
                    <a:lnTo>
                      <a:pt x="428" y="636"/>
                    </a:lnTo>
                    <a:lnTo>
                      <a:pt x="432" y="632"/>
                    </a:lnTo>
                    <a:lnTo>
                      <a:pt x="432" y="628"/>
                    </a:lnTo>
                    <a:lnTo>
                      <a:pt x="430" y="628"/>
                    </a:lnTo>
                    <a:lnTo>
                      <a:pt x="430" y="626"/>
                    </a:lnTo>
                    <a:lnTo>
                      <a:pt x="438" y="618"/>
                    </a:lnTo>
                    <a:lnTo>
                      <a:pt x="436" y="614"/>
                    </a:lnTo>
                    <a:lnTo>
                      <a:pt x="436" y="608"/>
                    </a:lnTo>
                    <a:lnTo>
                      <a:pt x="440" y="604"/>
                    </a:lnTo>
                    <a:lnTo>
                      <a:pt x="444" y="602"/>
                    </a:lnTo>
                    <a:lnTo>
                      <a:pt x="440" y="600"/>
                    </a:lnTo>
                    <a:lnTo>
                      <a:pt x="438" y="600"/>
                    </a:lnTo>
                    <a:lnTo>
                      <a:pt x="440" y="596"/>
                    </a:lnTo>
                    <a:lnTo>
                      <a:pt x="440" y="594"/>
                    </a:lnTo>
                    <a:lnTo>
                      <a:pt x="444" y="594"/>
                    </a:lnTo>
                    <a:lnTo>
                      <a:pt x="446" y="596"/>
                    </a:lnTo>
                    <a:lnTo>
                      <a:pt x="450" y="592"/>
                    </a:lnTo>
                    <a:lnTo>
                      <a:pt x="450" y="586"/>
                    </a:lnTo>
                    <a:lnTo>
                      <a:pt x="450" y="582"/>
                    </a:lnTo>
                    <a:lnTo>
                      <a:pt x="458" y="582"/>
                    </a:lnTo>
                    <a:lnTo>
                      <a:pt x="458" y="578"/>
                    </a:lnTo>
                    <a:lnTo>
                      <a:pt x="456" y="576"/>
                    </a:lnTo>
                    <a:lnTo>
                      <a:pt x="456" y="574"/>
                    </a:lnTo>
                    <a:lnTo>
                      <a:pt x="456" y="572"/>
                    </a:lnTo>
                    <a:lnTo>
                      <a:pt x="458" y="568"/>
                    </a:lnTo>
                    <a:lnTo>
                      <a:pt x="462" y="564"/>
                    </a:lnTo>
                    <a:lnTo>
                      <a:pt x="450" y="564"/>
                    </a:lnTo>
                    <a:lnTo>
                      <a:pt x="448" y="562"/>
                    </a:lnTo>
                    <a:lnTo>
                      <a:pt x="462" y="564"/>
                    </a:lnTo>
                    <a:lnTo>
                      <a:pt x="462" y="550"/>
                    </a:lnTo>
                    <a:lnTo>
                      <a:pt x="458" y="540"/>
                    </a:lnTo>
                    <a:lnTo>
                      <a:pt x="462" y="540"/>
                    </a:lnTo>
                    <a:lnTo>
                      <a:pt x="466" y="540"/>
                    </a:lnTo>
                    <a:lnTo>
                      <a:pt x="468" y="536"/>
                    </a:lnTo>
                    <a:lnTo>
                      <a:pt x="472" y="532"/>
                    </a:lnTo>
                    <a:lnTo>
                      <a:pt x="468" y="530"/>
                    </a:lnTo>
                    <a:lnTo>
                      <a:pt x="468" y="528"/>
                    </a:lnTo>
                    <a:lnTo>
                      <a:pt x="490" y="528"/>
                    </a:lnTo>
                    <a:lnTo>
                      <a:pt x="498" y="526"/>
                    </a:lnTo>
                    <a:lnTo>
                      <a:pt x="504" y="520"/>
                    </a:lnTo>
                    <a:lnTo>
                      <a:pt x="504" y="528"/>
                    </a:lnTo>
                    <a:lnTo>
                      <a:pt x="512" y="530"/>
                    </a:lnTo>
                    <a:lnTo>
                      <a:pt x="518" y="522"/>
                    </a:lnTo>
                    <a:lnTo>
                      <a:pt x="520" y="520"/>
                    </a:lnTo>
                    <a:lnTo>
                      <a:pt x="526" y="520"/>
                    </a:lnTo>
                    <a:lnTo>
                      <a:pt x="526" y="522"/>
                    </a:lnTo>
                    <a:lnTo>
                      <a:pt x="530" y="526"/>
                    </a:lnTo>
                    <a:lnTo>
                      <a:pt x="536" y="512"/>
                    </a:lnTo>
                    <a:lnTo>
                      <a:pt x="540" y="502"/>
                    </a:lnTo>
                    <a:lnTo>
                      <a:pt x="546" y="500"/>
                    </a:lnTo>
                    <a:lnTo>
                      <a:pt x="548" y="500"/>
                    </a:lnTo>
                    <a:lnTo>
                      <a:pt x="558" y="494"/>
                    </a:lnTo>
                    <a:lnTo>
                      <a:pt x="564" y="490"/>
                    </a:lnTo>
                    <a:lnTo>
                      <a:pt x="566" y="482"/>
                    </a:lnTo>
                    <a:lnTo>
                      <a:pt x="574" y="482"/>
                    </a:lnTo>
                    <a:lnTo>
                      <a:pt x="580" y="478"/>
                    </a:lnTo>
                    <a:lnTo>
                      <a:pt x="580" y="474"/>
                    </a:lnTo>
                    <a:lnTo>
                      <a:pt x="582" y="468"/>
                    </a:lnTo>
                    <a:lnTo>
                      <a:pt x="574" y="458"/>
                    </a:lnTo>
                    <a:lnTo>
                      <a:pt x="582" y="464"/>
                    </a:lnTo>
                    <a:lnTo>
                      <a:pt x="590" y="466"/>
                    </a:lnTo>
                    <a:lnTo>
                      <a:pt x="610" y="466"/>
                    </a:lnTo>
                    <a:lnTo>
                      <a:pt x="608" y="458"/>
                    </a:lnTo>
                    <a:lnTo>
                      <a:pt x="612" y="460"/>
                    </a:lnTo>
                    <a:lnTo>
                      <a:pt x="618" y="464"/>
                    </a:lnTo>
                    <a:lnTo>
                      <a:pt x="622" y="458"/>
                    </a:lnTo>
                    <a:lnTo>
                      <a:pt x="628" y="458"/>
                    </a:lnTo>
                    <a:lnTo>
                      <a:pt x="630" y="460"/>
                    </a:lnTo>
                    <a:lnTo>
                      <a:pt x="648" y="458"/>
                    </a:lnTo>
                    <a:lnTo>
                      <a:pt x="650" y="454"/>
                    </a:lnTo>
                    <a:lnTo>
                      <a:pt x="656" y="454"/>
                    </a:lnTo>
                    <a:lnTo>
                      <a:pt x="662" y="454"/>
                    </a:lnTo>
                    <a:lnTo>
                      <a:pt x="668" y="448"/>
                    </a:lnTo>
                    <a:lnTo>
                      <a:pt x="668" y="440"/>
                    </a:lnTo>
                    <a:lnTo>
                      <a:pt x="672" y="440"/>
                    </a:lnTo>
                    <a:lnTo>
                      <a:pt x="674" y="442"/>
                    </a:lnTo>
                    <a:lnTo>
                      <a:pt x="676" y="442"/>
                    </a:lnTo>
                    <a:lnTo>
                      <a:pt x="680" y="442"/>
                    </a:lnTo>
                    <a:lnTo>
                      <a:pt x="680" y="438"/>
                    </a:lnTo>
                    <a:lnTo>
                      <a:pt x="684" y="436"/>
                    </a:lnTo>
                    <a:lnTo>
                      <a:pt x="686" y="436"/>
                    </a:lnTo>
                    <a:lnTo>
                      <a:pt x="690" y="438"/>
                    </a:lnTo>
                    <a:lnTo>
                      <a:pt x="692" y="438"/>
                    </a:lnTo>
                    <a:lnTo>
                      <a:pt x="698" y="430"/>
                    </a:lnTo>
                    <a:lnTo>
                      <a:pt x="716" y="430"/>
                    </a:lnTo>
                    <a:lnTo>
                      <a:pt x="718" y="428"/>
                    </a:lnTo>
                    <a:lnTo>
                      <a:pt x="716" y="422"/>
                    </a:lnTo>
                    <a:lnTo>
                      <a:pt x="718" y="422"/>
                    </a:lnTo>
                    <a:lnTo>
                      <a:pt x="722" y="422"/>
                    </a:lnTo>
                    <a:lnTo>
                      <a:pt x="722" y="414"/>
                    </a:lnTo>
                    <a:lnTo>
                      <a:pt x="726" y="410"/>
                    </a:lnTo>
                    <a:lnTo>
                      <a:pt x="732" y="410"/>
                    </a:lnTo>
                    <a:lnTo>
                      <a:pt x="738" y="408"/>
                    </a:lnTo>
                    <a:lnTo>
                      <a:pt x="738" y="404"/>
                    </a:lnTo>
                    <a:lnTo>
                      <a:pt x="726" y="404"/>
                    </a:lnTo>
                    <a:lnTo>
                      <a:pt x="720" y="404"/>
                    </a:lnTo>
                    <a:lnTo>
                      <a:pt x="712" y="404"/>
                    </a:lnTo>
                    <a:lnTo>
                      <a:pt x="708" y="400"/>
                    </a:lnTo>
                    <a:lnTo>
                      <a:pt x="702" y="396"/>
                    </a:lnTo>
                    <a:lnTo>
                      <a:pt x="698" y="396"/>
                    </a:lnTo>
                    <a:lnTo>
                      <a:pt x="694" y="400"/>
                    </a:lnTo>
                    <a:lnTo>
                      <a:pt x="690" y="404"/>
                    </a:lnTo>
                    <a:lnTo>
                      <a:pt x="680" y="402"/>
                    </a:lnTo>
                    <a:lnTo>
                      <a:pt x="672" y="402"/>
                    </a:lnTo>
                    <a:lnTo>
                      <a:pt x="674" y="400"/>
                    </a:lnTo>
                    <a:lnTo>
                      <a:pt x="676" y="396"/>
                    </a:lnTo>
                    <a:lnTo>
                      <a:pt x="674" y="394"/>
                    </a:lnTo>
                    <a:lnTo>
                      <a:pt x="686" y="392"/>
                    </a:lnTo>
                    <a:lnTo>
                      <a:pt x="686" y="390"/>
                    </a:lnTo>
                    <a:lnTo>
                      <a:pt x="686" y="384"/>
                    </a:lnTo>
                    <a:lnTo>
                      <a:pt x="680" y="382"/>
                    </a:lnTo>
                    <a:lnTo>
                      <a:pt x="666" y="384"/>
                    </a:lnTo>
                    <a:lnTo>
                      <a:pt x="646" y="386"/>
                    </a:lnTo>
                    <a:lnTo>
                      <a:pt x="650" y="378"/>
                    </a:lnTo>
                    <a:lnTo>
                      <a:pt x="668" y="382"/>
                    </a:lnTo>
                    <a:lnTo>
                      <a:pt x="690" y="378"/>
                    </a:lnTo>
                    <a:lnTo>
                      <a:pt x="690" y="372"/>
                    </a:lnTo>
                    <a:lnTo>
                      <a:pt x="680" y="372"/>
                    </a:lnTo>
                    <a:lnTo>
                      <a:pt x="676" y="368"/>
                    </a:lnTo>
                    <a:lnTo>
                      <a:pt x="668" y="366"/>
                    </a:lnTo>
                    <a:lnTo>
                      <a:pt x="658" y="368"/>
                    </a:lnTo>
                    <a:lnTo>
                      <a:pt x="644" y="372"/>
                    </a:lnTo>
                    <a:lnTo>
                      <a:pt x="648" y="366"/>
                    </a:lnTo>
                    <a:lnTo>
                      <a:pt x="648" y="364"/>
                    </a:lnTo>
                    <a:lnTo>
                      <a:pt x="646" y="360"/>
                    </a:lnTo>
                    <a:lnTo>
                      <a:pt x="650" y="358"/>
                    </a:lnTo>
                    <a:lnTo>
                      <a:pt x="654" y="360"/>
                    </a:lnTo>
                    <a:lnTo>
                      <a:pt x="654" y="364"/>
                    </a:lnTo>
                    <a:lnTo>
                      <a:pt x="658" y="364"/>
                    </a:lnTo>
                    <a:lnTo>
                      <a:pt x="662" y="364"/>
                    </a:lnTo>
                    <a:lnTo>
                      <a:pt x="668" y="360"/>
                    </a:lnTo>
                    <a:lnTo>
                      <a:pt x="700" y="372"/>
                    </a:lnTo>
                    <a:lnTo>
                      <a:pt x="702" y="376"/>
                    </a:lnTo>
                    <a:lnTo>
                      <a:pt x="704" y="382"/>
                    </a:lnTo>
                    <a:lnTo>
                      <a:pt x="710" y="390"/>
                    </a:lnTo>
                    <a:lnTo>
                      <a:pt x="718" y="394"/>
                    </a:lnTo>
                    <a:lnTo>
                      <a:pt x="726" y="396"/>
                    </a:lnTo>
                    <a:lnTo>
                      <a:pt x="736" y="400"/>
                    </a:lnTo>
                    <a:lnTo>
                      <a:pt x="738" y="400"/>
                    </a:lnTo>
                    <a:lnTo>
                      <a:pt x="744" y="402"/>
                    </a:lnTo>
                    <a:lnTo>
                      <a:pt x="746" y="394"/>
                    </a:lnTo>
                    <a:lnTo>
                      <a:pt x="744" y="394"/>
                    </a:lnTo>
                    <a:lnTo>
                      <a:pt x="740" y="394"/>
                    </a:lnTo>
                    <a:lnTo>
                      <a:pt x="740" y="392"/>
                    </a:lnTo>
                    <a:lnTo>
                      <a:pt x="746" y="382"/>
                    </a:lnTo>
                    <a:lnTo>
                      <a:pt x="740" y="382"/>
                    </a:lnTo>
                    <a:lnTo>
                      <a:pt x="740" y="378"/>
                    </a:lnTo>
                    <a:lnTo>
                      <a:pt x="740" y="376"/>
                    </a:lnTo>
                    <a:lnTo>
                      <a:pt x="740" y="372"/>
                    </a:lnTo>
                    <a:lnTo>
                      <a:pt x="736" y="368"/>
                    </a:lnTo>
                    <a:lnTo>
                      <a:pt x="732" y="372"/>
                    </a:lnTo>
                    <a:lnTo>
                      <a:pt x="732" y="366"/>
                    </a:lnTo>
                    <a:lnTo>
                      <a:pt x="726" y="366"/>
                    </a:lnTo>
                    <a:lnTo>
                      <a:pt x="728" y="360"/>
                    </a:lnTo>
                    <a:lnTo>
                      <a:pt x="722" y="356"/>
                    </a:lnTo>
                    <a:lnTo>
                      <a:pt x="716" y="354"/>
                    </a:lnTo>
                    <a:lnTo>
                      <a:pt x="716" y="350"/>
                    </a:lnTo>
                    <a:lnTo>
                      <a:pt x="718" y="354"/>
                    </a:lnTo>
                    <a:lnTo>
                      <a:pt x="730" y="358"/>
                    </a:lnTo>
                    <a:lnTo>
                      <a:pt x="738" y="360"/>
                    </a:lnTo>
                    <a:lnTo>
                      <a:pt x="744" y="360"/>
                    </a:lnTo>
                    <a:lnTo>
                      <a:pt x="740" y="358"/>
                    </a:lnTo>
                    <a:lnTo>
                      <a:pt x="736" y="354"/>
                    </a:lnTo>
                    <a:lnTo>
                      <a:pt x="738" y="354"/>
                    </a:lnTo>
                    <a:lnTo>
                      <a:pt x="740" y="350"/>
                    </a:lnTo>
                    <a:lnTo>
                      <a:pt x="732" y="348"/>
                    </a:lnTo>
                    <a:lnTo>
                      <a:pt x="740" y="342"/>
                    </a:lnTo>
                    <a:lnTo>
                      <a:pt x="740" y="340"/>
                    </a:lnTo>
                    <a:lnTo>
                      <a:pt x="740" y="338"/>
                    </a:lnTo>
                    <a:lnTo>
                      <a:pt x="740" y="336"/>
                    </a:lnTo>
                    <a:lnTo>
                      <a:pt x="732" y="336"/>
                    </a:lnTo>
                    <a:lnTo>
                      <a:pt x="732" y="332"/>
                    </a:lnTo>
                    <a:lnTo>
                      <a:pt x="730" y="332"/>
                    </a:lnTo>
                    <a:lnTo>
                      <a:pt x="728" y="332"/>
                    </a:lnTo>
                    <a:lnTo>
                      <a:pt x="730" y="328"/>
                    </a:lnTo>
                    <a:lnTo>
                      <a:pt x="718" y="322"/>
                    </a:lnTo>
                    <a:lnTo>
                      <a:pt x="708" y="318"/>
                    </a:lnTo>
                    <a:lnTo>
                      <a:pt x="722" y="320"/>
                    </a:lnTo>
                    <a:lnTo>
                      <a:pt x="738" y="320"/>
                    </a:lnTo>
                    <a:lnTo>
                      <a:pt x="746" y="318"/>
                    </a:lnTo>
                    <a:lnTo>
                      <a:pt x="746" y="314"/>
                    </a:lnTo>
                    <a:lnTo>
                      <a:pt x="750" y="312"/>
                    </a:lnTo>
                    <a:lnTo>
                      <a:pt x="758" y="312"/>
                    </a:lnTo>
                    <a:lnTo>
                      <a:pt x="756" y="306"/>
                    </a:lnTo>
                    <a:lnTo>
                      <a:pt x="758" y="302"/>
                    </a:lnTo>
                    <a:lnTo>
                      <a:pt x="744" y="300"/>
                    </a:lnTo>
                    <a:lnTo>
                      <a:pt x="744" y="304"/>
                    </a:lnTo>
                    <a:lnTo>
                      <a:pt x="740" y="306"/>
                    </a:lnTo>
                    <a:lnTo>
                      <a:pt x="740" y="302"/>
                    </a:lnTo>
                    <a:lnTo>
                      <a:pt x="736" y="300"/>
                    </a:lnTo>
                    <a:lnTo>
                      <a:pt x="732" y="300"/>
                    </a:lnTo>
                    <a:lnTo>
                      <a:pt x="732" y="294"/>
                    </a:lnTo>
                    <a:lnTo>
                      <a:pt x="732" y="292"/>
                    </a:lnTo>
                    <a:lnTo>
                      <a:pt x="736" y="292"/>
                    </a:lnTo>
                    <a:lnTo>
                      <a:pt x="736" y="284"/>
                    </a:lnTo>
                    <a:lnTo>
                      <a:pt x="738" y="284"/>
                    </a:lnTo>
                    <a:lnTo>
                      <a:pt x="740" y="284"/>
                    </a:lnTo>
                    <a:lnTo>
                      <a:pt x="740" y="286"/>
                    </a:lnTo>
                    <a:lnTo>
                      <a:pt x="738" y="286"/>
                    </a:lnTo>
                    <a:lnTo>
                      <a:pt x="738" y="290"/>
                    </a:lnTo>
                    <a:lnTo>
                      <a:pt x="738" y="296"/>
                    </a:lnTo>
                    <a:lnTo>
                      <a:pt x="746" y="296"/>
                    </a:lnTo>
                    <a:lnTo>
                      <a:pt x="754" y="296"/>
                    </a:lnTo>
                    <a:lnTo>
                      <a:pt x="754" y="292"/>
                    </a:lnTo>
                    <a:lnTo>
                      <a:pt x="740" y="286"/>
                    </a:lnTo>
                    <a:lnTo>
                      <a:pt x="746" y="286"/>
                    </a:lnTo>
                    <a:lnTo>
                      <a:pt x="764" y="290"/>
                    </a:lnTo>
                    <a:lnTo>
                      <a:pt x="766" y="294"/>
                    </a:lnTo>
                    <a:lnTo>
                      <a:pt x="774" y="294"/>
                    </a:lnTo>
                    <a:lnTo>
                      <a:pt x="780" y="292"/>
                    </a:lnTo>
                    <a:lnTo>
                      <a:pt x="776" y="284"/>
                    </a:lnTo>
                    <a:lnTo>
                      <a:pt x="756" y="286"/>
                    </a:lnTo>
                    <a:lnTo>
                      <a:pt x="756" y="282"/>
                    </a:lnTo>
                    <a:lnTo>
                      <a:pt x="758" y="276"/>
                    </a:lnTo>
                    <a:lnTo>
                      <a:pt x="754" y="276"/>
                    </a:lnTo>
                    <a:lnTo>
                      <a:pt x="750" y="282"/>
                    </a:lnTo>
                    <a:lnTo>
                      <a:pt x="748" y="282"/>
                    </a:lnTo>
                    <a:lnTo>
                      <a:pt x="748" y="278"/>
                    </a:lnTo>
                    <a:lnTo>
                      <a:pt x="750" y="276"/>
                    </a:lnTo>
                    <a:lnTo>
                      <a:pt x="750" y="272"/>
                    </a:lnTo>
                    <a:lnTo>
                      <a:pt x="750" y="268"/>
                    </a:lnTo>
                    <a:lnTo>
                      <a:pt x="750" y="266"/>
                    </a:lnTo>
                    <a:lnTo>
                      <a:pt x="744" y="264"/>
                    </a:lnTo>
                    <a:lnTo>
                      <a:pt x="740" y="260"/>
                    </a:lnTo>
                    <a:lnTo>
                      <a:pt x="746" y="260"/>
                    </a:lnTo>
                    <a:lnTo>
                      <a:pt x="758" y="260"/>
                    </a:lnTo>
                    <a:lnTo>
                      <a:pt x="764" y="266"/>
                    </a:lnTo>
                    <a:lnTo>
                      <a:pt x="768" y="266"/>
                    </a:lnTo>
                    <a:lnTo>
                      <a:pt x="768" y="264"/>
                    </a:lnTo>
                    <a:lnTo>
                      <a:pt x="772" y="264"/>
                    </a:lnTo>
                    <a:lnTo>
                      <a:pt x="766" y="242"/>
                    </a:lnTo>
                    <a:lnTo>
                      <a:pt x="762" y="242"/>
                    </a:lnTo>
                    <a:lnTo>
                      <a:pt x="764" y="240"/>
                    </a:lnTo>
                    <a:lnTo>
                      <a:pt x="764" y="236"/>
                    </a:lnTo>
                    <a:lnTo>
                      <a:pt x="764" y="232"/>
                    </a:lnTo>
                    <a:lnTo>
                      <a:pt x="754" y="230"/>
                    </a:lnTo>
                    <a:lnTo>
                      <a:pt x="754" y="236"/>
                    </a:lnTo>
                    <a:lnTo>
                      <a:pt x="748" y="238"/>
                    </a:lnTo>
                    <a:lnTo>
                      <a:pt x="748" y="236"/>
                    </a:lnTo>
                    <a:lnTo>
                      <a:pt x="738" y="238"/>
                    </a:lnTo>
                    <a:lnTo>
                      <a:pt x="740" y="236"/>
                    </a:lnTo>
                    <a:lnTo>
                      <a:pt x="754" y="228"/>
                    </a:lnTo>
                    <a:lnTo>
                      <a:pt x="750" y="222"/>
                    </a:lnTo>
                    <a:lnTo>
                      <a:pt x="748" y="214"/>
                    </a:lnTo>
                    <a:lnTo>
                      <a:pt x="768" y="218"/>
                    </a:lnTo>
                    <a:lnTo>
                      <a:pt x="790" y="222"/>
                    </a:lnTo>
                    <a:lnTo>
                      <a:pt x="790" y="212"/>
                    </a:lnTo>
                    <a:lnTo>
                      <a:pt x="784" y="212"/>
                    </a:lnTo>
                    <a:lnTo>
                      <a:pt x="782" y="202"/>
                    </a:lnTo>
                    <a:lnTo>
                      <a:pt x="776" y="202"/>
                    </a:lnTo>
                    <a:lnTo>
                      <a:pt x="774" y="202"/>
                    </a:lnTo>
                    <a:lnTo>
                      <a:pt x="776" y="204"/>
                    </a:lnTo>
                    <a:lnTo>
                      <a:pt x="772" y="204"/>
                    </a:lnTo>
                    <a:lnTo>
                      <a:pt x="762" y="202"/>
                    </a:lnTo>
                    <a:lnTo>
                      <a:pt x="758" y="202"/>
                    </a:lnTo>
                    <a:lnTo>
                      <a:pt x="758" y="200"/>
                    </a:lnTo>
                    <a:lnTo>
                      <a:pt x="758" y="194"/>
                    </a:lnTo>
                    <a:lnTo>
                      <a:pt x="766" y="194"/>
                    </a:lnTo>
                    <a:lnTo>
                      <a:pt x="774" y="196"/>
                    </a:lnTo>
                    <a:lnTo>
                      <a:pt x="772" y="192"/>
                    </a:lnTo>
                    <a:lnTo>
                      <a:pt x="772" y="188"/>
                    </a:lnTo>
                    <a:lnTo>
                      <a:pt x="764" y="186"/>
                    </a:lnTo>
                    <a:lnTo>
                      <a:pt x="758" y="186"/>
                    </a:lnTo>
                    <a:lnTo>
                      <a:pt x="748" y="184"/>
                    </a:lnTo>
                    <a:lnTo>
                      <a:pt x="740" y="184"/>
                    </a:lnTo>
                    <a:lnTo>
                      <a:pt x="740" y="178"/>
                    </a:lnTo>
                    <a:lnTo>
                      <a:pt x="740" y="176"/>
                    </a:lnTo>
                    <a:lnTo>
                      <a:pt x="758" y="178"/>
                    </a:lnTo>
                    <a:lnTo>
                      <a:pt x="756" y="178"/>
                    </a:lnTo>
                    <a:lnTo>
                      <a:pt x="758" y="182"/>
                    </a:lnTo>
                    <a:lnTo>
                      <a:pt x="762" y="182"/>
                    </a:lnTo>
                    <a:lnTo>
                      <a:pt x="764" y="176"/>
                    </a:lnTo>
                    <a:lnTo>
                      <a:pt x="764" y="170"/>
                    </a:lnTo>
                    <a:lnTo>
                      <a:pt x="768" y="166"/>
                    </a:lnTo>
                    <a:lnTo>
                      <a:pt x="776" y="160"/>
                    </a:lnTo>
                    <a:lnTo>
                      <a:pt x="776" y="142"/>
                    </a:lnTo>
                    <a:lnTo>
                      <a:pt x="794" y="142"/>
                    </a:lnTo>
                    <a:lnTo>
                      <a:pt x="794" y="132"/>
                    </a:lnTo>
                    <a:lnTo>
                      <a:pt x="800" y="130"/>
                    </a:lnTo>
                    <a:lnTo>
                      <a:pt x="802" y="128"/>
                    </a:lnTo>
                    <a:lnTo>
                      <a:pt x="798" y="124"/>
                    </a:lnTo>
                    <a:lnTo>
                      <a:pt x="790" y="122"/>
                    </a:lnTo>
                    <a:lnTo>
                      <a:pt x="776" y="122"/>
                    </a:lnTo>
                    <a:lnTo>
                      <a:pt x="774" y="124"/>
                    </a:lnTo>
                    <a:lnTo>
                      <a:pt x="768" y="128"/>
                    </a:lnTo>
                    <a:lnTo>
                      <a:pt x="766" y="128"/>
                    </a:lnTo>
                    <a:lnTo>
                      <a:pt x="762" y="122"/>
                    </a:lnTo>
                    <a:lnTo>
                      <a:pt x="762" y="118"/>
                    </a:lnTo>
                    <a:lnTo>
                      <a:pt x="762" y="114"/>
                    </a:lnTo>
                    <a:lnTo>
                      <a:pt x="764" y="114"/>
                    </a:lnTo>
                    <a:lnTo>
                      <a:pt x="768" y="114"/>
                    </a:lnTo>
                    <a:lnTo>
                      <a:pt x="776" y="112"/>
                    </a:lnTo>
                    <a:lnTo>
                      <a:pt x="800" y="118"/>
                    </a:lnTo>
                    <a:lnTo>
                      <a:pt x="810" y="118"/>
                    </a:lnTo>
                    <a:lnTo>
                      <a:pt x="818" y="114"/>
                    </a:lnTo>
                    <a:lnTo>
                      <a:pt x="822" y="110"/>
                    </a:lnTo>
                    <a:lnTo>
                      <a:pt x="826" y="106"/>
                    </a:lnTo>
                    <a:lnTo>
                      <a:pt x="828" y="106"/>
                    </a:lnTo>
                    <a:lnTo>
                      <a:pt x="828" y="102"/>
                    </a:lnTo>
                    <a:lnTo>
                      <a:pt x="818" y="100"/>
                    </a:lnTo>
                    <a:lnTo>
                      <a:pt x="794" y="106"/>
                    </a:lnTo>
                    <a:lnTo>
                      <a:pt x="784" y="104"/>
                    </a:lnTo>
                    <a:lnTo>
                      <a:pt x="782" y="104"/>
                    </a:lnTo>
                    <a:lnTo>
                      <a:pt x="784" y="102"/>
                    </a:lnTo>
                    <a:lnTo>
                      <a:pt x="794" y="100"/>
                    </a:lnTo>
                    <a:lnTo>
                      <a:pt x="812" y="100"/>
                    </a:lnTo>
                    <a:lnTo>
                      <a:pt x="830" y="100"/>
                    </a:lnTo>
                    <a:lnTo>
                      <a:pt x="830" y="94"/>
                    </a:lnTo>
                    <a:lnTo>
                      <a:pt x="838" y="94"/>
                    </a:lnTo>
                    <a:lnTo>
                      <a:pt x="846" y="92"/>
                    </a:lnTo>
                    <a:lnTo>
                      <a:pt x="848" y="88"/>
                    </a:lnTo>
                    <a:lnTo>
                      <a:pt x="848" y="86"/>
                    </a:lnTo>
                    <a:lnTo>
                      <a:pt x="862" y="84"/>
                    </a:lnTo>
                    <a:lnTo>
                      <a:pt x="872" y="82"/>
                    </a:lnTo>
                    <a:lnTo>
                      <a:pt x="874" y="76"/>
                    </a:lnTo>
                    <a:lnTo>
                      <a:pt x="866" y="70"/>
                    </a:lnTo>
                    <a:lnTo>
                      <a:pt x="834" y="68"/>
                    </a:lnTo>
                    <a:lnTo>
                      <a:pt x="798" y="68"/>
                    </a:lnTo>
                    <a:lnTo>
                      <a:pt x="798" y="74"/>
                    </a:lnTo>
                    <a:lnTo>
                      <a:pt x="782" y="76"/>
                    </a:lnTo>
                    <a:lnTo>
                      <a:pt x="766" y="74"/>
                    </a:lnTo>
                    <a:lnTo>
                      <a:pt x="766" y="78"/>
                    </a:lnTo>
                    <a:lnTo>
                      <a:pt x="764" y="78"/>
                    </a:lnTo>
                    <a:lnTo>
                      <a:pt x="764" y="74"/>
                    </a:lnTo>
                    <a:lnTo>
                      <a:pt x="758" y="70"/>
                    </a:lnTo>
                    <a:lnTo>
                      <a:pt x="754" y="76"/>
                    </a:lnTo>
                    <a:lnTo>
                      <a:pt x="748" y="82"/>
                    </a:lnTo>
                    <a:lnTo>
                      <a:pt x="744" y="82"/>
                    </a:lnTo>
                    <a:lnTo>
                      <a:pt x="740" y="82"/>
                    </a:lnTo>
                    <a:lnTo>
                      <a:pt x="732" y="92"/>
                    </a:lnTo>
                    <a:lnTo>
                      <a:pt x="726" y="92"/>
                    </a:lnTo>
                    <a:lnTo>
                      <a:pt x="716" y="94"/>
                    </a:lnTo>
                    <a:lnTo>
                      <a:pt x="700" y="92"/>
                    </a:lnTo>
                    <a:lnTo>
                      <a:pt x="698" y="88"/>
                    </a:lnTo>
                    <a:lnTo>
                      <a:pt x="704" y="84"/>
                    </a:lnTo>
                    <a:lnTo>
                      <a:pt x="708" y="84"/>
                    </a:lnTo>
                    <a:lnTo>
                      <a:pt x="710" y="84"/>
                    </a:lnTo>
                    <a:lnTo>
                      <a:pt x="712" y="86"/>
                    </a:lnTo>
                    <a:lnTo>
                      <a:pt x="716" y="86"/>
                    </a:lnTo>
                    <a:lnTo>
                      <a:pt x="718" y="82"/>
                    </a:lnTo>
                    <a:lnTo>
                      <a:pt x="728" y="74"/>
                    </a:lnTo>
                    <a:lnTo>
                      <a:pt x="736" y="64"/>
                    </a:lnTo>
                    <a:lnTo>
                      <a:pt x="722" y="60"/>
                    </a:lnTo>
                    <a:lnTo>
                      <a:pt x="712" y="60"/>
                    </a:lnTo>
                    <a:lnTo>
                      <a:pt x="704" y="60"/>
                    </a:lnTo>
                    <a:lnTo>
                      <a:pt x="704" y="64"/>
                    </a:lnTo>
                    <a:lnTo>
                      <a:pt x="704" y="66"/>
                    </a:lnTo>
                    <a:lnTo>
                      <a:pt x="704" y="70"/>
                    </a:lnTo>
                    <a:lnTo>
                      <a:pt x="700" y="74"/>
                    </a:lnTo>
                    <a:lnTo>
                      <a:pt x="686" y="74"/>
                    </a:lnTo>
                    <a:lnTo>
                      <a:pt x="672" y="74"/>
                    </a:lnTo>
                    <a:lnTo>
                      <a:pt x="674" y="70"/>
                    </a:lnTo>
                    <a:lnTo>
                      <a:pt x="674" y="68"/>
                    </a:lnTo>
                    <a:lnTo>
                      <a:pt x="674" y="64"/>
                    </a:lnTo>
                    <a:lnTo>
                      <a:pt x="672" y="60"/>
                    </a:lnTo>
                    <a:lnTo>
                      <a:pt x="664" y="60"/>
                    </a:lnTo>
                    <a:lnTo>
                      <a:pt x="654" y="60"/>
                    </a:lnTo>
                    <a:lnTo>
                      <a:pt x="636" y="64"/>
                    </a:lnTo>
                    <a:lnTo>
                      <a:pt x="622" y="64"/>
                    </a:lnTo>
                    <a:lnTo>
                      <a:pt x="612" y="60"/>
                    </a:lnTo>
                    <a:lnTo>
                      <a:pt x="600" y="66"/>
                    </a:lnTo>
                    <a:lnTo>
                      <a:pt x="586" y="70"/>
                    </a:lnTo>
                    <a:lnTo>
                      <a:pt x="574" y="70"/>
                    </a:lnTo>
                    <a:lnTo>
                      <a:pt x="602" y="60"/>
                    </a:lnTo>
                    <a:lnTo>
                      <a:pt x="602" y="56"/>
                    </a:lnTo>
                    <a:lnTo>
                      <a:pt x="610" y="56"/>
                    </a:lnTo>
                    <a:lnTo>
                      <a:pt x="626" y="52"/>
                    </a:lnTo>
                    <a:lnTo>
                      <a:pt x="644" y="52"/>
                    </a:lnTo>
                    <a:lnTo>
                      <a:pt x="668" y="56"/>
                    </a:lnTo>
                    <a:lnTo>
                      <a:pt x="676" y="56"/>
                    </a:lnTo>
                    <a:lnTo>
                      <a:pt x="694" y="56"/>
                    </a:lnTo>
                    <a:lnTo>
                      <a:pt x="712" y="56"/>
                    </a:lnTo>
                    <a:lnTo>
                      <a:pt x="728" y="56"/>
                    </a:lnTo>
                    <a:lnTo>
                      <a:pt x="740" y="56"/>
                    </a:lnTo>
                    <a:lnTo>
                      <a:pt x="758" y="42"/>
                    </a:lnTo>
                    <a:lnTo>
                      <a:pt x="744" y="34"/>
                    </a:lnTo>
                    <a:lnTo>
                      <a:pt x="738" y="34"/>
                    </a:lnTo>
                    <a:lnTo>
                      <a:pt x="732" y="34"/>
                    </a:lnTo>
                    <a:lnTo>
                      <a:pt x="726" y="38"/>
                    </a:lnTo>
                    <a:lnTo>
                      <a:pt x="726" y="34"/>
                    </a:lnTo>
                    <a:lnTo>
                      <a:pt x="722" y="30"/>
                    </a:lnTo>
                    <a:lnTo>
                      <a:pt x="708" y="30"/>
                    </a:lnTo>
                    <a:lnTo>
                      <a:pt x="690" y="34"/>
                    </a:lnTo>
                    <a:lnTo>
                      <a:pt x="702" y="30"/>
                    </a:lnTo>
                    <a:lnTo>
                      <a:pt x="700" y="20"/>
                    </a:lnTo>
                    <a:lnTo>
                      <a:pt x="692" y="14"/>
                    </a:lnTo>
                    <a:lnTo>
                      <a:pt x="686" y="14"/>
                    </a:lnTo>
                    <a:lnTo>
                      <a:pt x="684" y="16"/>
                    </a:lnTo>
                    <a:lnTo>
                      <a:pt x="680" y="22"/>
                    </a:lnTo>
                    <a:lnTo>
                      <a:pt x="672" y="22"/>
                    </a:lnTo>
                    <a:lnTo>
                      <a:pt x="662" y="22"/>
                    </a:lnTo>
                    <a:lnTo>
                      <a:pt x="676" y="12"/>
                    </a:lnTo>
                    <a:lnTo>
                      <a:pt x="676" y="6"/>
                    </a:lnTo>
                    <a:lnTo>
                      <a:pt x="662" y="6"/>
                    </a:lnTo>
                    <a:lnTo>
                      <a:pt x="646" y="6"/>
                    </a:lnTo>
                    <a:lnTo>
                      <a:pt x="632" y="4"/>
                    </a:lnTo>
                    <a:lnTo>
                      <a:pt x="620" y="6"/>
                    </a:lnTo>
                    <a:lnTo>
                      <a:pt x="616" y="6"/>
                    </a:lnTo>
                    <a:lnTo>
                      <a:pt x="608" y="6"/>
                    </a:lnTo>
                    <a:lnTo>
                      <a:pt x="608" y="4"/>
                    </a:lnTo>
                    <a:lnTo>
                      <a:pt x="598" y="4"/>
                    </a:lnTo>
                    <a:lnTo>
                      <a:pt x="594" y="2"/>
                    </a:lnTo>
                    <a:lnTo>
                      <a:pt x="580" y="0"/>
                    </a:lnTo>
                    <a:lnTo>
                      <a:pt x="564" y="2"/>
                    </a:lnTo>
                    <a:lnTo>
                      <a:pt x="548" y="4"/>
                    </a:lnTo>
                    <a:lnTo>
                      <a:pt x="530" y="4"/>
                    </a:lnTo>
                    <a:lnTo>
                      <a:pt x="522" y="2"/>
                    </a:lnTo>
                    <a:lnTo>
                      <a:pt x="514" y="2"/>
                    </a:lnTo>
                    <a:lnTo>
                      <a:pt x="512" y="4"/>
                    </a:lnTo>
                    <a:lnTo>
                      <a:pt x="512" y="6"/>
                    </a:lnTo>
                    <a:lnTo>
                      <a:pt x="498" y="4"/>
                    </a:lnTo>
                    <a:lnTo>
                      <a:pt x="498" y="12"/>
                    </a:lnTo>
                    <a:lnTo>
                      <a:pt x="490" y="10"/>
                    </a:lnTo>
                    <a:lnTo>
                      <a:pt x="484" y="10"/>
                    </a:lnTo>
                    <a:lnTo>
                      <a:pt x="480" y="10"/>
                    </a:lnTo>
                    <a:lnTo>
                      <a:pt x="480" y="16"/>
                    </a:lnTo>
                    <a:lnTo>
                      <a:pt x="482" y="16"/>
                    </a:lnTo>
                    <a:lnTo>
                      <a:pt x="482" y="20"/>
                    </a:lnTo>
                    <a:lnTo>
                      <a:pt x="476" y="16"/>
                    </a:lnTo>
                    <a:lnTo>
                      <a:pt x="472" y="20"/>
                    </a:lnTo>
                    <a:lnTo>
                      <a:pt x="468" y="22"/>
                    </a:lnTo>
                    <a:lnTo>
                      <a:pt x="468" y="24"/>
                    </a:lnTo>
                    <a:lnTo>
                      <a:pt x="472" y="24"/>
                    </a:lnTo>
                    <a:lnTo>
                      <a:pt x="474" y="30"/>
                    </a:lnTo>
                    <a:lnTo>
                      <a:pt x="468" y="30"/>
                    </a:lnTo>
                    <a:lnTo>
                      <a:pt x="468" y="28"/>
                    </a:lnTo>
                    <a:lnTo>
                      <a:pt x="464" y="22"/>
                    </a:lnTo>
                    <a:lnTo>
                      <a:pt x="456" y="28"/>
                    </a:lnTo>
                    <a:lnTo>
                      <a:pt x="456" y="30"/>
                    </a:lnTo>
                    <a:lnTo>
                      <a:pt x="458" y="34"/>
                    </a:lnTo>
                    <a:lnTo>
                      <a:pt x="444" y="30"/>
                    </a:lnTo>
                    <a:lnTo>
                      <a:pt x="444" y="22"/>
                    </a:lnTo>
                    <a:lnTo>
                      <a:pt x="444" y="20"/>
                    </a:lnTo>
                    <a:lnTo>
                      <a:pt x="422" y="20"/>
                    </a:lnTo>
                    <a:lnTo>
                      <a:pt x="410" y="22"/>
                    </a:lnTo>
                    <a:lnTo>
                      <a:pt x="410" y="24"/>
                    </a:lnTo>
                    <a:lnTo>
                      <a:pt x="412" y="24"/>
                    </a:lnTo>
                    <a:lnTo>
                      <a:pt x="412" y="28"/>
                    </a:lnTo>
                    <a:lnTo>
                      <a:pt x="414" y="28"/>
                    </a:lnTo>
                    <a:lnTo>
                      <a:pt x="414" y="30"/>
                    </a:lnTo>
                    <a:lnTo>
                      <a:pt x="410" y="30"/>
                    </a:lnTo>
                    <a:lnTo>
                      <a:pt x="410" y="38"/>
                    </a:lnTo>
                    <a:lnTo>
                      <a:pt x="418" y="38"/>
                    </a:lnTo>
                    <a:lnTo>
                      <a:pt x="414" y="38"/>
                    </a:lnTo>
                    <a:lnTo>
                      <a:pt x="400" y="38"/>
                    </a:lnTo>
                    <a:lnTo>
                      <a:pt x="402" y="48"/>
                    </a:lnTo>
                    <a:lnTo>
                      <a:pt x="386" y="40"/>
                    </a:lnTo>
                    <a:lnTo>
                      <a:pt x="380" y="42"/>
                    </a:lnTo>
                    <a:lnTo>
                      <a:pt x="374" y="46"/>
                    </a:lnTo>
                    <a:lnTo>
                      <a:pt x="364" y="42"/>
                    </a:lnTo>
                    <a:lnTo>
                      <a:pt x="364" y="46"/>
                    </a:lnTo>
                    <a:lnTo>
                      <a:pt x="364" y="50"/>
                    </a:lnTo>
                    <a:lnTo>
                      <a:pt x="368" y="50"/>
                    </a:lnTo>
                    <a:lnTo>
                      <a:pt x="374" y="58"/>
                    </a:lnTo>
                    <a:lnTo>
                      <a:pt x="392" y="74"/>
                    </a:lnTo>
                    <a:lnTo>
                      <a:pt x="410" y="84"/>
                    </a:lnTo>
                    <a:lnTo>
                      <a:pt x="392" y="78"/>
                    </a:lnTo>
                    <a:lnTo>
                      <a:pt x="386" y="88"/>
                    </a:lnTo>
                    <a:lnTo>
                      <a:pt x="376" y="84"/>
                    </a:lnTo>
                    <a:lnTo>
                      <a:pt x="372" y="84"/>
                    </a:lnTo>
                    <a:lnTo>
                      <a:pt x="364" y="76"/>
                    </a:lnTo>
                    <a:lnTo>
                      <a:pt x="356" y="68"/>
                    </a:lnTo>
                    <a:lnTo>
                      <a:pt x="356" y="60"/>
                    </a:lnTo>
                    <a:lnTo>
                      <a:pt x="350" y="56"/>
                    </a:lnTo>
                    <a:lnTo>
                      <a:pt x="344" y="50"/>
                    </a:lnTo>
                    <a:lnTo>
                      <a:pt x="326" y="42"/>
                    </a:lnTo>
                    <a:lnTo>
                      <a:pt x="322" y="42"/>
                    </a:lnTo>
                    <a:lnTo>
                      <a:pt x="322" y="56"/>
                    </a:lnTo>
                    <a:lnTo>
                      <a:pt x="320" y="66"/>
                    </a:lnTo>
                    <a:lnTo>
                      <a:pt x="320" y="74"/>
                    </a:lnTo>
                    <a:lnTo>
                      <a:pt x="320" y="84"/>
                    </a:lnTo>
                    <a:lnTo>
                      <a:pt x="320" y="84"/>
                    </a:lnTo>
                    <a:lnTo>
                      <a:pt x="320" y="84"/>
                    </a:lnTo>
                    <a:close/>
                    <a:moveTo>
                      <a:pt x="410" y="668"/>
                    </a:moveTo>
                    <a:lnTo>
                      <a:pt x="410" y="668"/>
                    </a:lnTo>
                    <a:lnTo>
                      <a:pt x="410" y="674"/>
                    </a:lnTo>
                    <a:lnTo>
                      <a:pt x="414" y="674"/>
                    </a:lnTo>
                    <a:lnTo>
                      <a:pt x="414" y="672"/>
                    </a:lnTo>
                    <a:lnTo>
                      <a:pt x="412" y="668"/>
                    </a:lnTo>
                    <a:lnTo>
                      <a:pt x="410" y="668"/>
                    </a:lnTo>
                    <a:lnTo>
                      <a:pt x="410" y="668"/>
                    </a:lnTo>
                    <a:lnTo>
                      <a:pt x="410" y="668"/>
                    </a:lnTo>
                    <a:close/>
                    <a:moveTo>
                      <a:pt x="508" y="512"/>
                    </a:moveTo>
                    <a:lnTo>
                      <a:pt x="508" y="512"/>
                    </a:lnTo>
                    <a:lnTo>
                      <a:pt x="512" y="510"/>
                    </a:lnTo>
                    <a:lnTo>
                      <a:pt x="512" y="512"/>
                    </a:lnTo>
                    <a:lnTo>
                      <a:pt x="508" y="518"/>
                    </a:lnTo>
                    <a:lnTo>
                      <a:pt x="504" y="518"/>
                    </a:lnTo>
                    <a:lnTo>
                      <a:pt x="504" y="514"/>
                    </a:lnTo>
                    <a:lnTo>
                      <a:pt x="508" y="512"/>
                    </a:lnTo>
                    <a:lnTo>
                      <a:pt x="508" y="512"/>
                    </a:lnTo>
                    <a:lnTo>
                      <a:pt x="508" y="512"/>
                    </a:lnTo>
                    <a:close/>
                    <a:moveTo>
                      <a:pt x="412" y="84"/>
                    </a:moveTo>
                    <a:lnTo>
                      <a:pt x="412" y="84"/>
                    </a:lnTo>
                    <a:lnTo>
                      <a:pt x="414" y="86"/>
                    </a:lnTo>
                    <a:lnTo>
                      <a:pt x="414" y="88"/>
                    </a:lnTo>
                    <a:lnTo>
                      <a:pt x="412" y="88"/>
                    </a:lnTo>
                    <a:lnTo>
                      <a:pt x="410" y="86"/>
                    </a:lnTo>
                    <a:lnTo>
                      <a:pt x="410" y="84"/>
                    </a:lnTo>
                    <a:lnTo>
                      <a:pt x="412" y="84"/>
                    </a:lnTo>
                    <a:lnTo>
                      <a:pt x="412" y="84"/>
                    </a:lnTo>
                    <a:lnTo>
                      <a:pt x="412" y="84"/>
                    </a:lnTo>
                    <a:close/>
                    <a:moveTo>
                      <a:pt x="566" y="70"/>
                    </a:moveTo>
                    <a:lnTo>
                      <a:pt x="566" y="70"/>
                    </a:lnTo>
                    <a:lnTo>
                      <a:pt x="572" y="70"/>
                    </a:lnTo>
                    <a:lnTo>
                      <a:pt x="572" y="74"/>
                    </a:lnTo>
                    <a:lnTo>
                      <a:pt x="566" y="76"/>
                    </a:lnTo>
                    <a:lnTo>
                      <a:pt x="564" y="76"/>
                    </a:lnTo>
                    <a:lnTo>
                      <a:pt x="564" y="74"/>
                    </a:lnTo>
                    <a:lnTo>
                      <a:pt x="564" y="70"/>
                    </a:lnTo>
                    <a:lnTo>
                      <a:pt x="566" y="70"/>
                    </a:lnTo>
                    <a:lnTo>
                      <a:pt x="566" y="70"/>
                    </a:lnTo>
                    <a:lnTo>
                      <a:pt x="566" y="70"/>
                    </a:lnTo>
                    <a:close/>
                    <a:moveTo>
                      <a:pt x="328" y="496"/>
                    </a:moveTo>
                    <a:lnTo>
                      <a:pt x="326" y="504"/>
                    </a:lnTo>
                    <a:lnTo>
                      <a:pt x="318" y="504"/>
                    </a:lnTo>
                    <a:lnTo>
                      <a:pt x="320" y="502"/>
                    </a:lnTo>
                    <a:lnTo>
                      <a:pt x="328" y="496"/>
                    </a:lnTo>
                    <a:lnTo>
                      <a:pt x="328" y="496"/>
                    </a:lnTo>
                    <a:lnTo>
                      <a:pt x="328" y="496"/>
                    </a:lnTo>
                    <a:close/>
                    <a:moveTo>
                      <a:pt x="310" y="476"/>
                    </a:moveTo>
                    <a:lnTo>
                      <a:pt x="310" y="476"/>
                    </a:lnTo>
                    <a:lnTo>
                      <a:pt x="312" y="474"/>
                    </a:lnTo>
                    <a:lnTo>
                      <a:pt x="314" y="474"/>
                    </a:lnTo>
                    <a:lnTo>
                      <a:pt x="314" y="478"/>
                    </a:lnTo>
                    <a:lnTo>
                      <a:pt x="310" y="490"/>
                    </a:lnTo>
                    <a:lnTo>
                      <a:pt x="280" y="484"/>
                    </a:lnTo>
                    <a:lnTo>
                      <a:pt x="286" y="482"/>
                    </a:lnTo>
                    <a:lnTo>
                      <a:pt x="294" y="478"/>
                    </a:lnTo>
                    <a:lnTo>
                      <a:pt x="296" y="482"/>
                    </a:lnTo>
                    <a:lnTo>
                      <a:pt x="300" y="484"/>
                    </a:lnTo>
                    <a:lnTo>
                      <a:pt x="300" y="486"/>
                    </a:lnTo>
                    <a:lnTo>
                      <a:pt x="302" y="486"/>
                    </a:lnTo>
                    <a:lnTo>
                      <a:pt x="308" y="486"/>
                    </a:lnTo>
                    <a:lnTo>
                      <a:pt x="308" y="476"/>
                    </a:lnTo>
                    <a:lnTo>
                      <a:pt x="310" y="476"/>
                    </a:lnTo>
                    <a:lnTo>
                      <a:pt x="310" y="476"/>
                    </a:lnTo>
                    <a:lnTo>
                      <a:pt x="310" y="476"/>
                    </a:lnTo>
                    <a:close/>
                    <a:moveTo>
                      <a:pt x="662" y="404"/>
                    </a:moveTo>
                    <a:lnTo>
                      <a:pt x="662" y="404"/>
                    </a:lnTo>
                    <a:lnTo>
                      <a:pt x="664" y="404"/>
                    </a:lnTo>
                    <a:lnTo>
                      <a:pt x="666" y="404"/>
                    </a:lnTo>
                    <a:lnTo>
                      <a:pt x="664" y="408"/>
                    </a:lnTo>
                    <a:lnTo>
                      <a:pt x="658" y="404"/>
                    </a:lnTo>
                    <a:lnTo>
                      <a:pt x="662" y="404"/>
                    </a:lnTo>
                    <a:lnTo>
                      <a:pt x="662" y="404"/>
                    </a:lnTo>
                    <a:lnTo>
                      <a:pt x="662" y="404"/>
                    </a:lnTo>
                    <a:close/>
                    <a:moveTo>
                      <a:pt x="646" y="386"/>
                    </a:moveTo>
                    <a:lnTo>
                      <a:pt x="646" y="386"/>
                    </a:lnTo>
                    <a:lnTo>
                      <a:pt x="646" y="394"/>
                    </a:lnTo>
                    <a:lnTo>
                      <a:pt x="672" y="394"/>
                    </a:lnTo>
                    <a:lnTo>
                      <a:pt x="644" y="396"/>
                    </a:lnTo>
                    <a:lnTo>
                      <a:pt x="640" y="390"/>
                    </a:lnTo>
                    <a:lnTo>
                      <a:pt x="640" y="386"/>
                    </a:lnTo>
                    <a:lnTo>
                      <a:pt x="646" y="386"/>
                    </a:lnTo>
                    <a:lnTo>
                      <a:pt x="646" y="386"/>
                    </a:lnTo>
                    <a:lnTo>
                      <a:pt x="646" y="386"/>
                    </a:lnTo>
                    <a:close/>
                    <a:moveTo>
                      <a:pt x="268" y="372"/>
                    </a:moveTo>
                    <a:lnTo>
                      <a:pt x="268" y="372"/>
                    </a:lnTo>
                    <a:lnTo>
                      <a:pt x="272" y="376"/>
                    </a:lnTo>
                    <a:lnTo>
                      <a:pt x="276" y="376"/>
                    </a:lnTo>
                    <a:lnTo>
                      <a:pt x="276" y="374"/>
                    </a:lnTo>
                    <a:lnTo>
                      <a:pt x="274" y="372"/>
                    </a:lnTo>
                    <a:lnTo>
                      <a:pt x="268" y="372"/>
                    </a:lnTo>
                    <a:lnTo>
                      <a:pt x="268" y="372"/>
                    </a:lnTo>
                    <a:lnTo>
                      <a:pt x="268" y="372"/>
                    </a:lnTo>
                    <a:close/>
                    <a:moveTo>
                      <a:pt x="726" y="340"/>
                    </a:moveTo>
                    <a:lnTo>
                      <a:pt x="726" y="340"/>
                    </a:lnTo>
                    <a:lnTo>
                      <a:pt x="732" y="342"/>
                    </a:lnTo>
                    <a:lnTo>
                      <a:pt x="732" y="346"/>
                    </a:lnTo>
                    <a:lnTo>
                      <a:pt x="728" y="346"/>
                    </a:lnTo>
                    <a:lnTo>
                      <a:pt x="726" y="342"/>
                    </a:lnTo>
                    <a:lnTo>
                      <a:pt x="722" y="340"/>
                    </a:lnTo>
                    <a:lnTo>
                      <a:pt x="726" y="340"/>
                    </a:lnTo>
                    <a:lnTo>
                      <a:pt x="726" y="340"/>
                    </a:lnTo>
                    <a:lnTo>
                      <a:pt x="726" y="340"/>
                    </a:lnTo>
                    <a:close/>
                    <a:moveTo>
                      <a:pt x="698" y="330"/>
                    </a:moveTo>
                    <a:lnTo>
                      <a:pt x="698" y="330"/>
                    </a:lnTo>
                    <a:lnTo>
                      <a:pt x="700" y="332"/>
                    </a:lnTo>
                    <a:lnTo>
                      <a:pt x="702" y="336"/>
                    </a:lnTo>
                    <a:lnTo>
                      <a:pt x="708" y="336"/>
                    </a:lnTo>
                    <a:lnTo>
                      <a:pt x="716" y="336"/>
                    </a:lnTo>
                    <a:lnTo>
                      <a:pt x="712" y="338"/>
                    </a:lnTo>
                    <a:lnTo>
                      <a:pt x="710" y="338"/>
                    </a:lnTo>
                    <a:lnTo>
                      <a:pt x="716" y="340"/>
                    </a:lnTo>
                    <a:lnTo>
                      <a:pt x="716" y="342"/>
                    </a:lnTo>
                    <a:lnTo>
                      <a:pt x="712" y="342"/>
                    </a:lnTo>
                    <a:lnTo>
                      <a:pt x="712" y="350"/>
                    </a:lnTo>
                    <a:lnTo>
                      <a:pt x="700" y="348"/>
                    </a:lnTo>
                    <a:lnTo>
                      <a:pt x="698" y="346"/>
                    </a:lnTo>
                    <a:lnTo>
                      <a:pt x="702" y="346"/>
                    </a:lnTo>
                    <a:lnTo>
                      <a:pt x="700" y="342"/>
                    </a:lnTo>
                    <a:lnTo>
                      <a:pt x="700" y="340"/>
                    </a:lnTo>
                    <a:lnTo>
                      <a:pt x="700" y="338"/>
                    </a:lnTo>
                    <a:lnTo>
                      <a:pt x="694" y="338"/>
                    </a:lnTo>
                    <a:lnTo>
                      <a:pt x="690" y="336"/>
                    </a:lnTo>
                    <a:lnTo>
                      <a:pt x="684" y="340"/>
                    </a:lnTo>
                    <a:lnTo>
                      <a:pt x="686" y="338"/>
                    </a:lnTo>
                    <a:lnTo>
                      <a:pt x="692" y="332"/>
                    </a:lnTo>
                    <a:lnTo>
                      <a:pt x="698" y="330"/>
                    </a:lnTo>
                    <a:lnTo>
                      <a:pt x="698" y="330"/>
                    </a:lnTo>
                    <a:lnTo>
                      <a:pt x="698" y="330"/>
                    </a:lnTo>
                    <a:close/>
                    <a:moveTo>
                      <a:pt x="704" y="306"/>
                    </a:moveTo>
                    <a:lnTo>
                      <a:pt x="704" y="306"/>
                    </a:lnTo>
                    <a:lnTo>
                      <a:pt x="708" y="306"/>
                    </a:lnTo>
                    <a:lnTo>
                      <a:pt x="704" y="310"/>
                    </a:lnTo>
                    <a:lnTo>
                      <a:pt x="702" y="310"/>
                    </a:lnTo>
                    <a:lnTo>
                      <a:pt x="704" y="312"/>
                    </a:lnTo>
                    <a:lnTo>
                      <a:pt x="704" y="314"/>
                    </a:lnTo>
                    <a:lnTo>
                      <a:pt x="690" y="322"/>
                    </a:lnTo>
                    <a:lnTo>
                      <a:pt x="692" y="328"/>
                    </a:lnTo>
                    <a:lnTo>
                      <a:pt x="690" y="328"/>
                    </a:lnTo>
                    <a:lnTo>
                      <a:pt x="684" y="324"/>
                    </a:lnTo>
                    <a:lnTo>
                      <a:pt x="680" y="324"/>
                    </a:lnTo>
                    <a:lnTo>
                      <a:pt x="674" y="324"/>
                    </a:lnTo>
                    <a:lnTo>
                      <a:pt x="674" y="328"/>
                    </a:lnTo>
                    <a:lnTo>
                      <a:pt x="672" y="330"/>
                    </a:lnTo>
                    <a:lnTo>
                      <a:pt x="672" y="336"/>
                    </a:lnTo>
                    <a:lnTo>
                      <a:pt x="676" y="336"/>
                    </a:lnTo>
                    <a:lnTo>
                      <a:pt x="680" y="340"/>
                    </a:lnTo>
                    <a:lnTo>
                      <a:pt x="682" y="342"/>
                    </a:lnTo>
                    <a:lnTo>
                      <a:pt x="680" y="342"/>
                    </a:lnTo>
                    <a:lnTo>
                      <a:pt x="674" y="342"/>
                    </a:lnTo>
                    <a:lnTo>
                      <a:pt x="674" y="338"/>
                    </a:lnTo>
                    <a:lnTo>
                      <a:pt x="672" y="338"/>
                    </a:lnTo>
                    <a:lnTo>
                      <a:pt x="668" y="338"/>
                    </a:lnTo>
                    <a:lnTo>
                      <a:pt x="664" y="330"/>
                    </a:lnTo>
                    <a:lnTo>
                      <a:pt x="672" y="328"/>
                    </a:lnTo>
                    <a:lnTo>
                      <a:pt x="668" y="324"/>
                    </a:lnTo>
                    <a:lnTo>
                      <a:pt x="668" y="322"/>
                    </a:lnTo>
                    <a:lnTo>
                      <a:pt x="676" y="322"/>
                    </a:lnTo>
                    <a:lnTo>
                      <a:pt x="684" y="322"/>
                    </a:lnTo>
                    <a:lnTo>
                      <a:pt x="684" y="320"/>
                    </a:lnTo>
                    <a:lnTo>
                      <a:pt x="686" y="320"/>
                    </a:lnTo>
                    <a:lnTo>
                      <a:pt x="692" y="318"/>
                    </a:lnTo>
                    <a:lnTo>
                      <a:pt x="692" y="314"/>
                    </a:lnTo>
                    <a:lnTo>
                      <a:pt x="698" y="314"/>
                    </a:lnTo>
                    <a:lnTo>
                      <a:pt x="702" y="314"/>
                    </a:lnTo>
                    <a:lnTo>
                      <a:pt x="702" y="312"/>
                    </a:lnTo>
                    <a:lnTo>
                      <a:pt x="702" y="310"/>
                    </a:lnTo>
                    <a:lnTo>
                      <a:pt x="704" y="306"/>
                    </a:lnTo>
                    <a:lnTo>
                      <a:pt x="704" y="306"/>
                    </a:lnTo>
                    <a:lnTo>
                      <a:pt x="704" y="306"/>
                    </a:lnTo>
                    <a:close/>
                    <a:moveTo>
                      <a:pt x="220" y="284"/>
                    </a:moveTo>
                    <a:lnTo>
                      <a:pt x="220" y="284"/>
                    </a:lnTo>
                    <a:lnTo>
                      <a:pt x="214" y="286"/>
                    </a:lnTo>
                    <a:lnTo>
                      <a:pt x="220" y="286"/>
                    </a:lnTo>
                    <a:lnTo>
                      <a:pt x="226" y="284"/>
                    </a:lnTo>
                    <a:lnTo>
                      <a:pt x="226" y="282"/>
                    </a:lnTo>
                    <a:lnTo>
                      <a:pt x="220" y="284"/>
                    </a:lnTo>
                    <a:lnTo>
                      <a:pt x="220" y="284"/>
                    </a:lnTo>
                    <a:lnTo>
                      <a:pt x="220" y="284"/>
                    </a:lnTo>
                    <a:close/>
                    <a:moveTo>
                      <a:pt x="762" y="272"/>
                    </a:moveTo>
                    <a:lnTo>
                      <a:pt x="762" y="272"/>
                    </a:lnTo>
                    <a:lnTo>
                      <a:pt x="762" y="278"/>
                    </a:lnTo>
                    <a:lnTo>
                      <a:pt x="772" y="282"/>
                    </a:lnTo>
                    <a:lnTo>
                      <a:pt x="772" y="274"/>
                    </a:lnTo>
                    <a:lnTo>
                      <a:pt x="766" y="274"/>
                    </a:lnTo>
                    <a:lnTo>
                      <a:pt x="762" y="272"/>
                    </a:lnTo>
                    <a:lnTo>
                      <a:pt x="762" y="272"/>
                    </a:lnTo>
                    <a:lnTo>
                      <a:pt x="762" y="272"/>
                    </a:lnTo>
                    <a:close/>
                    <a:moveTo>
                      <a:pt x="732" y="264"/>
                    </a:moveTo>
                    <a:lnTo>
                      <a:pt x="732" y="264"/>
                    </a:lnTo>
                    <a:lnTo>
                      <a:pt x="738" y="264"/>
                    </a:lnTo>
                    <a:lnTo>
                      <a:pt x="736" y="266"/>
                    </a:lnTo>
                    <a:lnTo>
                      <a:pt x="730" y="272"/>
                    </a:lnTo>
                    <a:lnTo>
                      <a:pt x="730" y="266"/>
                    </a:lnTo>
                    <a:lnTo>
                      <a:pt x="730" y="264"/>
                    </a:lnTo>
                    <a:lnTo>
                      <a:pt x="732" y="264"/>
                    </a:lnTo>
                    <a:lnTo>
                      <a:pt x="732" y="264"/>
                    </a:lnTo>
                    <a:lnTo>
                      <a:pt x="732" y="264"/>
                    </a:lnTo>
                    <a:close/>
                    <a:moveTo>
                      <a:pt x="784" y="250"/>
                    </a:moveTo>
                    <a:lnTo>
                      <a:pt x="784" y="250"/>
                    </a:lnTo>
                    <a:lnTo>
                      <a:pt x="782" y="256"/>
                    </a:lnTo>
                    <a:lnTo>
                      <a:pt x="776" y="256"/>
                    </a:lnTo>
                    <a:lnTo>
                      <a:pt x="780" y="264"/>
                    </a:lnTo>
                    <a:lnTo>
                      <a:pt x="776" y="268"/>
                    </a:lnTo>
                    <a:lnTo>
                      <a:pt x="792" y="266"/>
                    </a:lnTo>
                    <a:lnTo>
                      <a:pt x="800" y="264"/>
                    </a:lnTo>
                    <a:lnTo>
                      <a:pt x="792" y="264"/>
                    </a:lnTo>
                    <a:lnTo>
                      <a:pt x="784" y="250"/>
                    </a:lnTo>
                    <a:lnTo>
                      <a:pt x="784" y="250"/>
                    </a:lnTo>
                    <a:lnTo>
                      <a:pt x="784" y="250"/>
                    </a:lnTo>
                    <a:close/>
                    <a:moveTo>
                      <a:pt x="774" y="228"/>
                    </a:moveTo>
                    <a:lnTo>
                      <a:pt x="774" y="228"/>
                    </a:lnTo>
                    <a:lnTo>
                      <a:pt x="776" y="238"/>
                    </a:lnTo>
                    <a:lnTo>
                      <a:pt x="780" y="240"/>
                    </a:lnTo>
                    <a:lnTo>
                      <a:pt x="780" y="236"/>
                    </a:lnTo>
                    <a:lnTo>
                      <a:pt x="774" y="228"/>
                    </a:lnTo>
                    <a:lnTo>
                      <a:pt x="774" y="228"/>
                    </a:lnTo>
                    <a:lnTo>
                      <a:pt x="774" y="228"/>
                    </a:lnTo>
                    <a:close/>
                    <a:moveTo>
                      <a:pt x="0" y="196"/>
                    </a:moveTo>
                    <a:lnTo>
                      <a:pt x="4" y="202"/>
                    </a:lnTo>
                    <a:lnTo>
                      <a:pt x="4" y="200"/>
                    </a:lnTo>
                    <a:lnTo>
                      <a:pt x="0" y="196"/>
                    </a:lnTo>
                    <a:lnTo>
                      <a:pt x="0" y="196"/>
                    </a:lnTo>
                    <a:lnTo>
                      <a:pt x="0" y="196"/>
                    </a:lnTo>
                    <a:close/>
                    <a:moveTo>
                      <a:pt x="766" y="114"/>
                    </a:moveTo>
                    <a:lnTo>
                      <a:pt x="766" y="120"/>
                    </a:lnTo>
                    <a:lnTo>
                      <a:pt x="768" y="120"/>
                    </a:lnTo>
                    <a:lnTo>
                      <a:pt x="772" y="118"/>
                    </a:lnTo>
                    <a:lnTo>
                      <a:pt x="766" y="114"/>
                    </a:lnTo>
                    <a:lnTo>
                      <a:pt x="766" y="114"/>
                    </a:lnTo>
                    <a:lnTo>
                      <a:pt x="766" y="114"/>
                    </a:lnTo>
                    <a:close/>
                    <a:moveTo>
                      <a:pt x="764" y="58"/>
                    </a:moveTo>
                    <a:lnTo>
                      <a:pt x="766" y="68"/>
                    </a:lnTo>
                    <a:lnTo>
                      <a:pt x="766" y="64"/>
                    </a:lnTo>
                    <a:lnTo>
                      <a:pt x="766" y="60"/>
                    </a:lnTo>
                    <a:lnTo>
                      <a:pt x="764" y="58"/>
                    </a:lnTo>
                    <a:lnTo>
                      <a:pt x="764" y="58"/>
                    </a:lnTo>
                    <a:lnTo>
                      <a:pt x="764" y="58"/>
                    </a:lnTo>
                    <a:close/>
                    <a:moveTo>
                      <a:pt x="272" y="52"/>
                    </a:moveTo>
                    <a:lnTo>
                      <a:pt x="272" y="52"/>
                    </a:lnTo>
                    <a:lnTo>
                      <a:pt x="280" y="60"/>
                    </a:lnTo>
                    <a:lnTo>
                      <a:pt x="286" y="66"/>
                    </a:lnTo>
                    <a:lnTo>
                      <a:pt x="310" y="74"/>
                    </a:lnTo>
                    <a:lnTo>
                      <a:pt x="304" y="66"/>
                    </a:lnTo>
                    <a:lnTo>
                      <a:pt x="272" y="52"/>
                    </a:lnTo>
                    <a:lnTo>
                      <a:pt x="272" y="52"/>
                    </a:lnTo>
                    <a:lnTo>
                      <a:pt x="272" y="52"/>
                    </a:lnTo>
                    <a:close/>
                    <a:moveTo>
                      <a:pt x="430" y="38"/>
                    </a:moveTo>
                    <a:lnTo>
                      <a:pt x="430" y="38"/>
                    </a:lnTo>
                    <a:lnTo>
                      <a:pt x="436" y="40"/>
                    </a:lnTo>
                    <a:lnTo>
                      <a:pt x="440" y="42"/>
                    </a:lnTo>
                    <a:lnTo>
                      <a:pt x="438" y="48"/>
                    </a:lnTo>
                    <a:lnTo>
                      <a:pt x="438" y="46"/>
                    </a:lnTo>
                    <a:lnTo>
                      <a:pt x="436" y="42"/>
                    </a:lnTo>
                    <a:lnTo>
                      <a:pt x="432" y="40"/>
                    </a:lnTo>
                    <a:lnTo>
                      <a:pt x="420" y="40"/>
                    </a:lnTo>
                    <a:lnTo>
                      <a:pt x="430" y="38"/>
                    </a:lnTo>
                    <a:lnTo>
                      <a:pt x="430" y="38"/>
                    </a:lnTo>
                    <a:lnTo>
                      <a:pt x="430" y="38"/>
                    </a:lnTo>
                    <a:close/>
                    <a:moveTo>
                      <a:pt x="532" y="30"/>
                    </a:moveTo>
                    <a:lnTo>
                      <a:pt x="532" y="30"/>
                    </a:lnTo>
                    <a:lnTo>
                      <a:pt x="540" y="30"/>
                    </a:lnTo>
                    <a:lnTo>
                      <a:pt x="544" y="32"/>
                    </a:lnTo>
                    <a:lnTo>
                      <a:pt x="540" y="32"/>
                    </a:lnTo>
                    <a:lnTo>
                      <a:pt x="532" y="32"/>
                    </a:lnTo>
                    <a:lnTo>
                      <a:pt x="532" y="38"/>
                    </a:lnTo>
                    <a:lnTo>
                      <a:pt x="532" y="34"/>
                    </a:lnTo>
                    <a:lnTo>
                      <a:pt x="530" y="32"/>
                    </a:lnTo>
                    <a:lnTo>
                      <a:pt x="532" y="30"/>
                    </a:lnTo>
                    <a:lnTo>
                      <a:pt x="532" y="30"/>
                    </a:lnTo>
                    <a:lnTo>
                      <a:pt x="532" y="30"/>
                    </a:lnTo>
                    <a:close/>
                    <a:moveTo>
                      <a:pt x="610" y="22"/>
                    </a:moveTo>
                    <a:lnTo>
                      <a:pt x="610" y="22"/>
                    </a:lnTo>
                    <a:lnTo>
                      <a:pt x="636" y="22"/>
                    </a:lnTo>
                    <a:lnTo>
                      <a:pt x="656" y="24"/>
                    </a:lnTo>
                    <a:lnTo>
                      <a:pt x="622" y="28"/>
                    </a:lnTo>
                    <a:lnTo>
                      <a:pt x="590" y="30"/>
                    </a:lnTo>
                    <a:lnTo>
                      <a:pt x="600" y="28"/>
                    </a:lnTo>
                    <a:lnTo>
                      <a:pt x="610" y="22"/>
                    </a:lnTo>
                    <a:lnTo>
                      <a:pt x="610" y="22"/>
                    </a:lnTo>
                    <a:lnTo>
                      <a:pt x="610" y="22"/>
                    </a:lnTo>
                    <a:close/>
                    <a:moveTo>
                      <a:pt x="562" y="20"/>
                    </a:moveTo>
                    <a:lnTo>
                      <a:pt x="562" y="20"/>
                    </a:lnTo>
                    <a:lnTo>
                      <a:pt x="564" y="22"/>
                    </a:lnTo>
                    <a:lnTo>
                      <a:pt x="566" y="28"/>
                    </a:lnTo>
                    <a:lnTo>
                      <a:pt x="574" y="28"/>
                    </a:lnTo>
                    <a:lnTo>
                      <a:pt x="584" y="24"/>
                    </a:lnTo>
                    <a:lnTo>
                      <a:pt x="586" y="28"/>
                    </a:lnTo>
                    <a:lnTo>
                      <a:pt x="580" y="30"/>
                    </a:lnTo>
                    <a:lnTo>
                      <a:pt x="564" y="32"/>
                    </a:lnTo>
                    <a:lnTo>
                      <a:pt x="558" y="30"/>
                    </a:lnTo>
                    <a:lnTo>
                      <a:pt x="558" y="24"/>
                    </a:lnTo>
                    <a:lnTo>
                      <a:pt x="558" y="20"/>
                    </a:lnTo>
                    <a:lnTo>
                      <a:pt x="562" y="20"/>
                    </a:lnTo>
                    <a:lnTo>
                      <a:pt x="562" y="20"/>
                    </a:lnTo>
                    <a:lnTo>
                      <a:pt x="562" y="2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8" name="Freeform 1753"/>
              <p:cNvSpPr>
                <a:spLocks/>
              </p:cNvSpPr>
              <p:nvPr/>
            </p:nvSpPr>
            <p:spPr bwMode="auto">
              <a:xfrm>
                <a:off x="7896225" y="4283075"/>
                <a:ext cx="69850" cy="120650"/>
              </a:xfrm>
              <a:custGeom>
                <a:avLst/>
                <a:gdLst>
                  <a:gd name="T0" fmla="*/ 6 w 44"/>
                  <a:gd name="T1" fmla="*/ 0 h 76"/>
                  <a:gd name="T2" fmla="*/ 0 w 44"/>
                  <a:gd name="T3" fmla="*/ 14 h 76"/>
                  <a:gd name="T4" fmla="*/ 0 w 44"/>
                  <a:gd name="T5" fmla="*/ 32 h 76"/>
                  <a:gd name="T6" fmla="*/ 0 w 44"/>
                  <a:gd name="T7" fmla="*/ 36 h 76"/>
                  <a:gd name="T8" fmla="*/ 2 w 44"/>
                  <a:gd name="T9" fmla="*/ 40 h 76"/>
                  <a:gd name="T10" fmla="*/ 8 w 44"/>
                  <a:gd name="T11" fmla="*/ 44 h 76"/>
                  <a:gd name="T12" fmla="*/ 8 w 44"/>
                  <a:gd name="T13" fmla="*/ 48 h 76"/>
                  <a:gd name="T14" fmla="*/ 6 w 44"/>
                  <a:gd name="T15" fmla="*/ 58 h 76"/>
                  <a:gd name="T16" fmla="*/ 0 w 44"/>
                  <a:gd name="T17" fmla="*/ 68 h 76"/>
                  <a:gd name="T18" fmla="*/ 0 w 44"/>
                  <a:gd name="T19" fmla="*/ 70 h 76"/>
                  <a:gd name="T20" fmla="*/ 2 w 44"/>
                  <a:gd name="T21" fmla="*/ 76 h 76"/>
                  <a:gd name="T22" fmla="*/ 8 w 44"/>
                  <a:gd name="T23" fmla="*/ 76 h 76"/>
                  <a:gd name="T24" fmla="*/ 10 w 44"/>
                  <a:gd name="T25" fmla="*/ 76 h 76"/>
                  <a:gd name="T26" fmla="*/ 12 w 44"/>
                  <a:gd name="T27" fmla="*/ 74 h 76"/>
                  <a:gd name="T28" fmla="*/ 20 w 44"/>
                  <a:gd name="T29" fmla="*/ 70 h 76"/>
                  <a:gd name="T30" fmla="*/ 26 w 44"/>
                  <a:gd name="T31" fmla="*/ 76 h 76"/>
                  <a:gd name="T32" fmla="*/ 32 w 44"/>
                  <a:gd name="T33" fmla="*/ 70 h 76"/>
                  <a:gd name="T34" fmla="*/ 36 w 44"/>
                  <a:gd name="T35" fmla="*/ 62 h 76"/>
                  <a:gd name="T36" fmla="*/ 36 w 44"/>
                  <a:gd name="T37" fmla="*/ 48 h 76"/>
                  <a:gd name="T38" fmla="*/ 42 w 44"/>
                  <a:gd name="T39" fmla="*/ 36 h 76"/>
                  <a:gd name="T40" fmla="*/ 44 w 44"/>
                  <a:gd name="T41" fmla="*/ 30 h 76"/>
                  <a:gd name="T42" fmla="*/ 44 w 44"/>
                  <a:gd name="T43" fmla="*/ 24 h 76"/>
                  <a:gd name="T44" fmla="*/ 38 w 44"/>
                  <a:gd name="T45" fmla="*/ 22 h 76"/>
                  <a:gd name="T46" fmla="*/ 34 w 44"/>
                  <a:gd name="T47" fmla="*/ 18 h 76"/>
                  <a:gd name="T48" fmla="*/ 32 w 44"/>
                  <a:gd name="T49" fmla="*/ 12 h 76"/>
                  <a:gd name="T50" fmla="*/ 28 w 44"/>
                  <a:gd name="T51" fmla="*/ 6 h 76"/>
                  <a:gd name="T52" fmla="*/ 18 w 44"/>
                  <a:gd name="T53" fmla="*/ 0 h 76"/>
                  <a:gd name="T54" fmla="*/ 16 w 44"/>
                  <a:gd name="T55" fmla="*/ 0 h 76"/>
                  <a:gd name="T56" fmla="*/ 12 w 44"/>
                  <a:gd name="T57" fmla="*/ 0 h 76"/>
                  <a:gd name="T58" fmla="*/ 6 w 44"/>
                  <a:gd name="T59" fmla="*/ 0 h 76"/>
                  <a:gd name="T60" fmla="*/ 6 w 44"/>
                  <a:gd name="T61" fmla="*/ 0 h 76"/>
                  <a:gd name="T62" fmla="*/ 6 w 44"/>
                  <a:gd name="T6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 h="76">
                    <a:moveTo>
                      <a:pt x="6" y="0"/>
                    </a:moveTo>
                    <a:lnTo>
                      <a:pt x="0" y="14"/>
                    </a:lnTo>
                    <a:lnTo>
                      <a:pt x="0" y="32"/>
                    </a:lnTo>
                    <a:lnTo>
                      <a:pt x="0" y="36"/>
                    </a:lnTo>
                    <a:lnTo>
                      <a:pt x="2" y="40"/>
                    </a:lnTo>
                    <a:lnTo>
                      <a:pt x="8" y="44"/>
                    </a:lnTo>
                    <a:lnTo>
                      <a:pt x="8" y="48"/>
                    </a:lnTo>
                    <a:lnTo>
                      <a:pt x="6" y="58"/>
                    </a:lnTo>
                    <a:lnTo>
                      <a:pt x="0" y="68"/>
                    </a:lnTo>
                    <a:lnTo>
                      <a:pt x="0" y="70"/>
                    </a:lnTo>
                    <a:lnTo>
                      <a:pt x="2" y="76"/>
                    </a:lnTo>
                    <a:lnTo>
                      <a:pt x="8" y="76"/>
                    </a:lnTo>
                    <a:lnTo>
                      <a:pt x="10" y="76"/>
                    </a:lnTo>
                    <a:lnTo>
                      <a:pt x="12" y="74"/>
                    </a:lnTo>
                    <a:lnTo>
                      <a:pt x="20" y="70"/>
                    </a:lnTo>
                    <a:lnTo>
                      <a:pt x="26" y="76"/>
                    </a:lnTo>
                    <a:lnTo>
                      <a:pt x="32" y="70"/>
                    </a:lnTo>
                    <a:lnTo>
                      <a:pt x="36" y="62"/>
                    </a:lnTo>
                    <a:lnTo>
                      <a:pt x="36" y="48"/>
                    </a:lnTo>
                    <a:lnTo>
                      <a:pt x="42" y="36"/>
                    </a:lnTo>
                    <a:lnTo>
                      <a:pt x="44" y="30"/>
                    </a:lnTo>
                    <a:lnTo>
                      <a:pt x="44" y="24"/>
                    </a:lnTo>
                    <a:lnTo>
                      <a:pt x="38" y="22"/>
                    </a:lnTo>
                    <a:lnTo>
                      <a:pt x="34" y="18"/>
                    </a:lnTo>
                    <a:lnTo>
                      <a:pt x="32" y="12"/>
                    </a:lnTo>
                    <a:lnTo>
                      <a:pt x="28" y="6"/>
                    </a:lnTo>
                    <a:lnTo>
                      <a:pt x="18" y="0"/>
                    </a:lnTo>
                    <a:lnTo>
                      <a:pt x="16" y="0"/>
                    </a:lnTo>
                    <a:lnTo>
                      <a:pt x="12" y="0"/>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19" name="Freeform 1754"/>
              <p:cNvSpPr>
                <a:spLocks noEditPoints="1"/>
              </p:cNvSpPr>
              <p:nvPr/>
            </p:nvSpPr>
            <p:spPr bwMode="auto">
              <a:xfrm>
                <a:off x="7740650" y="6026150"/>
                <a:ext cx="577850" cy="117475"/>
              </a:xfrm>
              <a:custGeom>
                <a:avLst/>
                <a:gdLst>
                  <a:gd name="T0" fmla="*/ 354 w 364"/>
                  <a:gd name="T1" fmla="*/ 68 h 74"/>
                  <a:gd name="T2" fmla="*/ 354 w 364"/>
                  <a:gd name="T3" fmla="*/ 68 h 74"/>
                  <a:gd name="T4" fmla="*/ 358 w 364"/>
                  <a:gd name="T5" fmla="*/ 74 h 74"/>
                  <a:gd name="T6" fmla="*/ 364 w 364"/>
                  <a:gd name="T7" fmla="*/ 72 h 74"/>
                  <a:gd name="T8" fmla="*/ 364 w 364"/>
                  <a:gd name="T9" fmla="*/ 70 h 74"/>
                  <a:gd name="T10" fmla="*/ 362 w 364"/>
                  <a:gd name="T11" fmla="*/ 68 h 74"/>
                  <a:gd name="T12" fmla="*/ 354 w 364"/>
                  <a:gd name="T13" fmla="*/ 68 h 74"/>
                  <a:gd name="T14" fmla="*/ 354 w 364"/>
                  <a:gd name="T15" fmla="*/ 68 h 74"/>
                  <a:gd name="T16" fmla="*/ 354 w 364"/>
                  <a:gd name="T17" fmla="*/ 68 h 74"/>
                  <a:gd name="T18" fmla="*/ 36 w 364"/>
                  <a:gd name="T19" fmla="*/ 0 h 74"/>
                  <a:gd name="T20" fmla="*/ 36 w 364"/>
                  <a:gd name="T21" fmla="*/ 0 h 74"/>
                  <a:gd name="T22" fmla="*/ 18 w 364"/>
                  <a:gd name="T23" fmla="*/ 16 h 74"/>
                  <a:gd name="T24" fmla="*/ 18 w 364"/>
                  <a:gd name="T25" fmla="*/ 18 h 74"/>
                  <a:gd name="T26" fmla="*/ 22 w 364"/>
                  <a:gd name="T27" fmla="*/ 20 h 74"/>
                  <a:gd name="T28" fmla="*/ 26 w 364"/>
                  <a:gd name="T29" fmla="*/ 24 h 74"/>
                  <a:gd name="T30" fmla="*/ 26 w 364"/>
                  <a:gd name="T31" fmla="*/ 16 h 74"/>
                  <a:gd name="T32" fmla="*/ 32 w 364"/>
                  <a:gd name="T33" fmla="*/ 18 h 74"/>
                  <a:gd name="T34" fmla="*/ 34 w 364"/>
                  <a:gd name="T35" fmla="*/ 18 h 74"/>
                  <a:gd name="T36" fmla="*/ 36 w 364"/>
                  <a:gd name="T37" fmla="*/ 18 h 74"/>
                  <a:gd name="T38" fmla="*/ 34 w 364"/>
                  <a:gd name="T39" fmla="*/ 12 h 74"/>
                  <a:gd name="T40" fmla="*/ 42 w 364"/>
                  <a:gd name="T41" fmla="*/ 10 h 74"/>
                  <a:gd name="T42" fmla="*/ 52 w 364"/>
                  <a:gd name="T43" fmla="*/ 10 h 74"/>
                  <a:gd name="T44" fmla="*/ 52 w 364"/>
                  <a:gd name="T45" fmla="*/ 6 h 74"/>
                  <a:gd name="T46" fmla="*/ 46 w 364"/>
                  <a:gd name="T47" fmla="*/ 6 h 74"/>
                  <a:gd name="T48" fmla="*/ 42 w 364"/>
                  <a:gd name="T49" fmla="*/ 6 h 74"/>
                  <a:gd name="T50" fmla="*/ 40 w 364"/>
                  <a:gd name="T51" fmla="*/ 2 h 74"/>
                  <a:gd name="T52" fmla="*/ 36 w 364"/>
                  <a:gd name="T53" fmla="*/ 0 h 74"/>
                  <a:gd name="T54" fmla="*/ 36 w 364"/>
                  <a:gd name="T55" fmla="*/ 0 h 74"/>
                  <a:gd name="T56" fmla="*/ 36 w 364"/>
                  <a:gd name="T57" fmla="*/ 0 h 74"/>
                  <a:gd name="T58" fmla="*/ 8 w 364"/>
                  <a:gd name="T59" fmla="*/ 0 h 74"/>
                  <a:gd name="T60" fmla="*/ 8 w 364"/>
                  <a:gd name="T61" fmla="*/ 0 h 74"/>
                  <a:gd name="T62" fmla="*/ 8 w 364"/>
                  <a:gd name="T63" fmla="*/ 6 h 74"/>
                  <a:gd name="T64" fmla="*/ 8 w 364"/>
                  <a:gd name="T65" fmla="*/ 10 h 74"/>
                  <a:gd name="T66" fmla="*/ 4 w 364"/>
                  <a:gd name="T67" fmla="*/ 12 h 74"/>
                  <a:gd name="T68" fmla="*/ 0 w 364"/>
                  <a:gd name="T69" fmla="*/ 16 h 74"/>
                  <a:gd name="T70" fmla="*/ 0 w 364"/>
                  <a:gd name="T71" fmla="*/ 18 h 74"/>
                  <a:gd name="T72" fmla="*/ 4 w 364"/>
                  <a:gd name="T73" fmla="*/ 18 h 74"/>
                  <a:gd name="T74" fmla="*/ 8 w 364"/>
                  <a:gd name="T75" fmla="*/ 18 h 74"/>
                  <a:gd name="T76" fmla="*/ 12 w 364"/>
                  <a:gd name="T77" fmla="*/ 12 h 74"/>
                  <a:gd name="T78" fmla="*/ 14 w 364"/>
                  <a:gd name="T79" fmla="*/ 12 h 74"/>
                  <a:gd name="T80" fmla="*/ 14 w 364"/>
                  <a:gd name="T81" fmla="*/ 16 h 74"/>
                  <a:gd name="T82" fmla="*/ 16 w 364"/>
                  <a:gd name="T83" fmla="*/ 16 h 74"/>
                  <a:gd name="T84" fmla="*/ 18 w 364"/>
                  <a:gd name="T85" fmla="*/ 10 h 74"/>
                  <a:gd name="T86" fmla="*/ 22 w 364"/>
                  <a:gd name="T87" fmla="*/ 6 h 74"/>
                  <a:gd name="T88" fmla="*/ 24 w 364"/>
                  <a:gd name="T89" fmla="*/ 2 h 74"/>
                  <a:gd name="T90" fmla="*/ 18 w 364"/>
                  <a:gd name="T91" fmla="*/ 0 h 74"/>
                  <a:gd name="T92" fmla="*/ 8 w 364"/>
                  <a:gd name="T93" fmla="*/ 0 h 74"/>
                  <a:gd name="T94" fmla="*/ 8 w 364"/>
                  <a:gd name="T95" fmla="*/ 0 h 74"/>
                  <a:gd name="T96" fmla="*/ 8 w 364"/>
                  <a:gd name="T9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4" h="74">
                    <a:moveTo>
                      <a:pt x="354" y="68"/>
                    </a:moveTo>
                    <a:lnTo>
                      <a:pt x="354" y="68"/>
                    </a:lnTo>
                    <a:lnTo>
                      <a:pt x="358" y="74"/>
                    </a:lnTo>
                    <a:lnTo>
                      <a:pt x="364" y="72"/>
                    </a:lnTo>
                    <a:lnTo>
                      <a:pt x="364" y="70"/>
                    </a:lnTo>
                    <a:lnTo>
                      <a:pt x="362" y="68"/>
                    </a:lnTo>
                    <a:lnTo>
                      <a:pt x="354" y="68"/>
                    </a:lnTo>
                    <a:lnTo>
                      <a:pt x="354" y="68"/>
                    </a:lnTo>
                    <a:lnTo>
                      <a:pt x="354" y="68"/>
                    </a:lnTo>
                    <a:close/>
                    <a:moveTo>
                      <a:pt x="36" y="0"/>
                    </a:moveTo>
                    <a:lnTo>
                      <a:pt x="36" y="0"/>
                    </a:lnTo>
                    <a:lnTo>
                      <a:pt x="18" y="16"/>
                    </a:lnTo>
                    <a:lnTo>
                      <a:pt x="18" y="18"/>
                    </a:lnTo>
                    <a:lnTo>
                      <a:pt x="22" y="20"/>
                    </a:lnTo>
                    <a:lnTo>
                      <a:pt x="26" y="24"/>
                    </a:lnTo>
                    <a:lnTo>
                      <a:pt x="26" y="16"/>
                    </a:lnTo>
                    <a:lnTo>
                      <a:pt x="32" y="18"/>
                    </a:lnTo>
                    <a:lnTo>
                      <a:pt x="34" y="18"/>
                    </a:lnTo>
                    <a:lnTo>
                      <a:pt x="36" y="18"/>
                    </a:lnTo>
                    <a:lnTo>
                      <a:pt x="34" y="12"/>
                    </a:lnTo>
                    <a:lnTo>
                      <a:pt x="42" y="10"/>
                    </a:lnTo>
                    <a:lnTo>
                      <a:pt x="52" y="10"/>
                    </a:lnTo>
                    <a:lnTo>
                      <a:pt x="52" y="6"/>
                    </a:lnTo>
                    <a:lnTo>
                      <a:pt x="46" y="6"/>
                    </a:lnTo>
                    <a:lnTo>
                      <a:pt x="42" y="6"/>
                    </a:lnTo>
                    <a:lnTo>
                      <a:pt x="40" y="2"/>
                    </a:lnTo>
                    <a:lnTo>
                      <a:pt x="36" y="0"/>
                    </a:lnTo>
                    <a:lnTo>
                      <a:pt x="36" y="0"/>
                    </a:lnTo>
                    <a:lnTo>
                      <a:pt x="36" y="0"/>
                    </a:lnTo>
                    <a:close/>
                    <a:moveTo>
                      <a:pt x="8" y="0"/>
                    </a:moveTo>
                    <a:lnTo>
                      <a:pt x="8" y="0"/>
                    </a:lnTo>
                    <a:lnTo>
                      <a:pt x="8" y="6"/>
                    </a:lnTo>
                    <a:lnTo>
                      <a:pt x="8" y="10"/>
                    </a:lnTo>
                    <a:lnTo>
                      <a:pt x="4" y="12"/>
                    </a:lnTo>
                    <a:lnTo>
                      <a:pt x="0" y="16"/>
                    </a:lnTo>
                    <a:lnTo>
                      <a:pt x="0" y="18"/>
                    </a:lnTo>
                    <a:lnTo>
                      <a:pt x="4" y="18"/>
                    </a:lnTo>
                    <a:lnTo>
                      <a:pt x="8" y="18"/>
                    </a:lnTo>
                    <a:lnTo>
                      <a:pt x="12" y="12"/>
                    </a:lnTo>
                    <a:lnTo>
                      <a:pt x="14" y="12"/>
                    </a:lnTo>
                    <a:lnTo>
                      <a:pt x="14" y="16"/>
                    </a:lnTo>
                    <a:lnTo>
                      <a:pt x="16" y="16"/>
                    </a:lnTo>
                    <a:lnTo>
                      <a:pt x="18" y="10"/>
                    </a:lnTo>
                    <a:lnTo>
                      <a:pt x="22" y="6"/>
                    </a:lnTo>
                    <a:lnTo>
                      <a:pt x="24" y="2"/>
                    </a:lnTo>
                    <a:lnTo>
                      <a:pt x="18" y="0"/>
                    </a:lnTo>
                    <a:lnTo>
                      <a:pt x="8" y="0"/>
                    </a:lnTo>
                    <a:lnTo>
                      <a:pt x="8" y="0"/>
                    </a:lnTo>
                    <a:lnTo>
                      <a:pt x="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0" name="Freeform 1755"/>
              <p:cNvSpPr>
                <a:spLocks noEditPoints="1"/>
              </p:cNvSpPr>
              <p:nvPr/>
            </p:nvSpPr>
            <p:spPr bwMode="auto">
              <a:xfrm>
                <a:off x="7740650" y="6026150"/>
                <a:ext cx="577850" cy="117475"/>
              </a:xfrm>
              <a:custGeom>
                <a:avLst/>
                <a:gdLst>
                  <a:gd name="T0" fmla="*/ 354 w 364"/>
                  <a:gd name="T1" fmla="*/ 68 h 74"/>
                  <a:gd name="T2" fmla="*/ 354 w 364"/>
                  <a:gd name="T3" fmla="*/ 68 h 74"/>
                  <a:gd name="T4" fmla="*/ 358 w 364"/>
                  <a:gd name="T5" fmla="*/ 74 h 74"/>
                  <a:gd name="T6" fmla="*/ 364 w 364"/>
                  <a:gd name="T7" fmla="*/ 72 h 74"/>
                  <a:gd name="T8" fmla="*/ 364 w 364"/>
                  <a:gd name="T9" fmla="*/ 70 h 74"/>
                  <a:gd name="T10" fmla="*/ 362 w 364"/>
                  <a:gd name="T11" fmla="*/ 68 h 74"/>
                  <a:gd name="T12" fmla="*/ 354 w 364"/>
                  <a:gd name="T13" fmla="*/ 68 h 74"/>
                  <a:gd name="T14" fmla="*/ 354 w 364"/>
                  <a:gd name="T15" fmla="*/ 68 h 74"/>
                  <a:gd name="T16" fmla="*/ 354 w 364"/>
                  <a:gd name="T17" fmla="*/ 68 h 74"/>
                  <a:gd name="T18" fmla="*/ 36 w 364"/>
                  <a:gd name="T19" fmla="*/ 0 h 74"/>
                  <a:gd name="T20" fmla="*/ 36 w 364"/>
                  <a:gd name="T21" fmla="*/ 0 h 74"/>
                  <a:gd name="T22" fmla="*/ 18 w 364"/>
                  <a:gd name="T23" fmla="*/ 16 h 74"/>
                  <a:gd name="T24" fmla="*/ 18 w 364"/>
                  <a:gd name="T25" fmla="*/ 18 h 74"/>
                  <a:gd name="T26" fmla="*/ 22 w 364"/>
                  <a:gd name="T27" fmla="*/ 20 h 74"/>
                  <a:gd name="T28" fmla="*/ 26 w 364"/>
                  <a:gd name="T29" fmla="*/ 24 h 74"/>
                  <a:gd name="T30" fmla="*/ 26 w 364"/>
                  <a:gd name="T31" fmla="*/ 16 h 74"/>
                  <a:gd name="T32" fmla="*/ 32 w 364"/>
                  <a:gd name="T33" fmla="*/ 18 h 74"/>
                  <a:gd name="T34" fmla="*/ 34 w 364"/>
                  <a:gd name="T35" fmla="*/ 18 h 74"/>
                  <a:gd name="T36" fmla="*/ 36 w 364"/>
                  <a:gd name="T37" fmla="*/ 18 h 74"/>
                  <a:gd name="T38" fmla="*/ 34 w 364"/>
                  <a:gd name="T39" fmla="*/ 12 h 74"/>
                  <a:gd name="T40" fmla="*/ 42 w 364"/>
                  <a:gd name="T41" fmla="*/ 10 h 74"/>
                  <a:gd name="T42" fmla="*/ 52 w 364"/>
                  <a:gd name="T43" fmla="*/ 10 h 74"/>
                  <a:gd name="T44" fmla="*/ 52 w 364"/>
                  <a:gd name="T45" fmla="*/ 6 h 74"/>
                  <a:gd name="T46" fmla="*/ 46 w 364"/>
                  <a:gd name="T47" fmla="*/ 6 h 74"/>
                  <a:gd name="T48" fmla="*/ 42 w 364"/>
                  <a:gd name="T49" fmla="*/ 6 h 74"/>
                  <a:gd name="T50" fmla="*/ 40 w 364"/>
                  <a:gd name="T51" fmla="*/ 2 h 74"/>
                  <a:gd name="T52" fmla="*/ 36 w 364"/>
                  <a:gd name="T53" fmla="*/ 0 h 74"/>
                  <a:gd name="T54" fmla="*/ 36 w 364"/>
                  <a:gd name="T55" fmla="*/ 0 h 74"/>
                  <a:gd name="T56" fmla="*/ 36 w 364"/>
                  <a:gd name="T57" fmla="*/ 0 h 74"/>
                  <a:gd name="T58" fmla="*/ 8 w 364"/>
                  <a:gd name="T59" fmla="*/ 0 h 74"/>
                  <a:gd name="T60" fmla="*/ 8 w 364"/>
                  <a:gd name="T61" fmla="*/ 0 h 74"/>
                  <a:gd name="T62" fmla="*/ 8 w 364"/>
                  <a:gd name="T63" fmla="*/ 6 h 74"/>
                  <a:gd name="T64" fmla="*/ 8 w 364"/>
                  <a:gd name="T65" fmla="*/ 10 h 74"/>
                  <a:gd name="T66" fmla="*/ 4 w 364"/>
                  <a:gd name="T67" fmla="*/ 12 h 74"/>
                  <a:gd name="T68" fmla="*/ 0 w 364"/>
                  <a:gd name="T69" fmla="*/ 16 h 74"/>
                  <a:gd name="T70" fmla="*/ 0 w 364"/>
                  <a:gd name="T71" fmla="*/ 18 h 74"/>
                  <a:gd name="T72" fmla="*/ 4 w 364"/>
                  <a:gd name="T73" fmla="*/ 18 h 74"/>
                  <a:gd name="T74" fmla="*/ 8 w 364"/>
                  <a:gd name="T75" fmla="*/ 18 h 74"/>
                  <a:gd name="T76" fmla="*/ 12 w 364"/>
                  <a:gd name="T77" fmla="*/ 12 h 74"/>
                  <a:gd name="T78" fmla="*/ 14 w 364"/>
                  <a:gd name="T79" fmla="*/ 12 h 74"/>
                  <a:gd name="T80" fmla="*/ 14 w 364"/>
                  <a:gd name="T81" fmla="*/ 16 h 74"/>
                  <a:gd name="T82" fmla="*/ 16 w 364"/>
                  <a:gd name="T83" fmla="*/ 16 h 74"/>
                  <a:gd name="T84" fmla="*/ 18 w 364"/>
                  <a:gd name="T85" fmla="*/ 10 h 74"/>
                  <a:gd name="T86" fmla="*/ 22 w 364"/>
                  <a:gd name="T87" fmla="*/ 6 h 74"/>
                  <a:gd name="T88" fmla="*/ 24 w 364"/>
                  <a:gd name="T89" fmla="*/ 2 h 74"/>
                  <a:gd name="T90" fmla="*/ 18 w 364"/>
                  <a:gd name="T91" fmla="*/ 0 h 74"/>
                  <a:gd name="T92" fmla="*/ 8 w 364"/>
                  <a:gd name="T93" fmla="*/ 0 h 74"/>
                  <a:gd name="T94" fmla="*/ 8 w 364"/>
                  <a:gd name="T95" fmla="*/ 0 h 74"/>
                  <a:gd name="T96" fmla="*/ 8 w 364"/>
                  <a:gd name="T9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4" h="74">
                    <a:moveTo>
                      <a:pt x="354" y="68"/>
                    </a:moveTo>
                    <a:lnTo>
                      <a:pt x="354" y="68"/>
                    </a:lnTo>
                    <a:lnTo>
                      <a:pt x="358" y="74"/>
                    </a:lnTo>
                    <a:lnTo>
                      <a:pt x="364" y="72"/>
                    </a:lnTo>
                    <a:lnTo>
                      <a:pt x="364" y="70"/>
                    </a:lnTo>
                    <a:lnTo>
                      <a:pt x="362" y="68"/>
                    </a:lnTo>
                    <a:lnTo>
                      <a:pt x="354" y="68"/>
                    </a:lnTo>
                    <a:lnTo>
                      <a:pt x="354" y="68"/>
                    </a:lnTo>
                    <a:lnTo>
                      <a:pt x="354" y="68"/>
                    </a:lnTo>
                    <a:close/>
                    <a:moveTo>
                      <a:pt x="36" y="0"/>
                    </a:moveTo>
                    <a:lnTo>
                      <a:pt x="36" y="0"/>
                    </a:lnTo>
                    <a:lnTo>
                      <a:pt x="18" y="16"/>
                    </a:lnTo>
                    <a:lnTo>
                      <a:pt x="18" y="18"/>
                    </a:lnTo>
                    <a:lnTo>
                      <a:pt x="22" y="20"/>
                    </a:lnTo>
                    <a:lnTo>
                      <a:pt x="26" y="24"/>
                    </a:lnTo>
                    <a:lnTo>
                      <a:pt x="26" y="16"/>
                    </a:lnTo>
                    <a:lnTo>
                      <a:pt x="32" y="18"/>
                    </a:lnTo>
                    <a:lnTo>
                      <a:pt x="34" y="18"/>
                    </a:lnTo>
                    <a:lnTo>
                      <a:pt x="36" y="18"/>
                    </a:lnTo>
                    <a:lnTo>
                      <a:pt x="34" y="12"/>
                    </a:lnTo>
                    <a:lnTo>
                      <a:pt x="42" y="10"/>
                    </a:lnTo>
                    <a:lnTo>
                      <a:pt x="52" y="10"/>
                    </a:lnTo>
                    <a:lnTo>
                      <a:pt x="52" y="6"/>
                    </a:lnTo>
                    <a:lnTo>
                      <a:pt x="46" y="6"/>
                    </a:lnTo>
                    <a:lnTo>
                      <a:pt x="42" y="6"/>
                    </a:lnTo>
                    <a:lnTo>
                      <a:pt x="40" y="2"/>
                    </a:lnTo>
                    <a:lnTo>
                      <a:pt x="36" y="0"/>
                    </a:lnTo>
                    <a:lnTo>
                      <a:pt x="36" y="0"/>
                    </a:lnTo>
                    <a:lnTo>
                      <a:pt x="36" y="0"/>
                    </a:lnTo>
                    <a:close/>
                    <a:moveTo>
                      <a:pt x="8" y="0"/>
                    </a:moveTo>
                    <a:lnTo>
                      <a:pt x="8" y="0"/>
                    </a:lnTo>
                    <a:lnTo>
                      <a:pt x="8" y="6"/>
                    </a:lnTo>
                    <a:lnTo>
                      <a:pt x="8" y="10"/>
                    </a:lnTo>
                    <a:lnTo>
                      <a:pt x="4" y="12"/>
                    </a:lnTo>
                    <a:lnTo>
                      <a:pt x="0" y="16"/>
                    </a:lnTo>
                    <a:lnTo>
                      <a:pt x="0" y="18"/>
                    </a:lnTo>
                    <a:lnTo>
                      <a:pt x="4" y="18"/>
                    </a:lnTo>
                    <a:lnTo>
                      <a:pt x="8" y="18"/>
                    </a:lnTo>
                    <a:lnTo>
                      <a:pt x="12" y="12"/>
                    </a:lnTo>
                    <a:lnTo>
                      <a:pt x="14" y="12"/>
                    </a:lnTo>
                    <a:lnTo>
                      <a:pt x="14" y="16"/>
                    </a:lnTo>
                    <a:lnTo>
                      <a:pt x="16" y="16"/>
                    </a:lnTo>
                    <a:lnTo>
                      <a:pt x="18" y="10"/>
                    </a:lnTo>
                    <a:lnTo>
                      <a:pt x="22" y="6"/>
                    </a:lnTo>
                    <a:lnTo>
                      <a:pt x="24" y="2"/>
                    </a:lnTo>
                    <a:lnTo>
                      <a:pt x="18" y="0"/>
                    </a:lnTo>
                    <a:lnTo>
                      <a:pt x="8" y="0"/>
                    </a:lnTo>
                    <a:lnTo>
                      <a:pt x="8" y="0"/>
                    </a:lnTo>
                    <a:lnTo>
                      <a:pt x="8"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1" name="Freeform 1756"/>
              <p:cNvSpPr>
                <a:spLocks/>
              </p:cNvSpPr>
              <p:nvPr/>
            </p:nvSpPr>
            <p:spPr bwMode="auto">
              <a:xfrm>
                <a:off x="7073900" y="4029075"/>
                <a:ext cx="69850" cy="41275"/>
              </a:xfrm>
              <a:custGeom>
                <a:avLst/>
                <a:gdLst>
                  <a:gd name="T0" fmla="*/ 2 w 44"/>
                  <a:gd name="T1" fmla="*/ 12 h 26"/>
                  <a:gd name="T2" fmla="*/ 10 w 44"/>
                  <a:gd name="T3" fmla="*/ 20 h 26"/>
                  <a:gd name="T4" fmla="*/ 18 w 44"/>
                  <a:gd name="T5" fmla="*/ 20 h 26"/>
                  <a:gd name="T6" fmla="*/ 28 w 44"/>
                  <a:gd name="T7" fmla="*/ 20 h 26"/>
                  <a:gd name="T8" fmla="*/ 30 w 44"/>
                  <a:gd name="T9" fmla="*/ 22 h 26"/>
                  <a:gd name="T10" fmla="*/ 38 w 44"/>
                  <a:gd name="T11" fmla="*/ 26 h 26"/>
                  <a:gd name="T12" fmla="*/ 38 w 44"/>
                  <a:gd name="T13" fmla="*/ 22 h 26"/>
                  <a:gd name="T14" fmla="*/ 44 w 44"/>
                  <a:gd name="T15" fmla="*/ 22 h 26"/>
                  <a:gd name="T16" fmla="*/ 44 w 44"/>
                  <a:gd name="T17" fmla="*/ 10 h 26"/>
                  <a:gd name="T18" fmla="*/ 42 w 44"/>
                  <a:gd name="T19" fmla="*/ 10 h 26"/>
                  <a:gd name="T20" fmla="*/ 36 w 44"/>
                  <a:gd name="T21" fmla="*/ 8 h 26"/>
                  <a:gd name="T22" fmla="*/ 30 w 44"/>
                  <a:gd name="T23" fmla="*/ 4 h 26"/>
                  <a:gd name="T24" fmla="*/ 28 w 44"/>
                  <a:gd name="T25" fmla="*/ 2 h 26"/>
                  <a:gd name="T26" fmla="*/ 20 w 44"/>
                  <a:gd name="T27" fmla="*/ 0 h 26"/>
                  <a:gd name="T28" fmla="*/ 16 w 44"/>
                  <a:gd name="T29" fmla="*/ 0 h 26"/>
                  <a:gd name="T30" fmla="*/ 10 w 44"/>
                  <a:gd name="T31" fmla="*/ 2 h 26"/>
                  <a:gd name="T32" fmla="*/ 8 w 44"/>
                  <a:gd name="T33" fmla="*/ 4 h 26"/>
                  <a:gd name="T34" fmla="*/ 8 w 44"/>
                  <a:gd name="T35" fmla="*/ 8 h 26"/>
                  <a:gd name="T36" fmla="*/ 4 w 44"/>
                  <a:gd name="T37" fmla="*/ 10 h 26"/>
                  <a:gd name="T38" fmla="*/ 2 w 44"/>
                  <a:gd name="T39" fmla="*/ 10 h 26"/>
                  <a:gd name="T40" fmla="*/ 0 w 44"/>
                  <a:gd name="T41" fmla="*/ 10 h 26"/>
                  <a:gd name="T42" fmla="*/ 2 w 44"/>
                  <a:gd name="T43" fmla="*/ 12 h 26"/>
                  <a:gd name="T44" fmla="*/ 2 w 44"/>
                  <a:gd name="T45" fmla="*/ 12 h 26"/>
                  <a:gd name="T46" fmla="*/ 2 w 44"/>
                  <a:gd name="T4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26">
                    <a:moveTo>
                      <a:pt x="2" y="12"/>
                    </a:moveTo>
                    <a:lnTo>
                      <a:pt x="10" y="20"/>
                    </a:lnTo>
                    <a:lnTo>
                      <a:pt x="18" y="20"/>
                    </a:lnTo>
                    <a:lnTo>
                      <a:pt x="28" y="20"/>
                    </a:lnTo>
                    <a:lnTo>
                      <a:pt x="30" y="22"/>
                    </a:lnTo>
                    <a:lnTo>
                      <a:pt x="38" y="26"/>
                    </a:lnTo>
                    <a:lnTo>
                      <a:pt x="38" y="22"/>
                    </a:lnTo>
                    <a:lnTo>
                      <a:pt x="44" y="22"/>
                    </a:lnTo>
                    <a:lnTo>
                      <a:pt x="44" y="10"/>
                    </a:lnTo>
                    <a:lnTo>
                      <a:pt x="42" y="10"/>
                    </a:lnTo>
                    <a:lnTo>
                      <a:pt x="36" y="8"/>
                    </a:lnTo>
                    <a:lnTo>
                      <a:pt x="30" y="4"/>
                    </a:lnTo>
                    <a:lnTo>
                      <a:pt x="28" y="2"/>
                    </a:lnTo>
                    <a:lnTo>
                      <a:pt x="20" y="0"/>
                    </a:lnTo>
                    <a:lnTo>
                      <a:pt x="16" y="0"/>
                    </a:lnTo>
                    <a:lnTo>
                      <a:pt x="10" y="2"/>
                    </a:lnTo>
                    <a:lnTo>
                      <a:pt x="8" y="4"/>
                    </a:lnTo>
                    <a:lnTo>
                      <a:pt x="8" y="8"/>
                    </a:lnTo>
                    <a:lnTo>
                      <a:pt x="4" y="10"/>
                    </a:lnTo>
                    <a:lnTo>
                      <a:pt x="2" y="10"/>
                    </a:lnTo>
                    <a:lnTo>
                      <a:pt x="0" y="10"/>
                    </a:lnTo>
                    <a:lnTo>
                      <a:pt x="2" y="12"/>
                    </a:lnTo>
                    <a:lnTo>
                      <a:pt x="2" y="12"/>
                    </a:lnTo>
                    <a:lnTo>
                      <a:pt x="2" y="1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2" name="Freeform 1757"/>
              <p:cNvSpPr>
                <a:spLocks noEditPoints="1"/>
              </p:cNvSpPr>
              <p:nvPr/>
            </p:nvSpPr>
            <p:spPr bwMode="auto">
              <a:xfrm>
                <a:off x="7019925" y="4410075"/>
                <a:ext cx="393700" cy="187325"/>
              </a:xfrm>
              <a:custGeom>
                <a:avLst/>
                <a:gdLst>
                  <a:gd name="T0" fmla="*/ 176 w 248"/>
                  <a:gd name="T1" fmla="*/ 100 h 118"/>
                  <a:gd name="T2" fmla="*/ 174 w 248"/>
                  <a:gd name="T3" fmla="*/ 106 h 118"/>
                  <a:gd name="T4" fmla="*/ 178 w 248"/>
                  <a:gd name="T5" fmla="*/ 110 h 118"/>
                  <a:gd name="T6" fmla="*/ 188 w 248"/>
                  <a:gd name="T7" fmla="*/ 116 h 118"/>
                  <a:gd name="T8" fmla="*/ 194 w 248"/>
                  <a:gd name="T9" fmla="*/ 118 h 118"/>
                  <a:gd name="T10" fmla="*/ 202 w 248"/>
                  <a:gd name="T11" fmla="*/ 110 h 118"/>
                  <a:gd name="T12" fmla="*/ 210 w 248"/>
                  <a:gd name="T13" fmla="*/ 96 h 118"/>
                  <a:gd name="T14" fmla="*/ 222 w 248"/>
                  <a:gd name="T15" fmla="*/ 82 h 118"/>
                  <a:gd name="T16" fmla="*/ 240 w 248"/>
                  <a:gd name="T17" fmla="*/ 70 h 118"/>
                  <a:gd name="T18" fmla="*/ 246 w 248"/>
                  <a:gd name="T19" fmla="*/ 56 h 118"/>
                  <a:gd name="T20" fmla="*/ 248 w 248"/>
                  <a:gd name="T21" fmla="*/ 46 h 118"/>
                  <a:gd name="T22" fmla="*/ 240 w 248"/>
                  <a:gd name="T23" fmla="*/ 34 h 118"/>
                  <a:gd name="T24" fmla="*/ 242 w 248"/>
                  <a:gd name="T25" fmla="*/ 28 h 118"/>
                  <a:gd name="T26" fmla="*/ 234 w 248"/>
                  <a:gd name="T27" fmla="*/ 20 h 118"/>
                  <a:gd name="T28" fmla="*/ 220 w 248"/>
                  <a:gd name="T29" fmla="*/ 20 h 118"/>
                  <a:gd name="T30" fmla="*/ 214 w 248"/>
                  <a:gd name="T31" fmla="*/ 16 h 118"/>
                  <a:gd name="T32" fmla="*/ 202 w 248"/>
                  <a:gd name="T33" fmla="*/ 6 h 118"/>
                  <a:gd name="T34" fmla="*/ 198 w 248"/>
                  <a:gd name="T35" fmla="*/ 0 h 118"/>
                  <a:gd name="T36" fmla="*/ 186 w 248"/>
                  <a:gd name="T37" fmla="*/ 14 h 118"/>
                  <a:gd name="T38" fmla="*/ 184 w 248"/>
                  <a:gd name="T39" fmla="*/ 24 h 118"/>
                  <a:gd name="T40" fmla="*/ 178 w 248"/>
                  <a:gd name="T41" fmla="*/ 36 h 118"/>
                  <a:gd name="T42" fmla="*/ 180 w 248"/>
                  <a:gd name="T43" fmla="*/ 42 h 118"/>
                  <a:gd name="T44" fmla="*/ 176 w 248"/>
                  <a:gd name="T45" fmla="*/ 46 h 118"/>
                  <a:gd name="T46" fmla="*/ 174 w 248"/>
                  <a:gd name="T47" fmla="*/ 54 h 118"/>
                  <a:gd name="T48" fmla="*/ 174 w 248"/>
                  <a:gd name="T49" fmla="*/ 60 h 118"/>
                  <a:gd name="T50" fmla="*/ 174 w 248"/>
                  <a:gd name="T51" fmla="*/ 68 h 118"/>
                  <a:gd name="T52" fmla="*/ 170 w 248"/>
                  <a:gd name="T53" fmla="*/ 78 h 118"/>
                  <a:gd name="T54" fmla="*/ 184 w 248"/>
                  <a:gd name="T55" fmla="*/ 82 h 118"/>
                  <a:gd name="T56" fmla="*/ 184 w 248"/>
                  <a:gd name="T57" fmla="*/ 90 h 118"/>
                  <a:gd name="T58" fmla="*/ 176 w 248"/>
                  <a:gd name="T59" fmla="*/ 96 h 118"/>
                  <a:gd name="T60" fmla="*/ 186 w 248"/>
                  <a:gd name="T61" fmla="*/ 78 h 118"/>
                  <a:gd name="T62" fmla="*/ 184 w 248"/>
                  <a:gd name="T63" fmla="*/ 82 h 118"/>
                  <a:gd name="T64" fmla="*/ 186 w 248"/>
                  <a:gd name="T65" fmla="*/ 78 h 118"/>
                  <a:gd name="T66" fmla="*/ 186 w 248"/>
                  <a:gd name="T67" fmla="*/ 78 h 118"/>
                  <a:gd name="T68" fmla="*/ 0 w 248"/>
                  <a:gd name="T69" fmla="*/ 24 h 118"/>
                  <a:gd name="T70" fmla="*/ 4 w 248"/>
                  <a:gd name="T71" fmla="*/ 42 h 118"/>
                  <a:gd name="T72" fmla="*/ 0 w 248"/>
                  <a:gd name="T73" fmla="*/ 42 h 118"/>
                  <a:gd name="T74" fmla="*/ 4 w 248"/>
                  <a:gd name="T75" fmla="*/ 46 h 118"/>
                  <a:gd name="T76" fmla="*/ 8 w 248"/>
                  <a:gd name="T77" fmla="*/ 36 h 118"/>
                  <a:gd name="T78" fmla="*/ 0 w 248"/>
                  <a:gd name="T79" fmla="*/ 2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8" h="118">
                    <a:moveTo>
                      <a:pt x="176" y="96"/>
                    </a:moveTo>
                    <a:lnTo>
                      <a:pt x="176" y="100"/>
                    </a:lnTo>
                    <a:lnTo>
                      <a:pt x="178" y="104"/>
                    </a:lnTo>
                    <a:lnTo>
                      <a:pt x="174" y="106"/>
                    </a:lnTo>
                    <a:lnTo>
                      <a:pt x="174" y="108"/>
                    </a:lnTo>
                    <a:lnTo>
                      <a:pt x="178" y="110"/>
                    </a:lnTo>
                    <a:lnTo>
                      <a:pt x="184" y="108"/>
                    </a:lnTo>
                    <a:lnTo>
                      <a:pt x="188" y="116"/>
                    </a:lnTo>
                    <a:lnTo>
                      <a:pt x="192" y="118"/>
                    </a:lnTo>
                    <a:lnTo>
                      <a:pt x="194" y="118"/>
                    </a:lnTo>
                    <a:lnTo>
                      <a:pt x="196" y="116"/>
                    </a:lnTo>
                    <a:lnTo>
                      <a:pt x="202" y="110"/>
                    </a:lnTo>
                    <a:lnTo>
                      <a:pt x="204" y="100"/>
                    </a:lnTo>
                    <a:lnTo>
                      <a:pt x="210" y="96"/>
                    </a:lnTo>
                    <a:lnTo>
                      <a:pt x="216" y="88"/>
                    </a:lnTo>
                    <a:lnTo>
                      <a:pt x="222" y="82"/>
                    </a:lnTo>
                    <a:lnTo>
                      <a:pt x="234" y="74"/>
                    </a:lnTo>
                    <a:lnTo>
                      <a:pt x="240" y="70"/>
                    </a:lnTo>
                    <a:lnTo>
                      <a:pt x="246" y="62"/>
                    </a:lnTo>
                    <a:lnTo>
                      <a:pt x="246" y="56"/>
                    </a:lnTo>
                    <a:lnTo>
                      <a:pt x="248" y="56"/>
                    </a:lnTo>
                    <a:lnTo>
                      <a:pt x="248" y="46"/>
                    </a:lnTo>
                    <a:lnTo>
                      <a:pt x="246" y="36"/>
                    </a:lnTo>
                    <a:lnTo>
                      <a:pt x="240" y="34"/>
                    </a:lnTo>
                    <a:lnTo>
                      <a:pt x="248" y="28"/>
                    </a:lnTo>
                    <a:lnTo>
                      <a:pt x="242" y="28"/>
                    </a:lnTo>
                    <a:lnTo>
                      <a:pt x="238" y="24"/>
                    </a:lnTo>
                    <a:lnTo>
                      <a:pt x="234" y="20"/>
                    </a:lnTo>
                    <a:lnTo>
                      <a:pt x="232" y="24"/>
                    </a:lnTo>
                    <a:lnTo>
                      <a:pt x="220" y="20"/>
                    </a:lnTo>
                    <a:lnTo>
                      <a:pt x="216" y="20"/>
                    </a:lnTo>
                    <a:lnTo>
                      <a:pt x="214" y="16"/>
                    </a:lnTo>
                    <a:lnTo>
                      <a:pt x="212" y="10"/>
                    </a:lnTo>
                    <a:lnTo>
                      <a:pt x="202" y="6"/>
                    </a:lnTo>
                    <a:lnTo>
                      <a:pt x="198" y="2"/>
                    </a:lnTo>
                    <a:lnTo>
                      <a:pt x="198" y="0"/>
                    </a:lnTo>
                    <a:lnTo>
                      <a:pt x="184" y="10"/>
                    </a:lnTo>
                    <a:lnTo>
                      <a:pt x="186" y="14"/>
                    </a:lnTo>
                    <a:lnTo>
                      <a:pt x="186" y="18"/>
                    </a:lnTo>
                    <a:lnTo>
                      <a:pt x="184" y="24"/>
                    </a:lnTo>
                    <a:lnTo>
                      <a:pt x="178" y="32"/>
                    </a:lnTo>
                    <a:lnTo>
                      <a:pt x="178" y="36"/>
                    </a:lnTo>
                    <a:lnTo>
                      <a:pt x="178" y="38"/>
                    </a:lnTo>
                    <a:lnTo>
                      <a:pt x="180" y="42"/>
                    </a:lnTo>
                    <a:lnTo>
                      <a:pt x="180" y="44"/>
                    </a:lnTo>
                    <a:lnTo>
                      <a:pt x="176" y="46"/>
                    </a:lnTo>
                    <a:lnTo>
                      <a:pt x="170" y="52"/>
                    </a:lnTo>
                    <a:lnTo>
                      <a:pt x="174" y="54"/>
                    </a:lnTo>
                    <a:lnTo>
                      <a:pt x="176" y="54"/>
                    </a:lnTo>
                    <a:lnTo>
                      <a:pt x="174" y="60"/>
                    </a:lnTo>
                    <a:lnTo>
                      <a:pt x="174" y="64"/>
                    </a:lnTo>
                    <a:lnTo>
                      <a:pt x="174" y="68"/>
                    </a:lnTo>
                    <a:lnTo>
                      <a:pt x="176" y="70"/>
                    </a:lnTo>
                    <a:lnTo>
                      <a:pt x="170" y="78"/>
                    </a:lnTo>
                    <a:lnTo>
                      <a:pt x="178" y="80"/>
                    </a:lnTo>
                    <a:lnTo>
                      <a:pt x="184" y="82"/>
                    </a:lnTo>
                    <a:lnTo>
                      <a:pt x="180" y="86"/>
                    </a:lnTo>
                    <a:lnTo>
                      <a:pt x="184" y="90"/>
                    </a:lnTo>
                    <a:lnTo>
                      <a:pt x="176" y="96"/>
                    </a:lnTo>
                    <a:lnTo>
                      <a:pt x="176" y="96"/>
                    </a:lnTo>
                    <a:lnTo>
                      <a:pt x="176" y="96"/>
                    </a:lnTo>
                    <a:close/>
                    <a:moveTo>
                      <a:pt x="186" y="78"/>
                    </a:moveTo>
                    <a:lnTo>
                      <a:pt x="186" y="82"/>
                    </a:lnTo>
                    <a:lnTo>
                      <a:pt x="184" y="82"/>
                    </a:lnTo>
                    <a:lnTo>
                      <a:pt x="184" y="80"/>
                    </a:lnTo>
                    <a:lnTo>
                      <a:pt x="186" y="78"/>
                    </a:lnTo>
                    <a:lnTo>
                      <a:pt x="186" y="78"/>
                    </a:lnTo>
                    <a:lnTo>
                      <a:pt x="186" y="78"/>
                    </a:lnTo>
                    <a:close/>
                    <a:moveTo>
                      <a:pt x="0" y="24"/>
                    </a:moveTo>
                    <a:lnTo>
                      <a:pt x="0" y="24"/>
                    </a:lnTo>
                    <a:lnTo>
                      <a:pt x="4" y="38"/>
                    </a:lnTo>
                    <a:lnTo>
                      <a:pt x="4" y="42"/>
                    </a:lnTo>
                    <a:lnTo>
                      <a:pt x="4" y="44"/>
                    </a:lnTo>
                    <a:lnTo>
                      <a:pt x="0" y="42"/>
                    </a:lnTo>
                    <a:lnTo>
                      <a:pt x="0" y="44"/>
                    </a:lnTo>
                    <a:lnTo>
                      <a:pt x="4" y="46"/>
                    </a:lnTo>
                    <a:lnTo>
                      <a:pt x="8" y="42"/>
                    </a:lnTo>
                    <a:lnTo>
                      <a:pt x="8" y="36"/>
                    </a:lnTo>
                    <a:lnTo>
                      <a:pt x="0" y="24"/>
                    </a:lnTo>
                    <a:lnTo>
                      <a:pt x="0" y="24"/>
                    </a:lnTo>
                    <a:lnTo>
                      <a:pt x="0" y="2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3" name="Freeform 1758"/>
              <p:cNvSpPr>
                <a:spLocks/>
              </p:cNvSpPr>
              <p:nvPr/>
            </p:nvSpPr>
            <p:spPr bwMode="auto">
              <a:xfrm>
                <a:off x="7499350" y="3876675"/>
                <a:ext cx="85725" cy="60325"/>
              </a:xfrm>
              <a:custGeom>
                <a:avLst/>
                <a:gdLst>
                  <a:gd name="T0" fmla="*/ 2 w 54"/>
                  <a:gd name="T1" fmla="*/ 2 h 38"/>
                  <a:gd name="T2" fmla="*/ 2 w 54"/>
                  <a:gd name="T3" fmla="*/ 12 h 38"/>
                  <a:gd name="T4" fmla="*/ 2 w 54"/>
                  <a:gd name="T5" fmla="*/ 18 h 38"/>
                  <a:gd name="T6" fmla="*/ 0 w 54"/>
                  <a:gd name="T7" fmla="*/ 20 h 38"/>
                  <a:gd name="T8" fmla="*/ 4 w 54"/>
                  <a:gd name="T9" fmla="*/ 26 h 38"/>
                  <a:gd name="T10" fmla="*/ 4 w 54"/>
                  <a:gd name="T11" fmla="*/ 30 h 38"/>
                  <a:gd name="T12" fmla="*/ 8 w 54"/>
                  <a:gd name="T13" fmla="*/ 36 h 38"/>
                  <a:gd name="T14" fmla="*/ 10 w 54"/>
                  <a:gd name="T15" fmla="*/ 38 h 38"/>
                  <a:gd name="T16" fmla="*/ 12 w 54"/>
                  <a:gd name="T17" fmla="*/ 36 h 38"/>
                  <a:gd name="T18" fmla="*/ 14 w 54"/>
                  <a:gd name="T19" fmla="*/ 32 h 38"/>
                  <a:gd name="T20" fmla="*/ 12 w 54"/>
                  <a:gd name="T21" fmla="*/ 28 h 38"/>
                  <a:gd name="T22" fmla="*/ 12 w 54"/>
                  <a:gd name="T23" fmla="*/ 22 h 38"/>
                  <a:gd name="T24" fmla="*/ 22 w 54"/>
                  <a:gd name="T25" fmla="*/ 28 h 38"/>
                  <a:gd name="T26" fmla="*/ 22 w 54"/>
                  <a:gd name="T27" fmla="*/ 30 h 38"/>
                  <a:gd name="T28" fmla="*/ 28 w 54"/>
                  <a:gd name="T29" fmla="*/ 30 h 38"/>
                  <a:gd name="T30" fmla="*/ 32 w 54"/>
                  <a:gd name="T31" fmla="*/ 22 h 38"/>
                  <a:gd name="T32" fmla="*/ 46 w 54"/>
                  <a:gd name="T33" fmla="*/ 22 h 38"/>
                  <a:gd name="T34" fmla="*/ 46 w 54"/>
                  <a:gd name="T35" fmla="*/ 26 h 38"/>
                  <a:gd name="T36" fmla="*/ 48 w 54"/>
                  <a:gd name="T37" fmla="*/ 26 h 38"/>
                  <a:gd name="T38" fmla="*/ 54 w 54"/>
                  <a:gd name="T39" fmla="*/ 26 h 38"/>
                  <a:gd name="T40" fmla="*/ 50 w 54"/>
                  <a:gd name="T41" fmla="*/ 18 h 38"/>
                  <a:gd name="T42" fmla="*/ 48 w 54"/>
                  <a:gd name="T43" fmla="*/ 16 h 38"/>
                  <a:gd name="T44" fmla="*/ 46 w 54"/>
                  <a:gd name="T45" fmla="*/ 12 h 38"/>
                  <a:gd name="T46" fmla="*/ 42 w 54"/>
                  <a:gd name="T47" fmla="*/ 12 h 38"/>
                  <a:gd name="T48" fmla="*/ 36 w 54"/>
                  <a:gd name="T49" fmla="*/ 12 h 38"/>
                  <a:gd name="T50" fmla="*/ 28 w 54"/>
                  <a:gd name="T51" fmla="*/ 8 h 38"/>
                  <a:gd name="T52" fmla="*/ 20 w 54"/>
                  <a:gd name="T53" fmla="*/ 2 h 38"/>
                  <a:gd name="T54" fmla="*/ 10 w 54"/>
                  <a:gd name="T55" fmla="*/ 0 h 38"/>
                  <a:gd name="T56" fmla="*/ 2 w 54"/>
                  <a:gd name="T57" fmla="*/ 2 h 38"/>
                  <a:gd name="T58" fmla="*/ 2 w 54"/>
                  <a:gd name="T59" fmla="*/ 2 h 38"/>
                  <a:gd name="T60" fmla="*/ 2 w 54"/>
                  <a:gd name="T61"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 h="38">
                    <a:moveTo>
                      <a:pt x="2" y="2"/>
                    </a:moveTo>
                    <a:lnTo>
                      <a:pt x="2" y="12"/>
                    </a:lnTo>
                    <a:lnTo>
                      <a:pt x="2" y="18"/>
                    </a:lnTo>
                    <a:lnTo>
                      <a:pt x="0" y="20"/>
                    </a:lnTo>
                    <a:lnTo>
                      <a:pt x="4" y="26"/>
                    </a:lnTo>
                    <a:lnTo>
                      <a:pt x="4" y="30"/>
                    </a:lnTo>
                    <a:lnTo>
                      <a:pt x="8" y="36"/>
                    </a:lnTo>
                    <a:lnTo>
                      <a:pt x="10" y="38"/>
                    </a:lnTo>
                    <a:lnTo>
                      <a:pt x="12" y="36"/>
                    </a:lnTo>
                    <a:lnTo>
                      <a:pt x="14" y="32"/>
                    </a:lnTo>
                    <a:lnTo>
                      <a:pt x="12" y="28"/>
                    </a:lnTo>
                    <a:lnTo>
                      <a:pt x="12" y="22"/>
                    </a:lnTo>
                    <a:lnTo>
                      <a:pt x="22" y="28"/>
                    </a:lnTo>
                    <a:lnTo>
                      <a:pt x="22" y="30"/>
                    </a:lnTo>
                    <a:lnTo>
                      <a:pt x="28" y="30"/>
                    </a:lnTo>
                    <a:lnTo>
                      <a:pt x="32" y="22"/>
                    </a:lnTo>
                    <a:lnTo>
                      <a:pt x="46" y="22"/>
                    </a:lnTo>
                    <a:lnTo>
                      <a:pt x="46" y="26"/>
                    </a:lnTo>
                    <a:lnTo>
                      <a:pt x="48" y="26"/>
                    </a:lnTo>
                    <a:lnTo>
                      <a:pt x="54" y="26"/>
                    </a:lnTo>
                    <a:lnTo>
                      <a:pt x="50" y="18"/>
                    </a:lnTo>
                    <a:lnTo>
                      <a:pt x="48" y="16"/>
                    </a:lnTo>
                    <a:lnTo>
                      <a:pt x="46" y="12"/>
                    </a:lnTo>
                    <a:lnTo>
                      <a:pt x="42" y="12"/>
                    </a:lnTo>
                    <a:lnTo>
                      <a:pt x="36" y="12"/>
                    </a:lnTo>
                    <a:lnTo>
                      <a:pt x="28" y="8"/>
                    </a:lnTo>
                    <a:lnTo>
                      <a:pt x="20" y="2"/>
                    </a:lnTo>
                    <a:lnTo>
                      <a:pt x="10" y="0"/>
                    </a:lnTo>
                    <a:lnTo>
                      <a:pt x="2" y="2"/>
                    </a:lnTo>
                    <a:lnTo>
                      <a:pt x="2" y="2"/>
                    </a:lnTo>
                    <a:lnTo>
                      <a:pt x="2"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4" name="Freeform 1759"/>
              <p:cNvSpPr>
                <a:spLocks noEditPoints="1"/>
              </p:cNvSpPr>
              <p:nvPr/>
            </p:nvSpPr>
            <p:spPr bwMode="auto">
              <a:xfrm>
                <a:off x="7207250" y="3775075"/>
                <a:ext cx="231775" cy="104775"/>
              </a:xfrm>
              <a:custGeom>
                <a:avLst/>
                <a:gdLst>
                  <a:gd name="T0" fmla="*/ 24 w 146"/>
                  <a:gd name="T1" fmla="*/ 20 h 66"/>
                  <a:gd name="T2" fmla="*/ 24 w 146"/>
                  <a:gd name="T3" fmla="*/ 20 h 66"/>
                  <a:gd name="T4" fmla="*/ 24 w 146"/>
                  <a:gd name="T5" fmla="*/ 24 h 66"/>
                  <a:gd name="T6" fmla="*/ 26 w 146"/>
                  <a:gd name="T7" fmla="*/ 30 h 66"/>
                  <a:gd name="T8" fmla="*/ 22 w 146"/>
                  <a:gd name="T9" fmla="*/ 32 h 66"/>
                  <a:gd name="T10" fmla="*/ 24 w 146"/>
                  <a:gd name="T11" fmla="*/ 32 h 66"/>
                  <a:gd name="T12" fmla="*/ 30 w 146"/>
                  <a:gd name="T13" fmla="*/ 28 h 66"/>
                  <a:gd name="T14" fmla="*/ 32 w 146"/>
                  <a:gd name="T15" fmla="*/ 22 h 66"/>
                  <a:gd name="T16" fmla="*/ 24 w 146"/>
                  <a:gd name="T17" fmla="*/ 20 h 66"/>
                  <a:gd name="T18" fmla="*/ 24 w 146"/>
                  <a:gd name="T19" fmla="*/ 20 h 66"/>
                  <a:gd name="T20" fmla="*/ 24 w 146"/>
                  <a:gd name="T21" fmla="*/ 20 h 66"/>
                  <a:gd name="T22" fmla="*/ 24 w 146"/>
                  <a:gd name="T23" fmla="*/ 0 h 66"/>
                  <a:gd name="T24" fmla="*/ 24 w 146"/>
                  <a:gd name="T25" fmla="*/ 0 h 66"/>
                  <a:gd name="T26" fmla="*/ 16 w 146"/>
                  <a:gd name="T27" fmla="*/ 4 h 66"/>
                  <a:gd name="T28" fmla="*/ 8 w 146"/>
                  <a:gd name="T29" fmla="*/ 10 h 66"/>
                  <a:gd name="T30" fmla="*/ 0 w 146"/>
                  <a:gd name="T31" fmla="*/ 24 h 66"/>
                  <a:gd name="T32" fmla="*/ 6 w 146"/>
                  <a:gd name="T33" fmla="*/ 24 h 66"/>
                  <a:gd name="T34" fmla="*/ 14 w 146"/>
                  <a:gd name="T35" fmla="*/ 22 h 66"/>
                  <a:gd name="T36" fmla="*/ 14 w 146"/>
                  <a:gd name="T37" fmla="*/ 18 h 66"/>
                  <a:gd name="T38" fmla="*/ 18 w 146"/>
                  <a:gd name="T39" fmla="*/ 12 h 66"/>
                  <a:gd name="T40" fmla="*/ 26 w 146"/>
                  <a:gd name="T41" fmla="*/ 6 h 66"/>
                  <a:gd name="T42" fmla="*/ 32 w 146"/>
                  <a:gd name="T43" fmla="*/ 6 h 66"/>
                  <a:gd name="T44" fmla="*/ 40 w 146"/>
                  <a:gd name="T45" fmla="*/ 10 h 66"/>
                  <a:gd name="T46" fmla="*/ 44 w 146"/>
                  <a:gd name="T47" fmla="*/ 18 h 66"/>
                  <a:gd name="T48" fmla="*/ 52 w 146"/>
                  <a:gd name="T49" fmla="*/ 18 h 66"/>
                  <a:gd name="T50" fmla="*/ 54 w 146"/>
                  <a:gd name="T51" fmla="*/ 20 h 66"/>
                  <a:gd name="T52" fmla="*/ 58 w 146"/>
                  <a:gd name="T53" fmla="*/ 20 h 66"/>
                  <a:gd name="T54" fmla="*/ 62 w 146"/>
                  <a:gd name="T55" fmla="*/ 20 h 66"/>
                  <a:gd name="T56" fmla="*/ 64 w 146"/>
                  <a:gd name="T57" fmla="*/ 24 h 66"/>
                  <a:gd name="T58" fmla="*/ 70 w 146"/>
                  <a:gd name="T59" fmla="*/ 32 h 66"/>
                  <a:gd name="T60" fmla="*/ 78 w 146"/>
                  <a:gd name="T61" fmla="*/ 32 h 66"/>
                  <a:gd name="T62" fmla="*/ 86 w 146"/>
                  <a:gd name="T63" fmla="*/ 32 h 66"/>
                  <a:gd name="T64" fmla="*/ 86 w 146"/>
                  <a:gd name="T65" fmla="*/ 38 h 66"/>
                  <a:gd name="T66" fmla="*/ 90 w 146"/>
                  <a:gd name="T67" fmla="*/ 44 h 66"/>
                  <a:gd name="T68" fmla="*/ 96 w 146"/>
                  <a:gd name="T69" fmla="*/ 46 h 66"/>
                  <a:gd name="T70" fmla="*/ 106 w 146"/>
                  <a:gd name="T71" fmla="*/ 54 h 66"/>
                  <a:gd name="T72" fmla="*/ 100 w 146"/>
                  <a:gd name="T73" fmla="*/ 66 h 66"/>
                  <a:gd name="T74" fmla="*/ 146 w 146"/>
                  <a:gd name="T75" fmla="*/ 58 h 66"/>
                  <a:gd name="T76" fmla="*/ 144 w 146"/>
                  <a:gd name="T77" fmla="*/ 50 h 66"/>
                  <a:gd name="T78" fmla="*/ 136 w 146"/>
                  <a:gd name="T79" fmla="*/ 50 h 66"/>
                  <a:gd name="T80" fmla="*/ 128 w 146"/>
                  <a:gd name="T81" fmla="*/ 50 h 66"/>
                  <a:gd name="T82" fmla="*/ 126 w 146"/>
                  <a:gd name="T83" fmla="*/ 38 h 66"/>
                  <a:gd name="T84" fmla="*/ 114 w 146"/>
                  <a:gd name="T85" fmla="*/ 38 h 66"/>
                  <a:gd name="T86" fmla="*/ 114 w 146"/>
                  <a:gd name="T87" fmla="*/ 36 h 66"/>
                  <a:gd name="T88" fmla="*/ 112 w 146"/>
                  <a:gd name="T89" fmla="*/ 32 h 66"/>
                  <a:gd name="T90" fmla="*/ 98 w 146"/>
                  <a:gd name="T91" fmla="*/ 24 h 66"/>
                  <a:gd name="T92" fmla="*/ 82 w 146"/>
                  <a:gd name="T93" fmla="*/ 18 h 66"/>
                  <a:gd name="T94" fmla="*/ 78 w 146"/>
                  <a:gd name="T95" fmla="*/ 18 h 66"/>
                  <a:gd name="T96" fmla="*/ 76 w 146"/>
                  <a:gd name="T97" fmla="*/ 12 h 66"/>
                  <a:gd name="T98" fmla="*/ 70 w 146"/>
                  <a:gd name="T99" fmla="*/ 6 h 66"/>
                  <a:gd name="T100" fmla="*/ 48 w 146"/>
                  <a:gd name="T101" fmla="*/ 2 h 66"/>
                  <a:gd name="T102" fmla="*/ 24 w 146"/>
                  <a:gd name="T103" fmla="*/ 0 h 66"/>
                  <a:gd name="T104" fmla="*/ 24 w 146"/>
                  <a:gd name="T105" fmla="*/ 0 h 66"/>
                  <a:gd name="T106" fmla="*/ 24 w 146"/>
                  <a:gd name="T10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66">
                    <a:moveTo>
                      <a:pt x="24" y="20"/>
                    </a:moveTo>
                    <a:lnTo>
                      <a:pt x="24" y="20"/>
                    </a:lnTo>
                    <a:lnTo>
                      <a:pt x="24" y="24"/>
                    </a:lnTo>
                    <a:lnTo>
                      <a:pt x="26" y="30"/>
                    </a:lnTo>
                    <a:lnTo>
                      <a:pt x="22" y="32"/>
                    </a:lnTo>
                    <a:lnTo>
                      <a:pt x="24" y="32"/>
                    </a:lnTo>
                    <a:lnTo>
                      <a:pt x="30" y="28"/>
                    </a:lnTo>
                    <a:lnTo>
                      <a:pt x="32" y="22"/>
                    </a:lnTo>
                    <a:lnTo>
                      <a:pt x="24" y="20"/>
                    </a:lnTo>
                    <a:lnTo>
                      <a:pt x="24" y="20"/>
                    </a:lnTo>
                    <a:lnTo>
                      <a:pt x="24" y="20"/>
                    </a:lnTo>
                    <a:close/>
                    <a:moveTo>
                      <a:pt x="24" y="0"/>
                    </a:moveTo>
                    <a:lnTo>
                      <a:pt x="24" y="0"/>
                    </a:lnTo>
                    <a:lnTo>
                      <a:pt x="16" y="4"/>
                    </a:lnTo>
                    <a:lnTo>
                      <a:pt x="8" y="10"/>
                    </a:lnTo>
                    <a:lnTo>
                      <a:pt x="0" y="24"/>
                    </a:lnTo>
                    <a:lnTo>
                      <a:pt x="6" y="24"/>
                    </a:lnTo>
                    <a:lnTo>
                      <a:pt x="14" y="22"/>
                    </a:lnTo>
                    <a:lnTo>
                      <a:pt x="14" y="18"/>
                    </a:lnTo>
                    <a:lnTo>
                      <a:pt x="18" y="12"/>
                    </a:lnTo>
                    <a:lnTo>
                      <a:pt x="26" y="6"/>
                    </a:lnTo>
                    <a:lnTo>
                      <a:pt x="32" y="6"/>
                    </a:lnTo>
                    <a:lnTo>
                      <a:pt x="40" y="10"/>
                    </a:lnTo>
                    <a:lnTo>
                      <a:pt x="44" y="18"/>
                    </a:lnTo>
                    <a:lnTo>
                      <a:pt x="52" y="18"/>
                    </a:lnTo>
                    <a:lnTo>
                      <a:pt x="54" y="20"/>
                    </a:lnTo>
                    <a:lnTo>
                      <a:pt x="58" y="20"/>
                    </a:lnTo>
                    <a:lnTo>
                      <a:pt x="62" y="20"/>
                    </a:lnTo>
                    <a:lnTo>
                      <a:pt x="64" y="24"/>
                    </a:lnTo>
                    <a:lnTo>
                      <a:pt x="70" y="32"/>
                    </a:lnTo>
                    <a:lnTo>
                      <a:pt x="78" y="32"/>
                    </a:lnTo>
                    <a:lnTo>
                      <a:pt x="86" y="32"/>
                    </a:lnTo>
                    <a:lnTo>
                      <a:pt x="86" y="38"/>
                    </a:lnTo>
                    <a:lnTo>
                      <a:pt x="90" y="44"/>
                    </a:lnTo>
                    <a:lnTo>
                      <a:pt x="96" y="46"/>
                    </a:lnTo>
                    <a:lnTo>
                      <a:pt x="106" y="54"/>
                    </a:lnTo>
                    <a:lnTo>
                      <a:pt x="100" y="66"/>
                    </a:lnTo>
                    <a:lnTo>
                      <a:pt x="146" y="58"/>
                    </a:lnTo>
                    <a:lnTo>
                      <a:pt x="144" y="50"/>
                    </a:lnTo>
                    <a:lnTo>
                      <a:pt x="136" y="50"/>
                    </a:lnTo>
                    <a:lnTo>
                      <a:pt x="128" y="50"/>
                    </a:lnTo>
                    <a:lnTo>
                      <a:pt x="126" y="38"/>
                    </a:lnTo>
                    <a:lnTo>
                      <a:pt x="114" y="38"/>
                    </a:lnTo>
                    <a:lnTo>
                      <a:pt x="114" y="36"/>
                    </a:lnTo>
                    <a:lnTo>
                      <a:pt x="112" y="32"/>
                    </a:lnTo>
                    <a:lnTo>
                      <a:pt x="98" y="24"/>
                    </a:lnTo>
                    <a:lnTo>
                      <a:pt x="82" y="18"/>
                    </a:lnTo>
                    <a:lnTo>
                      <a:pt x="78" y="18"/>
                    </a:lnTo>
                    <a:lnTo>
                      <a:pt x="76" y="12"/>
                    </a:lnTo>
                    <a:lnTo>
                      <a:pt x="70" y="6"/>
                    </a:lnTo>
                    <a:lnTo>
                      <a:pt x="48" y="2"/>
                    </a:lnTo>
                    <a:lnTo>
                      <a:pt x="24" y="0"/>
                    </a:lnTo>
                    <a:lnTo>
                      <a:pt x="24" y="0"/>
                    </a:lnTo>
                    <a:lnTo>
                      <a:pt x="24"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5" name="Freeform 1760"/>
              <p:cNvSpPr>
                <a:spLocks/>
              </p:cNvSpPr>
              <p:nvPr/>
            </p:nvSpPr>
            <p:spPr bwMode="auto">
              <a:xfrm>
                <a:off x="7175500" y="4117975"/>
                <a:ext cx="76200" cy="95250"/>
              </a:xfrm>
              <a:custGeom>
                <a:avLst/>
                <a:gdLst>
                  <a:gd name="T0" fmla="*/ 6 w 48"/>
                  <a:gd name="T1" fmla="*/ 0 h 60"/>
                  <a:gd name="T2" fmla="*/ 6 w 48"/>
                  <a:gd name="T3" fmla="*/ 0 h 60"/>
                  <a:gd name="T4" fmla="*/ 4 w 48"/>
                  <a:gd name="T5" fmla="*/ 0 h 60"/>
                  <a:gd name="T6" fmla="*/ 0 w 48"/>
                  <a:gd name="T7" fmla="*/ 0 h 60"/>
                  <a:gd name="T8" fmla="*/ 6 w 48"/>
                  <a:gd name="T9" fmla="*/ 8 h 60"/>
                  <a:gd name="T10" fmla="*/ 6 w 48"/>
                  <a:gd name="T11" fmla="*/ 14 h 60"/>
                  <a:gd name="T12" fmla="*/ 0 w 48"/>
                  <a:gd name="T13" fmla="*/ 28 h 60"/>
                  <a:gd name="T14" fmla="*/ 6 w 48"/>
                  <a:gd name="T15" fmla="*/ 32 h 60"/>
                  <a:gd name="T16" fmla="*/ 8 w 48"/>
                  <a:gd name="T17" fmla="*/ 34 h 60"/>
                  <a:gd name="T18" fmla="*/ 16 w 48"/>
                  <a:gd name="T19" fmla="*/ 32 h 60"/>
                  <a:gd name="T20" fmla="*/ 16 w 48"/>
                  <a:gd name="T21" fmla="*/ 28 h 60"/>
                  <a:gd name="T22" fmla="*/ 16 w 48"/>
                  <a:gd name="T23" fmla="*/ 26 h 60"/>
                  <a:gd name="T24" fmla="*/ 26 w 48"/>
                  <a:gd name="T25" fmla="*/ 34 h 60"/>
                  <a:gd name="T26" fmla="*/ 32 w 48"/>
                  <a:gd name="T27" fmla="*/ 42 h 60"/>
                  <a:gd name="T28" fmla="*/ 32 w 48"/>
                  <a:gd name="T29" fmla="*/ 50 h 60"/>
                  <a:gd name="T30" fmla="*/ 32 w 48"/>
                  <a:gd name="T31" fmla="*/ 52 h 60"/>
                  <a:gd name="T32" fmla="*/ 32 w 48"/>
                  <a:gd name="T33" fmla="*/ 58 h 60"/>
                  <a:gd name="T34" fmla="*/ 36 w 48"/>
                  <a:gd name="T35" fmla="*/ 58 h 60"/>
                  <a:gd name="T36" fmla="*/ 36 w 48"/>
                  <a:gd name="T37" fmla="*/ 54 h 60"/>
                  <a:gd name="T38" fmla="*/ 36 w 48"/>
                  <a:gd name="T39" fmla="*/ 50 h 60"/>
                  <a:gd name="T40" fmla="*/ 40 w 48"/>
                  <a:gd name="T41" fmla="*/ 50 h 60"/>
                  <a:gd name="T42" fmla="*/ 42 w 48"/>
                  <a:gd name="T43" fmla="*/ 60 h 60"/>
                  <a:gd name="T44" fmla="*/ 46 w 48"/>
                  <a:gd name="T45" fmla="*/ 52 h 60"/>
                  <a:gd name="T46" fmla="*/ 42 w 48"/>
                  <a:gd name="T47" fmla="*/ 46 h 60"/>
                  <a:gd name="T48" fmla="*/ 40 w 48"/>
                  <a:gd name="T49" fmla="*/ 44 h 60"/>
                  <a:gd name="T50" fmla="*/ 42 w 48"/>
                  <a:gd name="T51" fmla="*/ 42 h 60"/>
                  <a:gd name="T52" fmla="*/ 42 w 48"/>
                  <a:gd name="T53" fmla="*/ 36 h 60"/>
                  <a:gd name="T54" fmla="*/ 42 w 48"/>
                  <a:gd name="T55" fmla="*/ 34 h 60"/>
                  <a:gd name="T56" fmla="*/ 46 w 48"/>
                  <a:gd name="T57" fmla="*/ 34 h 60"/>
                  <a:gd name="T58" fmla="*/ 48 w 48"/>
                  <a:gd name="T59" fmla="*/ 34 h 60"/>
                  <a:gd name="T60" fmla="*/ 46 w 48"/>
                  <a:gd name="T61" fmla="*/ 26 h 60"/>
                  <a:gd name="T62" fmla="*/ 30 w 48"/>
                  <a:gd name="T63" fmla="*/ 8 h 60"/>
                  <a:gd name="T64" fmla="*/ 28 w 48"/>
                  <a:gd name="T65" fmla="*/ 8 h 60"/>
                  <a:gd name="T66" fmla="*/ 26 w 48"/>
                  <a:gd name="T67" fmla="*/ 8 h 60"/>
                  <a:gd name="T68" fmla="*/ 24 w 48"/>
                  <a:gd name="T69" fmla="*/ 6 h 60"/>
                  <a:gd name="T70" fmla="*/ 18 w 48"/>
                  <a:gd name="T71" fmla="*/ 6 h 60"/>
                  <a:gd name="T72" fmla="*/ 18 w 48"/>
                  <a:gd name="T73" fmla="*/ 8 h 60"/>
                  <a:gd name="T74" fmla="*/ 16 w 48"/>
                  <a:gd name="T75" fmla="*/ 6 h 60"/>
                  <a:gd name="T76" fmla="*/ 8 w 48"/>
                  <a:gd name="T77" fmla="*/ 6 h 60"/>
                  <a:gd name="T78" fmla="*/ 6 w 48"/>
                  <a:gd name="T79" fmla="*/ 0 h 60"/>
                  <a:gd name="T80" fmla="*/ 6 w 48"/>
                  <a:gd name="T81" fmla="*/ 0 h 60"/>
                  <a:gd name="T82" fmla="*/ 6 w 48"/>
                  <a:gd name="T8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 h="60">
                    <a:moveTo>
                      <a:pt x="6" y="0"/>
                    </a:moveTo>
                    <a:lnTo>
                      <a:pt x="6" y="0"/>
                    </a:lnTo>
                    <a:lnTo>
                      <a:pt x="4" y="0"/>
                    </a:lnTo>
                    <a:lnTo>
                      <a:pt x="0" y="0"/>
                    </a:lnTo>
                    <a:lnTo>
                      <a:pt x="6" y="8"/>
                    </a:lnTo>
                    <a:lnTo>
                      <a:pt x="6" y="14"/>
                    </a:lnTo>
                    <a:lnTo>
                      <a:pt x="0" y="28"/>
                    </a:lnTo>
                    <a:lnTo>
                      <a:pt x="6" y="32"/>
                    </a:lnTo>
                    <a:lnTo>
                      <a:pt x="8" y="34"/>
                    </a:lnTo>
                    <a:lnTo>
                      <a:pt x="16" y="32"/>
                    </a:lnTo>
                    <a:lnTo>
                      <a:pt x="16" y="28"/>
                    </a:lnTo>
                    <a:lnTo>
                      <a:pt x="16" y="26"/>
                    </a:lnTo>
                    <a:lnTo>
                      <a:pt x="26" y="34"/>
                    </a:lnTo>
                    <a:lnTo>
                      <a:pt x="32" y="42"/>
                    </a:lnTo>
                    <a:lnTo>
                      <a:pt x="32" y="50"/>
                    </a:lnTo>
                    <a:lnTo>
                      <a:pt x="32" y="52"/>
                    </a:lnTo>
                    <a:lnTo>
                      <a:pt x="32" y="58"/>
                    </a:lnTo>
                    <a:lnTo>
                      <a:pt x="36" y="58"/>
                    </a:lnTo>
                    <a:lnTo>
                      <a:pt x="36" y="54"/>
                    </a:lnTo>
                    <a:lnTo>
                      <a:pt x="36" y="50"/>
                    </a:lnTo>
                    <a:lnTo>
                      <a:pt x="40" y="50"/>
                    </a:lnTo>
                    <a:lnTo>
                      <a:pt x="42" y="60"/>
                    </a:lnTo>
                    <a:lnTo>
                      <a:pt x="46" y="52"/>
                    </a:lnTo>
                    <a:lnTo>
                      <a:pt x="42" y="46"/>
                    </a:lnTo>
                    <a:lnTo>
                      <a:pt x="40" y="44"/>
                    </a:lnTo>
                    <a:lnTo>
                      <a:pt x="42" y="42"/>
                    </a:lnTo>
                    <a:lnTo>
                      <a:pt x="42" y="36"/>
                    </a:lnTo>
                    <a:lnTo>
                      <a:pt x="42" y="34"/>
                    </a:lnTo>
                    <a:lnTo>
                      <a:pt x="46" y="34"/>
                    </a:lnTo>
                    <a:lnTo>
                      <a:pt x="48" y="34"/>
                    </a:lnTo>
                    <a:lnTo>
                      <a:pt x="46" y="26"/>
                    </a:lnTo>
                    <a:lnTo>
                      <a:pt x="30" y="8"/>
                    </a:lnTo>
                    <a:lnTo>
                      <a:pt x="28" y="8"/>
                    </a:lnTo>
                    <a:lnTo>
                      <a:pt x="26" y="8"/>
                    </a:lnTo>
                    <a:lnTo>
                      <a:pt x="24" y="6"/>
                    </a:lnTo>
                    <a:lnTo>
                      <a:pt x="18" y="6"/>
                    </a:lnTo>
                    <a:lnTo>
                      <a:pt x="18" y="8"/>
                    </a:lnTo>
                    <a:lnTo>
                      <a:pt x="16" y="6"/>
                    </a:lnTo>
                    <a:lnTo>
                      <a:pt x="8" y="6"/>
                    </a:lnTo>
                    <a:lnTo>
                      <a:pt x="6" y="0"/>
                    </a:lnTo>
                    <a:lnTo>
                      <a:pt x="6" y="0"/>
                    </a:lnTo>
                    <a:lnTo>
                      <a:pt x="6"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6" name="Freeform 1761"/>
              <p:cNvSpPr>
                <a:spLocks/>
              </p:cNvSpPr>
              <p:nvPr/>
            </p:nvSpPr>
            <p:spPr bwMode="auto">
              <a:xfrm>
                <a:off x="7327900" y="4108450"/>
                <a:ext cx="298450" cy="460375"/>
              </a:xfrm>
              <a:custGeom>
                <a:avLst/>
                <a:gdLst>
                  <a:gd name="T0" fmla="*/ 4 w 188"/>
                  <a:gd name="T1" fmla="*/ 192 h 290"/>
                  <a:gd name="T2" fmla="*/ 18 w 188"/>
                  <a:gd name="T3" fmla="*/ 206 h 290"/>
                  <a:gd name="T4" fmla="*/ 36 w 188"/>
                  <a:gd name="T5" fmla="*/ 214 h 290"/>
                  <a:gd name="T6" fmla="*/ 48 w 188"/>
                  <a:gd name="T7" fmla="*/ 218 h 290"/>
                  <a:gd name="T8" fmla="*/ 60 w 188"/>
                  <a:gd name="T9" fmla="*/ 224 h 290"/>
                  <a:gd name="T10" fmla="*/ 70 w 188"/>
                  <a:gd name="T11" fmla="*/ 236 h 290"/>
                  <a:gd name="T12" fmla="*/ 86 w 188"/>
                  <a:gd name="T13" fmla="*/ 242 h 290"/>
                  <a:gd name="T14" fmla="*/ 92 w 188"/>
                  <a:gd name="T15" fmla="*/ 252 h 290"/>
                  <a:gd name="T16" fmla="*/ 104 w 188"/>
                  <a:gd name="T17" fmla="*/ 252 h 290"/>
                  <a:gd name="T18" fmla="*/ 122 w 188"/>
                  <a:gd name="T19" fmla="*/ 256 h 290"/>
                  <a:gd name="T20" fmla="*/ 114 w 188"/>
                  <a:gd name="T21" fmla="*/ 288 h 290"/>
                  <a:gd name="T22" fmla="*/ 140 w 188"/>
                  <a:gd name="T23" fmla="*/ 250 h 290"/>
                  <a:gd name="T24" fmla="*/ 136 w 188"/>
                  <a:gd name="T25" fmla="*/ 234 h 290"/>
                  <a:gd name="T26" fmla="*/ 144 w 188"/>
                  <a:gd name="T27" fmla="*/ 226 h 290"/>
                  <a:gd name="T28" fmla="*/ 136 w 188"/>
                  <a:gd name="T29" fmla="*/ 218 h 290"/>
                  <a:gd name="T30" fmla="*/ 164 w 188"/>
                  <a:gd name="T31" fmla="*/ 206 h 290"/>
                  <a:gd name="T32" fmla="*/ 172 w 188"/>
                  <a:gd name="T33" fmla="*/ 200 h 290"/>
                  <a:gd name="T34" fmla="*/ 182 w 188"/>
                  <a:gd name="T35" fmla="*/ 202 h 290"/>
                  <a:gd name="T36" fmla="*/ 184 w 188"/>
                  <a:gd name="T37" fmla="*/ 188 h 290"/>
                  <a:gd name="T38" fmla="*/ 176 w 188"/>
                  <a:gd name="T39" fmla="*/ 186 h 290"/>
                  <a:gd name="T40" fmla="*/ 180 w 188"/>
                  <a:gd name="T41" fmla="*/ 174 h 290"/>
                  <a:gd name="T42" fmla="*/ 182 w 188"/>
                  <a:gd name="T43" fmla="*/ 156 h 290"/>
                  <a:gd name="T44" fmla="*/ 166 w 188"/>
                  <a:gd name="T45" fmla="*/ 142 h 290"/>
                  <a:gd name="T46" fmla="*/ 158 w 188"/>
                  <a:gd name="T47" fmla="*/ 132 h 290"/>
                  <a:gd name="T48" fmla="*/ 162 w 188"/>
                  <a:gd name="T49" fmla="*/ 124 h 290"/>
                  <a:gd name="T50" fmla="*/ 140 w 188"/>
                  <a:gd name="T51" fmla="*/ 114 h 290"/>
                  <a:gd name="T52" fmla="*/ 124 w 188"/>
                  <a:gd name="T53" fmla="*/ 98 h 290"/>
                  <a:gd name="T54" fmla="*/ 102 w 188"/>
                  <a:gd name="T55" fmla="*/ 96 h 290"/>
                  <a:gd name="T56" fmla="*/ 96 w 188"/>
                  <a:gd name="T57" fmla="*/ 82 h 290"/>
                  <a:gd name="T58" fmla="*/ 96 w 188"/>
                  <a:gd name="T59" fmla="*/ 72 h 290"/>
                  <a:gd name="T60" fmla="*/ 80 w 188"/>
                  <a:gd name="T61" fmla="*/ 60 h 290"/>
                  <a:gd name="T62" fmla="*/ 84 w 188"/>
                  <a:gd name="T63" fmla="*/ 42 h 290"/>
                  <a:gd name="T64" fmla="*/ 92 w 188"/>
                  <a:gd name="T65" fmla="*/ 28 h 290"/>
                  <a:gd name="T66" fmla="*/ 112 w 188"/>
                  <a:gd name="T67" fmla="*/ 2 h 290"/>
                  <a:gd name="T68" fmla="*/ 102 w 188"/>
                  <a:gd name="T69" fmla="*/ 6 h 290"/>
                  <a:gd name="T70" fmla="*/ 76 w 188"/>
                  <a:gd name="T71" fmla="*/ 16 h 290"/>
                  <a:gd name="T72" fmla="*/ 70 w 188"/>
                  <a:gd name="T73" fmla="*/ 26 h 290"/>
                  <a:gd name="T74" fmla="*/ 60 w 188"/>
                  <a:gd name="T75" fmla="*/ 24 h 290"/>
                  <a:gd name="T76" fmla="*/ 52 w 188"/>
                  <a:gd name="T77" fmla="*/ 46 h 290"/>
                  <a:gd name="T78" fmla="*/ 40 w 188"/>
                  <a:gd name="T79" fmla="*/ 62 h 290"/>
                  <a:gd name="T80" fmla="*/ 30 w 188"/>
                  <a:gd name="T81" fmla="*/ 70 h 290"/>
                  <a:gd name="T82" fmla="*/ 32 w 188"/>
                  <a:gd name="T83" fmla="*/ 82 h 290"/>
                  <a:gd name="T84" fmla="*/ 26 w 188"/>
                  <a:gd name="T85" fmla="*/ 100 h 290"/>
                  <a:gd name="T86" fmla="*/ 26 w 188"/>
                  <a:gd name="T87" fmla="*/ 126 h 290"/>
                  <a:gd name="T88" fmla="*/ 18 w 188"/>
                  <a:gd name="T89" fmla="*/ 162 h 290"/>
                  <a:gd name="T90" fmla="*/ 6 w 188"/>
                  <a:gd name="T91" fmla="*/ 174 h 290"/>
                  <a:gd name="T92" fmla="*/ 0 w 188"/>
                  <a:gd name="T93" fmla="*/ 182 h 290"/>
                  <a:gd name="T94" fmla="*/ 4 w 188"/>
                  <a:gd name="T95" fmla="*/ 19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290">
                    <a:moveTo>
                      <a:pt x="4" y="190"/>
                    </a:moveTo>
                    <a:lnTo>
                      <a:pt x="4" y="190"/>
                    </a:lnTo>
                    <a:lnTo>
                      <a:pt x="4" y="192"/>
                    </a:lnTo>
                    <a:lnTo>
                      <a:pt x="6" y="196"/>
                    </a:lnTo>
                    <a:lnTo>
                      <a:pt x="16" y="200"/>
                    </a:lnTo>
                    <a:lnTo>
                      <a:pt x="18" y="206"/>
                    </a:lnTo>
                    <a:lnTo>
                      <a:pt x="22" y="210"/>
                    </a:lnTo>
                    <a:lnTo>
                      <a:pt x="24" y="210"/>
                    </a:lnTo>
                    <a:lnTo>
                      <a:pt x="36" y="214"/>
                    </a:lnTo>
                    <a:lnTo>
                      <a:pt x="40" y="210"/>
                    </a:lnTo>
                    <a:lnTo>
                      <a:pt x="42" y="214"/>
                    </a:lnTo>
                    <a:lnTo>
                      <a:pt x="48" y="218"/>
                    </a:lnTo>
                    <a:lnTo>
                      <a:pt x="52" y="218"/>
                    </a:lnTo>
                    <a:lnTo>
                      <a:pt x="60" y="218"/>
                    </a:lnTo>
                    <a:lnTo>
                      <a:pt x="60" y="224"/>
                    </a:lnTo>
                    <a:lnTo>
                      <a:pt x="62" y="226"/>
                    </a:lnTo>
                    <a:lnTo>
                      <a:pt x="68" y="232"/>
                    </a:lnTo>
                    <a:lnTo>
                      <a:pt x="70" y="236"/>
                    </a:lnTo>
                    <a:lnTo>
                      <a:pt x="74" y="238"/>
                    </a:lnTo>
                    <a:lnTo>
                      <a:pt x="76" y="242"/>
                    </a:lnTo>
                    <a:lnTo>
                      <a:pt x="86" y="242"/>
                    </a:lnTo>
                    <a:lnTo>
                      <a:pt x="86" y="246"/>
                    </a:lnTo>
                    <a:lnTo>
                      <a:pt x="86" y="250"/>
                    </a:lnTo>
                    <a:lnTo>
                      <a:pt x="92" y="252"/>
                    </a:lnTo>
                    <a:lnTo>
                      <a:pt x="100" y="254"/>
                    </a:lnTo>
                    <a:lnTo>
                      <a:pt x="100" y="252"/>
                    </a:lnTo>
                    <a:lnTo>
                      <a:pt x="104" y="252"/>
                    </a:lnTo>
                    <a:lnTo>
                      <a:pt x="110" y="252"/>
                    </a:lnTo>
                    <a:lnTo>
                      <a:pt x="114" y="254"/>
                    </a:lnTo>
                    <a:lnTo>
                      <a:pt x="122" y="256"/>
                    </a:lnTo>
                    <a:lnTo>
                      <a:pt x="128" y="256"/>
                    </a:lnTo>
                    <a:lnTo>
                      <a:pt x="128" y="260"/>
                    </a:lnTo>
                    <a:lnTo>
                      <a:pt x="114" y="288"/>
                    </a:lnTo>
                    <a:lnTo>
                      <a:pt x="120" y="288"/>
                    </a:lnTo>
                    <a:lnTo>
                      <a:pt x="124" y="290"/>
                    </a:lnTo>
                    <a:lnTo>
                      <a:pt x="140" y="250"/>
                    </a:lnTo>
                    <a:lnTo>
                      <a:pt x="144" y="244"/>
                    </a:lnTo>
                    <a:lnTo>
                      <a:pt x="140" y="238"/>
                    </a:lnTo>
                    <a:lnTo>
                      <a:pt x="136" y="234"/>
                    </a:lnTo>
                    <a:lnTo>
                      <a:pt x="132" y="234"/>
                    </a:lnTo>
                    <a:lnTo>
                      <a:pt x="132" y="228"/>
                    </a:lnTo>
                    <a:lnTo>
                      <a:pt x="144" y="226"/>
                    </a:lnTo>
                    <a:lnTo>
                      <a:pt x="144" y="220"/>
                    </a:lnTo>
                    <a:lnTo>
                      <a:pt x="140" y="218"/>
                    </a:lnTo>
                    <a:lnTo>
                      <a:pt x="136" y="218"/>
                    </a:lnTo>
                    <a:lnTo>
                      <a:pt x="136" y="210"/>
                    </a:lnTo>
                    <a:lnTo>
                      <a:pt x="144" y="208"/>
                    </a:lnTo>
                    <a:lnTo>
                      <a:pt x="164" y="206"/>
                    </a:lnTo>
                    <a:lnTo>
                      <a:pt x="164" y="200"/>
                    </a:lnTo>
                    <a:lnTo>
                      <a:pt x="166" y="202"/>
                    </a:lnTo>
                    <a:lnTo>
                      <a:pt x="172" y="200"/>
                    </a:lnTo>
                    <a:lnTo>
                      <a:pt x="174" y="196"/>
                    </a:lnTo>
                    <a:lnTo>
                      <a:pt x="180" y="196"/>
                    </a:lnTo>
                    <a:lnTo>
                      <a:pt x="182" y="202"/>
                    </a:lnTo>
                    <a:lnTo>
                      <a:pt x="184" y="202"/>
                    </a:lnTo>
                    <a:lnTo>
                      <a:pt x="188" y="196"/>
                    </a:lnTo>
                    <a:lnTo>
                      <a:pt x="184" y="188"/>
                    </a:lnTo>
                    <a:lnTo>
                      <a:pt x="182" y="182"/>
                    </a:lnTo>
                    <a:lnTo>
                      <a:pt x="180" y="186"/>
                    </a:lnTo>
                    <a:lnTo>
                      <a:pt x="176" y="186"/>
                    </a:lnTo>
                    <a:lnTo>
                      <a:pt x="176" y="182"/>
                    </a:lnTo>
                    <a:lnTo>
                      <a:pt x="176" y="178"/>
                    </a:lnTo>
                    <a:lnTo>
                      <a:pt x="180" y="174"/>
                    </a:lnTo>
                    <a:lnTo>
                      <a:pt x="184" y="170"/>
                    </a:lnTo>
                    <a:lnTo>
                      <a:pt x="188" y="160"/>
                    </a:lnTo>
                    <a:lnTo>
                      <a:pt x="182" y="156"/>
                    </a:lnTo>
                    <a:lnTo>
                      <a:pt x="174" y="152"/>
                    </a:lnTo>
                    <a:lnTo>
                      <a:pt x="168" y="146"/>
                    </a:lnTo>
                    <a:lnTo>
                      <a:pt x="166" y="142"/>
                    </a:lnTo>
                    <a:lnTo>
                      <a:pt x="162" y="136"/>
                    </a:lnTo>
                    <a:lnTo>
                      <a:pt x="158" y="134"/>
                    </a:lnTo>
                    <a:lnTo>
                      <a:pt x="158" y="132"/>
                    </a:lnTo>
                    <a:lnTo>
                      <a:pt x="158" y="126"/>
                    </a:lnTo>
                    <a:lnTo>
                      <a:pt x="158" y="124"/>
                    </a:lnTo>
                    <a:lnTo>
                      <a:pt x="162" y="124"/>
                    </a:lnTo>
                    <a:lnTo>
                      <a:pt x="162" y="114"/>
                    </a:lnTo>
                    <a:lnTo>
                      <a:pt x="150" y="110"/>
                    </a:lnTo>
                    <a:lnTo>
                      <a:pt x="140" y="114"/>
                    </a:lnTo>
                    <a:lnTo>
                      <a:pt x="132" y="100"/>
                    </a:lnTo>
                    <a:lnTo>
                      <a:pt x="130" y="98"/>
                    </a:lnTo>
                    <a:lnTo>
                      <a:pt x="124" y="98"/>
                    </a:lnTo>
                    <a:lnTo>
                      <a:pt x="118" y="98"/>
                    </a:lnTo>
                    <a:lnTo>
                      <a:pt x="112" y="98"/>
                    </a:lnTo>
                    <a:lnTo>
                      <a:pt x="102" y="96"/>
                    </a:lnTo>
                    <a:lnTo>
                      <a:pt x="102" y="92"/>
                    </a:lnTo>
                    <a:lnTo>
                      <a:pt x="100" y="88"/>
                    </a:lnTo>
                    <a:lnTo>
                      <a:pt x="96" y="82"/>
                    </a:lnTo>
                    <a:lnTo>
                      <a:pt x="94" y="78"/>
                    </a:lnTo>
                    <a:lnTo>
                      <a:pt x="94" y="72"/>
                    </a:lnTo>
                    <a:lnTo>
                      <a:pt x="96" y="72"/>
                    </a:lnTo>
                    <a:lnTo>
                      <a:pt x="88" y="60"/>
                    </a:lnTo>
                    <a:lnTo>
                      <a:pt x="84" y="60"/>
                    </a:lnTo>
                    <a:lnTo>
                      <a:pt x="80" y="60"/>
                    </a:lnTo>
                    <a:lnTo>
                      <a:pt x="80" y="54"/>
                    </a:lnTo>
                    <a:lnTo>
                      <a:pt x="84" y="46"/>
                    </a:lnTo>
                    <a:lnTo>
                      <a:pt x="84" y="42"/>
                    </a:lnTo>
                    <a:lnTo>
                      <a:pt x="86" y="36"/>
                    </a:lnTo>
                    <a:lnTo>
                      <a:pt x="84" y="32"/>
                    </a:lnTo>
                    <a:lnTo>
                      <a:pt x="92" y="28"/>
                    </a:lnTo>
                    <a:lnTo>
                      <a:pt x="96" y="16"/>
                    </a:lnTo>
                    <a:lnTo>
                      <a:pt x="104" y="8"/>
                    </a:lnTo>
                    <a:lnTo>
                      <a:pt x="112" y="2"/>
                    </a:lnTo>
                    <a:lnTo>
                      <a:pt x="112" y="0"/>
                    </a:lnTo>
                    <a:lnTo>
                      <a:pt x="102" y="0"/>
                    </a:lnTo>
                    <a:lnTo>
                      <a:pt x="102" y="6"/>
                    </a:lnTo>
                    <a:lnTo>
                      <a:pt x="84" y="18"/>
                    </a:lnTo>
                    <a:lnTo>
                      <a:pt x="78" y="18"/>
                    </a:lnTo>
                    <a:lnTo>
                      <a:pt x="76" y="16"/>
                    </a:lnTo>
                    <a:lnTo>
                      <a:pt x="74" y="18"/>
                    </a:lnTo>
                    <a:lnTo>
                      <a:pt x="70" y="20"/>
                    </a:lnTo>
                    <a:lnTo>
                      <a:pt x="70" y="26"/>
                    </a:lnTo>
                    <a:lnTo>
                      <a:pt x="68" y="26"/>
                    </a:lnTo>
                    <a:lnTo>
                      <a:pt x="68" y="24"/>
                    </a:lnTo>
                    <a:lnTo>
                      <a:pt x="60" y="24"/>
                    </a:lnTo>
                    <a:lnTo>
                      <a:pt x="58" y="42"/>
                    </a:lnTo>
                    <a:lnTo>
                      <a:pt x="52" y="42"/>
                    </a:lnTo>
                    <a:lnTo>
                      <a:pt x="52" y="46"/>
                    </a:lnTo>
                    <a:lnTo>
                      <a:pt x="52" y="52"/>
                    </a:lnTo>
                    <a:lnTo>
                      <a:pt x="44" y="52"/>
                    </a:lnTo>
                    <a:lnTo>
                      <a:pt x="40" y="62"/>
                    </a:lnTo>
                    <a:lnTo>
                      <a:pt x="40" y="70"/>
                    </a:lnTo>
                    <a:lnTo>
                      <a:pt x="32" y="64"/>
                    </a:lnTo>
                    <a:lnTo>
                      <a:pt x="30" y="70"/>
                    </a:lnTo>
                    <a:lnTo>
                      <a:pt x="32" y="72"/>
                    </a:lnTo>
                    <a:lnTo>
                      <a:pt x="32" y="78"/>
                    </a:lnTo>
                    <a:lnTo>
                      <a:pt x="32" y="82"/>
                    </a:lnTo>
                    <a:lnTo>
                      <a:pt x="30" y="84"/>
                    </a:lnTo>
                    <a:lnTo>
                      <a:pt x="26" y="88"/>
                    </a:lnTo>
                    <a:lnTo>
                      <a:pt x="26" y="100"/>
                    </a:lnTo>
                    <a:lnTo>
                      <a:pt x="30" y="106"/>
                    </a:lnTo>
                    <a:lnTo>
                      <a:pt x="30" y="108"/>
                    </a:lnTo>
                    <a:lnTo>
                      <a:pt x="26" y="126"/>
                    </a:lnTo>
                    <a:lnTo>
                      <a:pt x="22" y="146"/>
                    </a:lnTo>
                    <a:lnTo>
                      <a:pt x="30" y="152"/>
                    </a:lnTo>
                    <a:lnTo>
                      <a:pt x="18" y="162"/>
                    </a:lnTo>
                    <a:lnTo>
                      <a:pt x="6" y="170"/>
                    </a:lnTo>
                    <a:lnTo>
                      <a:pt x="8" y="172"/>
                    </a:lnTo>
                    <a:lnTo>
                      <a:pt x="6" y="174"/>
                    </a:lnTo>
                    <a:lnTo>
                      <a:pt x="6" y="180"/>
                    </a:lnTo>
                    <a:lnTo>
                      <a:pt x="8" y="182"/>
                    </a:lnTo>
                    <a:lnTo>
                      <a:pt x="0" y="182"/>
                    </a:lnTo>
                    <a:lnTo>
                      <a:pt x="4" y="190"/>
                    </a:lnTo>
                    <a:lnTo>
                      <a:pt x="4" y="190"/>
                    </a:lnTo>
                    <a:lnTo>
                      <a:pt x="4" y="19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7" name="Freeform 1762"/>
              <p:cNvSpPr>
                <a:spLocks noEditPoints="1"/>
              </p:cNvSpPr>
              <p:nvPr/>
            </p:nvSpPr>
            <p:spPr bwMode="auto">
              <a:xfrm>
                <a:off x="7413625" y="4943475"/>
                <a:ext cx="228600" cy="1238250"/>
              </a:xfrm>
              <a:custGeom>
                <a:avLst/>
                <a:gdLst>
                  <a:gd name="T0" fmla="*/ 76 w 144"/>
                  <a:gd name="T1" fmla="*/ 110 h 780"/>
                  <a:gd name="T2" fmla="*/ 70 w 144"/>
                  <a:gd name="T3" fmla="*/ 164 h 780"/>
                  <a:gd name="T4" fmla="*/ 60 w 144"/>
                  <a:gd name="T5" fmla="*/ 256 h 780"/>
                  <a:gd name="T6" fmla="*/ 50 w 144"/>
                  <a:gd name="T7" fmla="*/ 324 h 780"/>
                  <a:gd name="T8" fmla="*/ 34 w 144"/>
                  <a:gd name="T9" fmla="*/ 402 h 780"/>
                  <a:gd name="T10" fmla="*/ 36 w 144"/>
                  <a:gd name="T11" fmla="*/ 478 h 780"/>
                  <a:gd name="T12" fmla="*/ 36 w 144"/>
                  <a:gd name="T13" fmla="*/ 528 h 780"/>
                  <a:gd name="T14" fmla="*/ 24 w 144"/>
                  <a:gd name="T15" fmla="*/ 572 h 780"/>
                  <a:gd name="T16" fmla="*/ 4 w 144"/>
                  <a:gd name="T17" fmla="*/ 588 h 780"/>
                  <a:gd name="T18" fmla="*/ 26 w 144"/>
                  <a:gd name="T19" fmla="*/ 602 h 780"/>
                  <a:gd name="T20" fmla="*/ 18 w 144"/>
                  <a:gd name="T21" fmla="*/ 650 h 780"/>
                  <a:gd name="T22" fmla="*/ 6 w 144"/>
                  <a:gd name="T23" fmla="*/ 616 h 780"/>
                  <a:gd name="T24" fmla="*/ 16 w 144"/>
                  <a:gd name="T25" fmla="*/ 654 h 780"/>
                  <a:gd name="T26" fmla="*/ 16 w 144"/>
                  <a:gd name="T27" fmla="*/ 670 h 780"/>
                  <a:gd name="T28" fmla="*/ 22 w 144"/>
                  <a:gd name="T29" fmla="*/ 678 h 780"/>
                  <a:gd name="T30" fmla="*/ 26 w 144"/>
                  <a:gd name="T31" fmla="*/ 682 h 780"/>
                  <a:gd name="T32" fmla="*/ 14 w 144"/>
                  <a:gd name="T33" fmla="*/ 692 h 780"/>
                  <a:gd name="T34" fmla="*/ 18 w 144"/>
                  <a:gd name="T35" fmla="*/ 716 h 780"/>
                  <a:gd name="T36" fmla="*/ 34 w 144"/>
                  <a:gd name="T37" fmla="*/ 698 h 780"/>
                  <a:gd name="T38" fmla="*/ 34 w 144"/>
                  <a:gd name="T39" fmla="*/ 698 h 780"/>
                  <a:gd name="T40" fmla="*/ 40 w 144"/>
                  <a:gd name="T41" fmla="*/ 738 h 780"/>
                  <a:gd name="T42" fmla="*/ 44 w 144"/>
                  <a:gd name="T43" fmla="*/ 726 h 780"/>
                  <a:gd name="T44" fmla="*/ 54 w 144"/>
                  <a:gd name="T45" fmla="*/ 746 h 780"/>
                  <a:gd name="T46" fmla="*/ 64 w 144"/>
                  <a:gd name="T47" fmla="*/ 760 h 780"/>
                  <a:gd name="T48" fmla="*/ 80 w 144"/>
                  <a:gd name="T49" fmla="*/ 772 h 780"/>
                  <a:gd name="T50" fmla="*/ 100 w 144"/>
                  <a:gd name="T51" fmla="*/ 762 h 780"/>
                  <a:gd name="T52" fmla="*/ 122 w 144"/>
                  <a:gd name="T53" fmla="*/ 760 h 780"/>
                  <a:gd name="T54" fmla="*/ 88 w 144"/>
                  <a:gd name="T55" fmla="*/ 702 h 780"/>
                  <a:gd name="T56" fmla="*/ 50 w 144"/>
                  <a:gd name="T57" fmla="*/ 690 h 780"/>
                  <a:gd name="T58" fmla="*/ 32 w 144"/>
                  <a:gd name="T59" fmla="*/ 662 h 780"/>
                  <a:gd name="T60" fmla="*/ 44 w 144"/>
                  <a:gd name="T61" fmla="*/ 618 h 780"/>
                  <a:gd name="T62" fmla="*/ 54 w 144"/>
                  <a:gd name="T63" fmla="*/ 568 h 780"/>
                  <a:gd name="T64" fmla="*/ 54 w 144"/>
                  <a:gd name="T65" fmla="*/ 536 h 780"/>
                  <a:gd name="T66" fmla="*/ 50 w 144"/>
                  <a:gd name="T67" fmla="*/ 500 h 780"/>
                  <a:gd name="T68" fmla="*/ 52 w 144"/>
                  <a:gd name="T69" fmla="*/ 454 h 780"/>
                  <a:gd name="T70" fmla="*/ 62 w 144"/>
                  <a:gd name="T71" fmla="*/ 396 h 780"/>
                  <a:gd name="T72" fmla="*/ 72 w 144"/>
                  <a:gd name="T73" fmla="*/ 352 h 780"/>
                  <a:gd name="T74" fmla="*/ 82 w 144"/>
                  <a:gd name="T75" fmla="*/ 288 h 780"/>
                  <a:gd name="T76" fmla="*/ 90 w 144"/>
                  <a:gd name="T77" fmla="*/ 210 h 780"/>
                  <a:gd name="T78" fmla="*/ 106 w 144"/>
                  <a:gd name="T79" fmla="*/ 162 h 780"/>
                  <a:gd name="T80" fmla="*/ 122 w 144"/>
                  <a:gd name="T81" fmla="*/ 124 h 780"/>
                  <a:gd name="T82" fmla="*/ 108 w 144"/>
                  <a:gd name="T83" fmla="*/ 78 h 780"/>
                  <a:gd name="T84" fmla="*/ 86 w 144"/>
                  <a:gd name="T85" fmla="*/ 8 h 780"/>
                  <a:gd name="T86" fmla="*/ 106 w 144"/>
                  <a:gd name="T87" fmla="*/ 780 h 780"/>
                  <a:gd name="T88" fmla="*/ 70 w 144"/>
                  <a:gd name="T89" fmla="*/ 768 h 780"/>
                  <a:gd name="T90" fmla="*/ 4 w 144"/>
                  <a:gd name="T91" fmla="*/ 670 h 780"/>
                  <a:gd name="T92" fmla="*/ 6 w 144"/>
                  <a:gd name="T93" fmla="*/ 656 h 780"/>
                  <a:gd name="T94" fmla="*/ 58 w 144"/>
                  <a:gd name="T95" fmla="*/ 724 h 780"/>
                  <a:gd name="T96" fmla="*/ 42 w 144"/>
                  <a:gd name="T97" fmla="*/ 716 h 780"/>
                  <a:gd name="T98" fmla="*/ 78 w 144"/>
                  <a:gd name="T99" fmla="*/ 714 h 780"/>
                  <a:gd name="T100" fmla="*/ 72 w 144"/>
                  <a:gd name="T101" fmla="*/ 736 h 780"/>
                  <a:gd name="T102" fmla="*/ 70 w 144"/>
                  <a:gd name="T103" fmla="*/ 750 h 780"/>
                  <a:gd name="T104" fmla="*/ 24 w 144"/>
                  <a:gd name="T105" fmla="*/ 544 h 780"/>
                  <a:gd name="T106" fmla="*/ 28 w 144"/>
                  <a:gd name="T107" fmla="*/ 556 h 780"/>
                  <a:gd name="T108" fmla="*/ 22 w 144"/>
                  <a:gd name="T109" fmla="*/ 528 h 780"/>
                  <a:gd name="T110" fmla="*/ 28 w 144"/>
                  <a:gd name="T111" fmla="*/ 514 h 780"/>
                  <a:gd name="T112" fmla="*/ 24 w 144"/>
                  <a:gd name="T113" fmla="*/ 4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780">
                    <a:moveTo>
                      <a:pt x="72" y="8"/>
                    </a:moveTo>
                    <a:lnTo>
                      <a:pt x="72" y="8"/>
                    </a:lnTo>
                    <a:lnTo>
                      <a:pt x="70" y="14"/>
                    </a:lnTo>
                    <a:lnTo>
                      <a:pt x="70" y="16"/>
                    </a:lnTo>
                    <a:lnTo>
                      <a:pt x="72" y="20"/>
                    </a:lnTo>
                    <a:lnTo>
                      <a:pt x="76" y="32"/>
                    </a:lnTo>
                    <a:lnTo>
                      <a:pt x="78" y="50"/>
                    </a:lnTo>
                    <a:lnTo>
                      <a:pt x="78" y="68"/>
                    </a:lnTo>
                    <a:lnTo>
                      <a:pt x="76" y="110"/>
                    </a:lnTo>
                    <a:lnTo>
                      <a:pt x="72" y="110"/>
                    </a:lnTo>
                    <a:lnTo>
                      <a:pt x="72" y="116"/>
                    </a:lnTo>
                    <a:lnTo>
                      <a:pt x="72" y="118"/>
                    </a:lnTo>
                    <a:lnTo>
                      <a:pt x="76" y="120"/>
                    </a:lnTo>
                    <a:lnTo>
                      <a:pt x="72" y="132"/>
                    </a:lnTo>
                    <a:lnTo>
                      <a:pt x="72" y="138"/>
                    </a:lnTo>
                    <a:lnTo>
                      <a:pt x="72" y="146"/>
                    </a:lnTo>
                    <a:lnTo>
                      <a:pt x="76" y="156"/>
                    </a:lnTo>
                    <a:lnTo>
                      <a:pt x="70" y="164"/>
                    </a:lnTo>
                    <a:lnTo>
                      <a:pt x="68" y="196"/>
                    </a:lnTo>
                    <a:lnTo>
                      <a:pt x="64" y="214"/>
                    </a:lnTo>
                    <a:lnTo>
                      <a:pt x="62" y="218"/>
                    </a:lnTo>
                    <a:lnTo>
                      <a:pt x="58" y="224"/>
                    </a:lnTo>
                    <a:lnTo>
                      <a:pt x="62" y="236"/>
                    </a:lnTo>
                    <a:lnTo>
                      <a:pt x="64" y="236"/>
                    </a:lnTo>
                    <a:lnTo>
                      <a:pt x="64" y="242"/>
                    </a:lnTo>
                    <a:lnTo>
                      <a:pt x="62" y="252"/>
                    </a:lnTo>
                    <a:lnTo>
                      <a:pt x="60" y="256"/>
                    </a:lnTo>
                    <a:lnTo>
                      <a:pt x="58" y="262"/>
                    </a:lnTo>
                    <a:lnTo>
                      <a:pt x="62" y="278"/>
                    </a:lnTo>
                    <a:lnTo>
                      <a:pt x="64" y="288"/>
                    </a:lnTo>
                    <a:lnTo>
                      <a:pt x="62" y="298"/>
                    </a:lnTo>
                    <a:lnTo>
                      <a:pt x="58" y="300"/>
                    </a:lnTo>
                    <a:lnTo>
                      <a:pt x="54" y="302"/>
                    </a:lnTo>
                    <a:lnTo>
                      <a:pt x="52" y="314"/>
                    </a:lnTo>
                    <a:lnTo>
                      <a:pt x="54" y="320"/>
                    </a:lnTo>
                    <a:lnTo>
                      <a:pt x="50" y="324"/>
                    </a:lnTo>
                    <a:lnTo>
                      <a:pt x="42" y="352"/>
                    </a:lnTo>
                    <a:lnTo>
                      <a:pt x="44" y="354"/>
                    </a:lnTo>
                    <a:lnTo>
                      <a:pt x="42" y="356"/>
                    </a:lnTo>
                    <a:lnTo>
                      <a:pt x="36" y="378"/>
                    </a:lnTo>
                    <a:lnTo>
                      <a:pt x="32" y="388"/>
                    </a:lnTo>
                    <a:lnTo>
                      <a:pt x="28" y="392"/>
                    </a:lnTo>
                    <a:lnTo>
                      <a:pt x="26" y="392"/>
                    </a:lnTo>
                    <a:lnTo>
                      <a:pt x="34" y="396"/>
                    </a:lnTo>
                    <a:lnTo>
                      <a:pt x="34" y="402"/>
                    </a:lnTo>
                    <a:lnTo>
                      <a:pt x="36" y="410"/>
                    </a:lnTo>
                    <a:lnTo>
                      <a:pt x="36" y="420"/>
                    </a:lnTo>
                    <a:lnTo>
                      <a:pt x="40" y="438"/>
                    </a:lnTo>
                    <a:lnTo>
                      <a:pt x="34" y="438"/>
                    </a:lnTo>
                    <a:lnTo>
                      <a:pt x="32" y="454"/>
                    </a:lnTo>
                    <a:lnTo>
                      <a:pt x="28" y="468"/>
                    </a:lnTo>
                    <a:lnTo>
                      <a:pt x="28" y="472"/>
                    </a:lnTo>
                    <a:lnTo>
                      <a:pt x="32" y="474"/>
                    </a:lnTo>
                    <a:lnTo>
                      <a:pt x="36" y="478"/>
                    </a:lnTo>
                    <a:lnTo>
                      <a:pt x="44" y="474"/>
                    </a:lnTo>
                    <a:lnTo>
                      <a:pt x="42" y="506"/>
                    </a:lnTo>
                    <a:lnTo>
                      <a:pt x="40" y="506"/>
                    </a:lnTo>
                    <a:lnTo>
                      <a:pt x="40" y="510"/>
                    </a:lnTo>
                    <a:lnTo>
                      <a:pt x="40" y="516"/>
                    </a:lnTo>
                    <a:lnTo>
                      <a:pt x="42" y="518"/>
                    </a:lnTo>
                    <a:lnTo>
                      <a:pt x="42" y="524"/>
                    </a:lnTo>
                    <a:lnTo>
                      <a:pt x="40" y="524"/>
                    </a:lnTo>
                    <a:lnTo>
                      <a:pt x="36" y="528"/>
                    </a:lnTo>
                    <a:lnTo>
                      <a:pt x="40" y="528"/>
                    </a:lnTo>
                    <a:lnTo>
                      <a:pt x="40" y="534"/>
                    </a:lnTo>
                    <a:lnTo>
                      <a:pt x="34" y="532"/>
                    </a:lnTo>
                    <a:lnTo>
                      <a:pt x="32" y="544"/>
                    </a:lnTo>
                    <a:lnTo>
                      <a:pt x="32" y="552"/>
                    </a:lnTo>
                    <a:lnTo>
                      <a:pt x="32" y="562"/>
                    </a:lnTo>
                    <a:lnTo>
                      <a:pt x="32" y="578"/>
                    </a:lnTo>
                    <a:lnTo>
                      <a:pt x="26" y="572"/>
                    </a:lnTo>
                    <a:lnTo>
                      <a:pt x="24" y="572"/>
                    </a:lnTo>
                    <a:lnTo>
                      <a:pt x="22" y="574"/>
                    </a:lnTo>
                    <a:lnTo>
                      <a:pt x="18" y="578"/>
                    </a:lnTo>
                    <a:lnTo>
                      <a:pt x="18" y="574"/>
                    </a:lnTo>
                    <a:lnTo>
                      <a:pt x="22" y="572"/>
                    </a:lnTo>
                    <a:lnTo>
                      <a:pt x="10" y="568"/>
                    </a:lnTo>
                    <a:lnTo>
                      <a:pt x="10" y="570"/>
                    </a:lnTo>
                    <a:lnTo>
                      <a:pt x="6" y="570"/>
                    </a:lnTo>
                    <a:lnTo>
                      <a:pt x="6" y="574"/>
                    </a:lnTo>
                    <a:lnTo>
                      <a:pt x="4" y="588"/>
                    </a:lnTo>
                    <a:lnTo>
                      <a:pt x="8" y="582"/>
                    </a:lnTo>
                    <a:lnTo>
                      <a:pt x="8" y="590"/>
                    </a:lnTo>
                    <a:lnTo>
                      <a:pt x="16" y="590"/>
                    </a:lnTo>
                    <a:lnTo>
                      <a:pt x="18" y="586"/>
                    </a:lnTo>
                    <a:lnTo>
                      <a:pt x="22" y="586"/>
                    </a:lnTo>
                    <a:lnTo>
                      <a:pt x="24" y="590"/>
                    </a:lnTo>
                    <a:lnTo>
                      <a:pt x="24" y="596"/>
                    </a:lnTo>
                    <a:lnTo>
                      <a:pt x="24" y="598"/>
                    </a:lnTo>
                    <a:lnTo>
                      <a:pt x="26" y="602"/>
                    </a:lnTo>
                    <a:lnTo>
                      <a:pt x="26" y="606"/>
                    </a:lnTo>
                    <a:lnTo>
                      <a:pt x="22" y="606"/>
                    </a:lnTo>
                    <a:lnTo>
                      <a:pt x="22" y="624"/>
                    </a:lnTo>
                    <a:lnTo>
                      <a:pt x="22" y="642"/>
                    </a:lnTo>
                    <a:lnTo>
                      <a:pt x="24" y="636"/>
                    </a:lnTo>
                    <a:lnTo>
                      <a:pt x="26" y="638"/>
                    </a:lnTo>
                    <a:lnTo>
                      <a:pt x="24" y="642"/>
                    </a:lnTo>
                    <a:lnTo>
                      <a:pt x="22" y="646"/>
                    </a:lnTo>
                    <a:lnTo>
                      <a:pt x="18" y="650"/>
                    </a:lnTo>
                    <a:lnTo>
                      <a:pt x="18" y="654"/>
                    </a:lnTo>
                    <a:lnTo>
                      <a:pt x="16" y="654"/>
                    </a:lnTo>
                    <a:lnTo>
                      <a:pt x="16" y="652"/>
                    </a:lnTo>
                    <a:lnTo>
                      <a:pt x="16" y="632"/>
                    </a:lnTo>
                    <a:lnTo>
                      <a:pt x="14" y="610"/>
                    </a:lnTo>
                    <a:lnTo>
                      <a:pt x="6" y="610"/>
                    </a:lnTo>
                    <a:lnTo>
                      <a:pt x="6" y="616"/>
                    </a:lnTo>
                    <a:lnTo>
                      <a:pt x="8" y="616"/>
                    </a:lnTo>
                    <a:lnTo>
                      <a:pt x="6" y="616"/>
                    </a:lnTo>
                    <a:lnTo>
                      <a:pt x="0" y="620"/>
                    </a:lnTo>
                    <a:lnTo>
                      <a:pt x="0" y="626"/>
                    </a:lnTo>
                    <a:lnTo>
                      <a:pt x="4" y="632"/>
                    </a:lnTo>
                    <a:lnTo>
                      <a:pt x="6" y="636"/>
                    </a:lnTo>
                    <a:lnTo>
                      <a:pt x="4" y="642"/>
                    </a:lnTo>
                    <a:lnTo>
                      <a:pt x="0" y="644"/>
                    </a:lnTo>
                    <a:lnTo>
                      <a:pt x="0" y="646"/>
                    </a:lnTo>
                    <a:lnTo>
                      <a:pt x="4" y="652"/>
                    </a:lnTo>
                    <a:lnTo>
                      <a:pt x="16" y="654"/>
                    </a:lnTo>
                    <a:lnTo>
                      <a:pt x="16" y="662"/>
                    </a:lnTo>
                    <a:lnTo>
                      <a:pt x="18" y="662"/>
                    </a:lnTo>
                    <a:lnTo>
                      <a:pt x="24" y="662"/>
                    </a:lnTo>
                    <a:lnTo>
                      <a:pt x="24" y="664"/>
                    </a:lnTo>
                    <a:lnTo>
                      <a:pt x="24" y="668"/>
                    </a:lnTo>
                    <a:lnTo>
                      <a:pt x="16" y="664"/>
                    </a:lnTo>
                    <a:lnTo>
                      <a:pt x="16" y="670"/>
                    </a:lnTo>
                    <a:lnTo>
                      <a:pt x="16" y="672"/>
                    </a:lnTo>
                    <a:lnTo>
                      <a:pt x="16" y="670"/>
                    </a:lnTo>
                    <a:lnTo>
                      <a:pt x="8" y="668"/>
                    </a:lnTo>
                    <a:lnTo>
                      <a:pt x="8" y="674"/>
                    </a:lnTo>
                    <a:lnTo>
                      <a:pt x="6" y="674"/>
                    </a:lnTo>
                    <a:lnTo>
                      <a:pt x="6" y="688"/>
                    </a:lnTo>
                    <a:lnTo>
                      <a:pt x="14" y="688"/>
                    </a:lnTo>
                    <a:lnTo>
                      <a:pt x="16" y="682"/>
                    </a:lnTo>
                    <a:lnTo>
                      <a:pt x="18" y="680"/>
                    </a:lnTo>
                    <a:lnTo>
                      <a:pt x="22" y="682"/>
                    </a:lnTo>
                    <a:lnTo>
                      <a:pt x="22" y="678"/>
                    </a:lnTo>
                    <a:lnTo>
                      <a:pt x="18" y="674"/>
                    </a:lnTo>
                    <a:lnTo>
                      <a:pt x="24" y="672"/>
                    </a:lnTo>
                    <a:lnTo>
                      <a:pt x="24" y="668"/>
                    </a:lnTo>
                    <a:lnTo>
                      <a:pt x="26" y="670"/>
                    </a:lnTo>
                    <a:lnTo>
                      <a:pt x="28" y="670"/>
                    </a:lnTo>
                    <a:lnTo>
                      <a:pt x="24" y="674"/>
                    </a:lnTo>
                    <a:lnTo>
                      <a:pt x="24" y="680"/>
                    </a:lnTo>
                    <a:lnTo>
                      <a:pt x="24" y="682"/>
                    </a:lnTo>
                    <a:lnTo>
                      <a:pt x="26" y="682"/>
                    </a:lnTo>
                    <a:lnTo>
                      <a:pt x="26" y="686"/>
                    </a:lnTo>
                    <a:lnTo>
                      <a:pt x="26" y="688"/>
                    </a:lnTo>
                    <a:lnTo>
                      <a:pt x="24" y="688"/>
                    </a:lnTo>
                    <a:lnTo>
                      <a:pt x="24" y="692"/>
                    </a:lnTo>
                    <a:lnTo>
                      <a:pt x="22" y="690"/>
                    </a:lnTo>
                    <a:lnTo>
                      <a:pt x="18" y="690"/>
                    </a:lnTo>
                    <a:lnTo>
                      <a:pt x="18" y="696"/>
                    </a:lnTo>
                    <a:lnTo>
                      <a:pt x="14" y="696"/>
                    </a:lnTo>
                    <a:lnTo>
                      <a:pt x="14" y="692"/>
                    </a:lnTo>
                    <a:lnTo>
                      <a:pt x="16" y="692"/>
                    </a:lnTo>
                    <a:lnTo>
                      <a:pt x="10" y="692"/>
                    </a:lnTo>
                    <a:lnTo>
                      <a:pt x="6" y="692"/>
                    </a:lnTo>
                    <a:lnTo>
                      <a:pt x="10" y="710"/>
                    </a:lnTo>
                    <a:lnTo>
                      <a:pt x="16" y="716"/>
                    </a:lnTo>
                    <a:lnTo>
                      <a:pt x="24" y="720"/>
                    </a:lnTo>
                    <a:lnTo>
                      <a:pt x="26" y="720"/>
                    </a:lnTo>
                    <a:lnTo>
                      <a:pt x="28" y="720"/>
                    </a:lnTo>
                    <a:lnTo>
                      <a:pt x="18" y="716"/>
                    </a:lnTo>
                    <a:lnTo>
                      <a:pt x="18" y="714"/>
                    </a:lnTo>
                    <a:lnTo>
                      <a:pt x="24" y="714"/>
                    </a:lnTo>
                    <a:lnTo>
                      <a:pt x="24" y="706"/>
                    </a:lnTo>
                    <a:lnTo>
                      <a:pt x="24" y="698"/>
                    </a:lnTo>
                    <a:lnTo>
                      <a:pt x="22" y="696"/>
                    </a:lnTo>
                    <a:lnTo>
                      <a:pt x="26" y="692"/>
                    </a:lnTo>
                    <a:lnTo>
                      <a:pt x="28" y="692"/>
                    </a:lnTo>
                    <a:lnTo>
                      <a:pt x="28" y="696"/>
                    </a:lnTo>
                    <a:lnTo>
                      <a:pt x="34" y="698"/>
                    </a:lnTo>
                    <a:lnTo>
                      <a:pt x="40" y="690"/>
                    </a:lnTo>
                    <a:lnTo>
                      <a:pt x="42" y="690"/>
                    </a:lnTo>
                    <a:lnTo>
                      <a:pt x="44" y="692"/>
                    </a:lnTo>
                    <a:lnTo>
                      <a:pt x="42" y="696"/>
                    </a:lnTo>
                    <a:lnTo>
                      <a:pt x="42" y="698"/>
                    </a:lnTo>
                    <a:lnTo>
                      <a:pt x="42" y="696"/>
                    </a:lnTo>
                    <a:lnTo>
                      <a:pt x="40" y="696"/>
                    </a:lnTo>
                    <a:lnTo>
                      <a:pt x="40" y="702"/>
                    </a:lnTo>
                    <a:lnTo>
                      <a:pt x="34" y="698"/>
                    </a:lnTo>
                    <a:lnTo>
                      <a:pt x="28" y="702"/>
                    </a:lnTo>
                    <a:lnTo>
                      <a:pt x="32" y="718"/>
                    </a:lnTo>
                    <a:lnTo>
                      <a:pt x="36" y="720"/>
                    </a:lnTo>
                    <a:lnTo>
                      <a:pt x="32" y="720"/>
                    </a:lnTo>
                    <a:lnTo>
                      <a:pt x="32" y="728"/>
                    </a:lnTo>
                    <a:lnTo>
                      <a:pt x="28" y="734"/>
                    </a:lnTo>
                    <a:lnTo>
                      <a:pt x="36" y="734"/>
                    </a:lnTo>
                    <a:lnTo>
                      <a:pt x="40" y="734"/>
                    </a:lnTo>
                    <a:lnTo>
                      <a:pt x="40" y="738"/>
                    </a:lnTo>
                    <a:lnTo>
                      <a:pt x="36" y="738"/>
                    </a:lnTo>
                    <a:lnTo>
                      <a:pt x="40" y="742"/>
                    </a:lnTo>
                    <a:lnTo>
                      <a:pt x="44" y="744"/>
                    </a:lnTo>
                    <a:lnTo>
                      <a:pt x="46" y="742"/>
                    </a:lnTo>
                    <a:lnTo>
                      <a:pt x="46" y="738"/>
                    </a:lnTo>
                    <a:lnTo>
                      <a:pt x="44" y="736"/>
                    </a:lnTo>
                    <a:lnTo>
                      <a:pt x="46" y="732"/>
                    </a:lnTo>
                    <a:lnTo>
                      <a:pt x="42" y="728"/>
                    </a:lnTo>
                    <a:lnTo>
                      <a:pt x="44" y="726"/>
                    </a:lnTo>
                    <a:lnTo>
                      <a:pt x="46" y="724"/>
                    </a:lnTo>
                    <a:lnTo>
                      <a:pt x="50" y="724"/>
                    </a:lnTo>
                    <a:lnTo>
                      <a:pt x="50" y="728"/>
                    </a:lnTo>
                    <a:lnTo>
                      <a:pt x="52" y="734"/>
                    </a:lnTo>
                    <a:lnTo>
                      <a:pt x="58" y="734"/>
                    </a:lnTo>
                    <a:lnTo>
                      <a:pt x="62" y="734"/>
                    </a:lnTo>
                    <a:lnTo>
                      <a:pt x="62" y="742"/>
                    </a:lnTo>
                    <a:lnTo>
                      <a:pt x="50" y="736"/>
                    </a:lnTo>
                    <a:lnTo>
                      <a:pt x="54" y="746"/>
                    </a:lnTo>
                    <a:lnTo>
                      <a:pt x="62" y="744"/>
                    </a:lnTo>
                    <a:lnTo>
                      <a:pt x="70" y="744"/>
                    </a:lnTo>
                    <a:lnTo>
                      <a:pt x="64" y="746"/>
                    </a:lnTo>
                    <a:lnTo>
                      <a:pt x="50" y="752"/>
                    </a:lnTo>
                    <a:lnTo>
                      <a:pt x="50" y="756"/>
                    </a:lnTo>
                    <a:lnTo>
                      <a:pt x="52" y="756"/>
                    </a:lnTo>
                    <a:lnTo>
                      <a:pt x="52" y="752"/>
                    </a:lnTo>
                    <a:lnTo>
                      <a:pt x="64" y="754"/>
                    </a:lnTo>
                    <a:lnTo>
                      <a:pt x="64" y="760"/>
                    </a:lnTo>
                    <a:lnTo>
                      <a:pt x="70" y="760"/>
                    </a:lnTo>
                    <a:lnTo>
                      <a:pt x="76" y="760"/>
                    </a:lnTo>
                    <a:lnTo>
                      <a:pt x="78" y="762"/>
                    </a:lnTo>
                    <a:lnTo>
                      <a:pt x="78" y="764"/>
                    </a:lnTo>
                    <a:lnTo>
                      <a:pt x="82" y="762"/>
                    </a:lnTo>
                    <a:lnTo>
                      <a:pt x="82" y="764"/>
                    </a:lnTo>
                    <a:lnTo>
                      <a:pt x="80" y="764"/>
                    </a:lnTo>
                    <a:lnTo>
                      <a:pt x="76" y="768"/>
                    </a:lnTo>
                    <a:lnTo>
                      <a:pt x="80" y="772"/>
                    </a:lnTo>
                    <a:lnTo>
                      <a:pt x="88" y="774"/>
                    </a:lnTo>
                    <a:lnTo>
                      <a:pt x="90" y="774"/>
                    </a:lnTo>
                    <a:lnTo>
                      <a:pt x="90" y="772"/>
                    </a:lnTo>
                    <a:lnTo>
                      <a:pt x="90" y="770"/>
                    </a:lnTo>
                    <a:lnTo>
                      <a:pt x="94" y="770"/>
                    </a:lnTo>
                    <a:lnTo>
                      <a:pt x="100" y="770"/>
                    </a:lnTo>
                    <a:lnTo>
                      <a:pt x="104" y="770"/>
                    </a:lnTo>
                    <a:lnTo>
                      <a:pt x="100" y="768"/>
                    </a:lnTo>
                    <a:lnTo>
                      <a:pt x="100" y="762"/>
                    </a:lnTo>
                    <a:lnTo>
                      <a:pt x="94" y="760"/>
                    </a:lnTo>
                    <a:lnTo>
                      <a:pt x="98" y="760"/>
                    </a:lnTo>
                    <a:lnTo>
                      <a:pt x="104" y="760"/>
                    </a:lnTo>
                    <a:lnTo>
                      <a:pt x="112" y="770"/>
                    </a:lnTo>
                    <a:lnTo>
                      <a:pt x="114" y="770"/>
                    </a:lnTo>
                    <a:lnTo>
                      <a:pt x="116" y="768"/>
                    </a:lnTo>
                    <a:lnTo>
                      <a:pt x="118" y="768"/>
                    </a:lnTo>
                    <a:lnTo>
                      <a:pt x="118" y="762"/>
                    </a:lnTo>
                    <a:lnTo>
                      <a:pt x="122" y="760"/>
                    </a:lnTo>
                    <a:lnTo>
                      <a:pt x="126" y="756"/>
                    </a:lnTo>
                    <a:lnTo>
                      <a:pt x="134" y="756"/>
                    </a:lnTo>
                    <a:lnTo>
                      <a:pt x="144" y="760"/>
                    </a:lnTo>
                    <a:lnTo>
                      <a:pt x="112" y="756"/>
                    </a:lnTo>
                    <a:lnTo>
                      <a:pt x="100" y="754"/>
                    </a:lnTo>
                    <a:lnTo>
                      <a:pt x="98" y="756"/>
                    </a:lnTo>
                    <a:lnTo>
                      <a:pt x="98" y="714"/>
                    </a:lnTo>
                    <a:lnTo>
                      <a:pt x="86" y="708"/>
                    </a:lnTo>
                    <a:lnTo>
                      <a:pt x="88" y="702"/>
                    </a:lnTo>
                    <a:lnTo>
                      <a:pt x="90" y="698"/>
                    </a:lnTo>
                    <a:lnTo>
                      <a:pt x="94" y="700"/>
                    </a:lnTo>
                    <a:lnTo>
                      <a:pt x="96" y="700"/>
                    </a:lnTo>
                    <a:lnTo>
                      <a:pt x="94" y="700"/>
                    </a:lnTo>
                    <a:lnTo>
                      <a:pt x="100" y="700"/>
                    </a:lnTo>
                    <a:lnTo>
                      <a:pt x="98" y="698"/>
                    </a:lnTo>
                    <a:lnTo>
                      <a:pt x="76" y="696"/>
                    </a:lnTo>
                    <a:lnTo>
                      <a:pt x="54" y="698"/>
                    </a:lnTo>
                    <a:lnTo>
                      <a:pt x="50" y="690"/>
                    </a:lnTo>
                    <a:lnTo>
                      <a:pt x="44" y="682"/>
                    </a:lnTo>
                    <a:lnTo>
                      <a:pt x="40" y="674"/>
                    </a:lnTo>
                    <a:lnTo>
                      <a:pt x="40" y="672"/>
                    </a:lnTo>
                    <a:lnTo>
                      <a:pt x="42" y="670"/>
                    </a:lnTo>
                    <a:lnTo>
                      <a:pt x="44" y="668"/>
                    </a:lnTo>
                    <a:lnTo>
                      <a:pt x="42" y="662"/>
                    </a:lnTo>
                    <a:lnTo>
                      <a:pt x="40" y="660"/>
                    </a:lnTo>
                    <a:lnTo>
                      <a:pt x="34" y="662"/>
                    </a:lnTo>
                    <a:lnTo>
                      <a:pt x="32" y="662"/>
                    </a:lnTo>
                    <a:lnTo>
                      <a:pt x="32" y="660"/>
                    </a:lnTo>
                    <a:lnTo>
                      <a:pt x="32" y="652"/>
                    </a:lnTo>
                    <a:lnTo>
                      <a:pt x="32" y="646"/>
                    </a:lnTo>
                    <a:lnTo>
                      <a:pt x="34" y="642"/>
                    </a:lnTo>
                    <a:lnTo>
                      <a:pt x="34" y="636"/>
                    </a:lnTo>
                    <a:lnTo>
                      <a:pt x="32" y="628"/>
                    </a:lnTo>
                    <a:lnTo>
                      <a:pt x="34" y="624"/>
                    </a:lnTo>
                    <a:lnTo>
                      <a:pt x="36" y="624"/>
                    </a:lnTo>
                    <a:lnTo>
                      <a:pt x="44" y="618"/>
                    </a:lnTo>
                    <a:lnTo>
                      <a:pt x="46" y="614"/>
                    </a:lnTo>
                    <a:lnTo>
                      <a:pt x="44" y="608"/>
                    </a:lnTo>
                    <a:lnTo>
                      <a:pt x="44" y="602"/>
                    </a:lnTo>
                    <a:lnTo>
                      <a:pt x="46" y="598"/>
                    </a:lnTo>
                    <a:lnTo>
                      <a:pt x="52" y="592"/>
                    </a:lnTo>
                    <a:lnTo>
                      <a:pt x="52" y="588"/>
                    </a:lnTo>
                    <a:lnTo>
                      <a:pt x="52" y="580"/>
                    </a:lnTo>
                    <a:lnTo>
                      <a:pt x="52" y="572"/>
                    </a:lnTo>
                    <a:lnTo>
                      <a:pt x="54" y="568"/>
                    </a:lnTo>
                    <a:lnTo>
                      <a:pt x="52" y="562"/>
                    </a:lnTo>
                    <a:lnTo>
                      <a:pt x="50" y="556"/>
                    </a:lnTo>
                    <a:lnTo>
                      <a:pt x="52" y="554"/>
                    </a:lnTo>
                    <a:lnTo>
                      <a:pt x="52" y="550"/>
                    </a:lnTo>
                    <a:lnTo>
                      <a:pt x="54" y="550"/>
                    </a:lnTo>
                    <a:lnTo>
                      <a:pt x="58" y="546"/>
                    </a:lnTo>
                    <a:lnTo>
                      <a:pt x="58" y="544"/>
                    </a:lnTo>
                    <a:lnTo>
                      <a:pt x="54" y="542"/>
                    </a:lnTo>
                    <a:lnTo>
                      <a:pt x="54" y="536"/>
                    </a:lnTo>
                    <a:lnTo>
                      <a:pt x="58" y="532"/>
                    </a:lnTo>
                    <a:lnTo>
                      <a:pt x="60" y="528"/>
                    </a:lnTo>
                    <a:lnTo>
                      <a:pt x="58" y="526"/>
                    </a:lnTo>
                    <a:lnTo>
                      <a:pt x="58" y="520"/>
                    </a:lnTo>
                    <a:lnTo>
                      <a:pt x="54" y="516"/>
                    </a:lnTo>
                    <a:lnTo>
                      <a:pt x="54" y="510"/>
                    </a:lnTo>
                    <a:lnTo>
                      <a:pt x="54" y="508"/>
                    </a:lnTo>
                    <a:lnTo>
                      <a:pt x="54" y="506"/>
                    </a:lnTo>
                    <a:lnTo>
                      <a:pt x="50" y="500"/>
                    </a:lnTo>
                    <a:lnTo>
                      <a:pt x="50" y="498"/>
                    </a:lnTo>
                    <a:lnTo>
                      <a:pt x="52" y="492"/>
                    </a:lnTo>
                    <a:lnTo>
                      <a:pt x="54" y="486"/>
                    </a:lnTo>
                    <a:lnTo>
                      <a:pt x="54" y="472"/>
                    </a:lnTo>
                    <a:lnTo>
                      <a:pt x="54" y="468"/>
                    </a:lnTo>
                    <a:lnTo>
                      <a:pt x="52" y="468"/>
                    </a:lnTo>
                    <a:lnTo>
                      <a:pt x="50" y="464"/>
                    </a:lnTo>
                    <a:lnTo>
                      <a:pt x="50" y="462"/>
                    </a:lnTo>
                    <a:lnTo>
                      <a:pt x="52" y="454"/>
                    </a:lnTo>
                    <a:lnTo>
                      <a:pt x="50" y="446"/>
                    </a:lnTo>
                    <a:lnTo>
                      <a:pt x="46" y="442"/>
                    </a:lnTo>
                    <a:lnTo>
                      <a:pt x="50" y="438"/>
                    </a:lnTo>
                    <a:lnTo>
                      <a:pt x="52" y="434"/>
                    </a:lnTo>
                    <a:lnTo>
                      <a:pt x="54" y="428"/>
                    </a:lnTo>
                    <a:lnTo>
                      <a:pt x="54" y="418"/>
                    </a:lnTo>
                    <a:lnTo>
                      <a:pt x="60" y="406"/>
                    </a:lnTo>
                    <a:lnTo>
                      <a:pt x="62" y="402"/>
                    </a:lnTo>
                    <a:lnTo>
                      <a:pt x="62" y="396"/>
                    </a:lnTo>
                    <a:lnTo>
                      <a:pt x="60" y="390"/>
                    </a:lnTo>
                    <a:lnTo>
                      <a:pt x="60" y="378"/>
                    </a:lnTo>
                    <a:lnTo>
                      <a:pt x="62" y="372"/>
                    </a:lnTo>
                    <a:lnTo>
                      <a:pt x="62" y="370"/>
                    </a:lnTo>
                    <a:lnTo>
                      <a:pt x="68" y="364"/>
                    </a:lnTo>
                    <a:lnTo>
                      <a:pt x="70" y="364"/>
                    </a:lnTo>
                    <a:lnTo>
                      <a:pt x="72" y="362"/>
                    </a:lnTo>
                    <a:lnTo>
                      <a:pt x="72" y="356"/>
                    </a:lnTo>
                    <a:lnTo>
                      <a:pt x="72" y="352"/>
                    </a:lnTo>
                    <a:lnTo>
                      <a:pt x="72" y="346"/>
                    </a:lnTo>
                    <a:lnTo>
                      <a:pt x="72" y="342"/>
                    </a:lnTo>
                    <a:lnTo>
                      <a:pt x="78" y="332"/>
                    </a:lnTo>
                    <a:lnTo>
                      <a:pt x="80" y="318"/>
                    </a:lnTo>
                    <a:lnTo>
                      <a:pt x="80" y="314"/>
                    </a:lnTo>
                    <a:lnTo>
                      <a:pt x="78" y="306"/>
                    </a:lnTo>
                    <a:lnTo>
                      <a:pt x="78" y="300"/>
                    </a:lnTo>
                    <a:lnTo>
                      <a:pt x="80" y="292"/>
                    </a:lnTo>
                    <a:lnTo>
                      <a:pt x="82" y="288"/>
                    </a:lnTo>
                    <a:lnTo>
                      <a:pt x="80" y="280"/>
                    </a:lnTo>
                    <a:lnTo>
                      <a:pt x="80" y="272"/>
                    </a:lnTo>
                    <a:lnTo>
                      <a:pt x="82" y="264"/>
                    </a:lnTo>
                    <a:lnTo>
                      <a:pt x="82" y="256"/>
                    </a:lnTo>
                    <a:lnTo>
                      <a:pt x="86" y="252"/>
                    </a:lnTo>
                    <a:lnTo>
                      <a:pt x="88" y="244"/>
                    </a:lnTo>
                    <a:lnTo>
                      <a:pt x="86" y="236"/>
                    </a:lnTo>
                    <a:lnTo>
                      <a:pt x="88" y="216"/>
                    </a:lnTo>
                    <a:lnTo>
                      <a:pt x="90" y="210"/>
                    </a:lnTo>
                    <a:lnTo>
                      <a:pt x="90" y="208"/>
                    </a:lnTo>
                    <a:lnTo>
                      <a:pt x="96" y="202"/>
                    </a:lnTo>
                    <a:lnTo>
                      <a:pt x="104" y="190"/>
                    </a:lnTo>
                    <a:lnTo>
                      <a:pt x="106" y="182"/>
                    </a:lnTo>
                    <a:lnTo>
                      <a:pt x="104" y="178"/>
                    </a:lnTo>
                    <a:lnTo>
                      <a:pt x="104" y="170"/>
                    </a:lnTo>
                    <a:lnTo>
                      <a:pt x="106" y="168"/>
                    </a:lnTo>
                    <a:lnTo>
                      <a:pt x="106" y="164"/>
                    </a:lnTo>
                    <a:lnTo>
                      <a:pt x="106" y="162"/>
                    </a:lnTo>
                    <a:lnTo>
                      <a:pt x="104" y="154"/>
                    </a:lnTo>
                    <a:lnTo>
                      <a:pt x="104" y="138"/>
                    </a:lnTo>
                    <a:lnTo>
                      <a:pt x="106" y="136"/>
                    </a:lnTo>
                    <a:lnTo>
                      <a:pt x="108" y="134"/>
                    </a:lnTo>
                    <a:lnTo>
                      <a:pt x="112" y="132"/>
                    </a:lnTo>
                    <a:lnTo>
                      <a:pt x="114" y="128"/>
                    </a:lnTo>
                    <a:lnTo>
                      <a:pt x="116" y="126"/>
                    </a:lnTo>
                    <a:lnTo>
                      <a:pt x="118" y="124"/>
                    </a:lnTo>
                    <a:lnTo>
                      <a:pt x="122" y="124"/>
                    </a:lnTo>
                    <a:lnTo>
                      <a:pt x="124" y="120"/>
                    </a:lnTo>
                    <a:lnTo>
                      <a:pt x="124" y="110"/>
                    </a:lnTo>
                    <a:lnTo>
                      <a:pt x="124" y="108"/>
                    </a:lnTo>
                    <a:lnTo>
                      <a:pt x="122" y="106"/>
                    </a:lnTo>
                    <a:lnTo>
                      <a:pt x="118" y="102"/>
                    </a:lnTo>
                    <a:lnTo>
                      <a:pt x="118" y="98"/>
                    </a:lnTo>
                    <a:lnTo>
                      <a:pt x="118" y="92"/>
                    </a:lnTo>
                    <a:lnTo>
                      <a:pt x="108" y="90"/>
                    </a:lnTo>
                    <a:lnTo>
                      <a:pt x="108" y="78"/>
                    </a:lnTo>
                    <a:lnTo>
                      <a:pt x="108" y="70"/>
                    </a:lnTo>
                    <a:lnTo>
                      <a:pt x="106" y="62"/>
                    </a:lnTo>
                    <a:lnTo>
                      <a:pt x="104" y="54"/>
                    </a:lnTo>
                    <a:lnTo>
                      <a:pt x="104" y="46"/>
                    </a:lnTo>
                    <a:lnTo>
                      <a:pt x="98" y="34"/>
                    </a:lnTo>
                    <a:lnTo>
                      <a:pt x="96" y="32"/>
                    </a:lnTo>
                    <a:lnTo>
                      <a:pt x="90" y="26"/>
                    </a:lnTo>
                    <a:lnTo>
                      <a:pt x="88" y="16"/>
                    </a:lnTo>
                    <a:lnTo>
                      <a:pt x="86" y="8"/>
                    </a:lnTo>
                    <a:lnTo>
                      <a:pt x="82" y="0"/>
                    </a:lnTo>
                    <a:lnTo>
                      <a:pt x="78" y="2"/>
                    </a:lnTo>
                    <a:lnTo>
                      <a:pt x="72" y="8"/>
                    </a:lnTo>
                    <a:lnTo>
                      <a:pt x="72" y="8"/>
                    </a:lnTo>
                    <a:lnTo>
                      <a:pt x="72" y="8"/>
                    </a:lnTo>
                    <a:close/>
                    <a:moveTo>
                      <a:pt x="98" y="772"/>
                    </a:moveTo>
                    <a:lnTo>
                      <a:pt x="98" y="772"/>
                    </a:lnTo>
                    <a:lnTo>
                      <a:pt x="100" y="780"/>
                    </a:lnTo>
                    <a:lnTo>
                      <a:pt x="106" y="780"/>
                    </a:lnTo>
                    <a:lnTo>
                      <a:pt x="106" y="778"/>
                    </a:lnTo>
                    <a:lnTo>
                      <a:pt x="104" y="774"/>
                    </a:lnTo>
                    <a:lnTo>
                      <a:pt x="98" y="772"/>
                    </a:lnTo>
                    <a:lnTo>
                      <a:pt x="98" y="772"/>
                    </a:lnTo>
                    <a:lnTo>
                      <a:pt x="98" y="772"/>
                    </a:lnTo>
                    <a:close/>
                    <a:moveTo>
                      <a:pt x="62" y="762"/>
                    </a:moveTo>
                    <a:lnTo>
                      <a:pt x="62" y="762"/>
                    </a:lnTo>
                    <a:lnTo>
                      <a:pt x="64" y="764"/>
                    </a:lnTo>
                    <a:lnTo>
                      <a:pt x="70" y="768"/>
                    </a:lnTo>
                    <a:lnTo>
                      <a:pt x="70" y="764"/>
                    </a:lnTo>
                    <a:lnTo>
                      <a:pt x="68" y="762"/>
                    </a:lnTo>
                    <a:lnTo>
                      <a:pt x="62" y="762"/>
                    </a:lnTo>
                    <a:lnTo>
                      <a:pt x="62" y="762"/>
                    </a:lnTo>
                    <a:lnTo>
                      <a:pt x="62" y="762"/>
                    </a:lnTo>
                    <a:close/>
                    <a:moveTo>
                      <a:pt x="0" y="668"/>
                    </a:moveTo>
                    <a:lnTo>
                      <a:pt x="4" y="672"/>
                    </a:lnTo>
                    <a:lnTo>
                      <a:pt x="6" y="672"/>
                    </a:lnTo>
                    <a:lnTo>
                      <a:pt x="4" y="670"/>
                    </a:lnTo>
                    <a:lnTo>
                      <a:pt x="0" y="668"/>
                    </a:lnTo>
                    <a:lnTo>
                      <a:pt x="0" y="668"/>
                    </a:lnTo>
                    <a:lnTo>
                      <a:pt x="0" y="668"/>
                    </a:lnTo>
                    <a:close/>
                    <a:moveTo>
                      <a:pt x="6" y="656"/>
                    </a:moveTo>
                    <a:lnTo>
                      <a:pt x="6" y="664"/>
                    </a:lnTo>
                    <a:lnTo>
                      <a:pt x="8" y="664"/>
                    </a:lnTo>
                    <a:lnTo>
                      <a:pt x="10" y="662"/>
                    </a:lnTo>
                    <a:lnTo>
                      <a:pt x="8" y="656"/>
                    </a:lnTo>
                    <a:lnTo>
                      <a:pt x="6" y="656"/>
                    </a:lnTo>
                    <a:lnTo>
                      <a:pt x="6" y="656"/>
                    </a:lnTo>
                    <a:lnTo>
                      <a:pt x="6" y="656"/>
                    </a:lnTo>
                    <a:close/>
                    <a:moveTo>
                      <a:pt x="58" y="714"/>
                    </a:moveTo>
                    <a:lnTo>
                      <a:pt x="58" y="714"/>
                    </a:lnTo>
                    <a:lnTo>
                      <a:pt x="60" y="710"/>
                    </a:lnTo>
                    <a:lnTo>
                      <a:pt x="60" y="714"/>
                    </a:lnTo>
                    <a:lnTo>
                      <a:pt x="60" y="716"/>
                    </a:lnTo>
                    <a:lnTo>
                      <a:pt x="60" y="718"/>
                    </a:lnTo>
                    <a:lnTo>
                      <a:pt x="58" y="724"/>
                    </a:lnTo>
                    <a:lnTo>
                      <a:pt x="54" y="724"/>
                    </a:lnTo>
                    <a:lnTo>
                      <a:pt x="54" y="718"/>
                    </a:lnTo>
                    <a:lnTo>
                      <a:pt x="58" y="714"/>
                    </a:lnTo>
                    <a:lnTo>
                      <a:pt x="58" y="714"/>
                    </a:lnTo>
                    <a:lnTo>
                      <a:pt x="58" y="714"/>
                    </a:lnTo>
                    <a:close/>
                    <a:moveTo>
                      <a:pt x="44" y="714"/>
                    </a:moveTo>
                    <a:lnTo>
                      <a:pt x="46" y="718"/>
                    </a:lnTo>
                    <a:lnTo>
                      <a:pt x="42" y="718"/>
                    </a:lnTo>
                    <a:lnTo>
                      <a:pt x="42" y="716"/>
                    </a:lnTo>
                    <a:lnTo>
                      <a:pt x="42" y="714"/>
                    </a:lnTo>
                    <a:lnTo>
                      <a:pt x="44" y="714"/>
                    </a:lnTo>
                    <a:lnTo>
                      <a:pt x="44" y="714"/>
                    </a:lnTo>
                    <a:lnTo>
                      <a:pt x="44" y="714"/>
                    </a:lnTo>
                    <a:close/>
                    <a:moveTo>
                      <a:pt x="72" y="708"/>
                    </a:moveTo>
                    <a:lnTo>
                      <a:pt x="72" y="708"/>
                    </a:lnTo>
                    <a:lnTo>
                      <a:pt x="86" y="708"/>
                    </a:lnTo>
                    <a:lnTo>
                      <a:pt x="82" y="714"/>
                    </a:lnTo>
                    <a:lnTo>
                      <a:pt x="78" y="714"/>
                    </a:lnTo>
                    <a:lnTo>
                      <a:pt x="76" y="710"/>
                    </a:lnTo>
                    <a:lnTo>
                      <a:pt x="72" y="710"/>
                    </a:lnTo>
                    <a:lnTo>
                      <a:pt x="70" y="714"/>
                    </a:lnTo>
                    <a:lnTo>
                      <a:pt x="72" y="728"/>
                    </a:lnTo>
                    <a:lnTo>
                      <a:pt x="76" y="726"/>
                    </a:lnTo>
                    <a:lnTo>
                      <a:pt x="80" y="726"/>
                    </a:lnTo>
                    <a:lnTo>
                      <a:pt x="80" y="732"/>
                    </a:lnTo>
                    <a:lnTo>
                      <a:pt x="72" y="734"/>
                    </a:lnTo>
                    <a:lnTo>
                      <a:pt x="72" y="736"/>
                    </a:lnTo>
                    <a:lnTo>
                      <a:pt x="76" y="742"/>
                    </a:lnTo>
                    <a:lnTo>
                      <a:pt x="80" y="742"/>
                    </a:lnTo>
                    <a:lnTo>
                      <a:pt x="72" y="746"/>
                    </a:lnTo>
                    <a:lnTo>
                      <a:pt x="78" y="746"/>
                    </a:lnTo>
                    <a:lnTo>
                      <a:pt x="82" y="746"/>
                    </a:lnTo>
                    <a:lnTo>
                      <a:pt x="76" y="752"/>
                    </a:lnTo>
                    <a:lnTo>
                      <a:pt x="70" y="750"/>
                    </a:lnTo>
                    <a:lnTo>
                      <a:pt x="68" y="750"/>
                    </a:lnTo>
                    <a:lnTo>
                      <a:pt x="70" y="750"/>
                    </a:lnTo>
                    <a:lnTo>
                      <a:pt x="70" y="734"/>
                    </a:lnTo>
                    <a:lnTo>
                      <a:pt x="62" y="734"/>
                    </a:lnTo>
                    <a:lnTo>
                      <a:pt x="64" y="724"/>
                    </a:lnTo>
                    <a:lnTo>
                      <a:pt x="68" y="710"/>
                    </a:lnTo>
                    <a:lnTo>
                      <a:pt x="72" y="708"/>
                    </a:lnTo>
                    <a:lnTo>
                      <a:pt x="72" y="708"/>
                    </a:lnTo>
                    <a:lnTo>
                      <a:pt x="72" y="708"/>
                    </a:lnTo>
                    <a:close/>
                    <a:moveTo>
                      <a:pt x="24" y="544"/>
                    </a:moveTo>
                    <a:lnTo>
                      <a:pt x="24" y="544"/>
                    </a:lnTo>
                    <a:lnTo>
                      <a:pt x="22" y="546"/>
                    </a:lnTo>
                    <a:lnTo>
                      <a:pt x="18" y="552"/>
                    </a:lnTo>
                    <a:lnTo>
                      <a:pt x="16" y="556"/>
                    </a:lnTo>
                    <a:lnTo>
                      <a:pt x="24" y="560"/>
                    </a:lnTo>
                    <a:lnTo>
                      <a:pt x="18" y="564"/>
                    </a:lnTo>
                    <a:lnTo>
                      <a:pt x="16" y="568"/>
                    </a:lnTo>
                    <a:lnTo>
                      <a:pt x="18" y="568"/>
                    </a:lnTo>
                    <a:lnTo>
                      <a:pt x="26" y="560"/>
                    </a:lnTo>
                    <a:lnTo>
                      <a:pt x="28" y="556"/>
                    </a:lnTo>
                    <a:lnTo>
                      <a:pt x="24" y="560"/>
                    </a:lnTo>
                    <a:lnTo>
                      <a:pt x="24" y="554"/>
                    </a:lnTo>
                    <a:lnTo>
                      <a:pt x="26" y="554"/>
                    </a:lnTo>
                    <a:lnTo>
                      <a:pt x="28" y="550"/>
                    </a:lnTo>
                    <a:lnTo>
                      <a:pt x="26" y="546"/>
                    </a:lnTo>
                    <a:lnTo>
                      <a:pt x="24" y="544"/>
                    </a:lnTo>
                    <a:lnTo>
                      <a:pt x="24" y="544"/>
                    </a:lnTo>
                    <a:lnTo>
                      <a:pt x="24" y="544"/>
                    </a:lnTo>
                    <a:close/>
                    <a:moveTo>
                      <a:pt x="22" y="528"/>
                    </a:moveTo>
                    <a:lnTo>
                      <a:pt x="24" y="534"/>
                    </a:lnTo>
                    <a:lnTo>
                      <a:pt x="24" y="532"/>
                    </a:lnTo>
                    <a:lnTo>
                      <a:pt x="22" y="528"/>
                    </a:lnTo>
                    <a:lnTo>
                      <a:pt x="22" y="528"/>
                    </a:lnTo>
                    <a:lnTo>
                      <a:pt x="22" y="528"/>
                    </a:lnTo>
                    <a:close/>
                    <a:moveTo>
                      <a:pt x="24" y="480"/>
                    </a:moveTo>
                    <a:lnTo>
                      <a:pt x="24" y="480"/>
                    </a:lnTo>
                    <a:lnTo>
                      <a:pt x="24" y="510"/>
                    </a:lnTo>
                    <a:lnTo>
                      <a:pt x="28" y="514"/>
                    </a:lnTo>
                    <a:lnTo>
                      <a:pt x="36" y="506"/>
                    </a:lnTo>
                    <a:lnTo>
                      <a:pt x="36" y="500"/>
                    </a:lnTo>
                    <a:lnTo>
                      <a:pt x="34" y="498"/>
                    </a:lnTo>
                    <a:lnTo>
                      <a:pt x="32" y="496"/>
                    </a:lnTo>
                    <a:lnTo>
                      <a:pt x="36" y="480"/>
                    </a:lnTo>
                    <a:lnTo>
                      <a:pt x="28" y="480"/>
                    </a:lnTo>
                    <a:lnTo>
                      <a:pt x="24" y="480"/>
                    </a:lnTo>
                    <a:lnTo>
                      <a:pt x="24" y="480"/>
                    </a:lnTo>
                    <a:lnTo>
                      <a:pt x="24" y="48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8" name="Freeform 1763"/>
              <p:cNvSpPr>
                <a:spLocks noEditPoints="1"/>
              </p:cNvSpPr>
              <p:nvPr/>
            </p:nvSpPr>
            <p:spPr bwMode="auto">
              <a:xfrm>
                <a:off x="5892800" y="1952625"/>
                <a:ext cx="2073275" cy="1238250"/>
              </a:xfrm>
              <a:custGeom>
                <a:avLst/>
                <a:gdLst>
                  <a:gd name="T0" fmla="*/ 904 w 1306"/>
                  <a:gd name="T1" fmla="*/ 730 h 780"/>
                  <a:gd name="T2" fmla="*/ 862 w 1306"/>
                  <a:gd name="T3" fmla="*/ 708 h 780"/>
                  <a:gd name="T4" fmla="*/ 888 w 1306"/>
                  <a:gd name="T5" fmla="*/ 690 h 780"/>
                  <a:gd name="T6" fmla="*/ 1176 w 1306"/>
                  <a:gd name="T7" fmla="*/ 704 h 780"/>
                  <a:gd name="T8" fmla="*/ 1136 w 1306"/>
                  <a:gd name="T9" fmla="*/ 626 h 780"/>
                  <a:gd name="T10" fmla="*/ 772 w 1306"/>
                  <a:gd name="T11" fmla="*/ 600 h 780"/>
                  <a:gd name="T12" fmla="*/ 1224 w 1306"/>
                  <a:gd name="T13" fmla="*/ 628 h 780"/>
                  <a:gd name="T14" fmla="*/ 1264 w 1306"/>
                  <a:gd name="T15" fmla="*/ 668 h 780"/>
                  <a:gd name="T16" fmla="*/ 1288 w 1306"/>
                  <a:gd name="T17" fmla="*/ 658 h 780"/>
                  <a:gd name="T18" fmla="*/ 1234 w 1306"/>
                  <a:gd name="T19" fmla="*/ 604 h 780"/>
                  <a:gd name="T20" fmla="*/ 1132 w 1306"/>
                  <a:gd name="T21" fmla="*/ 536 h 780"/>
                  <a:gd name="T22" fmla="*/ 1108 w 1306"/>
                  <a:gd name="T23" fmla="*/ 342 h 780"/>
                  <a:gd name="T24" fmla="*/ 872 w 1306"/>
                  <a:gd name="T25" fmla="*/ 548 h 780"/>
                  <a:gd name="T26" fmla="*/ 172 w 1306"/>
                  <a:gd name="T27" fmla="*/ 528 h 780"/>
                  <a:gd name="T28" fmla="*/ 630 w 1306"/>
                  <a:gd name="T29" fmla="*/ 512 h 780"/>
                  <a:gd name="T30" fmla="*/ 624 w 1306"/>
                  <a:gd name="T31" fmla="*/ 548 h 780"/>
                  <a:gd name="T32" fmla="*/ 898 w 1306"/>
                  <a:gd name="T33" fmla="*/ 464 h 780"/>
                  <a:gd name="T34" fmla="*/ 906 w 1306"/>
                  <a:gd name="T35" fmla="*/ 458 h 780"/>
                  <a:gd name="T36" fmla="*/ 562 w 1306"/>
                  <a:gd name="T37" fmla="*/ 410 h 780"/>
                  <a:gd name="T38" fmla="*/ 926 w 1306"/>
                  <a:gd name="T39" fmla="*/ 310 h 780"/>
                  <a:gd name="T40" fmla="*/ 854 w 1306"/>
                  <a:gd name="T41" fmla="*/ 304 h 780"/>
                  <a:gd name="T42" fmla="*/ 370 w 1306"/>
                  <a:gd name="T43" fmla="*/ 352 h 780"/>
                  <a:gd name="T44" fmla="*/ 318 w 1306"/>
                  <a:gd name="T45" fmla="*/ 286 h 780"/>
                  <a:gd name="T46" fmla="*/ 816 w 1306"/>
                  <a:gd name="T47" fmla="*/ 304 h 780"/>
                  <a:gd name="T48" fmla="*/ 820 w 1306"/>
                  <a:gd name="T49" fmla="*/ 242 h 780"/>
                  <a:gd name="T50" fmla="*/ 346 w 1306"/>
                  <a:gd name="T51" fmla="*/ 222 h 780"/>
                  <a:gd name="T52" fmla="*/ 276 w 1306"/>
                  <a:gd name="T53" fmla="*/ 258 h 780"/>
                  <a:gd name="T54" fmla="*/ 798 w 1306"/>
                  <a:gd name="T55" fmla="*/ 186 h 780"/>
                  <a:gd name="T56" fmla="*/ 886 w 1306"/>
                  <a:gd name="T57" fmla="*/ 694 h 780"/>
                  <a:gd name="T58" fmla="*/ 898 w 1306"/>
                  <a:gd name="T59" fmla="*/ 752 h 780"/>
                  <a:gd name="T60" fmla="*/ 1054 w 1306"/>
                  <a:gd name="T61" fmla="*/ 674 h 780"/>
                  <a:gd name="T62" fmla="*/ 1134 w 1306"/>
                  <a:gd name="T63" fmla="*/ 710 h 780"/>
                  <a:gd name="T64" fmla="*/ 1168 w 1306"/>
                  <a:gd name="T65" fmla="*/ 712 h 780"/>
                  <a:gd name="T66" fmla="*/ 1104 w 1306"/>
                  <a:gd name="T67" fmla="*/ 648 h 780"/>
                  <a:gd name="T68" fmla="*/ 1064 w 1306"/>
                  <a:gd name="T69" fmla="*/ 626 h 780"/>
                  <a:gd name="T70" fmla="*/ 1204 w 1306"/>
                  <a:gd name="T71" fmla="*/ 590 h 780"/>
                  <a:gd name="T72" fmla="*/ 1230 w 1306"/>
                  <a:gd name="T73" fmla="*/ 510 h 780"/>
                  <a:gd name="T74" fmla="*/ 1158 w 1306"/>
                  <a:gd name="T75" fmla="*/ 436 h 780"/>
                  <a:gd name="T76" fmla="*/ 1064 w 1306"/>
                  <a:gd name="T77" fmla="*/ 396 h 780"/>
                  <a:gd name="T78" fmla="*/ 964 w 1306"/>
                  <a:gd name="T79" fmla="*/ 324 h 780"/>
                  <a:gd name="T80" fmla="*/ 932 w 1306"/>
                  <a:gd name="T81" fmla="*/ 418 h 780"/>
                  <a:gd name="T82" fmla="*/ 860 w 1306"/>
                  <a:gd name="T83" fmla="*/ 536 h 780"/>
                  <a:gd name="T84" fmla="*/ 710 w 1306"/>
                  <a:gd name="T85" fmla="*/ 428 h 780"/>
                  <a:gd name="T86" fmla="*/ 720 w 1306"/>
                  <a:gd name="T87" fmla="*/ 314 h 780"/>
                  <a:gd name="T88" fmla="*/ 754 w 1306"/>
                  <a:gd name="T89" fmla="*/ 244 h 780"/>
                  <a:gd name="T90" fmla="*/ 888 w 1306"/>
                  <a:gd name="T91" fmla="*/ 204 h 780"/>
                  <a:gd name="T92" fmla="*/ 818 w 1306"/>
                  <a:gd name="T93" fmla="*/ 176 h 780"/>
                  <a:gd name="T94" fmla="*/ 746 w 1306"/>
                  <a:gd name="T95" fmla="*/ 152 h 780"/>
                  <a:gd name="T96" fmla="*/ 692 w 1306"/>
                  <a:gd name="T97" fmla="*/ 52 h 780"/>
                  <a:gd name="T98" fmla="*/ 670 w 1306"/>
                  <a:gd name="T99" fmla="*/ 80 h 780"/>
                  <a:gd name="T100" fmla="*/ 684 w 1306"/>
                  <a:gd name="T101" fmla="*/ 160 h 780"/>
                  <a:gd name="T102" fmla="*/ 588 w 1306"/>
                  <a:gd name="T103" fmla="*/ 184 h 780"/>
                  <a:gd name="T104" fmla="*/ 508 w 1306"/>
                  <a:gd name="T105" fmla="*/ 168 h 780"/>
                  <a:gd name="T106" fmla="*/ 390 w 1306"/>
                  <a:gd name="T107" fmla="*/ 176 h 780"/>
                  <a:gd name="T108" fmla="*/ 234 w 1306"/>
                  <a:gd name="T109" fmla="*/ 132 h 780"/>
                  <a:gd name="T110" fmla="*/ 156 w 1306"/>
                  <a:gd name="T111" fmla="*/ 126 h 780"/>
                  <a:gd name="T112" fmla="*/ 84 w 1306"/>
                  <a:gd name="T113" fmla="*/ 156 h 780"/>
                  <a:gd name="T114" fmla="*/ 74 w 1306"/>
                  <a:gd name="T115" fmla="*/ 392 h 780"/>
                  <a:gd name="T116" fmla="*/ 182 w 1306"/>
                  <a:gd name="T117" fmla="*/ 474 h 780"/>
                  <a:gd name="T118" fmla="*/ 192 w 1306"/>
                  <a:gd name="T119" fmla="*/ 550 h 780"/>
                  <a:gd name="T120" fmla="*/ 258 w 1306"/>
                  <a:gd name="T121" fmla="*/ 620 h 780"/>
                  <a:gd name="T122" fmla="*/ 702 w 1306"/>
                  <a:gd name="T123" fmla="*/ 644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6" h="780">
                    <a:moveTo>
                      <a:pt x="510" y="158"/>
                    </a:moveTo>
                    <a:lnTo>
                      <a:pt x="510" y="158"/>
                    </a:lnTo>
                    <a:lnTo>
                      <a:pt x="512" y="162"/>
                    </a:lnTo>
                    <a:lnTo>
                      <a:pt x="512" y="166"/>
                    </a:lnTo>
                    <a:lnTo>
                      <a:pt x="510" y="166"/>
                    </a:lnTo>
                    <a:lnTo>
                      <a:pt x="508" y="160"/>
                    </a:lnTo>
                    <a:lnTo>
                      <a:pt x="508" y="158"/>
                    </a:lnTo>
                    <a:lnTo>
                      <a:pt x="510" y="158"/>
                    </a:lnTo>
                    <a:lnTo>
                      <a:pt x="510" y="158"/>
                    </a:lnTo>
                    <a:lnTo>
                      <a:pt x="510" y="158"/>
                    </a:lnTo>
                    <a:close/>
                    <a:moveTo>
                      <a:pt x="682" y="44"/>
                    </a:moveTo>
                    <a:lnTo>
                      <a:pt x="682" y="44"/>
                    </a:lnTo>
                    <a:lnTo>
                      <a:pt x="684" y="44"/>
                    </a:lnTo>
                    <a:lnTo>
                      <a:pt x="684" y="48"/>
                    </a:lnTo>
                    <a:lnTo>
                      <a:pt x="680" y="48"/>
                    </a:lnTo>
                    <a:lnTo>
                      <a:pt x="680" y="44"/>
                    </a:lnTo>
                    <a:lnTo>
                      <a:pt x="682" y="44"/>
                    </a:lnTo>
                    <a:lnTo>
                      <a:pt x="682" y="44"/>
                    </a:lnTo>
                    <a:lnTo>
                      <a:pt x="682" y="44"/>
                    </a:lnTo>
                    <a:close/>
                    <a:moveTo>
                      <a:pt x="1276" y="656"/>
                    </a:moveTo>
                    <a:lnTo>
                      <a:pt x="1276" y="656"/>
                    </a:lnTo>
                    <a:lnTo>
                      <a:pt x="1272" y="662"/>
                    </a:lnTo>
                    <a:lnTo>
                      <a:pt x="1270" y="662"/>
                    </a:lnTo>
                    <a:lnTo>
                      <a:pt x="1270" y="658"/>
                    </a:lnTo>
                    <a:lnTo>
                      <a:pt x="1276" y="656"/>
                    </a:lnTo>
                    <a:lnTo>
                      <a:pt x="1276" y="656"/>
                    </a:lnTo>
                    <a:lnTo>
                      <a:pt x="1276" y="656"/>
                    </a:lnTo>
                    <a:close/>
                    <a:moveTo>
                      <a:pt x="908" y="728"/>
                    </a:moveTo>
                    <a:lnTo>
                      <a:pt x="908" y="728"/>
                    </a:lnTo>
                    <a:lnTo>
                      <a:pt x="908" y="734"/>
                    </a:lnTo>
                    <a:lnTo>
                      <a:pt x="904" y="734"/>
                    </a:lnTo>
                    <a:lnTo>
                      <a:pt x="904" y="730"/>
                    </a:lnTo>
                    <a:lnTo>
                      <a:pt x="906" y="728"/>
                    </a:lnTo>
                    <a:lnTo>
                      <a:pt x="908" y="728"/>
                    </a:lnTo>
                    <a:lnTo>
                      <a:pt x="908" y="728"/>
                    </a:lnTo>
                    <a:lnTo>
                      <a:pt x="908" y="728"/>
                    </a:lnTo>
                    <a:close/>
                    <a:moveTo>
                      <a:pt x="874" y="712"/>
                    </a:moveTo>
                    <a:lnTo>
                      <a:pt x="878" y="718"/>
                    </a:lnTo>
                    <a:lnTo>
                      <a:pt x="878" y="716"/>
                    </a:lnTo>
                    <a:lnTo>
                      <a:pt x="874" y="712"/>
                    </a:lnTo>
                    <a:lnTo>
                      <a:pt x="874" y="712"/>
                    </a:lnTo>
                    <a:lnTo>
                      <a:pt x="874" y="712"/>
                    </a:lnTo>
                    <a:close/>
                    <a:moveTo>
                      <a:pt x="1104" y="708"/>
                    </a:moveTo>
                    <a:lnTo>
                      <a:pt x="1104" y="708"/>
                    </a:lnTo>
                    <a:lnTo>
                      <a:pt x="1104" y="710"/>
                    </a:lnTo>
                    <a:lnTo>
                      <a:pt x="1100" y="712"/>
                    </a:lnTo>
                    <a:lnTo>
                      <a:pt x="1100" y="708"/>
                    </a:lnTo>
                    <a:lnTo>
                      <a:pt x="1104" y="708"/>
                    </a:lnTo>
                    <a:lnTo>
                      <a:pt x="1104" y="708"/>
                    </a:lnTo>
                    <a:lnTo>
                      <a:pt x="1104" y="708"/>
                    </a:lnTo>
                    <a:close/>
                    <a:moveTo>
                      <a:pt x="982" y="708"/>
                    </a:moveTo>
                    <a:lnTo>
                      <a:pt x="982" y="708"/>
                    </a:lnTo>
                    <a:lnTo>
                      <a:pt x="986" y="708"/>
                    </a:lnTo>
                    <a:lnTo>
                      <a:pt x="988" y="710"/>
                    </a:lnTo>
                    <a:lnTo>
                      <a:pt x="986" y="712"/>
                    </a:lnTo>
                    <a:lnTo>
                      <a:pt x="982" y="712"/>
                    </a:lnTo>
                    <a:lnTo>
                      <a:pt x="980" y="710"/>
                    </a:lnTo>
                    <a:lnTo>
                      <a:pt x="980" y="708"/>
                    </a:lnTo>
                    <a:lnTo>
                      <a:pt x="982" y="708"/>
                    </a:lnTo>
                    <a:lnTo>
                      <a:pt x="982" y="708"/>
                    </a:lnTo>
                    <a:lnTo>
                      <a:pt x="982" y="708"/>
                    </a:lnTo>
                    <a:close/>
                    <a:moveTo>
                      <a:pt x="852" y="700"/>
                    </a:moveTo>
                    <a:lnTo>
                      <a:pt x="852" y="700"/>
                    </a:lnTo>
                    <a:lnTo>
                      <a:pt x="862" y="708"/>
                    </a:lnTo>
                    <a:lnTo>
                      <a:pt x="870" y="708"/>
                    </a:lnTo>
                    <a:lnTo>
                      <a:pt x="870" y="704"/>
                    </a:lnTo>
                    <a:lnTo>
                      <a:pt x="862" y="700"/>
                    </a:lnTo>
                    <a:lnTo>
                      <a:pt x="856" y="700"/>
                    </a:lnTo>
                    <a:lnTo>
                      <a:pt x="852" y="700"/>
                    </a:lnTo>
                    <a:lnTo>
                      <a:pt x="852" y="700"/>
                    </a:lnTo>
                    <a:lnTo>
                      <a:pt x="852" y="700"/>
                    </a:lnTo>
                    <a:close/>
                    <a:moveTo>
                      <a:pt x="1190" y="692"/>
                    </a:moveTo>
                    <a:lnTo>
                      <a:pt x="1190" y="692"/>
                    </a:lnTo>
                    <a:lnTo>
                      <a:pt x="1196" y="694"/>
                    </a:lnTo>
                    <a:lnTo>
                      <a:pt x="1196" y="698"/>
                    </a:lnTo>
                    <a:lnTo>
                      <a:pt x="1190" y="698"/>
                    </a:lnTo>
                    <a:lnTo>
                      <a:pt x="1194" y="698"/>
                    </a:lnTo>
                    <a:lnTo>
                      <a:pt x="1196" y="698"/>
                    </a:lnTo>
                    <a:lnTo>
                      <a:pt x="1196" y="700"/>
                    </a:lnTo>
                    <a:lnTo>
                      <a:pt x="1190" y="700"/>
                    </a:lnTo>
                    <a:lnTo>
                      <a:pt x="1190" y="708"/>
                    </a:lnTo>
                    <a:lnTo>
                      <a:pt x="1178" y="710"/>
                    </a:lnTo>
                    <a:lnTo>
                      <a:pt x="1172" y="710"/>
                    </a:lnTo>
                    <a:lnTo>
                      <a:pt x="1180" y="704"/>
                    </a:lnTo>
                    <a:lnTo>
                      <a:pt x="1182" y="702"/>
                    </a:lnTo>
                    <a:lnTo>
                      <a:pt x="1182" y="694"/>
                    </a:lnTo>
                    <a:lnTo>
                      <a:pt x="1190" y="692"/>
                    </a:lnTo>
                    <a:lnTo>
                      <a:pt x="1190" y="692"/>
                    </a:lnTo>
                    <a:lnTo>
                      <a:pt x="1190" y="692"/>
                    </a:lnTo>
                    <a:close/>
                    <a:moveTo>
                      <a:pt x="896" y="684"/>
                    </a:moveTo>
                    <a:lnTo>
                      <a:pt x="896" y="684"/>
                    </a:lnTo>
                    <a:lnTo>
                      <a:pt x="900" y="684"/>
                    </a:lnTo>
                    <a:lnTo>
                      <a:pt x="900" y="686"/>
                    </a:lnTo>
                    <a:lnTo>
                      <a:pt x="898" y="692"/>
                    </a:lnTo>
                    <a:lnTo>
                      <a:pt x="890" y="690"/>
                    </a:lnTo>
                    <a:lnTo>
                      <a:pt x="888" y="690"/>
                    </a:lnTo>
                    <a:lnTo>
                      <a:pt x="892" y="686"/>
                    </a:lnTo>
                    <a:lnTo>
                      <a:pt x="892" y="684"/>
                    </a:lnTo>
                    <a:lnTo>
                      <a:pt x="896" y="684"/>
                    </a:lnTo>
                    <a:lnTo>
                      <a:pt x="896" y="684"/>
                    </a:lnTo>
                    <a:lnTo>
                      <a:pt x="896" y="684"/>
                    </a:lnTo>
                    <a:close/>
                    <a:moveTo>
                      <a:pt x="1128" y="676"/>
                    </a:moveTo>
                    <a:lnTo>
                      <a:pt x="1128" y="680"/>
                    </a:lnTo>
                    <a:lnTo>
                      <a:pt x="1126" y="680"/>
                    </a:lnTo>
                    <a:lnTo>
                      <a:pt x="1126" y="682"/>
                    </a:lnTo>
                    <a:lnTo>
                      <a:pt x="1124" y="682"/>
                    </a:lnTo>
                    <a:lnTo>
                      <a:pt x="1126" y="684"/>
                    </a:lnTo>
                    <a:lnTo>
                      <a:pt x="1132" y="692"/>
                    </a:lnTo>
                    <a:lnTo>
                      <a:pt x="1136" y="692"/>
                    </a:lnTo>
                    <a:lnTo>
                      <a:pt x="1142" y="692"/>
                    </a:lnTo>
                    <a:lnTo>
                      <a:pt x="1150" y="692"/>
                    </a:lnTo>
                    <a:lnTo>
                      <a:pt x="1150" y="698"/>
                    </a:lnTo>
                    <a:lnTo>
                      <a:pt x="1158" y="698"/>
                    </a:lnTo>
                    <a:lnTo>
                      <a:pt x="1154" y="690"/>
                    </a:lnTo>
                    <a:lnTo>
                      <a:pt x="1142" y="690"/>
                    </a:lnTo>
                    <a:lnTo>
                      <a:pt x="1134" y="686"/>
                    </a:lnTo>
                    <a:lnTo>
                      <a:pt x="1132" y="684"/>
                    </a:lnTo>
                    <a:lnTo>
                      <a:pt x="1128" y="676"/>
                    </a:lnTo>
                    <a:lnTo>
                      <a:pt x="1128" y="676"/>
                    </a:lnTo>
                    <a:lnTo>
                      <a:pt x="1128" y="676"/>
                    </a:lnTo>
                    <a:close/>
                    <a:moveTo>
                      <a:pt x="1190" y="674"/>
                    </a:moveTo>
                    <a:lnTo>
                      <a:pt x="1188" y="676"/>
                    </a:lnTo>
                    <a:lnTo>
                      <a:pt x="1182" y="676"/>
                    </a:lnTo>
                    <a:lnTo>
                      <a:pt x="1178" y="676"/>
                    </a:lnTo>
                    <a:lnTo>
                      <a:pt x="1172" y="690"/>
                    </a:lnTo>
                    <a:lnTo>
                      <a:pt x="1168" y="708"/>
                    </a:lnTo>
                    <a:lnTo>
                      <a:pt x="1176" y="710"/>
                    </a:lnTo>
                    <a:lnTo>
                      <a:pt x="1176" y="704"/>
                    </a:lnTo>
                    <a:lnTo>
                      <a:pt x="1172" y="702"/>
                    </a:lnTo>
                    <a:lnTo>
                      <a:pt x="1172" y="698"/>
                    </a:lnTo>
                    <a:lnTo>
                      <a:pt x="1180" y="694"/>
                    </a:lnTo>
                    <a:lnTo>
                      <a:pt x="1180" y="690"/>
                    </a:lnTo>
                    <a:lnTo>
                      <a:pt x="1180" y="684"/>
                    </a:lnTo>
                    <a:lnTo>
                      <a:pt x="1180" y="682"/>
                    </a:lnTo>
                    <a:lnTo>
                      <a:pt x="1188" y="676"/>
                    </a:lnTo>
                    <a:lnTo>
                      <a:pt x="1194" y="674"/>
                    </a:lnTo>
                    <a:lnTo>
                      <a:pt x="1190" y="674"/>
                    </a:lnTo>
                    <a:lnTo>
                      <a:pt x="1190" y="674"/>
                    </a:lnTo>
                    <a:lnTo>
                      <a:pt x="1190" y="674"/>
                    </a:lnTo>
                    <a:close/>
                    <a:moveTo>
                      <a:pt x="1252" y="672"/>
                    </a:moveTo>
                    <a:lnTo>
                      <a:pt x="1252" y="672"/>
                    </a:lnTo>
                    <a:lnTo>
                      <a:pt x="1254" y="680"/>
                    </a:lnTo>
                    <a:lnTo>
                      <a:pt x="1258" y="680"/>
                    </a:lnTo>
                    <a:lnTo>
                      <a:pt x="1258" y="676"/>
                    </a:lnTo>
                    <a:lnTo>
                      <a:pt x="1254" y="674"/>
                    </a:lnTo>
                    <a:lnTo>
                      <a:pt x="1252" y="672"/>
                    </a:lnTo>
                    <a:lnTo>
                      <a:pt x="1252" y="672"/>
                    </a:lnTo>
                    <a:lnTo>
                      <a:pt x="1252" y="672"/>
                    </a:lnTo>
                    <a:close/>
                    <a:moveTo>
                      <a:pt x="1164" y="658"/>
                    </a:moveTo>
                    <a:lnTo>
                      <a:pt x="1164" y="658"/>
                    </a:lnTo>
                    <a:lnTo>
                      <a:pt x="1162" y="662"/>
                    </a:lnTo>
                    <a:lnTo>
                      <a:pt x="1162" y="664"/>
                    </a:lnTo>
                    <a:lnTo>
                      <a:pt x="1164" y="658"/>
                    </a:lnTo>
                    <a:lnTo>
                      <a:pt x="1168" y="658"/>
                    </a:lnTo>
                    <a:lnTo>
                      <a:pt x="1164" y="658"/>
                    </a:lnTo>
                    <a:lnTo>
                      <a:pt x="1164" y="658"/>
                    </a:lnTo>
                    <a:lnTo>
                      <a:pt x="1164" y="658"/>
                    </a:lnTo>
                    <a:close/>
                    <a:moveTo>
                      <a:pt x="1122" y="610"/>
                    </a:moveTo>
                    <a:lnTo>
                      <a:pt x="1122" y="614"/>
                    </a:lnTo>
                    <a:lnTo>
                      <a:pt x="1136" y="626"/>
                    </a:lnTo>
                    <a:lnTo>
                      <a:pt x="1144" y="628"/>
                    </a:lnTo>
                    <a:lnTo>
                      <a:pt x="1154" y="630"/>
                    </a:lnTo>
                    <a:lnTo>
                      <a:pt x="1160" y="632"/>
                    </a:lnTo>
                    <a:lnTo>
                      <a:pt x="1160" y="630"/>
                    </a:lnTo>
                    <a:lnTo>
                      <a:pt x="1158" y="628"/>
                    </a:lnTo>
                    <a:lnTo>
                      <a:pt x="1142" y="618"/>
                    </a:lnTo>
                    <a:lnTo>
                      <a:pt x="1122" y="610"/>
                    </a:lnTo>
                    <a:lnTo>
                      <a:pt x="1122" y="610"/>
                    </a:lnTo>
                    <a:lnTo>
                      <a:pt x="1122" y="610"/>
                    </a:lnTo>
                    <a:close/>
                    <a:moveTo>
                      <a:pt x="256" y="610"/>
                    </a:moveTo>
                    <a:lnTo>
                      <a:pt x="256" y="610"/>
                    </a:lnTo>
                    <a:lnTo>
                      <a:pt x="258" y="618"/>
                    </a:lnTo>
                    <a:lnTo>
                      <a:pt x="264" y="620"/>
                    </a:lnTo>
                    <a:lnTo>
                      <a:pt x="262" y="618"/>
                    </a:lnTo>
                    <a:lnTo>
                      <a:pt x="256" y="610"/>
                    </a:lnTo>
                    <a:lnTo>
                      <a:pt x="256" y="610"/>
                    </a:lnTo>
                    <a:lnTo>
                      <a:pt x="256" y="610"/>
                    </a:lnTo>
                    <a:close/>
                    <a:moveTo>
                      <a:pt x="772" y="600"/>
                    </a:moveTo>
                    <a:lnTo>
                      <a:pt x="772" y="600"/>
                    </a:lnTo>
                    <a:lnTo>
                      <a:pt x="782" y="610"/>
                    </a:lnTo>
                    <a:lnTo>
                      <a:pt x="784" y="614"/>
                    </a:lnTo>
                    <a:lnTo>
                      <a:pt x="784" y="618"/>
                    </a:lnTo>
                    <a:lnTo>
                      <a:pt x="780" y="618"/>
                    </a:lnTo>
                    <a:lnTo>
                      <a:pt x="774" y="618"/>
                    </a:lnTo>
                    <a:lnTo>
                      <a:pt x="772" y="614"/>
                    </a:lnTo>
                    <a:lnTo>
                      <a:pt x="772" y="612"/>
                    </a:lnTo>
                    <a:lnTo>
                      <a:pt x="770" y="612"/>
                    </a:lnTo>
                    <a:lnTo>
                      <a:pt x="768" y="612"/>
                    </a:lnTo>
                    <a:lnTo>
                      <a:pt x="770" y="602"/>
                    </a:lnTo>
                    <a:lnTo>
                      <a:pt x="772" y="600"/>
                    </a:lnTo>
                    <a:lnTo>
                      <a:pt x="772" y="600"/>
                    </a:lnTo>
                    <a:lnTo>
                      <a:pt x="772" y="600"/>
                    </a:lnTo>
                    <a:close/>
                    <a:moveTo>
                      <a:pt x="218" y="592"/>
                    </a:moveTo>
                    <a:lnTo>
                      <a:pt x="228" y="592"/>
                    </a:lnTo>
                    <a:lnTo>
                      <a:pt x="226" y="600"/>
                    </a:lnTo>
                    <a:lnTo>
                      <a:pt x="212" y="600"/>
                    </a:lnTo>
                    <a:lnTo>
                      <a:pt x="210" y="594"/>
                    </a:lnTo>
                    <a:lnTo>
                      <a:pt x="218" y="592"/>
                    </a:lnTo>
                    <a:lnTo>
                      <a:pt x="218" y="592"/>
                    </a:lnTo>
                    <a:lnTo>
                      <a:pt x="218" y="592"/>
                    </a:lnTo>
                    <a:close/>
                    <a:moveTo>
                      <a:pt x="1006" y="580"/>
                    </a:moveTo>
                    <a:lnTo>
                      <a:pt x="1006" y="580"/>
                    </a:lnTo>
                    <a:lnTo>
                      <a:pt x="1008" y="580"/>
                    </a:lnTo>
                    <a:lnTo>
                      <a:pt x="1008" y="582"/>
                    </a:lnTo>
                    <a:lnTo>
                      <a:pt x="1004" y="590"/>
                    </a:lnTo>
                    <a:lnTo>
                      <a:pt x="998" y="594"/>
                    </a:lnTo>
                    <a:lnTo>
                      <a:pt x="996" y="596"/>
                    </a:lnTo>
                    <a:lnTo>
                      <a:pt x="990" y="596"/>
                    </a:lnTo>
                    <a:lnTo>
                      <a:pt x="992" y="592"/>
                    </a:lnTo>
                    <a:lnTo>
                      <a:pt x="1006" y="580"/>
                    </a:lnTo>
                    <a:lnTo>
                      <a:pt x="1006" y="580"/>
                    </a:lnTo>
                    <a:lnTo>
                      <a:pt x="1006" y="580"/>
                    </a:lnTo>
                    <a:close/>
                    <a:moveTo>
                      <a:pt x="1244" y="572"/>
                    </a:moveTo>
                    <a:lnTo>
                      <a:pt x="1244" y="572"/>
                    </a:lnTo>
                    <a:lnTo>
                      <a:pt x="1240" y="574"/>
                    </a:lnTo>
                    <a:lnTo>
                      <a:pt x="1236" y="580"/>
                    </a:lnTo>
                    <a:lnTo>
                      <a:pt x="1234" y="584"/>
                    </a:lnTo>
                    <a:lnTo>
                      <a:pt x="1226" y="584"/>
                    </a:lnTo>
                    <a:lnTo>
                      <a:pt x="1226" y="590"/>
                    </a:lnTo>
                    <a:lnTo>
                      <a:pt x="1226" y="594"/>
                    </a:lnTo>
                    <a:lnTo>
                      <a:pt x="1222" y="610"/>
                    </a:lnTo>
                    <a:lnTo>
                      <a:pt x="1216" y="622"/>
                    </a:lnTo>
                    <a:lnTo>
                      <a:pt x="1224" y="622"/>
                    </a:lnTo>
                    <a:lnTo>
                      <a:pt x="1224" y="628"/>
                    </a:lnTo>
                    <a:lnTo>
                      <a:pt x="1222" y="628"/>
                    </a:lnTo>
                    <a:lnTo>
                      <a:pt x="1222" y="632"/>
                    </a:lnTo>
                    <a:lnTo>
                      <a:pt x="1218" y="632"/>
                    </a:lnTo>
                    <a:lnTo>
                      <a:pt x="1216" y="630"/>
                    </a:lnTo>
                    <a:lnTo>
                      <a:pt x="1216" y="628"/>
                    </a:lnTo>
                    <a:lnTo>
                      <a:pt x="1212" y="628"/>
                    </a:lnTo>
                    <a:lnTo>
                      <a:pt x="1212" y="630"/>
                    </a:lnTo>
                    <a:lnTo>
                      <a:pt x="1212" y="636"/>
                    </a:lnTo>
                    <a:lnTo>
                      <a:pt x="1208" y="636"/>
                    </a:lnTo>
                    <a:lnTo>
                      <a:pt x="1206" y="638"/>
                    </a:lnTo>
                    <a:lnTo>
                      <a:pt x="1208" y="640"/>
                    </a:lnTo>
                    <a:lnTo>
                      <a:pt x="1200" y="654"/>
                    </a:lnTo>
                    <a:lnTo>
                      <a:pt x="1198" y="658"/>
                    </a:lnTo>
                    <a:lnTo>
                      <a:pt x="1200" y="662"/>
                    </a:lnTo>
                    <a:lnTo>
                      <a:pt x="1204" y="662"/>
                    </a:lnTo>
                    <a:lnTo>
                      <a:pt x="1206" y="658"/>
                    </a:lnTo>
                    <a:lnTo>
                      <a:pt x="1208" y="658"/>
                    </a:lnTo>
                    <a:lnTo>
                      <a:pt x="1216" y="656"/>
                    </a:lnTo>
                    <a:lnTo>
                      <a:pt x="1224" y="658"/>
                    </a:lnTo>
                    <a:lnTo>
                      <a:pt x="1234" y="658"/>
                    </a:lnTo>
                    <a:lnTo>
                      <a:pt x="1236" y="658"/>
                    </a:lnTo>
                    <a:lnTo>
                      <a:pt x="1240" y="658"/>
                    </a:lnTo>
                    <a:lnTo>
                      <a:pt x="1244" y="656"/>
                    </a:lnTo>
                    <a:lnTo>
                      <a:pt x="1242" y="658"/>
                    </a:lnTo>
                    <a:lnTo>
                      <a:pt x="1244" y="658"/>
                    </a:lnTo>
                    <a:lnTo>
                      <a:pt x="1260" y="656"/>
                    </a:lnTo>
                    <a:lnTo>
                      <a:pt x="1264" y="656"/>
                    </a:lnTo>
                    <a:lnTo>
                      <a:pt x="1262" y="658"/>
                    </a:lnTo>
                    <a:lnTo>
                      <a:pt x="1262" y="662"/>
                    </a:lnTo>
                    <a:lnTo>
                      <a:pt x="1268" y="664"/>
                    </a:lnTo>
                    <a:lnTo>
                      <a:pt x="1268" y="666"/>
                    </a:lnTo>
                    <a:lnTo>
                      <a:pt x="1264" y="668"/>
                    </a:lnTo>
                    <a:lnTo>
                      <a:pt x="1260" y="672"/>
                    </a:lnTo>
                    <a:lnTo>
                      <a:pt x="1262" y="672"/>
                    </a:lnTo>
                    <a:lnTo>
                      <a:pt x="1262" y="674"/>
                    </a:lnTo>
                    <a:lnTo>
                      <a:pt x="1264" y="674"/>
                    </a:lnTo>
                    <a:lnTo>
                      <a:pt x="1268" y="674"/>
                    </a:lnTo>
                    <a:lnTo>
                      <a:pt x="1276" y="664"/>
                    </a:lnTo>
                    <a:lnTo>
                      <a:pt x="1280" y="656"/>
                    </a:lnTo>
                    <a:lnTo>
                      <a:pt x="1286" y="658"/>
                    </a:lnTo>
                    <a:lnTo>
                      <a:pt x="1288" y="658"/>
                    </a:lnTo>
                    <a:lnTo>
                      <a:pt x="1288" y="664"/>
                    </a:lnTo>
                    <a:lnTo>
                      <a:pt x="1286" y="666"/>
                    </a:lnTo>
                    <a:lnTo>
                      <a:pt x="1286" y="668"/>
                    </a:lnTo>
                    <a:lnTo>
                      <a:pt x="1286" y="672"/>
                    </a:lnTo>
                    <a:lnTo>
                      <a:pt x="1288" y="676"/>
                    </a:lnTo>
                    <a:lnTo>
                      <a:pt x="1290" y="674"/>
                    </a:lnTo>
                    <a:lnTo>
                      <a:pt x="1290" y="668"/>
                    </a:lnTo>
                    <a:lnTo>
                      <a:pt x="1296" y="668"/>
                    </a:lnTo>
                    <a:lnTo>
                      <a:pt x="1296" y="676"/>
                    </a:lnTo>
                    <a:lnTo>
                      <a:pt x="1300" y="676"/>
                    </a:lnTo>
                    <a:lnTo>
                      <a:pt x="1304" y="668"/>
                    </a:lnTo>
                    <a:lnTo>
                      <a:pt x="1306" y="656"/>
                    </a:lnTo>
                    <a:lnTo>
                      <a:pt x="1304" y="658"/>
                    </a:lnTo>
                    <a:lnTo>
                      <a:pt x="1304" y="664"/>
                    </a:lnTo>
                    <a:lnTo>
                      <a:pt x="1300" y="664"/>
                    </a:lnTo>
                    <a:lnTo>
                      <a:pt x="1300" y="662"/>
                    </a:lnTo>
                    <a:lnTo>
                      <a:pt x="1304" y="656"/>
                    </a:lnTo>
                    <a:lnTo>
                      <a:pt x="1306" y="650"/>
                    </a:lnTo>
                    <a:lnTo>
                      <a:pt x="1300" y="650"/>
                    </a:lnTo>
                    <a:lnTo>
                      <a:pt x="1296" y="656"/>
                    </a:lnTo>
                    <a:lnTo>
                      <a:pt x="1296" y="658"/>
                    </a:lnTo>
                    <a:lnTo>
                      <a:pt x="1296" y="662"/>
                    </a:lnTo>
                    <a:lnTo>
                      <a:pt x="1288" y="658"/>
                    </a:lnTo>
                    <a:lnTo>
                      <a:pt x="1296" y="656"/>
                    </a:lnTo>
                    <a:lnTo>
                      <a:pt x="1290" y="648"/>
                    </a:lnTo>
                    <a:lnTo>
                      <a:pt x="1296" y="640"/>
                    </a:lnTo>
                    <a:lnTo>
                      <a:pt x="1288" y="640"/>
                    </a:lnTo>
                    <a:lnTo>
                      <a:pt x="1280" y="644"/>
                    </a:lnTo>
                    <a:lnTo>
                      <a:pt x="1282" y="638"/>
                    </a:lnTo>
                    <a:lnTo>
                      <a:pt x="1280" y="638"/>
                    </a:lnTo>
                    <a:lnTo>
                      <a:pt x="1278" y="640"/>
                    </a:lnTo>
                    <a:lnTo>
                      <a:pt x="1280" y="638"/>
                    </a:lnTo>
                    <a:lnTo>
                      <a:pt x="1278" y="636"/>
                    </a:lnTo>
                    <a:lnTo>
                      <a:pt x="1276" y="632"/>
                    </a:lnTo>
                    <a:lnTo>
                      <a:pt x="1278" y="632"/>
                    </a:lnTo>
                    <a:lnTo>
                      <a:pt x="1280" y="626"/>
                    </a:lnTo>
                    <a:lnTo>
                      <a:pt x="1280" y="622"/>
                    </a:lnTo>
                    <a:lnTo>
                      <a:pt x="1278" y="620"/>
                    </a:lnTo>
                    <a:lnTo>
                      <a:pt x="1276" y="620"/>
                    </a:lnTo>
                    <a:lnTo>
                      <a:pt x="1276" y="622"/>
                    </a:lnTo>
                    <a:lnTo>
                      <a:pt x="1270" y="622"/>
                    </a:lnTo>
                    <a:lnTo>
                      <a:pt x="1264" y="620"/>
                    </a:lnTo>
                    <a:lnTo>
                      <a:pt x="1262" y="620"/>
                    </a:lnTo>
                    <a:lnTo>
                      <a:pt x="1262" y="622"/>
                    </a:lnTo>
                    <a:lnTo>
                      <a:pt x="1262" y="626"/>
                    </a:lnTo>
                    <a:lnTo>
                      <a:pt x="1260" y="626"/>
                    </a:lnTo>
                    <a:lnTo>
                      <a:pt x="1252" y="626"/>
                    </a:lnTo>
                    <a:lnTo>
                      <a:pt x="1244" y="622"/>
                    </a:lnTo>
                    <a:lnTo>
                      <a:pt x="1250" y="614"/>
                    </a:lnTo>
                    <a:lnTo>
                      <a:pt x="1250" y="612"/>
                    </a:lnTo>
                    <a:lnTo>
                      <a:pt x="1244" y="610"/>
                    </a:lnTo>
                    <a:lnTo>
                      <a:pt x="1244" y="608"/>
                    </a:lnTo>
                    <a:lnTo>
                      <a:pt x="1234" y="618"/>
                    </a:lnTo>
                    <a:lnTo>
                      <a:pt x="1234" y="608"/>
                    </a:lnTo>
                    <a:lnTo>
                      <a:pt x="1234" y="604"/>
                    </a:lnTo>
                    <a:lnTo>
                      <a:pt x="1236" y="600"/>
                    </a:lnTo>
                    <a:lnTo>
                      <a:pt x="1244" y="594"/>
                    </a:lnTo>
                    <a:lnTo>
                      <a:pt x="1242" y="590"/>
                    </a:lnTo>
                    <a:lnTo>
                      <a:pt x="1242" y="586"/>
                    </a:lnTo>
                    <a:lnTo>
                      <a:pt x="1244" y="584"/>
                    </a:lnTo>
                    <a:lnTo>
                      <a:pt x="1250" y="584"/>
                    </a:lnTo>
                    <a:lnTo>
                      <a:pt x="1244" y="576"/>
                    </a:lnTo>
                    <a:lnTo>
                      <a:pt x="1250" y="576"/>
                    </a:lnTo>
                    <a:lnTo>
                      <a:pt x="1252" y="572"/>
                    </a:lnTo>
                    <a:lnTo>
                      <a:pt x="1248" y="572"/>
                    </a:lnTo>
                    <a:lnTo>
                      <a:pt x="1244" y="572"/>
                    </a:lnTo>
                    <a:lnTo>
                      <a:pt x="1244" y="568"/>
                    </a:lnTo>
                    <a:lnTo>
                      <a:pt x="1244" y="572"/>
                    </a:lnTo>
                    <a:lnTo>
                      <a:pt x="1244" y="572"/>
                    </a:lnTo>
                    <a:lnTo>
                      <a:pt x="1244" y="572"/>
                    </a:lnTo>
                    <a:close/>
                    <a:moveTo>
                      <a:pt x="1052" y="536"/>
                    </a:moveTo>
                    <a:lnTo>
                      <a:pt x="1052" y="536"/>
                    </a:lnTo>
                    <a:lnTo>
                      <a:pt x="1054" y="536"/>
                    </a:lnTo>
                    <a:lnTo>
                      <a:pt x="1054" y="538"/>
                    </a:lnTo>
                    <a:lnTo>
                      <a:pt x="1054" y="544"/>
                    </a:lnTo>
                    <a:lnTo>
                      <a:pt x="1050" y="548"/>
                    </a:lnTo>
                    <a:lnTo>
                      <a:pt x="1046" y="548"/>
                    </a:lnTo>
                    <a:lnTo>
                      <a:pt x="1046" y="546"/>
                    </a:lnTo>
                    <a:lnTo>
                      <a:pt x="1046" y="540"/>
                    </a:lnTo>
                    <a:lnTo>
                      <a:pt x="1050" y="538"/>
                    </a:lnTo>
                    <a:lnTo>
                      <a:pt x="1052" y="536"/>
                    </a:lnTo>
                    <a:lnTo>
                      <a:pt x="1052" y="536"/>
                    </a:lnTo>
                    <a:lnTo>
                      <a:pt x="1052" y="536"/>
                    </a:lnTo>
                    <a:close/>
                    <a:moveTo>
                      <a:pt x="1126" y="528"/>
                    </a:moveTo>
                    <a:lnTo>
                      <a:pt x="1126" y="528"/>
                    </a:lnTo>
                    <a:lnTo>
                      <a:pt x="1128" y="530"/>
                    </a:lnTo>
                    <a:lnTo>
                      <a:pt x="1132" y="536"/>
                    </a:lnTo>
                    <a:lnTo>
                      <a:pt x="1134" y="538"/>
                    </a:lnTo>
                    <a:lnTo>
                      <a:pt x="1132" y="536"/>
                    </a:lnTo>
                    <a:lnTo>
                      <a:pt x="1132" y="538"/>
                    </a:lnTo>
                    <a:lnTo>
                      <a:pt x="1128" y="538"/>
                    </a:lnTo>
                    <a:lnTo>
                      <a:pt x="1126" y="532"/>
                    </a:lnTo>
                    <a:lnTo>
                      <a:pt x="1126" y="528"/>
                    </a:lnTo>
                    <a:lnTo>
                      <a:pt x="1126" y="528"/>
                    </a:lnTo>
                    <a:lnTo>
                      <a:pt x="1126" y="528"/>
                    </a:lnTo>
                    <a:close/>
                    <a:moveTo>
                      <a:pt x="1068" y="510"/>
                    </a:moveTo>
                    <a:lnTo>
                      <a:pt x="1068" y="510"/>
                    </a:lnTo>
                    <a:lnTo>
                      <a:pt x="1068" y="512"/>
                    </a:lnTo>
                    <a:lnTo>
                      <a:pt x="1068" y="518"/>
                    </a:lnTo>
                    <a:lnTo>
                      <a:pt x="1060" y="518"/>
                    </a:lnTo>
                    <a:lnTo>
                      <a:pt x="1060" y="514"/>
                    </a:lnTo>
                    <a:lnTo>
                      <a:pt x="1062" y="512"/>
                    </a:lnTo>
                    <a:lnTo>
                      <a:pt x="1068" y="510"/>
                    </a:lnTo>
                    <a:lnTo>
                      <a:pt x="1068" y="510"/>
                    </a:lnTo>
                    <a:lnTo>
                      <a:pt x="1068" y="510"/>
                    </a:lnTo>
                    <a:close/>
                    <a:moveTo>
                      <a:pt x="1064" y="360"/>
                    </a:moveTo>
                    <a:lnTo>
                      <a:pt x="1068" y="364"/>
                    </a:lnTo>
                    <a:lnTo>
                      <a:pt x="1070" y="364"/>
                    </a:lnTo>
                    <a:lnTo>
                      <a:pt x="1068" y="364"/>
                    </a:lnTo>
                    <a:lnTo>
                      <a:pt x="1064" y="360"/>
                    </a:lnTo>
                    <a:lnTo>
                      <a:pt x="1064" y="360"/>
                    </a:lnTo>
                    <a:lnTo>
                      <a:pt x="1064" y="360"/>
                    </a:lnTo>
                    <a:close/>
                    <a:moveTo>
                      <a:pt x="1108" y="342"/>
                    </a:moveTo>
                    <a:lnTo>
                      <a:pt x="1108" y="346"/>
                    </a:lnTo>
                    <a:lnTo>
                      <a:pt x="1114" y="346"/>
                    </a:lnTo>
                    <a:lnTo>
                      <a:pt x="1116" y="342"/>
                    </a:lnTo>
                    <a:lnTo>
                      <a:pt x="1114" y="342"/>
                    </a:lnTo>
                    <a:lnTo>
                      <a:pt x="1108" y="342"/>
                    </a:lnTo>
                    <a:lnTo>
                      <a:pt x="1108" y="342"/>
                    </a:lnTo>
                    <a:lnTo>
                      <a:pt x="1108" y="342"/>
                    </a:lnTo>
                    <a:close/>
                    <a:moveTo>
                      <a:pt x="906" y="156"/>
                    </a:moveTo>
                    <a:lnTo>
                      <a:pt x="906" y="162"/>
                    </a:lnTo>
                    <a:lnTo>
                      <a:pt x="914" y="160"/>
                    </a:lnTo>
                    <a:lnTo>
                      <a:pt x="906" y="156"/>
                    </a:lnTo>
                    <a:lnTo>
                      <a:pt x="906" y="156"/>
                    </a:lnTo>
                    <a:lnTo>
                      <a:pt x="906" y="156"/>
                    </a:lnTo>
                    <a:close/>
                    <a:moveTo>
                      <a:pt x="194" y="568"/>
                    </a:moveTo>
                    <a:lnTo>
                      <a:pt x="194" y="568"/>
                    </a:lnTo>
                    <a:lnTo>
                      <a:pt x="194" y="572"/>
                    </a:lnTo>
                    <a:lnTo>
                      <a:pt x="198" y="572"/>
                    </a:lnTo>
                    <a:lnTo>
                      <a:pt x="200" y="568"/>
                    </a:lnTo>
                    <a:lnTo>
                      <a:pt x="194" y="568"/>
                    </a:lnTo>
                    <a:lnTo>
                      <a:pt x="194" y="568"/>
                    </a:lnTo>
                    <a:lnTo>
                      <a:pt x="194" y="568"/>
                    </a:lnTo>
                    <a:close/>
                    <a:moveTo>
                      <a:pt x="612" y="564"/>
                    </a:moveTo>
                    <a:lnTo>
                      <a:pt x="612" y="564"/>
                    </a:lnTo>
                    <a:lnTo>
                      <a:pt x="618" y="568"/>
                    </a:lnTo>
                    <a:lnTo>
                      <a:pt x="624" y="580"/>
                    </a:lnTo>
                    <a:lnTo>
                      <a:pt x="630" y="596"/>
                    </a:lnTo>
                    <a:lnTo>
                      <a:pt x="626" y="602"/>
                    </a:lnTo>
                    <a:lnTo>
                      <a:pt x="624" y="592"/>
                    </a:lnTo>
                    <a:lnTo>
                      <a:pt x="620" y="584"/>
                    </a:lnTo>
                    <a:lnTo>
                      <a:pt x="612" y="576"/>
                    </a:lnTo>
                    <a:lnTo>
                      <a:pt x="610" y="568"/>
                    </a:lnTo>
                    <a:lnTo>
                      <a:pt x="610" y="566"/>
                    </a:lnTo>
                    <a:lnTo>
                      <a:pt x="610" y="564"/>
                    </a:lnTo>
                    <a:lnTo>
                      <a:pt x="612" y="564"/>
                    </a:lnTo>
                    <a:lnTo>
                      <a:pt x="612" y="564"/>
                    </a:lnTo>
                    <a:lnTo>
                      <a:pt x="612" y="564"/>
                    </a:lnTo>
                    <a:close/>
                    <a:moveTo>
                      <a:pt x="872" y="540"/>
                    </a:moveTo>
                    <a:lnTo>
                      <a:pt x="872" y="548"/>
                    </a:lnTo>
                    <a:lnTo>
                      <a:pt x="886" y="550"/>
                    </a:lnTo>
                    <a:lnTo>
                      <a:pt x="886" y="548"/>
                    </a:lnTo>
                    <a:lnTo>
                      <a:pt x="882" y="546"/>
                    </a:lnTo>
                    <a:lnTo>
                      <a:pt x="880" y="546"/>
                    </a:lnTo>
                    <a:lnTo>
                      <a:pt x="878" y="540"/>
                    </a:lnTo>
                    <a:lnTo>
                      <a:pt x="874" y="540"/>
                    </a:lnTo>
                    <a:lnTo>
                      <a:pt x="872" y="540"/>
                    </a:lnTo>
                    <a:lnTo>
                      <a:pt x="872" y="540"/>
                    </a:lnTo>
                    <a:lnTo>
                      <a:pt x="872" y="540"/>
                    </a:lnTo>
                    <a:close/>
                    <a:moveTo>
                      <a:pt x="600" y="530"/>
                    </a:moveTo>
                    <a:lnTo>
                      <a:pt x="600" y="530"/>
                    </a:lnTo>
                    <a:lnTo>
                      <a:pt x="602" y="536"/>
                    </a:lnTo>
                    <a:lnTo>
                      <a:pt x="608" y="540"/>
                    </a:lnTo>
                    <a:lnTo>
                      <a:pt x="608" y="546"/>
                    </a:lnTo>
                    <a:lnTo>
                      <a:pt x="606" y="548"/>
                    </a:lnTo>
                    <a:lnTo>
                      <a:pt x="606" y="566"/>
                    </a:lnTo>
                    <a:lnTo>
                      <a:pt x="602" y="564"/>
                    </a:lnTo>
                    <a:lnTo>
                      <a:pt x="598" y="564"/>
                    </a:lnTo>
                    <a:lnTo>
                      <a:pt x="600" y="554"/>
                    </a:lnTo>
                    <a:lnTo>
                      <a:pt x="598" y="544"/>
                    </a:lnTo>
                    <a:lnTo>
                      <a:pt x="590" y="536"/>
                    </a:lnTo>
                    <a:lnTo>
                      <a:pt x="596" y="536"/>
                    </a:lnTo>
                    <a:lnTo>
                      <a:pt x="598" y="536"/>
                    </a:lnTo>
                    <a:lnTo>
                      <a:pt x="600" y="532"/>
                    </a:lnTo>
                    <a:lnTo>
                      <a:pt x="600" y="530"/>
                    </a:lnTo>
                    <a:lnTo>
                      <a:pt x="600" y="530"/>
                    </a:lnTo>
                    <a:lnTo>
                      <a:pt x="600" y="530"/>
                    </a:lnTo>
                    <a:close/>
                    <a:moveTo>
                      <a:pt x="168" y="528"/>
                    </a:moveTo>
                    <a:lnTo>
                      <a:pt x="168" y="528"/>
                    </a:lnTo>
                    <a:lnTo>
                      <a:pt x="166" y="530"/>
                    </a:lnTo>
                    <a:lnTo>
                      <a:pt x="172" y="532"/>
                    </a:lnTo>
                    <a:lnTo>
                      <a:pt x="172" y="528"/>
                    </a:lnTo>
                    <a:lnTo>
                      <a:pt x="168" y="528"/>
                    </a:lnTo>
                    <a:lnTo>
                      <a:pt x="168" y="528"/>
                    </a:lnTo>
                    <a:lnTo>
                      <a:pt x="168" y="528"/>
                    </a:lnTo>
                    <a:close/>
                    <a:moveTo>
                      <a:pt x="130" y="526"/>
                    </a:moveTo>
                    <a:lnTo>
                      <a:pt x="130" y="526"/>
                    </a:lnTo>
                    <a:lnTo>
                      <a:pt x="132" y="538"/>
                    </a:lnTo>
                    <a:lnTo>
                      <a:pt x="136" y="548"/>
                    </a:lnTo>
                    <a:lnTo>
                      <a:pt x="140" y="546"/>
                    </a:lnTo>
                    <a:lnTo>
                      <a:pt x="146" y="544"/>
                    </a:lnTo>
                    <a:lnTo>
                      <a:pt x="140" y="550"/>
                    </a:lnTo>
                    <a:lnTo>
                      <a:pt x="140" y="554"/>
                    </a:lnTo>
                    <a:lnTo>
                      <a:pt x="144" y="558"/>
                    </a:lnTo>
                    <a:lnTo>
                      <a:pt x="148" y="564"/>
                    </a:lnTo>
                    <a:lnTo>
                      <a:pt x="154" y="566"/>
                    </a:lnTo>
                    <a:lnTo>
                      <a:pt x="156" y="568"/>
                    </a:lnTo>
                    <a:lnTo>
                      <a:pt x="154" y="556"/>
                    </a:lnTo>
                    <a:lnTo>
                      <a:pt x="150" y="546"/>
                    </a:lnTo>
                    <a:lnTo>
                      <a:pt x="146" y="544"/>
                    </a:lnTo>
                    <a:lnTo>
                      <a:pt x="146" y="532"/>
                    </a:lnTo>
                    <a:lnTo>
                      <a:pt x="148" y="526"/>
                    </a:lnTo>
                    <a:lnTo>
                      <a:pt x="140" y="528"/>
                    </a:lnTo>
                    <a:lnTo>
                      <a:pt x="136" y="530"/>
                    </a:lnTo>
                    <a:lnTo>
                      <a:pt x="136" y="528"/>
                    </a:lnTo>
                    <a:lnTo>
                      <a:pt x="132" y="526"/>
                    </a:lnTo>
                    <a:lnTo>
                      <a:pt x="130" y="526"/>
                    </a:lnTo>
                    <a:lnTo>
                      <a:pt x="130" y="526"/>
                    </a:lnTo>
                    <a:lnTo>
                      <a:pt x="130" y="526"/>
                    </a:lnTo>
                    <a:close/>
                    <a:moveTo>
                      <a:pt x="628" y="508"/>
                    </a:moveTo>
                    <a:lnTo>
                      <a:pt x="628" y="508"/>
                    </a:lnTo>
                    <a:lnTo>
                      <a:pt x="628" y="512"/>
                    </a:lnTo>
                    <a:lnTo>
                      <a:pt x="630" y="510"/>
                    </a:lnTo>
                    <a:lnTo>
                      <a:pt x="630" y="512"/>
                    </a:lnTo>
                    <a:lnTo>
                      <a:pt x="630" y="526"/>
                    </a:lnTo>
                    <a:lnTo>
                      <a:pt x="630" y="530"/>
                    </a:lnTo>
                    <a:lnTo>
                      <a:pt x="636" y="538"/>
                    </a:lnTo>
                    <a:lnTo>
                      <a:pt x="644" y="548"/>
                    </a:lnTo>
                    <a:lnTo>
                      <a:pt x="644" y="554"/>
                    </a:lnTo>
                    <a:lnTo>
                      <a:pt x="644" y="556"/>
                    </a:lnTo>
                    <a:lnTo>
                      <a:pt x="648" y="566"/>
                    </a:lnTo>
                    <a:lnTo>
                      <a:pt x="654" y="572"/>
                    </a:lnTo>
                    <a:lnTo>
                      <a:pt x="660" y="572"/>
                    </a:lnTo>
                    <a:lnTo>
                      <a:pt x="662" y="572"/>
                    </a:lnTo>
                    <a:lnTo>
                      <a:pt x="660" y="574"/>
                    </a:lnTo>
                    <a:lnTo>
                      <a:pt x="656" y="576"/>
                    </a:lnTo>
                    <a:lnTo>
                      <a:pt x="656" y="582"/>
                    </a:lnTo>
                    <a:lnTo>
                      <a:pt x="656" y="584"/>
                    </a:lnTo>
                    <a:lnTo>
                      <a:pt x="660" y="592"/>
                    </a:lnTo>
                    <a:lnTo>
                      <a:pt x="656" y="592"/>
                    </a:lnTo>
                    <a:lnTo>
                      <a:pt x="654" y="590"/>
                    </a:lnTo>
                    <a:lnTo>
                      <a:pt x="654" y="594"/>
                    </a:lnTo>
                    <a:lnTo>
                      <a:pt x="652" y="594"/>
                    </a:lnTo>
                    <a:lnTo>
                      <a:pt x="648" y="594"/>
                    </a:lnTo>
                    <a:lnTo>
                      <a:pt x="646" y="584"/>
                    </a:lnTo>
                    <a:lnTo>
                      <a:pt x="648" y="572"/>
                    </a:lnTo>
                    <a:lnTo>
                      <a:pt x="644" y="568"/>
                    </a:lnTo>
                    <a:lnTo>
                      <a:pt x="644" y="566"/>
                    </a:lnTo>
                    <a:lnTo>
                      <a:pt x="638" y="566"/>
                    </a:lnTo>
                    <a:lnTo>
                      <a:pt x="634" y="566"/>
                    </a:lnTo>
                    <a:lnTo>
                      <a:pt x="636" y="554"/>
                    </a:lnTo>
                    <a:lnTo>
                      <a:pt x="634" y="554"/>
                    </a:lnTo>
                    <a:lnTo>
                      <a:pt x="630" y="556"/>
                    </a:lnTo>
                    <a:lnTo>
                      <a:pt x="630" y="554"/>
                    </a:lnTo>
                    <a:lnTo>
                      <a:pt x="628" y="550"/>
                    </a:lnTo>
                    <a:lnTo>
                      <a:pt x="624" y="548"/>
                    </a:lnTo>
                    <a:lnTo>
                      <a:pt x="616" y="544"/>
                    </a:lnTo>
                    <a:lnTo>
                      <a:pt x="618" y="536"/>
                    </a:lnTo>
                    <a:lnTo>
                      <a:pt x="612" y="536"/>
                    </a:lnTo>
                    <a:lnTo>
                      <a:pt x="612" y="532"/>
                    </a:lnTo>
                    <a:lnTo>
                      <a:pt x="610" y="532"/>
                    </a:lnTo>
                    <a:lnTo>
                      <a:pt x="610" y="530"/>
                    </a:lnTo>
                    <a:lnTo>
                      <a:pt x="610" y="528"/>
                    </a:lnTo>
                    <a:lnTo>
                      <a:pt x="618" y="514"/>
                    </a:lnTo>
                    <a:lnTo>
                      <a:pt x="620" y="518"/>
                    </a:lnTo>
                    <a:lnTo>
                      <a:pt x="624" y="518"/>
                    </a:lnTo>
                    <a:lnTo>
                      <a:pt x="626" y="518"/>
                    </a:lnTo>
                    <a:lnTo>
                      <a:pt x="626" y="512"/>
                    </a:lnTo>
                    <a:lnTo>
                      <a:pt x="626" y="510"/>
                    </a:lnTo>
                    <a:lnTo>
                      <a:pt x="628" y="508"/>
                    </a:lnTo>
                    <a:lnTo>
                      <a:pt x="628" y="508"/>
                    </a:lnTo>
                    <a:lnTo>
                      <a:pt x="628" y="508"/>
                    </a:lnTo>
                    <a:close/>
                    <a:moveTo>
                      <a:pt x="996" y="472"/>
                    </a:moveTo>
                    <a:lnTo>
                      <a:pt x="996" y="472"/>
                    </a:lnTo>
                    <a:lnTo>
                      <a:pt x="992" y="478"/>
                    </a:lnTo>
                    <a:lnTo>
                      <a:pt x="990" y="478"/>
                    </a:lnTo>
                    <a:lnTo>
                      <a:pt x="990" y="476"/>
                    </a:lnTo>
                    <a:lnTo>
                      <a:pt x="996" y="472"/>
                    </a:lnTo>
                    <a:lnTo>
                      <a:pt x="996" y="472"/>
                    </a:lnTo>
                    <a:lnTo>
                      <a:pt x="996" y="472"/>
                    </a:lnTo>
                    <a:close/>
                    <a:moveTo>
                      <a:pt x="898" y="464"/>
                    </a:moveTo>
                    <a:lnTo>
                      <a:pt x="898" y="464"/>
                    </a:lnTo>
                    <a:lnTo>
                      <a:pt x="898" y="466"/>
                    </a:lnTo>
                    <a:lnTo>
                      <a:pt x="896" y="468"/>
                    </a:lnTo>
                    <a:lnTo>
                      <a:pt x="898" y="466"/>
                    </a:lnTo>
                    <a:lnTo>
                      <a:pt x="900" y="464"/>
                    </a:lnTo>
                    <a:lnTo>
                      <a:pt x="898" y="464"/>
                    </a:lnTo>
                    <a:lnTo>
                      <a:pt x="898" y="464"/>
                    </a:lnTo>
                    <a:lnTo>
                      <a:pt x="898" y="464"/>
                    </a:lnTo>
                    <a:close/>
                    <a:moveTo>
                      <a:pt x="974" y="460"/>
                    </a:moveTo>
                    <a:lnTo>
                      <a:pt x="974" y="460"/>
                    </a:lnTo>
                    <a:lnTo>
                      <a:pt x="978" y="460"/>
                    </a:lnTo>
                    <a:lnTo>
                      <a:pt x="980" y="464"/>
                    </a:lnTo>
                    <a:lnTo>
                      <a:pt x="978" y="466"/>
                    </a:lnTo>
                    <a:lnTo>
                      <a:pt x="972" y="466"/>
                    </a:lnTo>
                    <a:lnTo>
                      <a:pt x="972" y="464"/>
                    </a:lnTo>
                    <a:lnTo>
                      <a:pt x="972" y="460"/>
                    </a:lnTo>
                    <a:lnTo>
                      <a:pt x="974" y="460"/>
                    </a:lnTo>
                    <a:lnTo>
                      <a:pt x="974" y="460"/>
                    </a:lnTo>
                    <a:lnTo>
                      <a:pt x="974" y="460"/>
                    </a:lnTo>
                    <a:close/>
                    <a:moveTo>
                      <a:pt x="554" y="460"/>
                    </a:moveTo>
                    <a:lnTo>
                      <a:pt x="554" y="460"/>
                    </a:lnTo>
                    <a:lnTo>
                      <a:pt x="556" y="460"/>
                    </a:lnTo>
                    <a:lnTo>
                      <a:pt x="556" y="464"/>
                    </a:lnTo>
                    <a:lnTo>
                      <a:pt x="552" y="466"/>
                    </a:lnTo>
                    <a:lnTo>
                      <a:pt x="552" y="460"/>
                    </a:lnTo>
                    <a:lnTo>
                      <a:pt x="554" y="460"/>
                    </a:lnTo>
                    <a:lnTo>
                      <a:pt x="554" y="460"/>
                    </a:lnTo>
                    <a:lnTo>
                      <a:pt x="554" y="460"/>
                    </a:lnTo>
                    <a:close/>
                    <a:moveTo>
                      <a:pt x="906" y="458"/>
                    </a:moveTo>
                    <a:lnTo>
                      <a:pt x="906" y="458"/>
                    </a:lnTo>
                    <a:lnTo>
                      <a:pt x="906" y="472"/>
                    </a:lnTo>
                    <a:lnTo>
                      <a:pt x="904" y="472"/>
                    </a:lnTo>
                    <a:lnTo>
                      <a:pt x="908" y="474"/>
                    </a:lnTo>
                    <a:lnTo>
                      <a:pt x="908" y="468"/>
                    </a:lnTo>
                    <a:lnTo>
                      <a:pt x="910" y="466"/>
                    </a:lnTo>
                    <a:lnTo>
                      <a:pt x="908" y="460"/>
                    </a:lnTo>
                    <a:lnTo>
                      <a:pt x="906" y="456"/>
                    </a:lnTo>
                    <a:lnTo>
                      <a:pt x="906" y="458"/>
                    </a:lnTo>
                    <a:lnTo>
                      <a:pt x="906" y="458"/>
                    </a:lnTo>
                    <a:lnTo>
                      <a:pt x="906" y="458"/>
                    </a:lnTo>
                    <a:close/>
                    <a:moveTo>
                      <a:pt x="900" y="454"/>
                    </a:moveTo>
                    <a:lnTo>
                      <a:pt x="900" y="454"/>
                    </a:lnTo>
                    <a:lnTo>
                      <a:pt x="898" y="458"/>
                    </a:lnTo>
                    <a:lnTo>
                      <a:pt x="898" y="460"/>
                    </a:lnTo>
                    <a:lnTo>
                      <a:pt x="900" y="460"/>
                    </a:lnTo>
                    <a:lnTo>
                      <a:pt x="904" y="456"/>
                    </a:lnTo>
                    <a:lnTo>
                      <a:pt x="904" y="454"/>
                    </a:lnTo>
                    <a:lnTo>
                      <a:pt x="900" y="454"/>
                    </a:lnTo>
                    <a:lnTo>
                      <a:pt x="900" y="454"/>
                    </a:lnTo>
                    <a:lnTo>
                      <a:pt x="900" y="454"/>
                    </a:lnTo>
                    <a:close/>
                    <a:moveTo>
                      <a:pt x="572" y="422"/>
                    </a:moveTo>
                    <a:lnTo>
                      <a:pt x="572" y="422"/>
                    </a:lnTo>
                    <a:lnTo>
                      <a:pt x="580" y="424"/>
                    </a:lnTo>
                    <a:lnTo>
                      <a:pt x="574" y="440"/>
                    </a:lnTo>
                    <a:lnTo>
                      <a:pt x="570" y="456"/>
                    </a:lnTo>
                    <a:lnTo>
                      <a:pt x="562" y="456"/>
                    </a:lnTo>
                    <a:lnTo>
                      <a:pt x="562" y="448"/>
                    </a:lnTo>
                    <a:lnTo>
                      <a:pt x="562" y="442"/>
                    </a:lnTo>
                    <a:lnTo>
                      <a:pt x="562" y="432"/>
                    </a:lnTo>
                    <a:lnTo>
                      <a:pt x="572" y="422"/>
                    </a:lnTo>
                    <a:lnTo>
                      <a:pt x="572" y="422"/>
                    </a:lnTo>
                    <a:lnTo>
                      <a:pt x="572" y="422"/>
                    </a:lnTo>
                    <a:close/>
                    <a:moveTo>
                      <a:pt x="562" y="410"/>
                    </a:moveTo>
                    <a:lnTo>
                      <a:pt x="562" y="410"/>
                    </a:lnTo>
                    <a:lnTo>
                      <a:pt x="562" y="414"/>
                    </a:lnTo>
                    <a:lnTo>
                      <a:pt x="562" y="418"/>
                    </a:lnTo>
                    <a:lnTo>
                      <a:pt x="562" y="420"/>
                    </a:lnTo>
                    <a:lnTo>
                      <a:pt x="554" y="420"/>
                    </a:lnTo>
                    <a:lnTo>
                      <a:pt x="554" y="414"/>
                    </a:lnTo>
                    <a:lnTo>
                      <a:pt x="562" y="410"/>
                    </a:lnTo>
                    <a:lnTo>
                      <a:pt x="562" y="410"/>
                    </a:lnTo>
                    <a:lnTo>
                      <a:pt x="562" y="410"/>
                    </a:lnTo>
                    <a:close/>
                    <a:moveTo>
                      <a:pt x="466" y="382"/>
                    </a:moveTo>
                    <a:lnTo>
                      <a:pt x="466" y="382"/>
                    </a:lnTo>
                    <a:lnTo>
                      <a:pt x="470" y="384"/>
                    </a:lnTo>
                    <a:lnTo>
                      <a:pt x="472" y="386"/>
                    </a:lnTo>
                    <a:lnTo>
                      <a:pt x="474" y="386"/>
                    </a:lnTo>
                    <a:lnTo>
                      <a:pt x="480" y="386"/>
                    </a:lnTo>
                    <a:lnTo>
                      <a:pt x="482" y="382"/>
                    </a:lnTo>
                    <a:lnTo>
                      <a:pt x="500" y="384"/>
                    </a:lnTo>
                    <a:lnTo>
                      <a:pt x="484" y="388"/>
                    </a:lnTo>
                    <a:lnTo>
                      <a:pt x="472" y="394"/>
                    </a:lnTo>
                    <a:lnTo>
                      <a:pt x="452" y="412"/>
                    </a:lnTo>
                    <a:lnTo>
                      <a:pt x="448" y="414"/>
                    </a:lnTo>
                    <a:lnTo>
                      <a:pt x="448" y="418"/>
                    </a:lnTo>
                    <a:lnTo>
                      <a:pt x="442" y="418"/>
                    </a:lnTo>
                    <a:lnTo>
                      <a:pt x="436" y="412"/>
                    </a:lnTo>
                    <a:lnTo>
                      <a:pt x="442" y="412"/>
                    </a:lnTo>
                    <a:lnTo>
                      <a:pt x="466" y="382"/>
                    </a:lnTo>
                    <a:lnTo>
                      <a:pt x="466" y="382"/>
                    </a:lnTo>
                    <a:lnTo>
                      <a:pt x="466" y="382"/>
                    </a:lnTo>
                    <a:close/>
                    <a:moveTo>
                      <a:pt x="898" y="324"/>
                    </a:moveTo>
                    <a:lnTo>
                      <a:pt x="898" y="324"/>
                    </a:lnTo>
                    <a:lnTo>
                      <a:pt x="896" y="328"/>
                    </a:lnTo>
                    <a:lnTo>
                      <a:pt x="896" y="330"/>
                    </a:lnTo>
                    <a:lnTo>
                      <a:pt x="892" y="338"/>
                    </a:lnTo>
                    <a:lnTo>
                      <a:pt x="896" y="338"/>
                    </a:lnTo>
                    <a:lnTo>
                      <a:pt x="900" y="332"/>
                    </a:lnTo>
                    <a:lnTo>
                      <a:pt x="904" y="324"/>
                    </a:lnTo>
                    <a:lnTo>
                      <a:pt x="898" y="324"/>
                    </a:lnTo>
                    <a:lnTo>
                      <a:pt x="898" y="324"/>
                    </a:lnTo>
                    <a:lnTo>
                      <a:pt x="898" y="324"/>
                    </a:lnTo>
                    <a:close/>
                    <a:moveTo>
                      <a:pt x="926" y="310"/>
                    </a:moveTo>
                    <a:lnTo>
                      <a:pt x="928" y="314"/>
                    </a:lnTo>
                    <a:lnTo>
                      <a:pt x="932" y="314"/>
                    </a:lnTo>
                    <a:lnTo>
                      <a:pt x="928" y="314"/>
                    </a:lnTo>
                    <a:lnTo>
                      <a:pt x="926" y="310"/>
                    </a:lnTo>
                    <a:lnTo>
                      <a:pt x="926" y="310"/>
                    </a:lnTo>
                    <a:lnTo>
                      <a:pt x="926" y="310"/>
                    </a:lnTo>
                    <a:close/>
                    <a:moveTo>
                      <a:pt x="938" y="310"/>
                    </a:moveTo>
                    <a:lnTo>
                      <a:pt x="938" y="310"/>
                    </a:lnTo>
                    <a:lnTo>
                      <a:pt x="942" y="314"/>
                    </a:lnTo>
                    <a:lnTo>
                      <a:pt x="944" y="314"/>
                    </a:lnTo>
                    <a:lnTo>
                      <a:pt x="944" y="312"/>
                    </a:lnTo>
                    <a:lnTo>
                      <a:pt x="942" y="310"/>
                    </a:lnTo>
                    <a:lnTo>
                      <a:pt x="938" y="310"/>
                    </a:lnTo>
                    <a:lnTo>
                      <a:pt x="938" y="310"/>
                    </a:lnTo>
                    <a:lnTo>
                      <a:pt x="938" y="310"/>
                    </a:lnTo>
                    <a:close/>
                    <a:moveTo>
                      <a:pt x="854" y="304"/>
                    </a:moveTo>
                    <a:lnTo>
                      <a:pt x="854" y="304"/>
                    </a:lnTo>
                    <a:lnTo>
                      <a:pt x="850" y="310"/>
                    </a:lnTo>
                    <a:lnTo>
                      <a:pt x="842" y="314"/>
                    </a:lnTo>
                    <a:lnTo>
                      <a:pt x="832" y="316"/>
                    </a:lnTo>
                    <a:lnTo>
                      <a:pt x="826" y="324"/>
                    </a:lnTo>
                    <a:lnTo>
                      <a:pt x="832" y="324"/>
                    </a:lnTo>
                    <a:lnTo>
                      <a:pt x="836" y="324"/>
                    </a:lnTo>
                    <a:lnTo>
                      <a:pt x="838" y="320"/>
                    </a:lnTo>
                    <a:lnTo>
                      <a:pt x="844" y="320"/>
                    </a:lnTo>
                    <a:lnTo>
                      <a:pt x="850" y="320"/>
                    </a:lnTo>
                    <a:lnTo>
                      <a:pt x="852" y="310"/>
                    </a:lnTo>
                    <a:lnTo>
                      <a:pt x="854" y="310"/>
                    </a:lnTo>
                    <a:lnTo>
                      <a:pt x="860" y="310"/>
                    </a:lnTo>
                    <a:lnTo>
                      <a:pt x="856" y="306"/>
                    </a:lnTo>
                    <a:lnTo>
                      <a:pt x="856" y="304"/>
                    </a:lnTo>
                    <a:lnTo>
                      <a:pt x="854" y="304"/>
                    </a:lnTo>
                    <a:lnTo>
                      <a:pt x="854" y="304"/>
                    </a:lnTo>
                    <a:lnTo>
                      <a:pt x="854" y="304"/>
                    </a:lnTo>
                    <a:close/>
                    <a:moveTo>
                      <a:pt x="376" y="294"/>
                    </a:moveTo>
                    <a:lnTo>
                      <a:pt x="376" y="294"/>
                    </a:lnTo>
                    <a:lnTo>
                      <a:pt x="384" y="296"/>
                    </a:lnTo>
                    <a:lnTo>
                      <a:pt x="390" y="302"/>
                    </a:lnTo>
                    <a:lnTo>
                      <a:pt x="394" y="310"/>
                    </a:lnTo>
                    <a:lnTo>
                      <a:pt x="398" y="316"/>
                    </a:lnTo>
                    <a:lnTo>
                      <a:pt x="410" y="316"/>
                    </a:lnTo>
                    <a:lnTo>
                      <a:pt x="424" y="316"/>
                    </a:lnTo>
                    <a:lnTo>
                      <a:pt x="428" y="314"/>
                    </a:lnTo>
                    <a:lnTo>
                      <a:pt x="434" y="306"/>
                    </a:lnTo>
                    <a:lnTo>
                      <a:pt x="438" y="302"/>
                    </a:lnTo>
                    <a:lnTo>
                      <a:pt x="444" y="296"/>
                    </a:lnTo>
                    <a:lnTo>
                      <a:pt x="454" y="294"/>
                    </a:lnTo>
                    <a:lnTo>
                      <a:pt x="464" y="294"/>
                    </a:lnTo>
                    <a:lnTo>
                      <a:pt x="458" y="298"/>
                    </a:lnTo>
                    <a:lnTo>
                      <a:pt x="462" y="304"/>
                    </a:lnTo>
                    <a:lnTo>
                      <a:pt x="454" y="306"/>
                    </a:lnTo>
                    <a:lnTo>
                      <a:pt x="452" y="310"/>
                    </a:lnTo>
                    <a:lnTo>
                      <a:pt x="448" y="312"/>
                    </a:lnTo>
                    <a:lnTo>
                      <a:pt x="448" y="314"/>
                    </a:lnTo>
                    <a:lnTo>
                      <a:pt x="442" y="316"/>
                    </a:lnTo>
                    <a:lnTo>
                      <a:pt x="434" y="322"/>
                    </a:lnTo>
                    <a:lnTo>
                      <a:pt x="434" y="324"/>
                    </a:lnTo>
                    <a:lnTo>
                      <a:pt x="426" y="332"/>
                    </a:lnTo>
                    <a:lnTo>
                      <a:pt x="418" y="340"/>
                    </a:lnTo>
                    <a:lnTo>
                      <a:pt x="406" y="334"/>
                    </a:lnTo>
                    <a:lnTo>
                      <a:pt x="402" y="346"/>
                    </a:lnTo>
                    <a:lnTo>
                      <a:pt x="384" y="350"/>
                    </a:lnTo>
                    <a:lnTo>
                      <a:pt x="374" y="352"/>
                    </a:lnTo>
                    <a:lnTo>
                      <a:pt x="370" y="352"/>
                    </a:lnTo>
                    <a:lnTo>
                      <a:pt x="366" y="348"/>
                    </a:lnTo>
                    <a:lnTo>
                      <a:pt x="364" y="342"/>
                    </a:lnTo>
                    <a:lnTo>
                      <a:pt x="356" y="342"/>
                    </a:lnTo>
                    <a:lnTo>
                      <a:pt x="352" y="342"/>
                    </a:lnTo>
                    <a:lnTo>
                      <a:pt x="348" y="338"/>
                    </a:lnTo>
                    <a:lnTo>
                      <a:pt x="346" y="334"/>
                    </a:lnTo>
                    <a:lnTo>
                      <a:pt x="356" y="338"/>
                    </a:lnTo>
                    <a:lnTo>
                      <a:pt x="362" y="338"/>
                    </a:lnTo>
                    <a:lnTo>
                      <a:pt x="370" y="334"/>
                    </a:lnTo>
                    <a:lnTo>
                      <a:pt x="374" y="328"/>
                    </a:lnTo>
                    <a:lnTo>
                      <a:pt x="382" y="322"/>
                    </a:lnTo>
                    <a:lnTo>
                      <a:pt x="384" y="322"/>
                    </a:lnTo>
                    <a:lnTo>
                      <a:pt x="390" y="324"/>
                    </a:lnTo>
                    <a:lnTo>
                      <a:pt x="380" y="306"/>
                    </a:lnTo>
                    <a:lnTo>
                      <a:pt x="376" y="298"/>
                    </a:lnTo>
                    <a:lnTo>
                      <a:pt x="376" y="296"/>
                    </a:lnTo>
                    <a:lnTo>
                      <a:pt x="376" y="294"/>
                    </a:lnTo>
                    <a:lnTo>
                      <a:pt x="376" y="294"/>
                    </a:lnTo>
                    <a:lnTo>
                      <a:pt x="376" y="294"/>
                    </a:lnTo>
                    <a:close/>
                    <a:moveTo>
                      <a:pt x="318" y="286"/>
                    </a:moveTo>
                    <a:lnTo>
                      <a:pt x="318" y="286"/>
                    </a:lnTo>
                    <a:lnTo>
                      <a:pt x="328" y="292"/>
                    </a:lnTo>
                    <a:lnTo>
                      <a:pt x="340" y="294"/>
                    </a:lnTo>
                    <a:lnTo>
                      <a:pt x="340" y="296"/>
                    </a:lnTo>
                    <a:lnTo>
                      <a:pt x="338" y="294"/>
                    </a:lnTo>
                    <a:lnTo>
                      <a:pt x="322" y="296"/>
                    </a:lnTo>
                    <a:lnTo>
                      <a:pt x="302" y="296"/>
                    </a:lnTo>
                    <a:lnTo>
                      <a:pt x="302" y="292"/>
                    </a:lnTo>
                    <a:lnTo>
                      <a:pt x="308" y="292"/>
                    </a:lnTo>
                    <a:lnTo>
                      <a:pt x="312" y="292"/>
                    </a:lnTo>
                    <a:lnTo>
                      <a:pt x="312" y="288"/>
                    </a:lnTo>
                    <a:lnTo>
                      <a:pt x="318" y="286"/>
                    </a:lnTo>
                    <a:lnTo>
                      <a:pt x="318" y="286"/>
                    </a:lnTo>
                    <a:lnTo>
                      <a:pt x="318" y="286"/>
                    </a:lnTo>
                    <a:close/>
                    <a:moveTo>
                      <a:pt x="588" y="270"/>
                    </a:moveTo>
                    <a:lnTo>
                      <a:pt x="590" y="270"/>
                    </a:lnTo>
                    <a:lnTo>
                      <a:pt x="592" y="274"/>
                    </a:lnTo>
                    <a:lnTo>
                      <a:pt x="598" y="276"/>
                    </a:lnTo>
                    <a:lnTo>
                      <a:pt x="588" y="288"/>
                    </a:lnTo>
                    <a:lnTo>
                      <a:pt x="580" y="286"/>
                    </a:lnTo>
                    <a:lnTo>
                      <a:pt x="580" y="280"/>
                    </a:lnTo>
                    <a:lnTo>
                      <a:pt x="580" y="276"/>
                    </a:lnTo>
                    <a:lnTo>
                      <a:pt x="588" y="270"/>
                    </a:lnTo>
                    <a:lnTo>
                      <a:pt x="588" y="270"/>
                    </a:lnTo>
                    <a:lnTo>
                      <a:pt x="588" y="270"/>
                    </a:lnTo>
                    <a:close/>
                    <a:moveTo>
                      <a:pt x="336" y="252"/>
                    </a:moveTo>
                    <a:lnTo>
                      <a:pt x="336" y="252"/>
                    </a:lnTo>
                    <a:lnTo>
                      <a:pt x="336" y="256"/>
                    </a:lnTo>
                    <a:lnTo>
                      <a:pt x="334" y="252"/>
                    </a:lnTo>
                    <a:lnTo>
                      <a:pt x="330" y="252"/>
                    </a:lnTo>
                    <a:lnTo>
                      <a:pt x="336" y="252"/>
                    </a:lnTo>
                    <a:lnTo>
                      <a:pt x="336" y="252"/>
                    </a:lnTo>
                    <a:lnTo>
                      <a:pt x="336" y="252"/>
                    </a:lnTo>
                    <a:close/>
                    <a:moveTo>
                      <a:pt x="810" y="242"/>
                    </a:moveTo>
                    <a:lnTo>
                      <a:pt x="810" y="242"/>
                    </a:lnTo>
                    <a:lnTo>
                      <a:pt x="810" y="258"/>
                    </a:lnTo>
                    <a:lnTo>
                      <a:pt x="810" y="278"/>
                    </a:lnTo>
                    <a:lnTo>
                      <a:pt x="798" y="284"/>
                    </a:lnTo>
                    <a:lnTo>
                      <a:pt x="798" y="294"/>
                    </a:lnTo>
                    <a:lnTo>
                      <a:pt x="802" y="294"/>
                    </a:lnTo>
                    <a:lnTo>
                      <a:pt x="806" y="292"/>
                    </a:lnTo>
                    <a:lnTo>
                      <a:pt x="810" y="292"/>
                    </a:lnTo>
                    <a:lnTo>
                      <a:pt x="810" y="304"/>
                    </a:lnTo>
                    <a:lnTo>
                      <a:pt x="816" y="304"/>
                    </a:lnTo>
                    <a:lnTo>
                      <a:pt x="824" y="304"/>
                    </a:lnTo>
                    <a:lnTo>
                      <a:pt x="828" y="292"/>
                    </a:lnTo>
                    <a:lnTo>
                      <a:pt x="828" y="278"/>
                    </a:lnTo>
                    <a:lnTo>
                      <a:pt x="832" y="274"/>
                    </a:lnTo>
                    <a:lnTo>
                      <a:pt x="836" y="274"/>
                    </a:lnTo>
                    <a:lnTo>
                      <a:pt x="842" y="274"/>
                    </a:lnTo>
                    <a:lnTo>
                      <a:pt x="842" y="276"/>
                    </a:lnTo>
                    <a:lnTo>
                      <a:pt x="842" y="278"/>
                    </a:lnTo>
                    <a:lnTo>
                      <a:pt x="844" y="280"/>
                    </a:lnTo>
                    <a:lnTo>
                      <a:pt x="842" y="288"/>
                    </a:lnTo>
                    <a:lnTo>
                      <a:pt x="868" y="294"/>
                    </a:lnTo>
                    <a:lnTo>
                      <a:pt x="870" y="288"/>
                    </a:lnTo>
                    <a:lnTo>
                      <a:pt x="872" y="286"/>
                    </a:lnTo>
                    <a:lnTo>
                      <a:pt x="868" y="278"/>
                    </a:lnTo>
                    <a:lnTo>
                      <a:pt x="862" y="280"/>
                    </a:lnTo>
                    <a:lnTo>
                      <a:pt x="856" y="284"/>
                    </a:lnTo>
                    <a:lnTo>
                      <a:pt x="856" y="278"/>
                    </a:lnTo>
                    <a:lnTo>
                      <a:pt x="852" y="270"/>
                    </a:lnTo>
                    <a:lnTo>
                      <a:pt x="842" y="260"/>
                    </a:lnTo>
                    <a:lnTo>
                      <a:pt x="834" y="252"/>
                    </a:lnTo>
                    <a:lnTo>
                      <a:pt x="828" y="252"/>
                    </a:lnTo>
                    <a:lnTo>
                      <a:pt x="824" y="252"/>
                    </a:lnTo>
                    <a:lnTo>
                      <a:pt x="820" y="256"/>
                    </a:lnTo>
                    <a:lnTo>
                      <a:pt x="818" y="256"/>
                    </a:lnTo>
                    <a:lnTo>
                      <a:pt x="818" y="252"/>
                    </a:lnTo>
                    <a:lnTo>
                      <a:pt x="818" y="248"/>
                    </a:lnTo>
                    <a:lnTo>
                      <a:pt x="820" y="244"/>
                    </a:lnTo>
                    <a:lnTo>
                      <a:pt x="810" y="242"/>
                    </a:lnTo>
                    <a:lnTo>
                      <a:pt x="810" y="242"/>
                    </a:lnTo>
                    <a:lnTo>
                      <a:pt x="810" y="242"/>
                    </a:lnTo>
                    <a:close/>
                    <a:moveTo>
                      <a:pt x="816" y="238"/>
                    </a:moveTo>
                    <a:lnTo>
                      <a:pt x="820" y="242"/>
                    </a:lnTo>
                    <a:lnTo>
                      <a:pt x="824" y="242"/>
                    </a:lnTo>
                    <a:lnTo>
                      <a:pt x="824" y="240"/>
                    </a:lnTo>
                    <a:lnTo>
                      <a:pt x="824" y="238"/>
                    </a:lnTo>
                    <a:lnTo>
                      <a:pt x="816" y="238"/>
                    </a:lnTo>
                    <a:lnTo>
                      <a:pt x="816" y="238"/>
                    </a:lnTo>
                    <a:lnTo>
                      <a:pt x="816" y="238"/>
                    </a:lnTo>
                    <a:close/>
                    <a:moveTo>
                      <a:pt x="826" y="212"/>
                    </a:moveTo>
                    <a:lnTo>
                      <a:pt x="826" y="212"/>
                    </a:lnTo>
                    <a:lnTo>
                      <a:pt x="832" y="214"/>
                    </a:lnTo>
                    <a:lnTo>
                      <a:pt x="832" y="216"/>
                    </a:lnTo>
                    <a:lnTo>
                      <a:pt x="832" y="220"/>
                    </a:lnTo>
                    <a:lnTo>
                      <a:pt x="826" y="222"/>
                    </a:lnTo>
                    <a:lnTo>
                      <a:pt x="826" y="216"/>
                    </a:lnTo>
                    <a:lnTo>
                      <a:pt x="820" y="216"/>
                    </a:lnTo>
                    <a:lnTo>
                      <a:pt x="820" y="220"/>
                    </a:lnTo>
                    <a:lnTo>
                      <a:pt x="824" y="216"/>
                    </a:lnTo>
                    <a:lnTo>
                      <a:pt x="824" y="214"/>
                    </a:lnTo>
                    <a:lnTo>
                      <a:pt x="826" y="212"/>
                    </a:lnTo>
                    <a:lnTo>
                      <a:pt x="826" y="212"/>
                    </a:lnTo>
                    <a:lnTo>
                      <a:pt x="826" y="212"/>
                    </a:lnTo>
                    <a:close/>
                    <a:moveTo>
                      <a:pt x="312" y="204"/>
                    </a:moveTo>
                    <a:lnTo>
                      <a:pt x="312" y="204"/>
                    </a:lnTo>
                    <a:lnTo>
                      <a:pt x="322" y="204"/>
                    </a:lnTo>
                    <a:lnTo>
                      <a:pt x="336" y="206"/>
                    </a:lnTo>
                    <a:lnTo>
                      <a:pt x="330" y="212"/>
                    </a:lnTo>
                    <a:lnTo>
                      <a:pt x="326" y="212"/>
                    </a:lnTo>
                    <a:lnTo>
                      <a:pt x="322" y="210"/>
                    </a:lnTo>
                    <a:lnTo>
                      <a:pt x="316" y="214"/>
                    </a:lnTo>
                    <a:lnTo>
                      <a:pt x="320" y="220"/>
                    </a:lnTo>
                    <a:lnTo>
                      <a:pt x="334" y="222"/>
                    </a:lnTo>
                    <a:lnTo>
                      <a:pt x="340" y="224"/>
                    </a:lnTo>
                    <a:lnTo>
                      <a:pt x="346" y="222"/>
                    </a:lnTo>
                    <a:lnTo>
                      <a:pt x="348" y="220"/>
                    </a:lnTo>
                    <a:lnTo>
                      <a:pt x="352" y="220"/>
                    </a:lnTo>
                    <a:lnTo>
                      <a:pt x="352" y="222"/>
                    </a:lnTo>
                    <a:lnTo>
                      <a:pt x="352" y="226"/>
                    </a:lnTo>
                    <a:lnTo>
                      <a:pt x="348" y="232"/>
                    </a:lnTo>
                    <a:lnTo>
                      <a:pt x="346" y="234"/>
                    </a:lnTo>
                    <a:lnTo>
                      <a:pt x="348" y="238"/>
                    </a:lnTo>
                    <a:lnTo>
                      <a:pt x="352" y="240"/>
                    </a:lnTo>
                    <a:lnTo>
                      <a:pt x="338" y="242"/>
                    </a:lnTo>
                    <a:lnTo>
                      <a:pt x="322" y="240"/>
                    </a:lnTo>
                    <a:lnTo>
                      <a:pt x="322" y="248"/>
                    </a:lnTo>
                    <a:lnTo>
                      <a:pt x="334" y="252"/>
                    </a:lnTo>
                    <a:lnTo>
                      <a:pt x="318" y="252"/>
                    </a:lnTo>
                    <a:lnTo>
                      <a:pt x="312" y="256"/>
                    </a:lnTo>
                    <a:lnTo>
                      <a:pt x="308" y="256"/>
                    </a:lnTo>
                    <a:lnTo>
                      <a:pt x="304" y="260"/>
                    </a:lnTo>
                    <a:lnTo>
                      <a:pt x="300" y="266"/>
                    </a:lnTo>
                    <a:lnTo>
                      <a:pt x="298" y="266"/>
                    </a:lnTo>
                    <a:lnTo>
                      <a:pt x="298" y="262"/>
                    </a:lnTo>
                    <a:lnTo>
                      <a:pt x="302" y="256"/>
                    </a:lnTo>
                    <a:lnTo>
                      <a:pt x="310" y="250"/>
                    </a:lnTo>
                    <a:lnTo>
                      <a:pt x="316" y="250"/>
                    </a:lnTo>
                    <a:lnTo>
                      <a:pt x="318" y="250"/>
                    </a:lnTo>
                    <a:lnTo>
                      <a:pt x="316" y="248"/>
                    </a:lnTo>
                    <a:lnTo>
                      <a:pt x="316" y="244"/>
                    </a:lnTo>
                    <a:lnTo>
                      <a:pt x="308" y="244"/>
                    </a:lnTo>
                    <a:lnTo>
                      <a:pt x="302" y="244"/>
                    </a:lnTo>
                    <a:lnTo>
                      <a:pt x="300" y="250"/>
                    </a:lnTo>
                    <a:lnTo>
                      <a:pt x="294" y="258"/>
                    </a:lnTo>
                    <a:lnTo>
                      <a:pt x="292" y="260"/>
                    </a:lnTo>
                    <a:lnTo>
                      <a:pt x="286" y="260"/>
                    </a:lnTo>
                    <a:lnTo>
                      <a:pt x="276" y="258"/>
                    </a:lnTo>
                    <a:lnTo>
                      <a:pt x="272" y="252"/>
                    </a:lnTo>
                    <a:lnTo>
                      <a:pt x="276" y="252"/>
                    </a:lnTo>
                    <a:lnTo>
                      <a:pt x="276" y="250"/>
                    </a:lnTo>
                    <a:lnTo>
                      <a:pt x="276" y="248"/>
                    </a:lnTo>
                    <a:lnTo>
                      <a:pt x="274" y="248"/>
                    </a:lnTo>
                    <a:lnTo>
                      <a:pt x="274" y="244"/>
                    </a:lnTo>
                    <a:lnTo>
                      <a:pt x="282" y="234"/>
                    </a:lnTo>
                    <a:lnTo>
                      <a:pt x="280" y="232"/>
                    </a:lnTo>
                    <a:lnTo>
                      <a:pt x="280" y="230"/>
                    </a:lnTo>
                    <a:lnTo>
                      <a:pt x="276" y="226"/>
                    </a:lnTo>
                    <a:lnTo>
                      <a:pt x="282" y="226"/>
                    </a:lnTo>
                    <a:lnTo>
                      <a:pt x="290" y="230"/>
                    </a:lnTo>
                    <a:lnTo>
                      <a:pt x="298" y="230"/>
                    </a:lnTo>
                    <a:lnTo>
                      <a:pt x="292" y="224"/>
                    </a:lnTo>
                    <a:lnTo>
                      <a:pt x="286" y="220"/>
                    </a:lnTo>
                    <a:lnTo>
                      <a:pt x="276" y="216"/>
                    </a:lnTo>
                    <a:lnTo>
                      <a:pt x="266" y="216"/>
                    </a:lnTo>
                    <a:lnTo>
                      <a:pt x="264" y="216"/>
                    </a:lnTo>
                    <a:lnTo>
                      <a:pt x="258" y="220"/>
                    </a:lnTo>
                    <a:lnTo>
                      <a:pt x="258" y="212"/>
                    </a:lnTo>
                    <a:lnTo>
                      <a:pt x="270" y="212"/>
                    </a:lnTo>
                    <a:lnTo>
                      <a:pt x="282" y="212"/>
                    </a:lnTo>
                    <a:lnTo>
                      <a:pt x="298" y="206"/>
                    </a:lnTo>
                    <a:lnTo>
                      <a:pt x="312" y="204"/>
                    </a:lnTo>
                    <a:lnTo>
                      <a:pt x="312" y="204"/>
                    </a:lnTo>
                    <a:lnTo>
                      <a:pt x="312" y="204"/>
                    </a:lnTo>
                    <a:close/>
                    <a:moveTo>
                      <a:pt x="798" y="186"/>
                    </a:moveTo>
                    <a:lnTo>
                      <a:pt x="800" y="192"/>
                    </a:lnTo>
                    <a:lnTo>
                      <a:pt x="800" y="188"/>
                    </a:lnTo>
                    <a:lnTo>
                      <a:pt x="798" y="186"/>
                    </a:lnTo>
                    <a:lnTo>
                      <a:pt x="798" y="186"/>
                    </a:lnTo>
                    <a:lnTo>
                      <a:pt x="798" y="186"/>
                    </a:lnTo>
                    <a:close/>
                    <a:moveTo>
                      <a:pt x="760" y="650"/>
                    </a:moveTo>
                    <a:lnTo>
                      <a:pt x="760" y="650"/>
                    </a:lnTo>
                    <a:lnTo>
                      <a:pt x="760" y="646"/>
                    </a:lnTo>
                    <a:lnTo>
                      <a:pt x="762" y="640"/>
                    </a:lnTo>
                    <a:lnTo>
                      <a:pt x="768" y="640"/>
                    </a:lnTo>
                    <a:lnTo>
                      <a:pt x="772" y="640"/>
                    </a:lnTo>
                    <a:lnTo>
                      <a:pt x="772" y="638"/>
                    </a:lnTo>
                    <a:lnTo>
                      <a:pt x="772" y="632"/>
                    </a:lnTo>
                    <a:lnTo>
                      <a:pt x="774" y="636"/>
                    </a:lnTo>
                    <a:lnTo>
                      <a:pt x="778" y="640"/>
                    </a:lnTo>
                    <a:lnTo>
                      <a:pt x="778" y="632"/>
                    </a:lnTo>
                    <a:lnTo>
                      <a:pt x="780" y="630"/>
                    </a:lnTo>
                    <a:lnTo>
                      <a:pt x="788" y="630"/>
                    </a:lnTo>
                    <a:lnTo>
                      <a:pt x="800" y="632"/>
                    </a:lnTo>
                    <a:lnTo>
                      <a:pt x="802" y="646"/>
                    </a:lnTo>
                    <a:lnTo>
                      <a:pt x="808" y="650"/>
                    </a:lnTo>
                    <a:lnTo>
                      <a:pt x="810" y="654"/>
                    </a:lnTo>
                    <a:lnTo>
                      <a:pt x="816" y="654"/>
                    </a:lnTo>
                    <a:lnTo>
                      <a:pt x="824" y="654"/>
                    </a:lnTo>
                    <a:lnTo>
                      <a:pt x="824" y="662"/>
                    </a:lnTo>
                    <a:lnTo>
                      <a:pt x="828" y="664"/>
                    </a:lnTo>
                    <a:lnTo>
                      <a:pt x="828" y="668"/>
                    </a:lnTo>
                    <a:lnTo>
                      <a:pt x="828" y="674"/>
                    </a:lnTo>
                    <a:lnTo>
                      <a:pt x="828" y="680"/>
                    </a:lnTo>
                    <a:lnTo>
                      <a:pt x="832" y="684"/>
                    </a:lnTo>
                    <a:lnTo>
                      <a:pt x="834" y="684"/>
                    </a:lnTo>
                    <a:lnTo>
                      <a:pt x="838" y="684"/>
                    </a:lnTo>
                    <a:lnTo>
                      <a:pt x="838" y="690"/>
                    </a:lnTo>
                    <a:lnTo>
                      <a:pt x="860" y="692"/>
                    </a:lnTo>
                    <a:lnTo>
                      <a:pt x="878" y="698"/>
                    </a:lnTo>
                    <a:lnTo>
                      <a:pt x="880" y="698"/>
                    </a:lnTo>
                    <a:lnTo>
                      <a:pt x="886" y="694"/>
                    </a:lnTo>
                    <a:lnTo>
                      <a:pt x="890" y="702"/>
                    </a:lnTo>
                    <a:lnTo>
                      <a:pt x="896" y="704"/>
                    </a:lnTo>
                    <a:lnTo>
                      <a:pt x="896" y="710"/>
                    </a:lnTo>
                    <a:lnTo>
                      <a:pt x="896" y="716"/>
                    </a:lnTo>
                    <a:lnTo>
                      <a:pt x="898" y="718"/>
                    </a:lnTo>
                    <a:lnTo>
                      <a:pt x="904" y="722"/>
                    </a:lnTo>
                    <a:lnTo>
                      <a:pt x="896" y="722"/>
                    </a:lnTo>
                    <a:lnTo>
                      <a:pt x="896" y="730"/>
                    </a:lnTo>
                    <a:lnTo>
                      <a:pt x="892" y="730"/>
                    </a:lnTo>
                    <a:lnTo>
                      <a:pt x="890" y="728"/>
                    </a:lnTo>
                    <a:lnTo>
                      <a:pt x="878" y="722"/>
                    </a:lnTo>
                    <a:lnTo>
                      <a:pt x="872" y="728"/>
                    </a:lnTo>
                    <a:lnTo>
                      <a:pt x="870" y="736"/>
                    </a:lnTo>
                    <a:lnTo>
                      <a:pt x="870" y="754"/>
                    </a:lnTo>
                    <a:lnTo>
                      <a:pt x="864" y="756"/>
                    </a:lnTo>
                    <a:lnTo>
                      <a:pt x="860" y="758"/>
                    </a:lnTo>
                    <a:lnTo>
                      <a:pt x="860" y="766"/>
                    </a:lnTo>
                    <a:lnTo>
                      <a:pt x="856" y="770"/>
                    </a:lnTo>
                    <a:lnTo>
                      <a:pt x="854" y="772"/>
                    </a:lnTo>
                    <a:lnTo>
                      <a:pt x="854" y="774"/>
                    </a:lnTo>
                    <a:lnTo>
                      <a:pt x="854" y="776"/>
                    </a:lnTo>
                    <a:lnTo>
                      <a:pt x="856" y="780"/>
                    </a:lnTo>
                    <a:lnTo>
                      <a:pt x="860" y="780"/>
                    </a:lnTo>
                    <a:lnTo>
                      <a:pt x="864" y="776"/>
                    </a:lnTo>
                    <a:lnTo>
                      <a:pt x="864" y="774"/>
                    </a:lnTo>
                    <a:lnTo>
                      <a:pt x="880" y="764"/>
                    </a:lnTo>
                    <a:lnTo>
                      <a:pt x="890" y="764"/>
                    </a:lnTo>
                    <a:lnTo>
                      <a:pt x="892" y="758"/>
                    </a:lnTo>
                    <a:lnTo>
                      <a:pt x="898" y="758"/>
                    </a:lnTo>
                    <a:lnTo>
                      <a:pt x="906" y="758"/>
                    </a:lnTo>
                    <a:lnTo>
                      <a:pt x="906" y="754"/>
                    </a:lnTo>
                    <a:lnTo>
                      <a:pt x="898" y="752"/>
                    </a:lnTo>
                    <a:lnTo>
                      <a:pt x="904" y="748"/>
                    </a:lnTo>
                    <a:lnTo>
                      <a:pt x="906" y="746"/>
                    </a:lnTo>
                    <a:lnTo>
                      <a:pt x="910" y="744"/>
                    </a:lnTo>
                    <a:lnTo>
                      <a:pt x="916" y="740"/>
                    </a:lnTo>
                    <a:lnTo>
                      <a:pt x="924" y="744"/>
                    </a:lnTo>
                    <a:lnTo>
                      <a:pt x="936" y="746"/>
                    </a:lnTo>
                    <a:lnTo>
                      <a:pt x="938" y="744"/>
                    </a:lnTo>
                    <a:lnTo>
                      <a:pt x="942" y="740"/>
                    </a:lnTo>
                    <a:lnTo>
                      <a:pt x="936" y="738"/>
                    </a:lnTo>
                    <a:lnTo>
                      <a:pt x="928" y="738"/>
                    </a:lnTo>
                    <a:lnTo>
                      <a:pt x="928" y="734"/>
                    </a:lnTo>
                    <a:lnTo>
                      <a:pt x="938" y="736"/>
                    </a:lnTo>
                    <a:lnTo>
                      <a:pt x="946" y="736"/>
                    </a:lnTo>
                    <a:lnTo>
                      <a:pt x="950" y="734"/>
                    </a:lnTo>
                    <a:lnTo>
                      <a:pt x="954" y="730"/>
                    </a:lnTo>
                    <a:lnTo>
                      <a:pt x="954" y="728"/>
                    </a:lnTo>
                    <a:lnTo>
                      <a:pt x="968" y="720"/>
                    </a:lnTo>
                    <a:lnTo>
                      <a:pt x="978" y="716"/>
                    </a:lnTo>
                    <a:lnTo>
                      <a:pt x="982" y="716"/>
                    </a:lnTo>
                    <a:lnTo>
                      <a:pt x="1006" y="712"/>
                    </a:lnTo>
                    <a:lnTo>
                      <a:pt x="1024" y="710"/>
                    </a:lnTo>
                    <a:lnTo>
                      <a:pt x="1026" y="708"/>
                    </a:lnTo>
                    <a:lnTo>
                      <a:pt x="1028" y="704"/>
                    </a:lnTo>
                    <a:lnTo>
                      <a:pt x="1036" y="700"/>
                    </a:lnTo>
                    <a:lnTo>
                      <a:pt x="1040" y="694"/>
                    </a:lnTo>
                    <a:lnTo>
                      <a:pt x="1042" y="692"/>
                    </a:lnTo>
                    <a:lnTo>
                      <a:pt x="1044" y="684"/>
                    </a:lnTo>
                    <a:lnTo>
                      <a:pt x="1046" y="682"/>
                    </a:lnTo>
                    <a:lnTo>
                      <a:pt x="1050" y="672"/>
                    </a:lnTo>
                    <a:lnTo>
                      <a:pt x="1052" y="668"/>
                    </a:lnTo>
                    <a:lnTo>
                      <a:pt x="1054" y="672"/>
                    </a:lnTo>
                    <a:lnTo>
                      <a:pt x="1054" y="674"/>
                    </a:lnTo>
                    <a:lnTo>
                      <a:pt x="1058" y="676"/>
                    </a:lnTo>
                    <a:lnTo>
                      <a:pt x="1058" y="674"/>
                    </a:lnTo>
                    <a:lnTo>
                      <a:pt x="1060" y="672"/>
                    </a:lnTo>
                    <a:lnTo>
                      <a:pt x="1062" y="668"/>
                    </a:lnTo>
                    <a:lnTo>
                      <a:pt x="1070" y="674"/>
                    </a:lnTo>
                    <a:lnTo>
                      <a:pt x="1072" y="676"/>
                    </a:lnTo>
                    <a:lnTo>
                      <a:pt x="1072" y="682"/>
                    </a:lnTo>
                    <a:lnTo>
                      <a:pt x="1072" y="694"/>
                    </a:lnTo>
                    <a:lnTo>
                      <a:pt x="1072" y="702"/>
                    </a:lnTo>
                    <a:lnTo>
                      <a:pt x="1076" y="702"/>
                    </a:lnTo>
                    <a:lnTo>
                      <a:pt x="1078" y="702"/>
                    </a:lnTo>
                    <a:lnTo>
                      <a:pt x="1078" y="704"/>
                    </a:lnTo>
                    <a:lnTo>
                      <a:pt x="1078" y="710"/>
                    </a:lnTo>
                    <a:lnTo>
                      <a:pt x="1078" y="712"/>
                    </a:lnTo>
                    <a:lnTo>
                      <a:pt x="1080" y="712"/>
                    </a:lnTo>
                    <a:lnTo>
                      <a:pt x="1080" y="716"/>
                    </a:lnTo>
                    <a:lnTo>
                      <a:pt x="1086" y="720"/>
                    </a:lnTo>
                    <a:lnTo>
                      <a:pt x="1096" y="720"/>
                    </a:lnTo>
                    <a:lnTo>
                      <a:pt x="1100" y="718"/>
                    </a:lnTo>
                    <a:lnTo>
                      <a:pt x="1098" y="716"/>
                    </a:lnTo>
                    <a:lnTo>
                      <a:pt x="1098" y="712"/>
                    </a:lnTo>
                    <a:lnTo>
                      <a:pt x="1100" y="712"/>
                    </a:lnTo>
                    <a:lnTo>
                      <a:pt x="1104" y="716"/>
                    </a:lnTo>
                    <a:lnTo>
                      <a:pt x="1110" y="708"/>
                    </a:lnTo>
                    <a:lnTo>
                      <a:pt x="1118" y="698"/>
                    </a:lnTo>
                    <a:lnTo>
                      <a:pt x="1118" y="700"/>
                    </a:lnTo>
                    <a:lnTo>
                      <a:pt x="1122" y="700"/>
                    </a:lnTo>
                    <a:lnTo>
                      <a:pt x="1122" y="702"/>
                    </a:lnTo>
                    <a:lnTo>
                      <a:pt x="1118" y="702"/>
                    </a:lnTo>
                    <a:lnTo>
                      <a:pt x="1116" y="708"/>
                    </a:lnTo>
                    <a:lnTo>
                      <a:pt x="1116" y="712"/>
                    </a:lnTo>
                    <a:lnTo>
                      <a:pt x="1134" y="710"/>
                    </a:lnTo>
                    <a:lnTo>
                      <a:pt x="1136" y="710"/>
                    </a:lnTo>
                    <a:lnTo>
                      <a:pt x="1136" y="712"/>
                    </a:lnTo>
                    <a:lnTo>
                      <a:pt x="1132" y="716"/>
                    </a:lnTo>
                    <a:lnTo>
                      <a:pt x="1132" y="720"/>
                    </a:lnTo>
                    <a:lnTo>
                      <a:pt x="1118" y="718"/>
                    </a:lnTo>
                    <a:lnTo>
                      <a:pt x="1108" y="722"/>
                    </a:lnTo>
                    <a:lnTo>
                      <a:pt x="1108" y="728"/>
                    </a:lnTo>
                    <a:lnTo>
                      <a:pt x="1104" y="728"/>
                    </a:lnTo>
                    <a:lnTo>
                      <a:pt x="1096" y="738"/>
                    </a:lnTo>
                    <a:lnTo>
                      <a:pt x="1096" y="744"/>
                    </a:lnTo>
                    <a:lnTo>
                      <a:pt x="1104" y="746"/>
                    </a:lnTo>
                    <a:lnTo>
                      <a:pt x="1106" y="752"/>
                    </a:lnTo>
                    <a:lnTo>
                      <a:pt x="1108" y="752"/>
                    </a:lnTo>
                    <a:lnTo>
                      <a:pt x="1110" y="752"/>
                    </a:lnTo>
                    <a:lnTo>
                      <a:pt x="1110" y="748"/>
                    </a:lnTo>
                    <a:lnTo>
                      <a:pt x="1114" y="748"/>
                    </a:lnTo>
                    <a:lnTo>
                      <a:pt x="1114" y="752"/>
                    </a:lnTo>
                    <a:lnTo>
                      <a:pt x="1116" y="754"/>
                    </a:lnTo>
                    <a:lnTo>
                      <a:pt x="1124" y="746"/>
                    </a:lnTo>
                    <a:lnTo>
                      <a:pt x="1126" y="740"/>
                    </a:lnTo>
                    <a:lnTo>
                      <a:pt x="1126" y="738"/>
                    </a:lnTo>
                    <a:lnTo>
                      <a:pt x="1126" y="736"/>
                    </a:lnTo>
                    <a:lnTo>
                      <a:pt x="1132" y="734"/>
                    </a:lnTo>
                    <a:lnTo>
                      <a:pt x="1132" y="736"/>
                    </a:lnTo>
                    <a:lnTo>
                      <a:pt x="1136" y="736"/>
                    </a:lnTo>
                    <a:lnTo>
                      <a:pt x="1140" y="728"/>
                    </a:lnTo>
                    <a:lnTo>
                      <a:pt x="1144" y="728"/>
                    </a:lnTo>
                    <a:lnTo>
                      <a:pt x="1150" y="728"/>
                    </a:lnTo>
                    <a:lnTo>
                      <a:pt x="1158" y="722"/>
                    </a:lnTo>
                    <a:lnTo>
                      <a:pt x="1162" y="718"/>
                    </a:lnTo>
                    <a:lnTo>
                      <a:pt x="1162" y="712"/>
                    </a:lnTo>
                    <a:lnTo>
                      <a:pt x="1168" y="712"/>
                    </a:lnTo>
                    <a:lnTo>
                      <a:pt x="1162" y="700"/>
                    </a:lnTo>
                    <a:lnTo>
                      <a:pt x="1154" y="708"/>
                    </a:lnTo>
                    <a:lnTo>
                      <a:pt x="1150" y="708"/>
                    </a:lnTo>
                    <a:lnTo>
                      <a:pt x="1142" y="708"/>
                    </a:lnTo>
                    <a:lnTo>
                      <a:pt x="1140" y="702"/>
                    </a:lnTo>
                    <a:lnTo>
                      <a:pt x="1134" y="702"/>
                    </a:lnTo>
                    <a:lnTo>
                      <a:pt x="1134" y="704"/>
                    </a:lnTo>
                    <a:lnTo>
                      <a:pt x="1132" y="704"/>
                    </a:lnTo>
                    <a:lnTo>
                      <a:pt x="1132" y="702"/>
                    </a:lnTo>
                    <a:lnTo>
                      <a:pt x="1128" y="700"/>
                    </a:lnTo>
                    <a:lnTo>
                      <a:pt x="1134" y="700"/>
                    </a:lnTo>
                    <a:lnTo>
                      <a:pt x="1134" y="698"/>
                    </a:lnTo>
                    <a:lnTo>
                      <a:pt x="1136" y="694"/>
                    </a:lnTo>
                    <a:lnTo>
                      <a:pt x="1122" y="692"/>
                    </a:lnTo>
                    <a:lnTo>
                      <a:pt x="1122" y="684"/>
                    </a:lnTo>
                    <a:lnTo>
                      <a:pt x="1122" y="682"/>
                    </a:lnTo>
                    <a:lnTo>
                      <a:pt x="1122" y="680"/>
                    </a:lnTo>
                    <a:lnTo>
                      <a:pt x="1124" y="680"/>
                    </a:lnTo>
                    <a:lnTo>
                      <a:pt x="1122" y="676"/>
                    </a:lnTo>
                    <a:lnTo>
                      <a:pt x="1118" y="676"/>
                    </a:lnTo>
                    <a:lnTo>
                      <a:pt x="1116" y="676"/>
                    </a:lnTo>
                    <a:lnTo>
                      <a:pt x="1118" y="676"/>
                    </a:lnTo>
                    <a:lnTo>
                      <a:pt x="1116" y="676"/>
                    </a:lnTo>
                    <a:lnTo>
                      <a:pt x="1118" y="672"/>
                    </a:lnTo>
                    <a:lnTo>
                      <a:pt x="1118" y="668"/>
                    </a:lnTo>
                    <a:lnTo>
                      <a:pt x="1122" y="664"/>
                    </a:lnTo>
                    <a:lnTo>
                      <a:pt x="1122" y="662"/>
                    </a:lnTo>
                    <a:lnTo>
                      <a:pt x="1122" y="658"/>
                    </a:lnTo>
                    <a:lnTo>
                      <a:pt x="1104" y="658"/>
                    </a:lnTo>
                    <a:lnTo>
                      <a:pt x="1098" y="650"/>
                    </a:lnTo>
                    <a:lnTo>
                      <a:pt x="1100" y="650"/>
                    </a:lnTo>
                    <a:lnTo>
                      <a:pt x="1104" y="648"/>
                    </a:lnTo>
                    <a:lnTo>
                      <a:pt x="1108" y="656"/>
                    </a:lnTo>
                    <a:lnTo>
                      <a:pt x="1110" y="654"/>
                    </a:lnTo>
                    <a:lnTo>
                      <a:pt x="1116" y="654"/>
                    </a:lnTo>
                    <a:lnTo>
                      <a:pt x="1116" y="648"/>
                    </a:lnTo>
                    <a:lnTo>
                      <a:pt x="1118" y="644"/>
                    </a:lnTo>
                    <a:lnTo>
                      <a:pt x="1124" y="644"/>
                    </a:lnTo>
                    <a:lnTo>
                      <a:pt x="1124" y="638"/>
                    </a:lnTo>
                    <a:lnTo>
                      <a:pt x="1124" y="632"/>
                    </a:lnTo>
                    <a:lnTo>
                      <a:pt x="1126" y="632"/>
                    </a:lnTo>
                    <a:lnTo>
                      <a:pt x="1128" y="630"/>
                    </a:lnTo>
                    <a:lnTo>
                      <a:pt x="1124" y="628"/>
                    </a:lnTo>
                    <a:lnTo>
                      <a:pt x="1122" y="622"/>
                    </a:lnTo>
                    <a:lnTo>
                      <a:pt x="1114" y="620"/>
                    </a:lnTo>
                    <a:lnTo>
                      <a:pt x="1106" y="620"/>
                    </a:lnTo>
                    <a:lnTo>
                      <a:pt x="1092" y="622"/>
                    </a:lnTo>
                    <a:lnTo>
                      <a:pt x="1086" y="628"/>
                    </a:lnTo>
                    <a:lnTo>
                      <a:pt x="1070" y="638"/>
                    </a:lnTo>
                    <a:lnTo>
                      <a:pt x="1058" y="648"/>
                    </a:lnTo>
                    <a:lnTo>
                      <a:pt x="1044" y="662"/>
                    </a:lnTo>
                    <a:lnTo>
                      <a:pt x="1034" y="674"/>
                    </a:lnTo>
                    <a:lnTo>
                      <a:pt x="1042" y="662"/>
                    </a:lnTo>
                    <a:lnTo>
                      <a:pt x="1046" y="650"/>
                    </a:lnTo>
                    <a:lnTo>
                      <a:pt x="1042" y="650"/>
                    </a:lnTo>
                    <a:lnTo>
                      <a:pt x="1042" y="648"/>
                    </a:lnTo>
                    <a:lnTo>
                      <a:pt x="1044" y="648"/>
                    </a:lnTo>
                    <a:lnTo>
                      <a:pt x="1050" y="646"/>
                    </a:lnTo>
                    <a:lnTo>
                      <a:pt x="1052" y="640"/>
                    </a:lnTo>
                    <a:lnTo>
                      <a:pt x="1058" y="632"/>
                    </a:lnTo>
                    <a:lnTo>
                      <a:pt x="1060" y="632"/>
                    </a:lnTo>
                    <a:lnTo>
                      <a:pt x="1064" y="632"/>
                    </a:lnTo>
                    <a:lnTo>
                      <a:pt x="1064" y="630"/>
                    </a:lnTo>
                    <a:lnTo>
                      <a:pt x="1064" y="626"/>
                    </a:lnTo>
                    <a:lnTo>
                      <a:pt x="1068" y="626"/>
                    </a:lnTo>
                    <a:lnTo>
                      <a:pt x="1070" y="626"/>
                    </a:lnTo>
                    <a:lnTo>
                      <a:pt x="1082" y="612"/>
                    </a:lnTo>
                    <a:lnTo>
                      <a:pt x="1086" y="608"/>
                    </a:lnTo>
                    <a:lnTo>
                      <a:pt x="1090" y="604"/>
                    </a:lnTo>
                    <a:lnTo>
                      <a:pt x="1092" y="602"/>
                    </a:lnTo>
                    <a:lnTo>
                      <a:pt x="1108" y="600"/>
                    </a:lnTo>
                    <a:lnTo>
                      <a:pt x="1122" y="600"/>
                    </a:lnTo>
                    <a:lnTo>
                      <a:pt x="1134" y="602"/>
                    </a:lnTo>
                    <a:lnTo>
                      <a:pt x="1142" y="602"/>
                    </a:lnTo>
                    <a:lnTo>
                      <a:pt x="1144" y="600"/>
                    </a:lnTo>
                    <a:lnTo>
                      <a:pt x="1146" y="596"/>
                    </a:lnTo>
                    <a:lnTo>
                      <a:pt x="1152" y="596"/>
                    </a:lnTo>
                    <a:lnTo>
                      <a:pt x="1154" y="600"/>
                    </a:lnTo>
                    <a:lnTo>
                      <a:pt x="1154" y="602"/>
                    </a:lnTo>
                    <a:lnTo>
                      <a:pt x="1158" y="602"/>
                    </a:lnTo>
                    <a:lnTo>
                      <a:pt x="1160" y="600"/>
                    </a:lnTo>
                    <a:lnTo>
                      <a:pt x="1160" y="596"/>
                    </a:lnTo>
                    <a:lnTo>
                      <a:pt x="1162" y="596"/>
                    </a:lnTo>
                    <a:lnTo>
                      <a:pt x="1168" y="604"/>
                    </a:lnTo>
                    <a:lnTo>
                      <a:pt x="1172" y="604"/>
                    </a:lnTo>
                    <a:lnTo>
                      <a:pt x="1172" y="600"/>
                    </a:lnTo>
                    <a:lnTo>
                      <a:pt x="1178" y="600"/>
                    </a:lnTo>
                    <a:lnTo>
                      <a:pt x="1180" y="600"/>
                    </a:lnTo>
                    <a:lnTo>
                      <a:pt x="1180" y="602"/>
                    </a:lnTo>
                    <a:lnTo>
                      <a:pt x="1186" y="602"/>
                    </a:lnTo>
                    <a:lnTo>
                      <a:pt x="1186" y="596"/>
                    </a:lnTo>
                    <a:lnTo>
                      <a:pt x="1190" y="596"/>
                    </a:lnTo>
                    <a:lnTo>
                      <a:pt x="1194" y="596"/>
                    </a:lnTo>
                    <a:lnTo>
                      <a:pt x="1196" y="594"/>
                    </a:lnTo>
                    <a:lnTo>
                      <a:pt x="1196" y="590"/>
                    </a:lnTo>
                    <a:lnTo>
                      <a:pt x="1204" y="590"/>
                    </a:lnTo>
                    <a:lnTo>
                      <a:pt x="1208" y="586"/>
                    </a:lnTo>
                    <a:lnTo>
                      <a:pt x="1206" y="580"/>
                    </a:lnTo>
                    <a:lnTo>
                      <a:pt x="1208" y="576"/>
                    </a:lnTo>
                    <a:lnTo>
                      <a:pt x="1208" y="572"/>
                    </a:lnTo>
                    <a:lnTo>
                      <a:pt x="1218" y="568"/>
                    </a:lnTo>
                    <a:lnTo>
                      <a:pt x="1230" y="566"/>
                    </a:lnTo>
                    <a:lnTo>
                      <a:pt x="1232" y="568"/>
                    </a:lnTo>
                    <a:lnTo>
                      <a:pt x="1234" y="568"/>
                    </a:lnTo>
                    <a:lnTo>
                      <a:pt x="1252" y="554"/>
                    </a:lnTo>
                    <a:lnTo>
                      <a:pt x="1250" y="530"/>
                    </a:lnTo>
                    <a:lnTo>
                      <a:pt x="1248" y="530"/>
                    </a:lnTo>
                    <a:lnTo>
                      <a:pt x="1244" y="532"/>
                    </a:lnTo>
                    <a:lnTo>
                      <a:pt x="1240" y="530"/>
                    </a:lnTo>
                    <a:lnTo>
                      <a:pt x="1234" y="526"/>
                    </a:lnTo>
                    <a:lnTo>
                      <a:pt x="1230" y="520"/>
                    </a:lnTo>
                    <a:lnTo>
                      <a:pt x="1218" y="520"/>
                    </a:lnTo>
                    <a:lnTo>
                      <a:pt x="1222" y="526"/>
                    </a:lnTo>
                    <a:lnTo>
                      <a:pt x="1208" y="528"/>
                    </a:lnTo>
                    <a:lnTo>
                      <a:pt x="1190" y="536"/>
                    </a:lnTo>
                    <a:lnTo>
                      <a:pt x="1190" y="540"/>
                    </a:lnTo>
                    <a:lnTo>
                      <a:pt x="1186" y="540"/>
                    </a:lnTo>
                    <a:lnTo>
                      <a:pt x="1182" y="538"/>
                    </a:lnTo>
                    <a:lnTo>
                      <a:pt x="1182" y="536"/>
                    </a:lnTo>
                    <a:lnTo>
                      <a:pt x="1182" y="532"/>
                    </a:lnTo>
                    <a:lnTo>
                      <a:pt x="1190" y="532"/>
                    </a:lnTo>
                    <a:lnTo>
                      <a:pt x="1196" y="532"/>
                    </a:lnTo>
                    <a:lnTo>
                      <a:pt x="1204" y="528"/>
                    </a:lnTo>
                    <a:lnTo>
                      <a:pt x="1208" y="520"/>
                    </a:lnTo>
                    <a:lnTo>
                      <a:pt x="1216" y="520"/>
                    </a:lnTo>
                    <a:lnTo>
                      <a:pt x="1224" y="518"/>
                    </a:lnTo>
                    <a:lnTo>
                      <a:pt x="1226" y="514"/>
                    </a:lnTo>
                    <a:lnTo>
                      <a:pt x="1230" y="510"/>
                    </a:lnTo>
                    <a:lnTo>
                      <a:pt x="1224" y="512"/>
                    </a:lnTo>
                    <a:lnTo>
                      <a:pt x="1222" y="508"/>
                    </a:lnTo>
                    <a:lnTo>
                      <a:pt x="1224" y="508"/>
                    </a:lnTo>
                    <a:lnTo>
                      <a:pt x="1222" y="504"/>
                    </a:lnTo>
                    <a:lnTo>
                      <a:pt x="1218" y="502"/>
                    </a:lnTo>
                    <a:lnTo>
                      <a:pt x="1218" y="504"/>
                    </a:lnTo>
                    <a:lnTo>
                      <a:pt x="1216" y="508"/>
                    </a:lnTo>
                    <a:lnTo>
                      <a:pt x="1214" y="508"/>
                    </a:lnTo>
                    <a:lnTo>
                      <a:pt x="1212" y="504"/>
                    </a:lnTo>
                    <a:lnTo>
                      <a:pt x="1208" y="504"/>
                    </a:lnTo>
                    <a:lnTo>
                      <a:pt x="1208" y="500"/>
                    </a:lnTo>
                    <a:lnTo>
                      <a:pt x="1208" y="496"/>
                    </a:lnTo>
                    <a:lnTo>
                      <a:pt x="1196" y="500"/>
                    </a:lnTo>
                    <a:lnTo>
                      <a:pt x="1182" y="496"/>
                    </a:lnTo>
                    <a:lnTo>
                      <a:pt x="1182" y="492"/>
                    </a:lnTo>
                    <a:lnTo>
                      <a:pt x="1182" y="490"/>
                    </a:lnTo>
                    <a:lnTo>
                      <a:pt x="1182" y="484"/>
                    </a:lnTo>
                    <a:lnTo>
                      <a:pt x="1180" y="484"/>
                    </a:lnTo>
                    <a:lnTo>
                      <a:pt x="1178" y="482"/>
                    </a:lnTo>
                    <a:lnTo>
                      <a:pt x="1172" y="478"/>
                    </a:lnTo>
                    <a:lnTo>
                      <a:pt x="1168" y="478"/>
                    </a:lnTo>
                    <a:lnTo>
                      <a:pt x="1162" y="466"/>
                    </a:lnTo>
                    <a:lnTo>
                      <a:pt x="1158" y="468"/>
                    </a:lnTo>
                    <a:lnTo>
                      <a:pt x="1160" y="460"/>
                    </a:lnTo>
                    <a:lnTo>
                      <a:pt x="1158" y="460"/>
                    </a:lnTo>
                    <a:lnTo>
                      <a:pt x="1158" y="458"/>
                    </a:lnTo>
                    <a:lnTo>
                      <a:pt x="1172" y="458"/>
                    </a:lnTo>
                    <a:lnTo>
                      <a:pt x="1172" y="450"/>
                    </a:lnTo>
                    <a:lnTo>
                      <a:pt x="1160" y="448"/>
                    </a:lnTo>
                    <a:lnTo>
                      <a:pt x="1160" y="442"/>
                    </a:lnTo>
                    <a:lnTo>
                      <a:pt x="1160" y="436"/>
                    </a:lnTo>
                    <a:lnTo>
                      <a:pt x="1158" y="436"/>
                    </a:lnTo>
                    <a:lnTo>
                      <a:pt x="1154" y="436"/>
                    </a:lnTo>
                    <a:lnTo>
                      <a:pt x="1152" y="432"/>
                    </a:lnTo>
                    <a:lnTo>
                      <a:pt x="1150" y="428"/>
                    </a:lnTo>
                    <a:lnTo>
                      <a:pt x="1152" y="420"/>
                    </a:lnTo>
                    <a:lnTo>
                      <a:pt x="1136" y="420"/>
                    </a:lnTo>
                    <a:lnTo>
                      <a:pt x="1146" y="414"/>
                    </a:lnTo>
                    <a:lnTo>
                      <a:pt x="1140" y="400"/>
                    </a:lnTo>
                    <a:lnTo>
                      <a:pt x="1132" y="400"/>
                    </a:lnTo>
                    <a:lnTo>
                      <a:pt x="1132" y="396"/>
                    </a:lnTo>
                    <a:lnTo>
                      <a:pt x="1128" y="396"/>
                    </a:lnTo>
                    <a:lnTo>
                      <a:pt x="1128" y="388"/>
                    </a:lnTo>
                    <a:lnTo>
                      <a:pt x="1128" y="378"/>
                    </a:lnTo>
                    <a:lnTo>
                      <a:pt x="1124" y="376"/>
                    </a:lnTo>
                    <a:lnTo>
                      <a:pt x="1126" y="370"/>
                    </a:lnTo>
                    <a:lnTo>
                      <a:pt x="1126" y="366"/>
                    </a:lnTo>
                    <a:lnTo>
                      <a:pt x="1122" y="366"/>
                    </a:lnTo>
                    <a:lnTo>
                      <a:pt x="1114" y="382"/>
                    </a:lnTo>
                    <a:lnTo>
                      <a:pt x="1108" y="396"/>
                    </a:lnTo>
                    <a:lnTo>
                      <a:pt x="1106" y="394"/>
                    </a:lnTo>
                    <a:lnTo>
                      <a:pt x="1106" y="388"/>
                    </a:lnTo>
                    <a:lnTo>
                      <a:pt x="1100" y="394"/>
                    </a:lnTo>
                    <a:lnTo>
                      <a:pt x="1100" y="400"/>
                    </a:lnTo>
                    <a:lnTo>
                      <a:pt x="1098" y="400"/>
                    </a:lnTo>
                    <a:lnTo>
                      <a:pt x="1096" y="396"/>
                    </a:lnTo>
                    <a:lnTo>
                      <a:pt x="1096" y="402"/>
                    </a:lnTo>
                    <a:lnTo>
                      <a:pt x="1092" y="406"/>
                    </a:lnTo>
                    <a:lnTo>
                      <a:pt x="1082" y="414"/>
                    </a:lnTo>
                    <a:lnTo>
                      <a:pt x="1072" y="404"/>
                    </a:lnTo>
                    <a:lnTo>
                      <a:pt x="1070" y="406"/>
                    </a:lnTo>
                    <a:lnTo>
                      <a:pt x="1070" y="410"/>
                    </a:lnTo>
                    <a:lnTo>
                      <a:pt x="1068" y="410"/>
                    </a:lnTo>
                    <a:lnTo>
                      <a:pt x="1064" y="396"/>
                    </a:lnTo>
                    <a:lnTo>
                      <a:pt x="1054" y="396"/>
                    </a:lnTo>
                    <a:lnTo>
                      <a:pt x="1044" y="394"/>
                    </a:lnTo>
                    <a:lnTo>
                      <a:pt x="1044" y="382"/>
                    </a:lnTo>
                    <a:lnTo>
                      <a:pt x="1042" y="368"/>
                    </a:lnTo>
                    <a:lnTo>
                      <a:pt x="1046" y="368"/>
                    </a:lnTo>
                    <a:lnTo>
                      <a:pt x="1050" y="366"/>
                    </a:lnTo>
                    <a:lnTo>
                      <a:pt x="1050" y="364"/>
                    </a:lnTo>
                    <a:lnTo>
                      <a:pt x="1046" y="364"/>
                    </a:lnTo>
                    <a:lnTo>
                      <a:pt x="1044" y="364"/>
                    </a:lnTo>
                    <a:lnTo>
                      <a:pt x="1052" y="348"/>
                    </a:lnTo>
                    <a:lnTo>
                      <a:pt x="1050" y="350"/>
                    </a:lnTo>
                    <a:lnTo>
                      <a:pt x="1046" y="352"/>
                    </a:lnTo>
                    <a:lnTo>
                      <a:pt x="1042" y="352"/>
                    </a:lnTo>
                    <a:lnTo>
                      <a:pt x="1034" y="350"/>
                    </a:lnTo>
                    <a:lnTo>
                      <a:pt x="1034" y="348"/>
                    </a:lnTo>
                    <a:lnTo>
                      <a:pt x="1036" y="346"/>
                    </a:lnTo>
                    <a:lnTo>
                      <a:pt x="1040" y="342"/>
                    </a:lnTo>
                    <a:lnTo>
                      <a:pt x="1034" y="340"/>
                    </a:lnTo>
                    <a:lnTo>
                      <a:pt x="1028" y="342"/>
                    </a:lnTo>
                    <a:lnTo>
                      <a:pt x="1022" y="342"/>
                    </a:lnTo>
                    <a:lnTo>
                      <a:pt x="1016" y="342"/>
                    </a:lnTo>
                    <a:lnTo>
                      <a:pt x="1016" y="334"/>
                    </a:lnTo>
                    <a:lnTo>
                      <a:pt x="1014" y="334"/>
                    </a:lnTo>
                    <a:lnTo>
                      <a:pt x="1014" y="330"/>
                    </a:lnTo>
                    <a:lnTo>
                      <a:pt x="1008" y="324"/>
                    </a:lnTo>
                    <a:lnTo>
                      <a:pt x="1004" y="320"/>
                    </a:lnTo>
                    <a:lnTo>
                      <a:pt x="990" y="312"/>
                    </a:lnTo>
                    <a:lnTo>
                      <a:pt x="982" y="314"/>
                    </a:lnTo>
                    <a:lnTo>
                      <a:pt x="978" y="322"/>
                    </a:lnTo>
                    <a:lnTo>
                      <a:pt x="972" y="322"/>
                    </a:lnTo>
                    <a:lnTo>
                      <a:pt x="964" y="322"/>
                    </a:lnTo>
                    <a:lnTo>
                      <a:pt x="964" y="324"/>
                    </a:lnTo>
                    <a:lnTo>
                      <a:pt x="960" y="328"/>
                    </a:lnTo>
                    <a:lnTo>
                      <a:pt x="954" y="324"/>
                    </a:lnTo>
                    <a:lnTo>
                      <a:pt x="942" y="322"/>
                    </a:lnTo>
                    <a:lnTo>
                      <a:pt x="932" y="322"/>
                    </a:lnTo>
                    <a:lnTo>
                      <a:pt x="926" y="324"/>
                    </a:lnTo>
                    <a:lnTo>
                      <a:pt x="924" y="330"/>
                    </a:lnTo>
                    <a:lnTo>
                      <a:pt x="932" y="332"/>
                    </a:lnTo>
                    <a:lnTo>
                      <a:pt x="932" y="338"/>
                    </a:lnTo>
                    <a:lnTo>
                      <a:pt x="928" y="338"/>
                    </a:lnTo>
                    <a:lnTo>
                      <a:pt x="928" y="340"/>
                    </a:lnTo>
                    <a:lnTo>
                      <a:pt x="928" y="342"/>
                    </a:lnTo>
                    <a:lnTo>
                      <a:pt x="924" y="352"/>
                    </a:lnTo>
                    <a:lnTo>
                      <a:pt x="922" y="352"/>
                    </a:lnTo>
                    <a:lnTo>
                      <a:pt x="924" y="358"/>
                    </a:lnTo>
                    <a:lnTo>
                      <a:pt x="928" y="358"/>
                    </a:lnTo>
                    <a:lnTo>
                      <a:pt x="928" y="368"/>
                    </a:lnTo>
                    <a:lnTo>
                      <a:pt x="928" y="370"/>
                    </a:lnTo>
                    <a:lnTo>
                      <a:pt x="934" y="376"/>
                    </a:lnTo>
                    <a:lnTo>
                      <a:pt x="934" y="378"/>
                    </a:lnTo>
                    <a:lnTo>
                      <a:pt x="934" y="382"/>
                    </a:lnTo>
                    <a:lnTo>
                      <a:pt x="932" y="378"/>
                    </a:lnTo>
                    <a:lnTo>
                      <a:pt x="928" y="384"/>
                    </a:lnTo>
                    <a:lnTo>
                      <a:pt x="924" y="382"/>
                    </a:lnTo>
                    <a:lnTo>
                      <a:pt x="926" y="386"/>
                    </a:lnTo>
                    <a:lnTo>
                      <a:pt x="928" y="388"/>
                    </a:lnTo>
                    <a:lnTo>
                      <a:pt x="928" y="394"/>
                    </a:lnTo>
                    <a:lnTo>
                      <a:pt x="922" y="394"/>
                    </a:lnTo>
                    <a:lnTo>
                      <a:pt x="914" y="396"/>
                    </a:lnTo>
                    <a:lnTo>
                      <a:pt x="914" y="410"/>
                    </a:lnTo>
                    <a:lnTo>
                      <a:pt x="922" y="412"/>
                    </a:lnTo>
                    <a:lnTo>
                      <a:pt x="928" y="414"/>
                    </a:lnTo>
                    <a:lnTo>
                      <a:pt x="932" y="418"/>
                    </a:lnTo>
                    <a:lnTo>
                      <a:pt x="934" y="424"/>
                    </a:lnTo>
                    <a:lnTo>
                      <a:pt x="934" y="432"/>
                    </a:lnTo>
                    <a:lnTo>
                      <a:pt x="936" y="438"/>
                    </a:lnTo>
                    <a:lnTo>
                      <a:pt x="942" y="440"/>
                    </a:lnTo>
                    <a:lnTo>
                      <a:pt x="946" y="446"/>
                    </a:lnTo>
                    <a:lnTo>
                      <a:pt x="944" y="454"/>
                    </a:lnTo>
                    <a:lnTo>
                      <a:pt x="942" y="466"/>
                    </a:lnTo>
                    <a:lnTo>
                      <a:pt x="942" y="464"/>
                    </a:lnTo>
                    <a:lnTo>
                      <a:pt x="946" y="464"/>
                    </a:lnTo>
                    <a:lnTo>
                      <a:pt x="946" y="466"/>
                    </a:lnTo>
                    <a:lnTo>
                      <a:pt x="946" y="472"/>
                    </a:lnTo>
                    <a:lnTo>
                      <a:pt x="944" y="472"/>
                    </a:lnTo>
                    <a:lnTo>
                      <a:pt x="942" y="472"/>
                    </a:lnTo>
                    <a:lnTo>
                      <a:pt x="934" y="484"/>
                    </a:lnTo>
                    <a:lnTo>
                      <a:pt x="922" y="496"/>
                    </a:lnTo>
                    <a:lnTo>
                      <a:pt x="906" y="504"/>
                    </a:lnTo>
                    <a:lnTo>
                      <a:pt x="914" y="540"/>
                    </a:lnTo>
                    <a:lnTo>
                      <a:pt x="914" y="558"/>
                    </a:lnTo>
                    <a:lnTo>
                      <a:pt x="910" y="574"/>
                    </a:lnTo>
                    <a:lnTo>
                      <a:pt x="904" y="574"/>
                    </a:lnTo>
                    <a:lnTo>
                      <a:pt x="900" y="580"/>
                    </a:lnTo>
                    <a:lnTo>
                      <a:pt x="898" y="582"/>
                    </a:lnTo>
                    <a:lnTo>
                      <a:pt x="896" y="582"/>
                    </a:lnTo>
                    <a:lnTo>
                      <a:pt x="888" y="580"/>
                    </a:lnTo>
                    <a:lnTo>
                      <a:pt x="872" y="564"/>
                    </a:lnTo>
                    <a:lnTo>
                      <a:pt x="872" y="558"/>
                    </a:lnTo>
                    <a:lnTo>
                      <a:pt x="872" y="556"/>
                    </a:lnTo>
                    <a:lnTo>
                      <a:pt x="872" y="554"/>
                    </a:lnTo>
                    <a:lnTo>
                      <a:pt x="862" y="548"/>
                    </a:lnTo>
                    <a:lnTo>
                      <a:pt x="862" y="544"/>
                    </a:lnTo>
                    <a:lnTo>
                      <a:pt x="862" y="536"/>
                    </a:lnTo>
                    <a:lnTo>
                      <a:pt x="860" y="536"/>
                    </a:lnTo>
                    <a:lnTo>
                      <a:pt x="860" y="532"/>
                    </a:lnTo>
                    <a:lnTo>
                      <a:pt x="862" y="530"/>
                    </a:lnTo>
                    <a:lnTo>
                      <a:pt x="860" y="526"/>
                    </a:lnTo>
                    <a:lnTo>
                      <a:pt x="862" y="526"/>
                    </a:lnTo>
                    <a:lnTo>
                      <a:pt x="862" y="522"/>
                    </a:lnTo>
                    <a:lnTo>
                      <a:pt x="864" y="510"/>
                    </a:lnTo>
                    <a:lnTo>
                      <a:pt x="862" y="508"/>
                    </a:lnTo>
                    <a:lnTo>
                      <a:pt x="862" y="504"/>
                    </a:lnTo>
                    <a:lnTo>
                      <a:pt x="862" y="502"/>
                    </a:lnTo>
                    <a:lnTo>
                      <a:pt x="864" y="502"/>
                    </a:lnTo>
                    <a:lnTo>
                      <a:pt x="862" y="496"/>
                    </a:lnTo>
                    <a:lnTo>
                      <a:pt x="854" y="494"/>
                    </a:lnTo>
                    <a:lnTo>
                      <a:pt x="844" y="494"/>
                    </a:lnTo>
                    <a:lnTo>
                      <a:pt x="836" y="494"/>
                    </a:lnTo>
                    <a:lnTo>
                      <a:pt x="826" y="494"/>
                    </a:lnTo>
                    <a:lnTo>
                      <a:pt x="818" y="490"/>
                    </a:lnTo>
                    <a:lnTo>
                      <a:pt x="810" y="484"/>
                    </a:lnTo>
                    <a:lnTo>
                      <a:pt x="788" y="476"/>
                    </a:lnTo>
                    <a:lnTo>
                      <a:pt x="784" y="474"/>
                    </a:lnTo>
                    <a:lnTo>
                      <a:pt x="784" y="468"/>
                    </a:lnTo>
                    <a:lnTo>
                      <a:pt x="784" y="464"/>
                    </a:lnTo>
                    <a:lnTo>
                      <a:pt x="782" y="460"/>
                    </a:lnTo>
                    <a:lnTo>
                      <a:pt x="778" y="458"/>
                    </a:lnTo>
                    <a:lnTo>
                      <a:pt x="772" y="458"/>
                    </a:lnTo>
                    <a:lnTo>
                      <a:pt x="760" y="448"/>
                    </a:lnTo>
                    <a:lnTo>
                      <a:pt x="752" y="448"/>
                    </a:lnTo>
                    <a:lnTo>
                      <a:pt x="746" y="446"/>
                    </a:lnTo>
                    <a:lnTo>
                      <a:pt x="742" y="442"/>
                    </a:lnTo>
                    <a:lnTo>
                      <a:pt x="736" y="440"/>
                    </a:lnTo>
                    <a:lnTo>
                      <a:pt x="728" y="442"/>
                    </a:lnTo>
                    <a:lnTo>
                      <a:pt x="718" y="448"/>
                    </a:lnTo>
                    <a:lnTo>
                      <a:pt x="710" y="428"/>
                    </a:lnTo>
                    <a:lnTo>
                      <a:pt x="702" y="404"/>
                    </a:lnTo>
                    <a:lnTo>
                      <a:pt x="692" y="404"/>
                    </a:lnTo>
                    <a:lnTo>
                      <a:pt x="688" y="406"/>
                    </a:lnTo>
                    <a:lnTo>
                      <a:pt x="682" y="404"/>
                    </a:lnTo>
                    <a:lnTo>
                      <a:pt x="680" y="396"/>
                    </a:lnTo>
                    <a:lnTo>
                      <a:pt x="674" y="392"/>
                    </a:lnTo>
                    <a:lnTo>
                      <a:pt x="678" y="374"/>
                    </a:lnTo>
                    <a:lnTo>
                      <a:pt x="684" y="368"/>
                    </a:lnTo>
                    <a:lnTo>
                      <a:pt x="682" y="366"/>
                    </a:lnTo>
                    <a:lnTo>
                      <a:pt x="682" y="364"/>
                    </a:lnTo>
                    <a:lnTo>
                      <a:pt x="680" y="360"/>
                    </a:lnTo>
                    <a:lnTo>
                      <a:pt x="682" y="360"/>
                    </a:lnTo>
                    <a:lnTo>
                      <a:pt x="688" y="360"/>
                    </a:lnTo>
                    <a:lnTo>
                      <a:pt x="688" y="352"/>
                    </a:lnTo>
                    <a:lnTo>
                      <a:pt x="688" y="348"/>
                    </a:lnTo>
                    <a:lnTo>
                      <a:pt x="692" y="346"/>
                    </a:lnTo>
                    <a:lnTo>
                      <a:pt x="696" y="342"/>
                    </a:lnTo>
                    <a:lnTo>
                      <a:pt x="698" y="340"/>
                    </a:lnTo>
                    <a:lnTo>
                      <a:pt x="698" y="338"/>
                    </a:lnTo>
                    <a:lnTo>
                      <a:pt x="702" y="338"/>
                    </a:lnTo>
                    <a:lnTo>
                      <a:pt x="706" y="338"/>
                    </a:lnTo>
                    <a:lnTo>
                      <a:pt x="706" y="332"/>
                    </a:lnTo>
                    <a:lnTo>
                      <a:pt x="706" y="324"/>
                    </a:lnTo>
                    <a:lnTo>
                      <a:pt x="710" y="324"/>
                    </a:lnTo>
                    <a:lnTo>
                      <a:pt x="710" y="322"/>
                    </a:lnTo>
                    <a:lnTo>
                      <a:pt x="714" y="324"/>
                    </a:lnTo>
                    <a:lnTo>
                      <a:pt x="716" y="324"/>
                    </a:lnTo>
                    <a:lnTo>
                      <a:pt x="718" y="324"/>
                    </a:lnTo>
                    <a:lnTo>
                      <a:pt x="718" y="322"/>
                    </a:lnTo>
                    <a:lnTo>
                      <a:pt x="716" y="320"/>
                    </a:lnTo>
                    <a:lnTo>
                      <a:pt x="724" y="314"/>
                    </a:lnTo>
                    <a:lnTo>
                      <a:pt x="720" y="314"/>
                    </a:lnTo>
                    <a:lnTo>
                      <a:pt x="718" y="314"/>
                    </a:lnTo>
                    <a:lnTo>
                      <a:pt x="718" y="312"/>
                    </a:lnTo>
                    <a:lnTo>
                      <a:pt x="724" y="312"/>
                    </a:lnTo>
                    <a:lnTo>
                      <a:pt x="726" y="314"/>
                    </a:lnTo>
                    <a:lnTo>
                      <a:pt x="728" y="314"/>
                    </a:lnTo>
                    <a:lnTo>
                      <a:pt x="734" y="314"/>
                    </a:lnTo>
                    <a:lnTo>
                      <a:pt x="742" y="310"/>
                    </a:lnTo>
                    <a:lnTo>
                      <a:pt x="742" y="304"/>
                    </a:lnTo>
                    <a:lnTo>
                      <a:pt x="744" y="302"/>
                    </a:lnTo>
                    <a:lnTo>
                      <a:pt x="736" y="296"/>
                    </a:lnTo>
                    <a:lnTo>
                      <a:pt x="736" y="292"/>
                    </a:lnTo>
                    <a:lnTo>
                      <a:pt x="742" y="294"/>
                    </a:lnTo>
                    <a:lnTo>
                      <a:pt x="746" y="294"/>
                    </a:lnTo>
                    <a:lnTo>
                      <a:pt x="750" y="276"/>
                    </a:lnTo>
                    <a:lnTo>
                      <a:pt x="756" y="276"/>
                    </a:lnTo>
                    <a:lnTo>
                      <a:pt x="756" y="274"/>
                    </a:lnTo>
                    <a:lnTo>
                      <a:pt x="760" y="274"/>
                    </a:lnTo>
                    <a:lnTo>
                      <a:pt x="768" y="274"/>
                    </a:lnTo>
                    <a:lnTo>
                      <a:pt x="770" y="276"/>
                    </a:lnTo>
                    <a:lnTo>
                      <a:pt x="772" y="276"/>
                    </a:lnTo>
                    <a:lnTo>
                      <a:pt x="782" y="274"/>
                    </a:lnTo>
                    <a:lnTo>
                      <a:pt x="784" y="270"/>
                    </a:lnTo>
                    <a:lnTo>
                      <a:pt x="790" y="270"/>
                    </a:lnTo>
                    <a:lnTo>
                      <a:pt x="788" y="266"/>
                    </a:lnTo>
                    <a:lnTo>
                      <a:pt x="788" y="260"/>
                    </a:lnTo>
                    <a:lnTo>
                      <a:pt x="790" y="260"/>
                    </a:lnTo>
                    <a:lnTo>
                      <a:pt x="790" y="256"/>
                    </a:lnTo>
                    <a:lnTo>
                      <a:pt x="792" y="258"/>
                    </a:lnTo>
                    <a:lnTo>
                      <a:pt x="792" y="256"/>
                    </a:lnTo>
                    <a:lnTo>
                      <a:pt x="790" y="252"/>
                    </a:lnTo>
                    <a:lnTo>
                      <a:pt x="744" y="250"/>
                    </a:lnTo>
                    <a:lnTo>
                      <a:pt x="754" y="244"/>
                    </a:lnTo>
                    <a:lnTo>
                      <a:pt x="756" y="238"/>
                    </a:lnTo>
                    <a:lnTo>
                      <a:pt x="760" y="238"/>
                    </a:lnTo>
                    <a:lnTo>
                      <a:pt x="760" y="240"/>
                    </a:lnTo>
                    <a:lnTo>
                      <a:pt x="772" y="240"/>
                    </a:lnTo>
                    <a:lnTo>
                      <a:pt x="782" y="242"/>
                    </a:lnTo>
                    <a:lnTo>
                      <a:pt x="788" y="244"/>
                    </a:lnTo>
                    <a:lnTo>
                      <a:pt x="798" y="252"/>
                    </a:lnTo>
                    <a:lnTo>
                      <a:pt x="798" y="248"/>
                    </a:lnTo>
                    <a:lnTo>
                      <a:pt x="798" y="244"/>
                    </a:lnTo>
                    <a:lnTo>
                      <a:pt x="806" y="240"/>
                    </a:lnTo>
                    <a:lnTo>
                      <a:pt x="800" y="224"/>
                    </a:lnTo>
                    <a:lnTo>
                      <a:pt x="814" y="222"/>
                    </a:lnTo>
                    <a:lnTo>
                      <a:pt x="816" y="224"/>
                    </a:lnTo>
                    <a:lnTo>
                      <a:pt x="818" y="230"/>
                    </a:lnTo>
                    <a:lnTo>
                      <a:pt x="824" y="232"/>
                    </a:lnTo>
                    <a:lnTo>
                      <a:pt x="828" y="234"/>
                    </a:lnTo>
                    <a:lnTo>
                      <a:pt x="836" y="232"/>
                    </a:lnTo>
                    <a:lnTo>
                      <a:pt x="836" y="226"/>
                    </a:lnTo>
                    <a:lnTo>
                      <a:pt x="828" y="224"/>
                    </a:lnTo>
                    <a:lnTo>
                      <a:pt x="828" y="222"/>
                    </a:lnTo>
                    <a:lnTo>
                      <a:pt x="832" y="222"/>
                    </a:lnTo>
                    <a:lnTo>
                      <a:pt x="834" y="220"/>
                    </a:lnTo>
                    <a:lnTo>
                      <a:pt x="836" y="220"/>
                    </a:lnTo>
                    <a:lnTo>
                      <a:pt x="836" y="222"/>
                    </a:lnTo>
                    <a:lnTo>
                      <a:pt x="844" y="226"/>
                    </a:lnTo>
                    <a:lnTo>
                      <a:pt x="850" y="222"/>
                    </a:lnTo>
                    <a:lnTo>
                      <a:pt x="854" y="216"/>
                    </a:lnTo>
                    <a:lnTo>
                      <a:pt x="856" y="216"/>
                    </a:lnTo>
                    <a:lnTo>
                      <a:pt x="860" y="216"/>
                    </a:lnTo>
                    <a:lnTo>
                      <a:pt x="862" y="212"/>
                    </a:lnTo>
                    <a:lnTo>
                      <a:pt x="874" y="206"/>
                    </a:lnTo>
                    <a:lnTo>
                      <a:pt x="888" y="204"/>
                    </a:lnTo>
                    <a:lnTo>
                      <a:pt x="888" y="196"/>
                    </a:lnTo>
                    <a:lnTo>
                      <a:pt x="888" y="192"/>
                    </a:lnTo>
                    <a:lnTo>
                      <a:pt x="880" y="188"/>
                    </a:lnTo>
                    <a:lnTo>
                      <a:pt x="872" y="184"/>
                    </a:lnTo>
                    <a:lnTo>
                      <a:pt x="868" y="178"/>
                    </a:lnTo>
                    <a:lnTo>
                      <a:pt x="868" y="174"/>
                    </a:lnTo>
                    <a:lnTo>
                      <a:pt x="868" y="168"/>
                    </a:lnTo>
                    <a:lnTo>
                      <a:pt x="870" y="168"/>
                    </a:lnTo>
                    <a:lnTo>
                      <a:pt x="870" y="166"/>
                    </a:lnTo>
                    <a:lnTo>
                      <a:pt x="872" y="166"/>
                    </a:lnTo>
                    <a:lnTo>
                      <a:pt x="874" y="162"/>
                    </a:lnTo>
                    <a:lnTo>
                      <a:pt x="878" y="160"/>
                    </a:lnTo>
                    <a:lnTo>
                      <a:pt x="872" y="160"/>
                    </a:lnTo>
                    <a:lnTo>
                      <a:pt x="870" y="160"/>
                    </a:lnTo>
                    <a:lnTo>
                      <a:pt x="872" y="156"/>
                    </a:lnTo>
                    <a:lnTo>
                      <a:pt x="878" y="148"/>
                    </a:lnTo>
                    <a:lnTo>
                      <a:pt x="878" y="144"/>
                    </a:lnTo>
                    <a:lnTo>
                      <a:pt x="878" y="142"/>
                    </a:lnTo>
                    <a:lnTo>
                      <a:pt x="878" y="140"/>
                    </a:lnTo>
                    <a:lnTo>
                      <a:pt x="872" y="142"/>
                    </a:lnTo>
                    <a:lnTo>
                      <a:pt x="870" y="144"/>
                    </a:lnTo>
                    <a:lnTo>
                      <a:pt x="868" y="142"/>
                    </a:lnTo>
                    <a:lnTo>
                      <a:pt x="862" y="142"/>
                    </a:lnTo>
                    <a:lnTo>
                      <a:pt x="860" y="126"/>
                    </a:lnTo>
                    <a:lnTo>
                      <a:pt x="838" y="126"/>
                    </a:lnTo>
                    <a:lnTo>
                      <a:pt x="820" y="124"/>
                    </a:lnTo>
                    <a:lnTo>
                      <a:pt x="826" y="140"/>
                    </a:lnTo>
                    <a:lnTo>
                      <a:pt x="832" y="152"/>
                    </a:lnTo>
                    <a:lnTo>
                      <a:pt x="828" y="156"/>
                    </a:lnTo>
                    <a:lnTo>
                      <a:pt x="828" y="158"/>
                    </a:lnTo>
                    <a:lnTo>
                      <a:pt x="820" y="158"/>
                    </a:lnTo>
                    <a:lnTo>
                      <a:pt x="818" y="176"/>
                    </a:lnTo>
                    <a:lnTo>
                      <a:pt x="814" y="176"/>
                    </a:lnTo>
                    <a:lnTo>
                      <a:pt x="806" y="192"/>
                    </a:lnTo>
                    <a:lnTo>
                      <a:pt x="802" y="196"/>
                    </a:lnTo>
                    <a:lnTo>
                      <a:pt x="798" y="204"/>
                    </a:lnTo>
                    <a:lnTo>
                      <a:pt x="800" y="204"/>
                    </a:lnTo>
                    <a:lnTo>
                      <a:pt x="798" y="204"/>
                    </a:lnTo>
                    <a:lnTo>
                      <a:pt x="790" y="204"/>
                    </a:lnTo>
                    <a:lnTo>
                      <a:pt x="788" y="198"/>
                    </a:lnTo>
                    <a:lnTo>
                      <a:pt x="784" y="192"/>
                    </a:lnTo>
                    <a:lnTo>
                      <a:pt x="782" y="188"/>
                    </a:lnTo>
                    <a:lnTo>
                      <a:pt x="778" y="186"/>
                    </a:lnTo>
                    <a:lnTo>
                      <a:pt x="774" y="180"/>
                    </a:lnTo>
                    <a:lnTo>
                      <a:pt x="772" y="176"/>
                    </a:lnTo>
                    <a:lnTo>
                      <a:pt x="774" y="170"/>
                    </a:lnTo>
                    <a:lnTo>
                      <a:pt x="778" y="166"/>
                    </a:lnTo>
                    <a:lnTo>
                      <a:pt x="782" y="152"/>
                    </a:lnTo>
                    <a:lnTo>
                      <a:pt x="784" y="152"/>
                    </a:lnTo>
                    <a:lnTo>
                      <a:pt x="784" y="150"/>
                    </a:lnTo>
                    <a:lnTo>
                      <a:pt x="782" y="150"/>
                    </a:lnTo>
                    <a:lnTo>
                      <a:pt x="780" y="144"/>
                    </a:lnTo>
                    <a:lnTo>
                      <a:pt x="778" y="138"/>
                    </a:lnTo>
                    <a:lnTo>
                      <a:pt x="764" y="142"/>
                    </a:lnTo>
                    <a:lnTo>
                      <a:pt x="762" y="166"/>
                    </a:lnTo>
                    <a:lnTo>
                      <a:pt x="756" y="166"/>
                    </a:lnTo>
                    <a:lnTo>
                      <a:pt x="754" y="168"/>
                    </a:lnTo>
                    <a:lnTo>
                      <a:pt x="754" y="170"/>
                    </a:lnTo>
                    <a:lnTo>
                      <a:pt x="754" y="174"/>
                    </a:lnTo>
                    <a:lnTo>
                      <a:pt x="750" y="174"/>
                    </a:lnTo>
                    <a:lnTo>
                      <a:pt x="750" y="170"/>
                    </a:lnTo>
                    <a:lnTo>
                      <a:pt x="752" y="168"/>
                    </a:lnTo>
                    <a:lnTo>
                      <a:pt x="746" y="160"/>
                    </a:lnTo>
                    <a:lnTo>
                      <a:pt x="746" y="152"/>
                    </a:lnTo>
                    <a:lnTo>
                      <a:pt x="744" y="148"/>
                    </a:lnTo>
                    <a:lnTo>
                      <a:pt x="742" y="142"/>
                    </a:lnTo>
                    <a:lnTo>
                      <a:pt x="738" y="140"/>
                    </a:lnTo>
                    <a:lnTo>
                      <a:pt x="734" y="140"/>
                    </a:lnTo>
                    <a:lnTo>
                      <a:pt x="724" y="138"/>
                    </a:lnTo>
                    <a:lnTo>
                      <a:pt x="718" y="130"/>
                    </a:lnTo>
                    <a:lnTo>
                      <a:pt x="728" y="116"/>
                    </a:lnTo>
                    <a:lnTo>
                      <a:pt x="732" y="116"/>
                    </a:lnTo>
                    <a:lnTo>
                      <a:pt x="728" y="114"/>
                    </a:lnTo>
                    <a:lnTo>
                      <a:pt x="724" y="114"/>
                    </a:lnTo>
                    <a:lnTo>
                      <a:pt x="720" y="116"/>
                    </a:lnTo>
                    <a:lnTo>
                      <a:pt x="718" y="116"/>
                    </a:lnTo>
                    <a:lnTo>
                      <a:pt x="720" y="112"/>
                    </a:lnTo>
                    <a:lnTo>
                      <a:pt x="720" y="106"/>
                    </a:lnTo>
                    <a:lnTo>
                      <a:pt x="736" y="112"/>
                    </a:lnTo>
                    <a:lnTo>
                      <a:pt x="736" y="106"/>
                    </a:lnTo>
                    <a:lnTo>
                      <a:pt x="736" y="104"/>
                    </a:lnTo>
                    <a:lnTo>
                      <a:pt x="734" y="104"/>
                    </a:lnTo>
                    <a:lnTo>
                      <a:pt x="732" y="104"/>
                    </a:lnTo>
                    <a:lnTo>
                      <a:pt x="732" y="98"/>
                    </a:lnTo>
                    <a:lnTo>
                      <a:pt x="720" y="98"/>
                    </a:lnTo>
                    <a:lnTo>
                      <a:pt x="716" y="88"/>
                    </a:lnTo>
                    <a:lnTo>
                      <a:pt x="708" y="86"/>
                    </a:lnTo>
                    <a:lnTo>
                      <a:pt x="700" y="84"/>
                    </a:lnTo>
                    <a:lnTo>
                      <a:pt x="700" y="80"/>
                    </a:lnTo>
                    <a:lnTo>
                      <a:pt x="688" y="76"/>
                    </a:lnTo>
                    <a:lnTo>
                      <a:pt x="688" y="70"/>
                    </a:lnTo>
                    <a:lnTo>
                      <a:pt x="684" y="72"/>
                    </a:lnTo>
                    <a:lnTo>
                      <a:pt x="688" y="60"/>
                    </a:lnTo>
                    <a:lnTo>
                      <a:pt x="692" y="60"/>
                    </a:lnTo>
                    <a:lnTo>
                      <a:pt x="692" y="54"/>
                    </a:lnTo>
                    <a:lnTo>
                      <a:pt x="692" y="52"/>
                    </a:lnTo>
                    <a:lnTo>
                      <a:pt x="690" y="52"/>
                    </a:lnTo>
                    <a:lnTo>
                      <a:pt x="688" y="48"/>
                    </a:lnTo>
                    <a:lnTo>
                      <a:pt x="692" y="44"/>
                    </a:lnTo>
                    <a:lnTo>
                      <a:pt x="708" y="42"/>
                    </a:lnTo>
                    <a:lnTo>
                      <a:pt x="718" y="40"/>
                    </a:lnTo>
                    <a:lnTo>
                      <a:pt x="726" y="40"/>
                    </a:lnTo>
                    <a:lnTo>
                      <a:pt x="734" y="36"/>
                    </a:lnTo>
                    <a:lnTo>
                      <a:pt x="736" y="32"/>
                    </a:lnTo>
                    <a:lnTo>
                      <a:pt x="742" y="24"/>
                    </a:lnTo>
                    <a:lnTo>
                      <a:pt x="746" y="12"/>
                    </a:lnTo>
                    <a:lnTo>
                      <a:pt x="736" y="8"/>
                    </a:lnTo>
                    <a:lnTo>
                      <a:pt x="726" y="8"/>
                    </a:lnTo>
                    <a:lnTo>
                      <a:pt x="718" y="12"/>
                    </a:lnTo>
                    <a:lnTo>
                      <a:pt x="718" y="6"/>
                    </a:lnTo>
                    <a:lnTo>
                      <a:pt x="708" y="0"/>
                    </a:lnTo>
                    <a:lnTo>
                      <a:pt x="700" y="0"/>
                    </a:lnTo>
                    <a:lnTo>
                      <a:pt x="692" y="0"/>
                    </a:lnTo>
                    <a:lnTo>
                      <a:pt x="690" y="6"/>
                    </a:lnTo>
                    <a:lnTo>
                      <a:pt x="672" y="6"/>
                    </a:lnTo>
                    <a:lnTo>
                      <a:pt x="672" y="12"/>
                    </a:lnTo>
                    <a:lnTo>
                      <a:pt x="666" y="14"/>
                    </a:lnTo>
                    <a:lnTo>
                      <a:pt x="670" y="34"/>
                    </a:lnTo>
                    <a:lnTo>
                      <a:pt x="678" y="44"/>
                    </a:lnTo>
                    <a:lnTo>
                      <a:pt x="674" y="44"/>
                    </a:lnTo>
                    <a:lnTo>
                      <a:pt x="672" y="48"/>
                    </a:lnTo>
                    <a:lnTo>
                      <a:pt x="680" y="52"/>
                    </a:lnTo>
                    <a:lnTo>
                      <a:pt x="680" y="66"/>
                    </a:lnTo>
                    <a:lnTo>
                      <a:pt x="678" y="68"/>
                    </a:lnTo>
                    <a:lnTo>
                      <a:pt x="674" y="70"/>
                    </a:lnTo>
                    <a:lnTo>
                      <a:pt x="670" y="72"/>
                    </a:lnTo>
                    <a:lnTo>
                      <a:pt x="670" y="76"/>
                    </a:lnTo>
                    <a:lnTo>
                      <a:pt x="670" y="80"/>
                    </a:lnTo>
                    <a:lnTo>
                      <a:pt x="674" y="80"/>
                    </a:lnTo>
                    <a:lnTo>
                      <a:pt x="674" y="84"/>
                    </a:lnTo>
                    <a:lnTo>
                      <a:pt x="670" y="84"/>
                    </a:lnTo>
                    <a:lnTo>
                      <a:pt x="666" y="80"/>
                    </a:lnTo>
                    <a:lnTo>
                      <a:pt x="662" y="94"/>
                    </a:lnTo>
                    <a:lnTo>
                      <a:pt x="660" y="102"/>
                    </a:lnTo>
                    <a:lnTo>
                      <a:pt x="664" y="106"/>
                    </a:lnTo>
                    <a:lnTo>
                      <a:pt x="656" y="106"/>
                    </a:lnTo>
                    <a:lnTo>
                      <a:pt x="656" y="108"/>
                    </a:lnTo>
                    <a:lnTo>
                      <a:pt x="654" y="112"/>
                    </a:lnTo>
                    <a:lnTo>
                      <a:pt x="666" y="122"/>
                    </a:lnTo>
                    <a:lnTo>
                      <a:pt x="664" y="124"/>
                    </a:lnTo>
                    <a:lnTo>
                      <a:pt x="662" y="126"/>
                    </a:lnTo>
                    <a:lnTo>
                      <a:pt x="664" y="130"/>
                    </a:lnTo>
                    <a:lnTo>
                      <a:pt x="670" y="130"/>
                    </a:lnTo>
                    <a:lnTo>
                      <a:pt x="670" y="132"/>
                    </a:lnTo>
                    <a:lnTo>
                      <a:pt x="672" y="132"/>
                    </a:lnTo>
                    <a:lnTo>
                      <a:pt x="672" y="126"/>
                    </a:lnTo>
                    <a:lnTo>
                      <a:pt x="672" y="122"/>
                    </a:lnTo>
                    <a:lnTo>
                      <a:pt x="678" y="122"/>
                    </a:lnTo>
                    <a:lnTo>
                      <a:pt x="680" y="122"/>
                    </a:lnTo>
                    <a:lnTo>
                      <a:pt x="688" y="132"/>
                    </a:lnTo>
                    <a:lnTo>
                      <a:pt x="692" y="134"/>
                    </a:lnTo>
                    <a:lnTo>
                      <a:pt x="700" y="132"/>
                    </a:lnTo>
                    <a:lnTo>
                      <a:pt x="710" y="126"/>
                    </a:lnTo>
                    <a:lnTo>
                      <a:pt x="710" y="132"/>
                    </a:lnTo>
                    <a:lnTo>
                      <a:pt x="702" y="132"/>
                    </a:lnTo>
                    <a:lnTo>
                      <a:pt x="700" y="140"/>
                    </a:lnTo>
                    <a:lnTo>
                      <a:pt x="702" y="144"/>
                    </a:lnTo>
                    <a:lnTo>
                      <a:pt x="696" y="142"/>
                    </a:lnTo>
                    <a:lnTo>
                      <a:pt x="688" y="142"/>
                    </a:lnTo>
                    <a:lnTo>
                      <a:pt x="684" y="160"/>
                    </a:lnTo>
                    <a:lnTo>
                      <a:pt x="692" y="158"/>
                    </a:lnTo>
                    <a:lnTo>
                      <a:pt x="698" y="158"/>
                    </a:lnTo>
                    <a:lnTo>
                      <a:pt x="698" y="160"/>
                    </a:lnTo>
                    <a:lnTo>
                      <a:pt x="698" y="162"/>
                    </a:lnTo>
                    <a:lnTo>
                      <a:pt x="700" y="166"/>
                    </a:lnTo>
                    <a:lnTo>
                      <a:pt x="692" y="166"/>
                    </a:lnTo>
                    <a:lnTo>
                      <a:pt x="688" y="168"/>
                    </a:lnTo>
                    <a:lnTo>
                      <a:pt x="678" y="176"/>
                    </a:lnTo>
                    <a:lnTo>
                      <a:pt x="670" y="186"/>
                    </a:lnTo>
                    <a:lnTo>
                      <a:pt x="666" y="192"/>
                    </a:lnTo>
                    <a:lnTo>
                      <a:pt x="664" y="196"/>
                    </a:lnTo>
                    <a:lnTo>
                      <a:pt x="666" y="202"/>
                    </a:lnTo>
                    <a:lnTo>
                      <a:pt x="672" y="204"/>
                    </a:lnTo>
                    <a:lnTo>
                      <a:pt x="672" y="206"/>
                    </a:lnTo>
                    <a:lnTo>
                      <a:pt x="670" y="210"/>
                    </a:lnTo>
                    <a:lnTo>
                      <a:pt x="660" y="204"/>
                    </a:lnTo>
                    <a:lnTo>
                      <a:pt x="654" y="196"/>
                    </a:lnTo>
                    <a:lnTo>
                      <a:pt x="652" y="192"/>
                    </a:lnTo>
                    <a:lnTo>
                      <a:pt x="648" y="170"/>
                    </a:lnTo>
                    <a:lnTo>
                      <a:pt x="646" y="174"/>
                    </a:lnTo>
                    <a:lnTo>
                      <a:pt x="646" y="176"/>
                    </a:lnTo>
                    <a:lnTo>
                      <a:pt x="644" y="176"/>
                    </a:lnTo>
                    <a:lnTo>
                      <a:pt x="630" y="162"/>
                    </a:lnTo>
                    <a:lnTo>
                      <a:pt x="626" y="170"/>
                    </a:lnTo>
                    <a:lnTo>
                      <a:pt x="626" y="178"/>
                    </a:lnTo>
                    <a:lnTo>
                      <a:pt x="628" y="184"/>
                    </a:lnTo>
                    <a:lnTo>
                      <a:pt x="616" y="186"/>
                    </a:lnTo>
                    <a:lnTo>
                      <a:pt x="608" y="186"/>
                    </a:lnTo>
                    <a:lnTo>
                      <a:pt x="600" y="186"/>
                    </a:lnTo>
                    <a:lnTo>
                      <a:pt x="598" y="180"/>
                    </a:lnTo>
                    <a:lnTo>
                      <a:pt x="592" y="180"/>
                    </a:lnTo>
                    <a:lnTo>
                      <a:pt x="588" y="184"/>
                    </a:lnTo>
                    <a:lnTo>
                      <a:pt x="584" y="188"/>
                    </a:lnTo>
                    <a:lnTo>
                      <a:pt x="580" y="188"/>
                    </a:lnTo>
                    <a:lnTo>
                      <a:pt x="578" y="186"/>
                    </a:lnTo>
                    <a:lnTo>
                      <a:pt x="570" y="184"/>
                    </a:lnTo>
                    <a:lnTo>
                      <a:pt x="566" y="184"/>
                    </a:lnTo>
                    <a:lnTo>
                      <a:pt x="562" y="184"/>
                    </a:lnTo>
                    <a:lnTo>
                      <a:pt x="556" y="178"/>
                    </a:lnTo>
                    <a:lnTo>
                      <a:pt x="552" y="174"/>
                    </a:lnTo>
                    <a:lnTo>
                      <a:pt x="548" y="176"/>
                    </a:lnTo>
                    <a:lnTo>
                      <a:pt x="544" y="178"/>
                    </a:lnTo>
                    <a:lnTo>
                      <a:pt x="544" y="176"/>
                    </a:lnTo>
                    <a:lnTo>
                      <a:pt x="544" y="178"/>
                    </a:lnTo>
                    <a:lnTo>
                      <a:pt x="538" y="178"/>
                    </a:lnTo>
                    <a:lnTo>
                      <a:pt x="538" y="176"/>
                    </a:lnTo>
                    <a:lnTo>
                      <a:pt x="542" y="174"/>
                    </a:lnTo>
                    <a:lnTo>
                      <a:pt x="542" y="170"/>
                    </a:lnTo>
                    <a:lnTo>
                      <a:pt x="534" y="168"/>
                    </a:lnTo>
                    <a:lnTo>
                      <a:pt x="530" y="170"/>
                    </a:lnTo>
                    <a:lnTo>
                      <a:pt x="528" y="174"/>
                    </a:lnTo>
                    <a:lnTo>
                      <a:pt x="520" y="152"/>
                    </a:lnTo>
                    <a:lnTo>
                      <a:pt x="480" y="156"/>
                    </a:lnTo>
                    <a:lnTo>
                      <a:pt x="474" y="176"/>
                    </a:lnTo>
                    <a:lnTo>
                      <a:pt x="480" y="174"/>
                    </a:lnTo>
                    <a:lnTo>
                      <a:pt x="480" y="176"/>
                    </a:lnTo>
                    <a:lnTo>
                      <a:pt x="484" y="176"/>
                    </a:lnTo>
                    <a:lnTo>
                      <a:pt x="482" y="168"/>
                    </a:lnTo>
                    <a:lnTo>
                      <a:pt x="484" y="168"/>
                    </a:lnTo>
                    <a:lnTo>
                      <a:pt x="488" y="170"/>
                    </a:lnTo>
                    <a:lnTo>
                      <a:pt x="492" y="170"/>
                    </a:lnTo>
                    <a:lnTo>
                      <a:pt x="494" y="166"/>
                    </a:lnTo>
                    <a:lnTo>
                      <a:pt x="500" y="166"/>
                    </a:lnTo>
                    <a:lnTo>
                      <a:pt x="508" y="168"/>
                    </a:lnTo>
                    <a:lnTo>
                      <a:pt x="476" y="186"/>
                    </a:lnTo>
                    <a:lnTo>
                      <a:pt x="482" y="196"/>
                    </a:lnTo>
                    <a:lnTo>
                      <a:pt x="482" y="198"/>
                    </a:lnTo>
                    <a:lnTo>
                      <a:pt x="480" y="202"/>
                    </a:lnTo>
                    <a:lnTo>
                      <a:pt x="480" y="204"/>
                    </a:lnTo>
                    <a:lnTo>
                      <a:pt x="482" y="204"/>
                    </a:lnTo>
                    <a:lnTo>
                      <a:pt x="484" y="206"/>
                    </a:lnTo>
                    <a:lnTo>
                      <a:pt x="488" y="206"/>
                    </a:lnTo>
                    <a:lnTo>
                      <a:pt x="488" y="210"/>
                    </a:lnTo>
                    <a:lnTo>
                      <a:pt x="484" y="210"/>
                    </a:lnTo>
                    <a:lnTo>
                      <a:pt x="482" y="210"/>
                    </a:lnTo>
                    <a:lnTo>
                      <a:pt x="480" y="216"/>
                    </a:lnTo>
                    <a:lnTo>
                      <a:pt x="474" y="212"/>
                    </a:lnTo>
                    <a:lnTo>
                      <a:pt x="472" y="198"/>
                    </a:lnTo>
                    <a:lnTo>
                      <a:pt x="470" y="194"/>
                    </a:lnTo>
                    <a:lnTo>
                      <a:pt x="470" y="196"/>
                    </a:lnTo>
                    <a:lnTo>
                      <a:pt x="466" y="204"/>
                    </a:lnTo>
                    <a:lnTo>
                      <a:pt x="462" y="186"/>
                    </a:lnTo>
                    <a:lnTo>
                      <a:pt x="454" y="186"/>
                    </a:lnTo>
                    <a:lnTo>
                      <a:pt x="452" y="180"/>
                    </a:lnTo>
                    <a:lnTo>
                      <a:pt x="448" y="176"/>
                    </a:lnTo>
                    <a:lnTo>
                      <a:pt x="438" y="186"/>
                    </a:lnTo>
                    <a:lnTo>
                      <a:pt x="436" y="186"/>
                    </a:lnTo>
                    <a:lnTo>
                      <a:pt x="436" y="184"/>
                    </a:lnTo>
                    <a:lnTo>
                      <a:pt x="426" y="184"/>
                    </a:lnTo>
                    <a:lnTo>
                      <a:pt x="416" y="186"/>
                    </a:lnTo>
                    <a:lnTo>
                      <a:pt x="402" y="192"/>
                    </a:lnTo>
                    <a:lnTo>
                      <a:pt x="390" y="188"/>
                    </a:lnTo>
                    <a:lnTo>
                      <a:pt x="388" y="186"/>
                    </a:lnTo>
                    <a:lnTo>
                      <a:pt x="388" y="180"/>
                    </a:lnTo>
                    <a:lnTo>
                      <a:pt x="388" y="178"/>
                    </a:lnTo>
                    <a:lnTo>
                      <a:pt x="390" y="176"/>
                    </a:lnTo>
                    <a:lnTo>
                      <a:pt x="390" y="174"/>
                    </a:lnTo>
                    <a:lnTo>
                      <a:pt x="388" y="170"/>
                    </a:lnTo>
                    <a:lnTo>
                      <a:pt x="402" y="170"/>
                    </a:lnTo>
                    <a:lnTo>
                      <a:pt x="392" y="160"/>
                    </a:lnTo>
                    <a:lnTo>
                      <a:pt x="384" y="152"/>
                    </a:lnTo>
                    <a:lnTo>
                      <a:pt x="376" y="152"/>
                    </a:lnTo>
                    <a:lnTo>
                      <a:pt x="374" y="156"/>
                    </a:lnTo>
                    <a:lnTo>
                      <a:pt x="372" y="160"/>
                    </a:lnTo>
                    <a:lnTo>
                      <a:pt x="364" y="160"/>
                    </a:lnTo>
                    <a:lnTo>
                      <a:pt x="352" y="152"/>
                    </a:lnTo>
                    <a:lnTo>
                      <a:pt x="344" y="152"/>
                    </a:lnTo>
                    <a:lnTo>
                      <a:pt x="336" y="150"/>
                    </a:lnTo>
                    <a:lnTo>
                      <a:pt x="336" y="148"/>
                    </a:lnTo>
                    <a:lnTo>
                      <a:pt x="336" y="144"/>
                    </a:lnTo>
                    <a:lnTo>
                      <a:pt x="330" y="144"/>
                    </a:lnTo>
                    <a:lnTo>
                      <a:pt x="330" y="148"/>
                    </a:lnTo>
                    <a:lnTo>
                      <a:pt x="328" y="148"/>
                    </a:lnTo>
                    <a:lnTo>
                      <a:pt x="322" y="142"/>
                    </a:lnTo>
                    <a:lnTo>
                      <a:pt x="302" y="132"/>
                    </a:lnTo>
                    <a:lnTo>
                      <a:pt x="290" y="130"/>
                    </a:lnTo>
                    <a:lnTo>
                      <a:pt x="282" y="126"/>
                    </a:lnTo>
                    <a:lnTo>
                      <a:pt x="276" y="130"/>
                    </a:lnTo>
                    <a:lnTo>
                      <a:pt x="276" y="132"/>
                    </a:lnTo>
                    <a:lnTo>
                      <a:pt x="264" y="140"/>
                    </a:lnTo>
                    <a:lnTo>
                      <a:pt x="258" y="116"/>
                    </a:lnTo>
                    <a:lnTo>
                      <a:pt x="256" y="120"/>
                    </a:lnTo>
                    <a:lnTo>
                      <a:pt x="254" y="122"/>
                    </a:lnTo>
                    <a:lnTo>
                      <a:pt x="256" y="124"/>
                    </a:lnTo>
                    <a:lnTo>
                      <a:pt x="254" y="130"/>
                    </a:lnTo>
                    <a:lnTo>
                      <a:pt x="252" y="142"/>
                    </a:lnTo>
                    <a:lnTo>
                      <a:pt x="248" y="142"/>
                    </a:lnTo>
                    <a:lnTo>
                      <a:pt x="234" y="132"/>
                    </a:lnTo>
                    <a:lnTo>
                      <a:pt x="222" y="120"/>
                    </a:lnTo>
                    <a:lnTo>
                      <a:pt x="222" y="116"/>
                    </a:lnTo>
                    <a:lnTo>
                      <a:pt x="218" y="116"/>
                    </a:lnTo>
                    <a:lnTo>
                      <a:pt x="218" y="114"/>
                    </a:lnTo>
                    <a:lnTo>
                      <a:pt x="204" y="104"/>
                    </a:lnTo>
                    <a:lnTo>
                      <a:pt x="194" y="94"/>
                    </a:lnTo>
                    <a:lnTo>
                      <a:pt x="192" y="104"/>
                    </a:lnTo>
                    <a:lnTo>
                      <a:pt x="194" y="104"/>
                    </a:lnTo>
                    <a:lnTo>
                      <a:pt x="194" y="106"/>
                    </a:lnTo>
                    <a:lnTo>
                      <a:pt x="192" y="108"/>
                    </a:lnTo>
                    <a:lnTo>
                      <a:pt x="184" y="124"/>
                    </a:lnTo>
                    <a:lnTo>
                      <a:pt x="182" y="124"/>
                    </a:lnTo>
                    <a:lnTo>
                      <a:pt x="176" y="122"/>
                    </a:lnTo>
                    <a:lnTo>
                      <a:pt x="168" y="124"/>
                    </a:lnTo>
                    <a:lnTo>
                      <a:pt x="166" y="130"/>
                    </a:lnTo>
                    <a:lnTo>
                      <a:pt x="162" y="142"/>
                    </a:lnTo>
                    <a:lnTo>
                      <a:pt x="158" y="140"/>
                    </a:lnTo>
                    <a:lnTo>
                      <a:pt x="158" y="138"/>
                    </a:lnTo>
                    <a:lnTo>
                      <a:pt x="150" y="142"/>
                    </a:lnTo>
                    <a:lnTo>
                      <a:pt x="150" y="138"/>
                    </a:lnTo>
                    <a:lnTo>
                      <a:pt x="144" y="142"/>
                    </a:lnTo>
                    <a:lnTo>
                      <a:pt x="138" y="144"/>
                    </a:lnTo>
                    <a:lnTo>
                      <a:pt x="132" y="158"/>
                    </a:lnTo>
                    <a:lnTo>
                      <a:pt x="128" y="160"/>
                    </a:lnTo>
                    <a:lnTo>
                      <a:pt x="126" y="160"/>
                    </a:lnTo>
                    <a:lnTo>
                      <a:pt x="122" y="158"/>
                    </a:lnTo>
                    <a:lnTo>
                      <a:pt x="126" y="158"/>
                    </a:lnTo>
                    <a:lnTo>
                      <a:pt x="122" y="158"/>
                    </a:lnTo>
                    <a:lnTo>
                      <a:pt x="138" y="132"/>
                    </a:lnTo>
                    <a:lnTo>
                      <a:pt x="144" y="130"/>
                    </a:lnTo>
                    <a:lnTo>
                      <a:pt x="148" y="126"/>
                    </a:lnTo>
                    <a:lnTo>
                      <a:pt x="156" y="126"/>
                    </a:lnTo>
                    <a:lnTo>
                      <a:pt x="162" y="124"/>
                    </a:lnTo>
                    <a:lnTo>
                      <a:pt x="172" y="116"/>
                    </a:lnTo>
                    <a:lnTo>
                      <a:pt x="174" y="114"/>
                    </a:lnTo>
                    <a:lnTo>
                      <a:pt x="166" y="112"/>
                    </a:lnTo>
                    <a:lnTo>
                      <a:pt x="156" y="112"/>
                    </a:lnTo>
                    <a:lnTo>
                      <a:pt x="150" y="124"/>
                    </a:lnTo>
                    <a:lnTo>
                      <a:pt x="144" y="120"/>
                    </a:lnTo>
                    <a:lnTo>
                      <a:pt x="126" y="126"/>
                    </a:lnTo>
                    <a:lnTo>
                      <a:pt x="122" y="132"/>
                    </a:lnTo>
                    <a:lnTo>
                      <a:pt x="122" y="134"/>
                    </a:lnTo>
                    <a:lnTo>
                      <a:pt x="112" y="138"/>
                    </a:lnTo>
                    <a:lnTo>
                      <a:pt x="112" y="132"/>
                    </a:lnTo>
                    <a:lnTo>
                      <a:pt x="108" y="130"/>
                    </a:lnTo>
                    <a:lnTo>
                      <a:pt x="104" y="126"/>
                    </a:lnTo>
                    <a:lnTo>
                      <a:pt x="102" y="134"/>
                    </a:lnTo>
                    <a:lnTo>
                      <a:pt x="102" y="140"/>
                    </a:lnTo>
                    <a:lnTo>
                      <a:pt x="100" y="140"/>
                    </a:lnTo>
                    <a:lnTo>
                      <a:pt x="100" y="138"/>
                    </a:lnTo>
                    <a:lnTo>
                      <a:pt x="94" y="138"/>
                    </a:lnTo>
                    <a:lnTo>
                      <a:pt x="94" y="140"/>
                    </a:lnTo>
                    <a:lnTo>
                      <a:pt x="94" y="142"/>
                    </a:lnTo>
                    <a:lnTo>
                      <a:pt x="94" y="144"/>
                    </a:lnTo>
                    <a:lnTo>
                      <a:pt x="90" y="144"/>
                    </a:lnTo>
                    <a:lnTo>
                      <a:pt x="82" y="142"/>
                    </a:lnTo>
                    <a:lnTo>
                      <a:pt x="82" y="144"/>
                    </a:lnTo>
                    <a:lnTo>
                      <a:pt x="84" y="148"/>
                    </a:lnTo>
                    <a:lnTo>
                      <a:pt x="84" y="150"/>
                    </a:lnTo>
                    <a:lnTo>
                      <a:pt x="90" y="150"/>
                    </a:lnTo>
                    <a:lnTo>
                      <a:pt x="90" y="152"/>
                    </a:lnTo>
                    <a:lnTo>
                      <a:pt x="90" y="156"/>
                    </a:lnTo>
                    <a:lnTo>
                      <a:pt x="86" y="156"/>
                    </a:lnTo>
                    <a:lnTo>
                      <a:pt x="84" y="156"/>
                    </a:lnTo>
                    <a:lnTo>
                      <a:pt x="82" y="150"/>
                    </a:lnTo>
                    <a:lnTo>
                      <a:pt x="76" y="148"/>
                    </a:lnTo>
                    <a:lnTo>
                      <a:pt x="72" y="148"/>
                    </a:lnTo>
                    <a:lnTo>
                      <a:pt x="68" y="142"/>
                    </a:lnTo>
                    <a:lnTo>
                      <a:pt x="50" y="138"/>
                    </a:lnTo>
                    <a:lnTo>
                      <a:pt x="44" y="132"/>
                    </a:lnTo>
                    <a:lnTo>
                      <a:pt x="38" y="130"/>
                    </a:lnTo>
                    <a:lnTo>
                      <a:pt x="36" y="124"/>
                    </a:lnTo>
                    <a:lnTo>
                      <a:pt x="28" y="124"/>
                    </a:lnTo>
                    <a:lnTo>
                      <a:pt x="26" y="124"/>
                    </a:lnTo>
                    <a:lnTo>
                      <a:pt x="20" y="126"/>
                    </a:lnTo>
                    <a:lnTo>
                      <a:pt x="14" y="126"/>
                    </a:lnTo>
                    <a:lnTo>
                      <a:pt x="8" y="124"/>
                    </a:lnTo>
                    <a:lnTo>
                      <a:pt x="0" y="122"/>
                    </a:lnTo>
                    <a:lnTo>
                      <a:pt x="8" y="358"/>
                    </a:lnTo>
                    <a:lnTo>
                      <a:pt x="12" y="356"/>
                    </a:lnTo>
                    <a:lnTo>
                      <a:pt x="14" y="356"/>
                    </a:lnTo>
                    <a:lnTo>
                      <a:pt x="20" y="356"/>
                    </a:lnTo>
                    <a:lnTo>
                      <a:pt x="26" y="358"/>
                    </a:lnTo>
                    <a:lnTo>
                      <a:pt x="28" y="360"/>
                    </a:lnTo>
                    <a:lnTo>
                      <a:pt x="30" y="358"/>
                    </a:lnTo>
                    <a:lnTo>
                      <a:pt x="36" y="356"/>
                    </a:lnTo>
                    <a:lnTo>
                      <a:pt x="36" y="364"/>
                    </a:lnTo>
                    <a:lnTo>
                      <a:pt x="40" y="374"/>
                    </a:lnTo>
                    <a:lnTo>
                      <a:pt x="46" y="378"/>
                    </a:lnTo>
                    <a:lnTo>
                      <a:pt x="50" y="382"/>
                    </a:lnTo>
                    <a:lnTo>
                      <a:pt x="56" y="386"/>
                    </a:lnTo>
                    <a:lnTo>
                      <a:pt x="58" y="388"/>
                    </a:lnTo>
                    <a:lnTo>
                      <a:pt x="62" y="394"/>
                    </a:lnTo>
                    <a:lnTo>
                      <a:pt x="62" y="396"/>
                    </a:lnTo>
                    <a:lnTo>
                      <a:pt x="66" y="394"/>
                    </a:lnTo>
                    <a:lnTo>
                      <a:pt x="74" y="392"/>
                    </a:lnTo>
                    <a:lnTo>
                      <a:pt x="76" y="388"/>
                    </a:lnTo>
                    <a:lnTo>
                      <a:pt x="80" y="386"/>
                    </a:lnTo>
                    <a:lnTo>
                      <a:pt x="80" y="384"/>
                    </a:lnTo>
                    <a:lnTo>
                      <a:pt x="80" y="382"/>
                    </a:lnTo>
                    <a:lnTo>
                      <a:pt x="80" y="378"/>
                    </a:lnTo>
                    <a:lnTo>
                      <a:pt x="86" y="376"/>
                    </a:lnTo>
                    <a:lnTo>
                      <a:pt x="90" y="376"/>
                    </a:lnTo>
                    <a:lnTo>
                      <a:pt x="92" y="378"/>
                    </a:lnTo>
                    <a:lnTo>
                      <a:pt x="98" y="382"/>
                    </a:lnTo>
                    <a:lnTo>
                      <a:pt x="100" y="382"/>
                    </a:lnTo>
                    <a:lnTo>
                      <a:pt x="102" y="384"/>
                    </a:lnTo>
                    <a:lnTo>
                      <a:pt x="104" y="386"/>
                    </a:lnTo>
                    <a:lnTo>
                      <a:pt x="104" y="392"/>
                    </a:lnTo>
                    <a:lnTo>
                      <a:pt x="108" y="394"/>
                    </a:lnTo>
                    <a:lnTo>
                      <a:pt x="110" y="394"/>
                    </a:lnTo>
                    <a:lnTo>
                      <a:pt x="116" y="396"/>
                    </a:lnTo>
                    <a:lnTo>
                      <a:pt x="118" y="400"/>
                    </a:lnTo>
                    <a:lnTo>
                      <a:pt x="122" y="406"/>
                    </a:lnTo>
                    <a:lnTo>
                      <a:pt x="144" y="428"/>
                    </a:lnTo>
                    <a:lnTo>
                      <a:pt x="146" y="436"/>
                    </a:lnTo>
                    <a:lnTo>
                      <a:pt x="148" y="440"/>
                    </a:lnTo>
                    <a:lnTo>
                      <a:pt x="150" y="442"/>
                    </a:lnTo>
                    <a:lnTo>
                      <a:pt x="156" y="446"/>
                    </a:lnTo>
                    <a:lnTo>
                      <a:pt x="156" y="450"/>
                    </a:lnTo>
                    <a:lnTo>
                      <a:pt x="156" y="456"/>
                    </a:lnTo>
                    <a:lnTo>
                      <a:pt x="162" y="458"/>
                    </a:lnTo>
                    <a:lnTo>
                      <a:pt x="172" y="464"/>
                    </a:lnTo>
                    <a:lnTo>
                      <a:pt x="176" y="466"/>
                    </a:lnTo>
                    <a:lnTo>
                      <a:pt x="176" y="468"/>
                    </a:lnTo>
                    <a:lnTo>
                      <a:pt x="180" y="472"/>
                    </a:lnTo>
                    <a:lnTo>
                      <a:pt x="180" y="474"/>
                    </a:lnTo>
                    <a:lnTo>
                      <a:pt x="182" y="474"/>
                    </a:lnTo>
                    <a:lnTo>
                      <a:pt x="182" y="472"/>
                    </a:lnTo>
                    <a:lnTo>
                      <a:pt x="184" y="472"/>
                    </a:lnTo>
                    <a:lnTo>
                      <a:pt x="186" y="474"/>
                    </a:lnTo>
                    <a:lnTo>
                      <a:pt x="186" y="478"/>
                    </a:lnTo>
                    <a:lnTo>
                      <a:pt x="186" y="482"/>
                    </a:lnTo>
                    <a:lnTo>
                      <a:pt x="190" y="482"/>
                    </a:lnTo>
                    <a:lnTo>
                      <a:pt x="186" y="484"/>
                    </a:lnTo>
                    <a:lnTo>
                      <a:pt x="186" y="486"/>
                    </a:lnTo>
                    <a:lnTo>
                      <a:pt x="186" y="490"/>
                    </a:lnTo>
                    <a:lnTo>
                      <a:pt x="186" y="492"/>
                    </a:lnTo>
                    <a:lnTo>
                      <a:pt x="186" y="494"/>
                    </a:lnTo>
                    <a:lnTo>
                      <a:pt x="182" y="500"/>
                    </a:lnTo>
                    <a:lnTo>
                      <a:pt x="182" y="502"/>
                    </a:lnTo>
                    <a:lnTo>
                      <a:pt x="176" y="510"/>
                    </a:lnTo>
                    <a:lnTo>
                      <a:pt x="174" y="510"/>
                    </a:lnTo>
                    <a:lnTo>
                      <a:pt x="174" y="512"/>
                    </a:lnTo>
                    <a:lnTo>
                      <a:pt x="174" y="514"/>
                    </a:lnTo>
                    <a:lnTo>
                      <a:pt x="172" y="514"/>
                    </a:lnTo>
                    <a:lnTo>
                      <a:pt x="172" y="518"/>
                    </a:lnTo>
                    <a:lnTo>
                      <a:pt x="168" y="520"/>
                    </a:lnTo>
                    <a:lnTo>
                      <a:pt x="176" y="522"/>
                    </a:lnTo>
                    <a:lnTo>
                      <a:pt x="176" y="540"/>
                    </a:lnTo>
                    <a:lnTo>
                      <a:pt x="182" y="546"/>
                    </a:lnTo>
                    <a:lnTo>
                      <a:pt x="180" y="548"/>
                    </a:lnTo>
                    <a:lnTo>
                      <a:pt x="184" y="548"/>
                    </a:lnTo>
                    <a:lnTo>
                      <a:pt x="186" y="546"/>
                    </a:lnTo>
                    <a:lnTo>
                      <a:pt x="186" y="544"/>
                    </a:lnTo>
                    <a:lnTo>
                      <a:pt x="184" y="544"/>
                    </a:lnTo>
                    <a:lnTo>
                      <a:pt x="184" y="540"/>
                    </a:lnTo>
                    <a:lnTo>
                      <a:pt x="190" y="540"/>
                    </a:lnTo>
                    <a:lnTo>
                      <a:pt x="194" y="538"/>
                    </a:lnTo>
                    <a:lnTo>
                      <a:pt x="192" y="550"/>
                    </a:lnTo>
                    <a:lnTo>
                      <a:pt x="186" y="550"/>
                    </a:lnTo>
                    <a:lnTo>
                      <a:pt x="186" y="554"/>
                    </a:lnTo>
                    <a:lnTo>
                      <a:pt x="190" y="556"/>
                    </a:lnTo>
                    <a:lnTo>
                      <a:pt x="192" y="558"/>
                    </a:lnTo>
                    <a:lnTo>
                      <a:pt x="192" y="564"/>
                    </a:lnTo>
                    <a:lnTo>
                      <a:pt x="194" y="564"/>
                    </a:lnTo>
                    <a:lnTo>
                      <a:pt x="194" y="558"/>
                    </a:lnTo>
                    <a:lnTo>
                      <a:pt x="210" y="568"/>
                    </a:lnTo>
                    <a:lnTo>
                      <a:pt x="210" y="594"/>
                    </a:lnTo>
                    <a:lnTo>
                      <a:pt x="200" y="594"/>
                    </a:lnTo>
                    <a:lnTo>
                      <a:pt x="202" y="604"/>
                    </a:lnTo>
                    <a:lnTo>
                      <a:pt x="204" y="612"/>
                    </a:lnTo>
                    <a:lnTo>
                      <a:pt x="216" y="612"/>
                    </a:lnTo>
                    <a:lnTo>
                      <a:pt x="220" y="610"/>
                    </a:lnTo>
                    <a:lnTo>
                      <a:pt x="228" y="612"/>
                    </a:lnTo>
                    <a:lnTo>
                      <a:pt x="228" y="620"/>
                    </a:lnTo>
                    <a:lnTo>
                      <a:pt x="226" y="622"/>
                    </a:lnTo>
                    <a:lnTo>
                      <a:pt x="230" y="620"/>
                    </a:lnTo>
                    <a:lnTo>
                      <a:pt x="234" y="620"/>
                    </a:lnTo>
                    <a:lnTo>
                      <a:pt x="240" y="626"/>
                    </a:lnTo>
                    <a:lnTo>
                      <a:pt x="248" y="630"/>
                    </a:lnTo>
                    <a:lnTo>
                      <a:pt x="248" y="628"/>
                    </a:lnTo>
                    <a:lnTo>
                      <a:pt x="252" y="632"/>
                    </a:lnTo>
                    <a:lnTo>
                      <a:pt x="252" y="636"/>
                    </a:lnTo>
                    <a:lnTo>
                      <a:pt x="252" y="638"/>
                    </a:lnTo>
                    <a:lnTo>
                      <a:pt x="254" y="640"/>
                    </a:lnTo>
                    <a:lnTo>
                      <a:pt x="262" y="644"/>
                    </a:lnTo>
                    <a:lnTo>
                      <a:pt x="266" y="646"/>
                    </a:lnTo>
                    <a:lnTo>
                      <a:pt x="280" y="644"/>
                    </a:lnTo>
                    <a:lnTo>
                      <a:pt x="282" y="644"/>
                    </a:lnTo>
                    <a:lnTo>
                      <a:pt x="266" y="622"/>
                    </a:lnTo>
                    <a:lnTo>
                      <a:pt x="258" y="620"/>
                    </a:lnTo>
                    <a:lnTo>
                      <a:pt x="248" y="618"/>
                    </a:lnTo>
                    <a:lnTo>
                      <a:pt x="244" y="608"/>
                    </a:lnTo>
                    <a:lnTo>
                      <a:pt x="246" y="604"/>
                    </a:lnTo>
                    <a:lnTo>
                      <a:pt x="230" y="602"/>
                    </a:lnTo>
                    <a:lnTo>
                      <a:pt x="246" y="600"/>
                    </a:lnTo>
                    <a:lnTo>
                      <a:pt x="244" y="600"/>
                    </a:lnTo>
                    <a:lnTo>
                      <a:pt x="246" y="596"/>
                    </a:lnTo>
                    <a:lnTo>
                      <a:pt x="248" y="594"/>
                    </a:lnTo>
                    <a:lnTo>
                      <a:pt x="254" y="604"/>
                    </a:lnTo>
                    <a:lnTo>
                      <a:pt x="264" y="608"/>
                    </a:lnTo>
                    <a:lnTo>
                      <a:pt x="266" y="612"/>
                    </a:lnTo>
                    <a:lnTo>
                      <a:pt x="264" y="614"/>
                    </a:lnTo>
                    <a:lnTo>
                      <a:pt x="264" y="618"/>
                    </a:lnTo>
                    <a:lnTo>
                      <a:pt x="270" y="618"/>
                    </a:lnTo>
                    <a:lnTo>
                      <a:pt x="270" y="614"/>
                    </a:lnTo>
                    <a:lnTo>
                      <a:pt x="274" y="612"/>
                    </a:lnTo>
                    <a:lnTo>
                      <a:pt x="274" y="614"/>
                    </a:lnTo>
                    <a:lnTo>
                      <a:pt x="274" y="618"/>
                    </a:lnTo>
                    <a:lnTo>
                      <a:pt x="272" y="620"/>
                    </a:lnTo>
                    <a:lnTo>
                      <a:pt x="280" y="626"/>
                    </a:lnTo>
                    <a:lnTo>
                      <a:pt x="282" y="628"/>
                    </a:lnTo>
                    <a:lnTo>
                      <a:pt x="284" y="630"/>
                    </a:lnTo>
                    <a:lnTo>
                      <a:pt x="680" y="632"/>
                    </a:lnTo>
                    <a:lnTo>
                      <a:pt x="680" y="628"/>
                    </a:lnTo>
                    <a:lnTo>
                      <a:pt x="680" y="626"/>
                    </a:lnTo>
                    <a:lnTo>
                      <a:pt x="682" y="626"/>
                    </a:lnTo>
                    <a:lnTo>
                      <a:pt x="684" y="628"/>
                    </a:lnTo>
                    <a:lnTo>
                      <a:pt x="688" y="632"/>
                    </a:lnTo>
                    <a:lnTo>
                      <a:pt x="688" y="638"/>
                    </a:lnTo>
                    <a:lnTo>
                      <a:pt x="690" y="640"/>
                    </a:lnTo>
                    <a:lnTo>
                      <a:pt x="696" y="640"/>
                    </a:lnTo>
                    <a:lnTo>
                      <a:pt x="702" y="644"/>
                    </a:lnTo>
                    <a:lnTo>
                      <a:pt x="706" y="644"/>
                    </a:lnTo>
                    <a:lnTo>
                      <a:pt x="708" y="638"/>
                    </a:lnTo>
                    <a:lnTo>
                      <a:pt x="714" y="638"/>
                    </a:lnTo>
                    <a:lnTo>
                      <a:pt x="718" y="644"/>
                    </a:lnTo>
                    <a:lnTo>
                      <a:pt x="724" y="646"/>
                    </a:lnTo>
                    <a:lnTo>
                      <a:pt x="734" y="646"/>
                    </a:lnTo>
                    <a:lnTo>
                      <a:pt x="742" y="646"/>
                    </a:lnTo>
                    <a:lnTo>
                      <a:pt x="746" y="646"/>
                    </a:lnTo>
                    <a:lnTo>
                      <a:pt x="750" y="648"/>
                    </a:lnTo>
                    <a:lnTo>
                      <a:pt x="752" y="650"/>
                    </a:lnTo>
                    <a:lnTo>
                      <a:pt x="756" y="650"/>
                    </a:lnTo>
                    <a:lnTo>
                      <a:pt x="760" y="650"/>
                    </a:lnTo>
                    <a:lnTo>
                      <a:pt x="760" y="650"/>
                    </a:lnTo>
                    <a:lnTo>
                      <a:pt x="760" y="65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29" name="Freeform 1764"/>
              <p:cNvSpPr>
                <a:spLocks noEditPoints="1"/>
              </p:cNvSpPr>
              <p:nvPr/>
            </p:nvSpPr>
            <p:spPr bwMode="auto">
              <a:xfrm>
                <a:off x="6289675" y="1524000"/>
                <a:ext cx="1463675" cy="952500"/>
              </a:xfrm>
              <a:custGeom>
                <a:avLst/>
                <a:gdLst>
                  <a:gd name="T0" fmla="*/ 754 w 922"/>
                  <a:gd name="T1" fmla="*/ 352 h 600"/>
                  <a:gd name="T2" fmla="*/ 784 w 922"/>
                  <a:gd name="T3" fmla="*/ 544 h 600"/>
                  <a:gd name="T4" fmla="*/ 700 w 922"/>
                  <a:gd name="T5" fmla="*/ 446 h 600"/>
                  <a:gd name="T6" fmla="*/ 342 w 922"/>
                  <a:gd name="T7" fmla="*/ 406 h 600"/>
                  <a:gd name="T8" fmla="*/ 614 w 922"/>
                  <a:gd name="T9" fmla="*/ 378 h 600"/>
                  <a:gd name="T10" fmla="*/ 654 w 922"/>
                  <a:gd name="T11" fmla="*/ 328 h 600"/>
                  <a:gd name="T12" fmla="*/ 656 w 922"/>
                  <a:gd name="T13" fmla="*/ 216 h 600"/>
                  <a:gd name="T14" fmla="*/ 702 w 922"/>
                  <a:gd name="T15" fmla="*/ 28 h 600"/>
                  <a:gd name="T16" fmla="*/ 378 w 922"/>
                  <a:gd name="T17" fmla="*/ 400 h 600"/>
                  <a:gd name="T18" fmla="*/ 558 w 922"/>
                  <a:gd name="T19" fmla="*/ 402 h 600"/>
                  <a:gd name="T20" fmla="*/ 86 w 922"/>
                  <a:gd name="T21" fmla="*/ 336 h 600"/>
                  <a:gd name="T22" fmla="*/ 186 w 922"/>
                  <a:gd name="T23" fmla="*/ 378 h 600"/>
                  <a:gd name="T24" fmla="*/ 296 w 922"/>
                  <a:gd name="T25" fmla="*/ 420 h 600"/>
                  <a:gd name="T26" fmla="*/ 318 w 922"/>
                  <a:gd name="T27" fmla="*/ 380 h 600"/>
                  <a:gd name="T28" fmla="*/ 254 w 922"/>
                  <a:gd name="T29" fmla="*/ 328 h 600"/>
                  <a:gd name="T30" fmla="*/ 376 w 922"/>
                  <a:gd name="T31" fmla="*/ 282 h 600"/>
                  <a:gd name="T32" fmla="*/ 366 w 922"/>
                  <a:gd name="T33" fmla="*/ 356 h 600"/>
                  <a:gd name="T34" fmla="*/ 6 w 922"/>
                  <a:gd name="T35" fmla="*/ 310 h 600"/>
                  <a:gd name="T36" fmla="*/ 96 w 922"/>
                  <a:gd name="T37" fmla="*/ 274 h 600"/>
                  <a:gd name="T38" fmla="*/ 440 w 922"/>
                  <a:gd name="T39" fmla="*/ 264 h 600"/>
                  <a:gd name="T40" fmla="*/ 96 w 922"/>
                  <a:gd name="T41" fmla="*/ 216 h 600"/>
                  <a:gd name="T42" fmla="*/ 296 w 922"/>
                  <a:gd name="T43" fmla="*/ 206 h 600"/>
                  <a:gd name="T44" fmla="*/ 360 w 922"/>
                  <a:gd name="T45" fmla="*/ 200 h 600"/>
                  <a:gd name="T46" fmla="*/ 396 w 922"/>
                  <a:gd name="T47" fmla="*/ 252 h 600"/>
                  <a:gd name="T48" fmla="*/ 138 w 922"/>
                  <a:gd name="T49" fmla="*/ 192 h 600"/>
                  <a:gd name="T50" fmla="*/ 564 w 922"/>
                  <a:gd name="T51" fmla="*/ 264 h 600"/>
                  <a:gd name="T52" fmla="*/ 556 w 922"/>
                  <a:gd name="T53" fmla="*/ 230 h 600"/>
                  <a:gd name="T54" fmla="*/ 210 w 922"/>
                  <a:gd name="T55" fmla="*/ 192 h 600"/>
                  <a:gd name="T56" fmla="*/ 138 w 922"/>
                  <a:gd name="T57" fmla="*/ 252 h 600"/>
                  <a:gd name="T58" fmla="*/ 230 w 922"/>
                  <a:gd name="T59" fmla="*/ 252 h 600"/>
                  <a:gd name="T60" fmla="*/ 428 w 922"/>
                  <a:gd name="T61" fmla="*/ 178 h 600"/>
                  <a:gd name="T62" fmla="*/ 332 w 922"/>
                  <a:gd name="T63" fmla="*/ 164 h 600"/>
                  <a:gd name="T64" fmla="*/ 40 w 922"/>
                  <a:gd name="T65" fmla="*/ 228 h 600"/>
                  <a:gd name="T66" fmla="*/ 110 w 922"/>
                  <a:gd name="T67" fmla="*/ 162 h 600"/>
                  <a:gd name="T68" fmla="*/ 140 w 922"/>
                  <a:gd name="T69" fmla="*/ 154 h 600"/>
                  <a:gd name="T70" fmla="*/ 210 w 922"/>
                  <a:gd name="T71" fmla="*/ 138 h 600"/>
                  <a:gd name="T72" fmla="*/ 278 w 922"/>
                  <a:gd name="T73" fmla="*/ 142 h 600"/>
                  <a:gd name="T74" fmla="*/ 318 w 922"/>
                  <a:gd name="T75" fmla="*/ 136 h 600"/>
                  <a:gd name="T76" fmla="*/ 632 w 922"/>
                  <a:gd name="T77" fmla="*/ 110 h 600"/>
                  <a:gd name="T78" fmla="*/ 450 w 922"/>
                  <a:gd name="T79" fmla="*/ 60 h 600"/>
                  <a:gd name="T80" fmla="*/ 464 w 922"/>
                  <a:gd name="T81" fmla="*/ 134 h 600"/>
                  <a:gd name="T82" fmla="*/ 536 w 922"/>
                  <a:gd name="T83" fmla="*/ 154 h 600"/>
                  <a:gd name="T84" fmla="*/ 522 w 922"/>
                  <a:gd name="T85" fmla="*/ 212 h 600"/>
                  <a:gd name="T86" fmla="*/ 678 w 922"/>
                  <a:gd name="T87" fmla="*/ 196 h 600"/>
                  <a:gd name="T88" fmla="*/ 712 w 922"/>
                  <a:gd name="T89" fmla="*/ 128 h 600"/>
                  <a:gd name="T90" fmla="*/ 818 w 922"/>
                  <a:gd name="T91" fmla="*/ 82 h 600"/>
                  <a:gd name="T92" fmla="*/ 836 w 922"/>
                  <a:gd name="T93" fmla="*/ 8 h 600"/>
                  <a:gd name="T94" fmla="*/ 666 w 922"/>
                  <a:gd name="T95" fmla="*/ 24 h 600"/>
                  <a:gd name="T96" fmla="*/ 560 w 922"/>
                  <a:gd name="T97" fmla="*/ 52 h 600"/>
                  <a:gd name="T98" fmla="*/ 554 w 922"/>
                  <a:gd name="T99" fmla="*/ 78 h 600"/>
                  <a:gd name="T100" fmla="*/ 908 w 922"/>
                  <a:gd name="T101" fmla="*/ 488 h 600"/>
                  <a:gd name="T102" fmla="*/ 844 w 922"/>
                  <a:gd name="T103" fmla="*/ 460 h 600"/>
                  <a:gd name="T104" fmla="*/ 814 w 922"/>
                  <a:gd name="T105" fmla="*/ 380 h 600"/>
                  <a:gd name="T106" fmla="*/ 740 w 922"/>
                  <a:gd name="T107" fmla="*/ 346 h 600"/>
                  <a:gd name="T108" fmla="*/ 578 w 922"/>
                  <a:gd name="T109" fmla="*/ 300 h 600"/>
                  <a:gd name="T110" fmla="*/ 572 w 922"/>
                  <a:gd name="T111" fmla="*/ 292 h 600"/>
                  <a:gd name="T112" fmla="*/ 586 w 922"/>
                  <a:gd name="T113" fmla="*/ 390 h 600"/>
                  <a:gd name="T114" fmla="*/ 702 w 922"/>
                  <a:gd name="T115" fmla="*/ 392 h 600"/>
                  <a:gd name="T116" fmla="*/ 744 w 922"/>
                  <a:gd name="T117" fmla="*/ 492 h 600"/>
                  <a:gd name="T118" fmla="*/ 766 w 922"/>
                  <a:gd name="T119" fmla="*/ 578 h 600"/>
                  <a:gd name="T120" fmla="*/ 830 w 922"/>
                  <a:gd name="T121" fmla="*/ 556 h 600"/>
                  <a:gd name="T122" fmla="*/ 844 w 922"/>
                  <a:gd name="T123" fmla="*/ 49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2" h="600">
                    <a:moveTo>
                      <a:pt x="722" y="124"/>
                    </a:moveTo>
                    <a:lnTo>
                      <a:pt x="722" y="124"/>
                    </a:lnTo>
                    <a:lnTo>
                      <a:pt x="722" y="130"/>
                    </a:lnTo>
                    <a:lnTo>
                      <a:pt x="728" y="130"/>
                    </a:lnTo>
                    <a:lnTo>
                      <a:pt x="732" y="134"/>
                    </a:lnTo>
                    <a:lnTo>
                      <a:pt x="738" y="134"/>
                    </a:lnTo>
                    <a:lnTo>
                      <a:pt x="738" y="128"/>
                    </a:lnTo>
                    <a:lnTo>
                      <a:pt x="740" y="126"/>
                    </a:lnTo>
                    <a:lnTo>
                      <a:pt x="740" y="124"/>
                    </a:lnTo>
                    <a:lnTo>
                      <a:pt x="722" y="124"/>
                    </a:lnTo>
                    <a:lnTo>
                      <a:pt x="722" y="124"/>
                    </a:lnTo>
                    <a:lnTo>
                      <a:pt x="722" y="124"/>
                    </a:lnTo>
                    <a:close/>
                    <a:moveTo>
                      <a:pt x="868" y="54"/>
                    </a:moveTo>
                    <a:lnTo>
                      <a:pt x="868" y="54"/>
                    </a:lnTo>
                    <a:lnTo>
                      <a:pt x="872" y="52"/>
                    </a:lnTo>
                    <a:lnTo>
                      <a:pt x="868" y="54"/>
                    </a:lnTo>
                    <a:lnTo>
                      <a:pt x="872" y="54"/>
                    </a:lnTo>
                    <a:lnTo>
                      <a:pt x="862" y="62"/>
                    </a:lnTo>
                    <a:lnTo>
                      <a:pt x="854" y="62"/>
                    </a:lnTo>
                    <a:lnTo>
                      <a:pt x="848" y="60"/>
                    </a:lnTo>
                    <a:lnTo>
                      <a:pt x="866" y="56"/>
                    </a:lnTo>
                    <a:lnTo>
                      <a:pt x="866" y="54"/>
                    </a:lnTo>
                    <a:lnTo>
                      <a:pt x="868" y="54"/>
                    </a:lnTo>
                    <a:lnTo>
                      <a:pt x="868" y="54"/>
                    </a:lnTo>
                    <a:lnTo>
                      <a:pt x="868" y="54"/>
                    </a:lnTo>
                    <a:close/>
                    <a:moveTo>
                      <a:pt x="814" y="24"/>
                    </a:moveTo>
                    <a:lnTo>
                      <a:pt x="814" y="24"/>
                    </a:lnTo>
                    <a:lnTo>
                      <a:pt x="818" y="24"/>
                    </a:lnTo>
                    <a:lnTo>
                      <a:pt x="818" y="26"/>
                    </a:lnTo>
                    <a:lnTo>
                      <a:pt x="814" y="28"/>
                    </a:lnTo>
                    <a:lnTo>
                      <a:pt x="808" y="28"/>
                    </a:lnTo>
                    <a:lnTo>
                      <a:pt x="814" y="24"/>
                    </a:lnTo>
                    <a:lnTo>
                      <a:pt x="814" y="24"/>
                    </a:lnTo>
                    <a:lnTo>
                      <a:pt x="814" y="24"/>
                    </a:lnTo>
                    <a:close/>
                    <a:moveTo>
                      <a:pt x="754" y="352"/>
                    </a:moveTo>
                    <a:lnTo>
                      <a:pt x="756" y="354"/>
                    </a:lnTo>
                    <a:lnTo>
                      <a:pt x="756" y="352"/>
                    </a:lnTo>
                    <a:lnTo>
                      <a:pt x="754" y="352"/>
                    </a:lnTo>
                    <a:lnTo>
                      <a:pt x="754" y="352"/>
                    </a:lnTo>
                    <a:lnTo>
                      <a:pt x="754" y="352"/>
                    </a:lnTo>
                    <a:close/>
                    <a:moveTo>
                      <a:pt x="660" y="334"/>
                    </a:moveTo>
                    <a:lnTo>
                      <a:pt x="660" y="334"/>
                    </a:lnTo>
                    <a:lnTo>
                      <a:pt x="660" y="338"/>
                    </a:lnTo>
                    <a:lnTo>
                      <a:pt x="660" y="344"/>
                    </a:lnTo>
                    <a:lnTo>
                      <a:pt x="658" y="344"/>
                    </a:lnTo>
                    <a:lnTo>
                      <a:pt x="658" y="338"/>
                    </a:lnTo>
                    <a:lnTo>
                      <a:pt x="658" y="336"/>
                    </a:lnTo>
                    <a:lnTo>
                      <a:pt x="660" y="334"/>
                    </a:lnTo>
                    <a:lnTo>
                      <a:pt x="660" y="334"/>
                    </a:lnTo>
                    <a:lnTo>
                      <a:pt x="660" y="334"/>
                    </a:lnTo>
                    <a:close/>
                    <a:moveTo>
                      <a:pt x="776" y="596"/>
                    </a:moveTo>
                    <a:lnTo>
                      <a:pt x="778" y="598"/>
                    </a:lnTo>
                    <a:lnTo>
                      <a:pt x="782" y="600"/>
                    </a:lnTo>
                    <a:lnTo>
                      <a:pt x="782" y="598"/>
                    </a:lnTo>
                    <a:lnTo>
                      <a:pt x="776" y="596"/>
                    </a:lnTo>
                    <a:lnTo>
                      <a:pt x="776" y="596"/>
                    </a:lnTo>
                    <a:lnTo>
                      <a:pt x="776" y="596"/>
                    </a:lnTo>
                    <a:close/>
                    <a:moveTo>
                      <a:pt x="882" y="574"/>
                    </a:moveTo>
                    <a:lnTo>
                      <a:pt x="882" y="574"/>
                    </a:lnTo>
                    <a:lnTo>
                      <a:pt x="872" y="578"/>
                    </a:lnTo>
                    <a:lnTo>
                      <a:pt x="872" y="582"/>
                    </a:lnTo>
                    <a:lnTo>
                      <a:pt x="880" y="584"/>
                    </a:lnTo>
                    <a:lnTo>
                      <a:pt x="884" y="580"/>
                    </a:lnTo>
                    <a:lnTo>
                      <a:pt x="884" y="574"/>
                    </a:lnTo>
                    <a:lnTo>
                      <a:pt x="882" y="574"/>
                    </a:lnTo>
                    <a:lnTo>
                      <a:pt x="882" y="574"/>
                    </a:lnTo>
                    <a:lnTo>
                      <a:pt x="882" y="574"/>
                    </a:lnTo>
                    <a:close/>
                    <a:moveTo>
                      <a:pt x="772" y="524"/>
                    </a:moveTo>
                    <a:lnTo>
                      <a:pt x="772" y="524"/>
                    </a:lnTo>
                    <a:lnTo>
                      <a:pt x="778" y="524"/>
                    </a:lnTo>
                    <a:lnTo>
                      <a:pt x="784" y="526"/>
                    </a:lnTo>
                    <a:lnTo>
                      <a:pt x="786" y="530"/>
                    </a:lnTo>
                    <a:lnTo>
                      <a:pt x="790" y="536"/>
                    </a:lnTo>
                    <a:lnTo>
                      <a:pt x="790" y="544"/>
                    </a:lnTo>
                    <a:lnTo>
                      <a:pt x="786" y="544"/>
                    </a:lnTo>
                    <a:lnTo>
                      <a:pt x="784" y="544"/>
                    </a:lnTo>
                    <a:lnTo>
                      <a:pt x="768" y="544"/>
                    </a:lnTo>
                    <a:lnTo>
                      <a:pt x="772" y="538"/>
                    </a:lnTo>
                    <a:lnTo>
                      <a:pt x="774" y="536"/>
                    </a:lnTo>
                    <a:lnTo>
                      <a:pt x="772" y="528"/>
                    </a:lnTo>
                    <a:lnTo>
                      <a:pt x="768" y="524"/>
                    </a:lnTo>
                    <a:lnTo>
                      <a:pt x="772" y="524"/>
                    </a:lnTo>
                    <a:lnTo>
                      <a:pt x="772" y="524"/>
                    </a:lnTo>
                    <a:lnTo>
                      <a:pt x="772" y="524"/>
                    </a:lnTo>
                    <a:close/>
                    <a:moveTo>
                      <a:pt x="782" y="470"/>
                    </a:moveTo>
                    <a:lnTo>
                      <a:pt x="782" y="470"/>
                    </a:lnTo>
                    <a:lnTo>
                      <a:pt x="786" y="478"/>
                    </a:lnTo>
                    <a:lnTo>
                      <a:pt x="792" y="478"/>
                    </a:lnTo>
                    <a:lnTo>
                      <a:pt x="800" y="478"/>
                    </a:lnTo>
                    <a:lnTo>
                      <a:pt x="804" y="482"/>
                    </a:lnTo>
                    <a:lnTo>
                      <a:pt x="812" y="488"/>
                    </a:lnTo>
                    <a:lnTo>
                      <a:pt x="812" y="492"/>
                    </a:lnTo>
                    <a:lnTo>
                      <a:pt x="808" y="492"/>
                    </a:lnTo>
                    <a:lnTo>
                      <a:pt x="802" y="492"/>
                    </a:lnTo>
                    <a:lnTo>
                      <a:pt x="802" y="496"/>
                    </a:lnTo>
                    <a:lnTo>
                      <a:pt x="792" y="496"/>
                    </a:lnTo>
                    <a:lnTo>
                      <a:pt x="784" y="502"/>
                    </a:lnTo>
                    <a:lnTo>
                      <a:pt x="778" y="490"/>
                    </a:lnTo>
                    <a:lnTo>
                      <a:pt x="776" y="484"/>
                    </a:lnTo>
                    <a:lnTo>
                      <a:pt x="776" y="478"/>
                    </a:lnTo>
                    <a:lnTo>
                      <a:pt x="782" y="470"/>
                    </a:lnTo>
                    <a:lnTo>
                      <a:pt x="782" y="470"/>
                    </a:lnTo>
                    <a:lnTo>
                      <a:pt x="782" y="470"/>
                    </a:lnTo>
                    <a:close/>
                    <a:moveTo>
                      <a:pt x="730" y="446"/>
                    </a:moveTo>
                    <a:lnTo>
                      <a:pt x="730" y="454"/>
                    </a:lnTo>
                    <a:lnTo>
                      <a:pt x="736" y="452"/>
                    </a:lnTo>
                    <a:lnTo>
                      <a:pt x="738" y="448"/>
                    </a:lnTo>
                    <a:lnTo>
                      <a:pt x="736" y="448"/>
                    </a:lnTo>
                    <a:lnTo>
                      <a:pt x="730" y="446"/>
                    </a:lnTo>
                    <a:lnTo>
                      <a:pt x="730" y="446"/>
                    </a:lnTo>
                    <a:lnTo>
                      <a:pt x="730" y="446"/>
                    </a:lnTo>
                    <a:close/>
                    <a:moveTo>
                      <a:pt x="710" y="438"/>
                    </a:moveTo>
                    <a:lnTo>
                      <a:pt x="710" y="438"/>
                    </a:lnTo>
                    <a:lnTo>
                      <a:pt x="700" y="446"/>
                    </a:lnTo>
                    <a:lnTo>
                      <a:pt x="702" y="462"/>
                    </a:lnTo>
                    <a:lnTo>
                      <a:pt x="714" y="460"/>
                    </a:lnTo>
                    <a:lnTo>
                      <a:pt x="718" y="454"/>
                    </a:lnTo>
                    <a:lnTo>
                      <a:pt x="718" y="446"/>
                    </a:lnTo>
                    <a:lnTo>
                      <a:pt x="710" y="438"/>
                    </a:lnTo>
                    <a:lnTo>
                      <a:pt x="710" y="438"/>
                    </a:lnTo>
                    <a:lnTo>
                      <a:pt x="710" y="438"/>
                    </a:lnTo>
                    <a:close/>
                    <a:moveTo>
                      <a:pt x="736" y="434"/>
                    </a:moveTo>
                    <a:lnTo>
                      <a:pt x="732" y="438"/>
                    </a:lnTo>
                    <a:lnTo>
                      <a:pt x="736" y="438"/>
                    </a:lnTo>
                    <a:lnTo>
                      <a:pt x="732" y="442"/>
                    </a:lnTo>
                    <a:lnTo>
                      <a:pt x="736" y="442"/>
                    </a:lnTo>
                    <a:lnTo>
                      <a:pt x="738" y="442"/>
                    </a:lnTo>
                    <a:lnTo>
                      <a:pt x="738" y="436"/>
                    </a:lnTo>
                    <a:lnTo>
                      <a:pt x="738" y="434"/>
                    </a:lnTo>
                    <a:lnTo>
                      <a:pt x="736" y="434"/>
                    </a:lnTo>
                    <a:lnTo>
                      <a:pt x="736" y="434"/>
                    </a:lnTo>
                    <a:lnTo>
                      <a:pt x="736" y="434"/>
                    </a:lnTo>
                    <a:close/>
                    <a:moveTo>
                      <a:pt x="664" y="410"/>
                    </a:moveTo>
                    <a:lnTo>
                      <a:pt x="666" y="416"/>
                    </a:lnTo>
                    <a:lnTo>
                      <a:pt x="668" y="416"/>
                    </a:lnTo>
                    <a:lnTo>
                      <a:pt x="668" y="412"/>
                    </a:lnTo>
                    <a:lnTo>
                      <a:pt x="664" y="410"/>
                    </a:lnTo>
                    <a:lnTo>
                      <a:pt x="664" y="410"/>
                    </a:lnTo>
                    <a:lnTo>
                      <a:pt x="664" y="410"/>
                    </a:lnTo>
                    <a:close/>
                    <a:moveTo>
                      <a:pt x="702" y="408"/>
                    </a:moveTo>
                    <a:lnTo>
                      <a:pt x="702" y="408"/>
                    </a:lnTo>
                    <a:lnTo>
                      <a:pt x="702" y="410"/>
                    </a:lnTo>
                    <a:lnTo>
                      <a:pt x="708" y="412"/>
                    </a:lnTo>
                    <a:lnTo>
                      <a:pt x="708" y="410"/>
                    </a:lnTo>
                    <a:lnTo>
                      <a:pt x="708" y="408"/>
                    </a:lnTo>
                    <a:lnTo>
                      <a:pt x="702" y="408"/>
                    </a:lnTo>
                    <a:lnTo>
                      <a:pt x="702" y="408"/>
                    </a:lnTo>
                    <a:lnTo>
                      <a:pt x="702" y="408"/>
                    </a:lnTo>
                    <a:close/>
                    <a:moveTo>
                      <a:pt x="342" y="406"/>
                    </a:moveTo>
                    <a:lnTo>
                      <a:pt x="342" y="406"/>
                    </a:lnTo>
                    <a:lnTo>
                      <a:pt x="346" y="410"/>
                    </a:lnTo>
                    <a:lnTo>
                      <a:pt x="342" y="406"/>
                    </a:lnTo>
                    <a:lnTo>
                      <a:pt x="342" y="406"/>
                    </a:lnTo>
                    <a:lnTo>
                      <a:pt x="342" y="406"/>
                    </a:lnTo>
                    <a:close/>
                    <a:moveTo>
                      <a:pt x="672" y="402"/>
                    </a:moveTo>
                    <a:lnTo>
                      <a:pt x="672" y="408"/>
                    </a:lnTo>
                    <a:lnTo>
                      <a:pt x="676" y="408"/>
                    </a:lnTo>
                    <a:lnTo>
                      <a:pt x="674" y="408"/>
                    </a:lnTo>
                    <a:lnTo>
                      <a:pt x="674" y="406"/>
                    </a:lnTo>
                    <a:lnTo>
                      <a:pt x="672" y="402"/>
                    </a:lnTo>
                    <a:lnTo>
                      <a:pt x="672" y="402"/>
                    </a:lnTo>
                    <a:lnTo>
                      <a:pt x="672" y="402"/>
                    </a:lnTo>
                    <a:close/>
                    <a:moveTo>
                      <a:pt x="660" y="398"/>
                    </a:moveTo>
                    <a:lnTo>
                      <a:pt x="656" y="402"/>
                    </a:lnTo>
                    <a:lnTo>
                      <a:pt x="646" y="402"/>
                    </a:lnTo>
                    <a:lnTo>
                      <a:pt x="646" y="406"/>
                    </a:lnTo>
                    <a:lnTo>
                      <a:pt x="650" y="408"/>
                    </a:lnTo>
                    <a:lnTo>
                      <a:pt x="660" y="408"/>
                    </a:lnTo>
                    <a:lnTo>
                      <a:pt x="666" y="400"/>
                    </a:lnTo>
                    <a:lnTo>
                      <a:pt x="666" y="398"/>
                    </a:lnTo>
                    <a:lnTo>
                      <a:pt x="660" y="398"/>
                    </a:lnTo>
                    <a:lnTo>
                      <a:pt x="660" y="398"/>
                    </a:lnTo>
                    <a:lnTo>
                      <a:pt x="660" y="398"/>
                    </a:lnTo>
                    <a:close/>
                    <a:moveTo>
                      <a:pt x="802" y="396"/>
                    </a:moveTo>
                    <a:lnTo>
                      <a:pt x="802" y="396"/>
                    </a:lnTo>
                    <a:lnTo>
                      <a:pt x="808" y="398"/>
                    </a:lnTo>
                    <a:lnTo>
                      <a:pt x="808" y="400"/>
                    </a:lnTo>
                    <a:lnTo>
                      <a:pt x="802" y="400"/>
                    </a:lnTo>
                    <a:lnTo>
                      <a:pt x="800" y="398"/>
                    </a:lnTo>
                    <a:lnTo>
                      <a:pt x="796" y="396"/>
                    </a:lnTo>
                    <a:lnTo>
                      <a:pt x="802" y="396"/>
                    </a:lnTo>
                    <a:lnTo>
                      <a:pt x="802" y="396"/>
                    </a:lnTo>
                    <a:lnTo>
                      <a:pt x="802" y="396"/>
                    </a:lnTo>
                    <a:close/>
                    <a:moveTo>
                      <a:pt x="796" y="388"/>
                    </a:moveTo>
                    <a:lnTo>
                      <a:pt x="796" y="390"/>
                    </a:lnTo>
                    <a:lnTo>
                      <a:pt x="792" y="390"/>
                    </a:lnTo>
                    <a:lnTo>
                      <a:pt x="796" y="388"/>
                    </a:lnTo>
                    <a:lnTo>
                      <a:pt x="796" y="388"/>
                    </a:lnTo>
                    <a:lnTo>
                      <a:pt x="796" y="388"/>
                    </a:lnTo>
                    <a:close/>
                    <a:moveTo>
                      <a:pt x="614" y="378"/>
                    </a:moveTo>
                    <a:lnTo>
                      <a:pt x="614" y="378"/>
                    </a:lnTo>
                    <a:lnTo>
                      <a:pt x="620" y="380"/>
                    </a:lnTo>
                    <a:lnTo>
                      <a:pt x="618" y="382"/>
                    </a:lnTo>
                    <a:lnTo>
                      <a:pt x="614" y="382"/>
                    </a:lnTo>
                    <a:lnTo>
                      <a:pt x="612" y="380"/>
                    </a:lnTo>
                    <a:lnTo>
                      <a:pt x="612" y="378"/>
                    </a:lnTo>
                    <a:lnTo>
                      <a:pt x="614" y="378"/>
                    </a:lnTo>
                    <a:lnTo>
                      <a:pt x="614" y="378"/>
                    </a:lnTo>
                    <a:lnTo>
                      <a:pt x="614" y="378"/>
                    </a:lnTo>
                    <a:close/>
                    <a:moveTo>
                      <a:pt x="784" y="370"/>
                    </a:moveTo>
                    <a:lnTo>
                      <a:pt x="784" y="370"/>
                    </a:lnTo>
                    <a:lnTo>
                      <a:pt x="786" y="382"/>
                    </a:lnTo>
                    <a:lnTo>
                      <a:pt x="784" y="382"/>
                    </a:lnTo>
                    <a:lnTo>
                      <a:pt x="782" y="374"/>
                    </a:lnTo>
                    <a:lnTo>
                      <a:pt x="784" y="370"/>
                    </a:lnTo>
                    <a:lnTo>
                      <a:pt x="784" y="370"/>
                    </a:lnTo>
                    <a:lnTo>
                      <a:pt x="784" y="370"/>
                    </a:lnTo>
                    <a:close/>
                    <a:moveTo>
                      <a:pt x="628" y="292"/>
                    </a:moveTo>
                    <a:lnTo>
                      <a:pt x="628" y="292"/>
                    </a:lnTo>
                    <a:lnTo>
                      <a:pt x="628" y="296"/>
                    </a:lnTo>
                    <a:lnTo>
                      <a:pt x="630" y="298"/>
                    </a:lnTo>
                    <a:lnTo>
                      <a:pt x="630" y="300"/>
                    </a:lnTo>
                    <a:lnTo>
                      <a:pt x="628" y="310"/>
                    </a:lnTo>
                    <a:lnTo>
                      <a:pt x="642" y="316"/>
                    </a:lnTo>
                    <a:lnTo>
                      <a:pt x="650" y="318"/>
                    </a:lnTo>
                    <a:lnTo>
                      <a:pt x="660" y="316"/>
                    </a:lnTo>
                    <a:lnTo>
                      <a:pt x="664" y="316"/>
                    </a:lnTo>
                    <a:lnTo>
                      <a:pt x="666" y="316"/>
                    </a:lnTo>
                    <a:lnTo>
                      <a:pt x="666" y="320"/>
                    </a:lnTo>
                    <a:lnTo>
                      <a:pt x="684" y="330"/>
                    </a:lnTo>
                    <a:lnTo>
                      <a:pt x="664" y="326"/>
                    </a:lnTo>
                    <a:lnTo>
                      <a:pt x="664" y="330"/>
                    </a:lnTo>
                    <a:lnTo>
                      <a:pt x="664" y="334"/>
                    </a:lnTo>
                    <a:lnTo>
                      <a:pt x="660" y="334"/>
                    </a:lnTo>
                    <a:lnTo>
                      <a:pt x="660" y="330"/>
                    </a:lnTo>
                    <a:lnTo>
                      <a:pt x="660" y="326"/>
                    </a:lnTo>
                    <a:lnTo>
                      <a:pt x="650" y="328"/>
                    </a:lnTo>
                    <a:lnTo>
                      <a:pt x="654" y="328"/>
                    </a:lnTo>
                    <a:lnTo>
                      <a:pt x="650" y="330"/>
                    </a:lnTo>
                    <a:lnTo>
                      <a:pt x="646" y="330"/>
                    </a:lnTo>
                    <a:lnTo>
                      <a:pt x="648" y="328"/>
                    </a:lnTo>
                    <a:lnTo>
                      <a:pt x="646" y="324"/>
                    </a:lnTo>
                    <a:lnTo>
                      <a:pt x="642" y="324"/>
                    </a:lnTo>
                    <a:lnTo>
                      <a:pt x="640" y="324"/>
                    </a:lnTo>
                    <a:lnTo>
                      <a:pt x="636" y="330"/>
                    </a:lnTo>
                    <a:lnTo>
                      <a:pt x="636" y="334"/>
                    </a:lnTo>
                    <a:lnTo>
                      <a:pt x="640" y="334"/>
                    </a:lnTo>
                    <a:lnTo>
                      <a:pt x="638" y="336"/>
                    </a:lnTo>
                    <a:lnTo>
                      <a:pt x="638" y="338"/>
                    </a:lnTo>
                    <a:lnTo>
                      <a:pt x="628" y="338"/>
                    </a:lnTo>
                    <a:lnTo>
                      <a:pt x="626" y="338"/>
                    </a:lnTo>
                    <a:lnTo>
                      <a:pt x="626" y="336"/>
                    </a:lnTo>
                    <a:lnTo>
                      <a:pt x="628" y="336"/>
                    </a:lnTo>
                    <a:lnTo>
                      <a:pt x="628" y="328"/>
                    </a:lnTo>
                    <a:lnTo>
                      <a:pt x="630" y="328"/>
                    </a:lnTo>
                    <a:lnTo>
                      <a:pt x="630" y="326"/>
                    </a:lnTo>
                    <a:lnTo>
                      <a:pt x="628" y="326"/>
                    </a:lnTo>
                    <a:lnTo>
                      <a:pt x="628" y="324"/>
                    </a:lnTo>
                    <a:lnTo>
                      <a:pt x="628" y="316"/>
                    </a:lnTo>
                    <a:lnTo>
                      <a:pt x="626" y="312"/>
                    </a:lnTo>
                    <a:lnTo>
                      <a:pt x="622" y="310"/>
                    </a:lnTo>
                    <a:lnTo>
                      <a:pt x="622" y="308"/>
                    </a:lnTo>
                    <a:lnTo>
                      <a:pt x="622" y="302"/>
                    </a:lnTo>
                    <a:lnTo>
                      <a:pt x="626" y="302"/>
                    </a:lnTo>
                    <a:lnTo>
                      <a:pt x="626" y="298"/>
                    </a:lnTo>
                    <a:lnTo>
                      <a:pt x="628" y="292"/>
                    </a:lnTo>
                    <a:lnTo>
                      <a:pt x="628" y="292"/>
                    </a:lnTo>
                    <a:lnTo>
                      <a:pt x="628" y="292"/>
                    </a:lnTo>
                    <a:close/>
                    <a:moveTo>
                      <a:pt x="646" y="252"/>
                    </a:moveTo>
                    <a:lnTo>
                      <a:pt x="648" y="256"/>
                    </a:lnTo>
                    <a:lnTo>
                      <a:pt x="650" y="256"/>
                    </a:lnTo>
                    <a:lnTo>
                      <a:pt x="654" y="254"/>
                    </a:lnTo>
                    <a:lnTo>
                      <a:pt x="646" y="252"/>
                    </a:lnTo>
                    <a:lnTo>
                      <a:pt x="646" y="252"/>
                    </a:lnTo>
                    <a:lnTo>
                      <a:pt x="646" y="252"/>
                    </a:lnTo>
                    <a:close/>
                    <a:moveTo>
                      <a:pt x="656" y="216"/>
                    </a:moveTo>
                    <a:lnTo>
                      <a:pt x="656" y="216"/>
                    </a:lnTo>
                    <a:lnTo>
                      <a:pt x="650" y="218"/>
                    </a:lnTo>
                    <a:lnTo>
                      <a:pt x="648" y="220"/>
                    </a:lnTo>
                    <a:lnTo>
                      <a:pt x="650" y="224"/>
                    </a:lnTo>
                    <a:lnTo>
                      <a:pt x="656" y="228"/>
                    </a:lnTo>
                    <a:lnTo>
                      <a:pt x="658" y="220"/>
                    </a:lnTo>
                    <a:lnTo>
                      <a:pt x="658" y="216"/>
                    </a:lnTo>
                    <a:lnTo>
                      <a:pt x="656" y="216"/>
                    </a:lnTo>
                    <a:lnTo>
                      <a:pt x="656" y="216"/>
                    </a:lnTo>
                    <a:lnTo>
                      <a:pt x="656" y="216"/>
                    </a:lnTo>
                    <a:close/>
                    <a:moveTo>
                      <a:pt x="626" y="178"/>
                    </a:moveTo>
                    <a:lnTo>
                      <a:pt x="626" y="178"/>
                    </a:lnTo>
                    <a:lnTo>
                      <a:pt x="636" y="180"/>
                    </a:lnTo>
                    <a:lnTo>
                      <a:pt x="630" y="180"/>
                    </a:lnTo>
                    <a:lnTo>
                      <a:pt x="626" y="178"/>
                    </a:lnTo>
                    <a:lnTo>
                      <a:pt x="622" y="178"/>
                    </a:lnTo>
                    <a:lnTo>
                      <a:pt x="626" y="178"/>
                    </a:lnTo>
                    <a:lnTo>
                      <a:pt x="626" y="178"/>
                    </a:lnTo>
                    <a:lnTo>
                      <a:pt x="626" y="178"/>
                    </a:lnTo>
                    <a:close/>
                    <a:moveTo>
                      <a:pt x="660" y="36"/>
                    </a:moveTo>
                    <a:lnTo>
                      <a:pt x="660" y="36"/>
                    </a:lnTo>
                    <a:lnTo>
                      <a:pt x="664" y="36"/>
                    </a:lnTo>
                    <a:lnTo>
                      <a:pt x="664" y="38"/>
                    </a:lnTo>
                    <a:lnTo>
                      <a:pt x="660" y="42"/>
                    </a:lnTo>
                    <a:lnTo>
                      <a:pt x="658" y="38"/>
                    </a:lnTo>
                    <a:lnTo>
                      <a:pt x="656" y="38"/>
                    </a:lnTo>
                    <a:lnTo>
                      <a:pt x="660" y="36"/>
                    </a:lnTo>
                    <a:lnTo>
                      <a:pt x="660" y="36"/>
                    </a:lnTo>
                    <a:lnTo>
                      <a:pt x="660" y="36"/>
                    </a:lnTo>
                    <a:close/>
                    <a:moveTo>
                      <a:pt x="702" y="28"/>
                    </a:moveTo>
                    <a:lnTo>
                      <a:pt x="702" y="28"/>
                    </a:lnTo>
                    <a:lnTo>
                      <a:pt x="704" y="28"/>
                    </a:lnTo>
                    <a:lnTo>
                      <a:pt x="704" y="30"/>
                    </a:lnTo>
                    <a:lnTo>
                      <a:pt x="702" y="34"/>
                    </a:lnTo>
                    <a:lnTo>
                      <a:pt x="700" y="36"/>
                    </a:lnTo>
                    <a:lnTo>
                      <a:pt x="700" y="30"/>
                    </a:lnTo>
                    <a:lnTo>
                      <a:pt x="700" y="28"/>
                    </a:lnTo>
                    <a:lnTo>
                      <a:pt x="702" y="28"/>
                    </a:lnTo>
                    <a:lnTo>
                      <a:pt x="702" y="28"/>
                    </a:lnTo>
                    <a:lnTo>
                      <a:pt x="702" y="28"/>
                    </a:lnTo>
                    <a:close/>
                    <a:moveTo>
                      <a:pt x="282" y="428"/>
                    </a:moveTo>
                    <a:lnTo>
                      <a:pt x="282" y="428"/>
                    </a:lnTo>
                    <a:lnTo>
                      <a:pt x="278" y="428"/>
                    </a:lnTo>
                    <a:lnTo>
                      <a:pt x="284" y="430"/>
                    </a:lnTo>
                    <a:lnTo>
                      <a:pt x="292" y="434"/>
                    </a:lnTo>
                    <a:lnTo>
                      <a:pt x="288" y="430"/>
                    </a:lnTo>
                    <a:lnTo>
                      <a:pt x="286" y="428"/>
                    </a:lnTo>
                    <a:lnTo>
                      <a:pt x="282" y="428"/>
                    </a:lnTo>
                    <a:lnTo>
                      <a:pt x="282" y="428"/>
                    </a:lnTo>
                    <a:lnTo>
                      <a:pt x="282" y="428"/>
                    </a:lnTo>
                    <a:close/>
                    <a:moveTo>
                      <a:pt x="330" y="420"/>
                    </a:moveTo>
                    <a:lnTo>
                      <a:pt x="330" y="420"/>
                    </a:lnTo>
                    <a:lnTo>
                      <a:pt x="328" y="424"/>
                    </a:lnTo>
                    <a:lnTo>
                      <a:pt x="328" y="426"/>
                    </a:lnTo>
                    <a:lnTo>
                      <a:pt x="328" y="428"/>
                    </a:lnTo>
                    <a:lnTo>
                      <a:pt x="330" y="428"/>
                    </a:lnTo>
                    <a:lnTo>
                      <a:pt x="336" y="424"/>
                    </a:lnTo>
                    <a:lnTo>
                      <a:pt x="332" y="420"/>
                    </a:lnTo>
                    <a:lnTo>
                      <a:pt x="330" y="420"/>
                    </a:lnTo>
                    <a:lnTo>
                      <a:pt x="330" y="420"/>
                    </a:lnTo>
                    <a:lnTo>
                      <a:pt x="330" y="420"/>
                    </a:lnTo>
                    <a:close/>
                    <a:moveTo>
                      <a:pt x="350" y="416"/>
                    </a:moveTo>
                    <a:lnTo>
                      <a:pt x="350" y="416"/>
                    </a:lnTo>
                    <a:lnTo>
                      <a:pt x="348" y="418"/>
                    </a:lnTo>
                    <a:lnTo>
                      <a:pt x="346" y="420"/>
                    </a:lnTo>
                    <a:lnTo>
                      <a:pt x="348" y="420"/>
                    </a:lnTo>
                    <a:lnTo>
                      <a:pt x="350" y="420"/>
                    </a:lnTo>
                    <a:lnTo>
                      <a:pt x="354" y="420"/>
                    </a:lnTo>
                    <a:lnTo>
                      <a:pt x="356" y="418"/>
                    </a:lnTo>
                    <a:lnTo>
                      <a:pt x="356" y="416"/>
                    </a:lnTo>
                    <a:lnTo>
                      <a:pt x="350" y="416"/>
                    </a:lnTo>
                    <a:lnTo>
                      <a:pt x="350" y="416"/>
                    </a:lnTo>
                    <a:lnTo>
                      <a:pt x="350" y="416"/>
                    </a:lnTo>
                    <a:close/>
                    <a:moveTo>
                      <a:pt x="384" y="396"/>
                    </a:moveTo>
                    <a:lnTo>
                      <a:pt x="384" y="398"/>
                    </a:lnTo>
                    <a:lnTo>
                      <a:pt x="378" y="400"/>
                    </a:lnTo>
                    <a:lnTo>
                      <a:pt x="376" y="406"/>
                    </a:lnTo>
                    <a:lnTo>
                      <a:pt x="376" y="412"/>
                    </a:lnTo>
                    <a:lnTo>
                      <a:pt x="372" y="412"/>
                    </a:lnTo>
                    <a:lnTo>
                      <a:pt x="366" y="416"/>
                    </a:lnTo>
                    <a:lnTo>
                      <a:pt x="366" y="418"/>
                    </a:lnTo>
                    <a:lnTo>
                      <a:pt x="366" y="420"/>
                    </a:lnTo>
                    <a:lnTo>
                      <a:pt x="372" y="424"/>
                    </a:lnTo>
                    <a:lnTo>
                      <a:pt x="374" y="424"/>
                    </a:lnTo>
                    <a:lnTo>
                      <a:pt x="376" y="424"/>
                    </a:lnTo>
                    <a:lnTo>
                      <a:pt x="378" y="424"/>
                    </a:lnTo>
                    <a:lnTo>
                      <a:pt x="382" y="420"/>
                    </a:lnTo>
                    <a:lnTo>
                      <a:pt x="382" y="424"/>
                    </a:lnTo>
                    <a:lnTo>
                      <a:pt x="382" y="428"/>
                    </a:lnTo>
                    <a:lnTo>
                      <a:pt x="390" y="434"/>
                    </a:lnTo>
                    <a:lnTo>
                      <a:pt x="396" y="436"/>
                    </a:lnTo>
                    <a:lnTo>
                      <a:pt x="396" y="434"/>
                    </a:lnTo>
                    <a:lnTo>
                      <a:pt x="400" y="430"/>
                    </a:lnTo>
                    <a:lnTo>
                      <a:pt x="400" y="428"/>
                    </a:lnTo>
                    <a:lnTo>
                      <a:pt x="402" y="428"/>
                    </a:lnTo>
                    <a:lnTo>
                      <a:pt x="404" y="430"/>
                    </a:lnTo>
                    <a:lnTo>
                      <a:pt x="422" y="426"/>
                    </a:lnTo>
                    <a:lnTo>
                      <a:pt x="420" y="424"/>
                    </a:lnTo>
                    <a:lnTo>
                      <a:pt x="418" y="424"/>
                    </a:lnTo>
                    <a:lnTo>
                      <a:pt x="418" y="416"/>
                    </a:lnTo>
                    <a:lnTo>
                      <a:pt x="418" y="408"/>
                    </a:lnTo>
                    <a:lnTo>
                      <a:pt x="412" y="406"/>
                    </a:lnTo>
                    <a:lnTo>
                      <a:pt x="402" y="400"/>
                    </a:lnTo>
                    <a:lnTo>
                      <a:pt x="392" y="396"/>
                    </a:lnTo>
                    <a:lnTo>
                      <a:pt x="384" y="396"/>
                    </a:lnTo>
                    <a:lnTo>
                      <a:pt x="384" y="396"/>
                    </a:lnTo>
                    <a:lnTo>
                      <a:pt x="384" y="396"/>
                    </a:lnTo>
                    <a:close/>
                    <a:moveTo>
                      <a:pt x="546" y="388"/>
                    </a:moveTo>
                    <a:lnTo>
                      <a:pt x="546" y="388"/>
                    </a:lnTo>
                    <a:lnTo>
                      <a:pt x="548" y="398"/>
                    </a:lnTo>
                    <a:lnTo>
                      <a:pt x="550" y="400"/>
                    </a:lnTo>
                    <a:lnTo>
                      <a:pt x="554" y="400"/>
                    </a:lnTo>
                    <a:lnTo>
                      <a:pt x="556" y="400"/>
                    </a:lnTo>
                    <a:lnTo>
                      <a:pt x="558" y="402"/>
                    </a:lnTo>
                    <a:lnTo>
                      <a:pt x="558" y="400"/>
                    </a:lnTo>
                    <a:lnTo>
                      <a:pt x="550" y="396"/>
                    </a:lnTo>
                    <a:lnTo>
                      <a:pt x="546" y="388"/>
                    </a:lnTo>
                    <a:lnTo>
                      <a:pt x="546" y="388"/>
                    </a:lnTo>
                    <a:lnTo>
                      <a:pt x="546" y="388"/>
                    </a:lnTo>
                    <a:close/>
                    <a:moveTo>
                      <a:pt x="348" y="370"/>
                    </a:moveTo>
                    <a:lnTo>
                      <a:pt x="348" y="370"/>
                    </a:lnTo>
                    <a:lnTo>
                      <a:pt x="346" y="372"/>
                    </a:lnTo>
                    <a:lnTo>
                      <a:pt x="342" y="378"/>
                    </a:lnTo>
                    <a:lnTo>
                      <a:pt x="342" y="380"/>
                    </a:lnTo>
                    <a:lnTo>
                      <a:pt x="348" y="380"/>
                    </a:lnTo>
                    <a:lnTo>
                      <a:pt x="348" y="374"/>
                    </a:lnTo>
                    <a:lnTo>
                      <a:pt x="348" y="372"/>
                    </a:lnTo>
                    <a:lnTo>
                      <a:pt x="348" y="370"/>
                    </a:lnTo>
                    <a:lnTo>
                      <a:pt x="348" y="370"/>
                    </a:lnTo>
                    <a:lnTo>
                      <a:pt x="348" y="370"/>
                    </a:lnTo>
                    <a:close/>
                    <a:moveTo>
                      <a:pt x="400" y="296"/>
                    </a:moveTo>
                    <a:lnTo>
                      <a:pt x="400" y="298"/>
                    </a:lnTo>
                    <a:lnTo>
                      <a:pt x="404" y="298"/>
                    </a:lnTo>
                    <a:lnTo>
                      <a:pt x="404" y="296"/>
                    </a:lnTo>
                    <a:lnTo>
                      <a:pt x="400" y="296"/>
                    </a:lnTo>
                    <a:lnTo>
                      <a:pt x="400" y="296"/>
                    </a:lnTo>
                    <a:lnTo>
                      <a:pt x="400" y="296"/>
                    </a:lnTo>
                    <a:close/>
                    <a:moveTo>
                      <a:pt x="146" y="290"/>
                    </a:moveTo>
                    <a:lnTo>
                      <a:pt x="146" y="290"/>
                    </a:lnTo>
                    <a:lnTo>
                      <a:pt x="138" y="298"/>
                    </a:lnTo>
                    <a:lnTo>
                      <a:pt x="130" y="306"/>
                    </a:lnTo>
                    <a:lnTo>
                      <a:pt x="122" y="306"/>
                    </a:lnTo>
                    <a:lnTo>
                      <a:pt x="114" y="306"/>
                    </a:lnTo>
                    <a:lnTo>
                      <a:pt x="104" y="312"/>
                    </a:lnTo>
                    <a:lnTo>
                      <a:pt x="102" y="312"/>
                    </a:lnTo>
                    <a:lnTo>
                      <a:pt x="100" y="312"/>
                    </a:lnTo>
                    <a:lnTo>
                      <a:pt x="96" y="316"/>
                    </a:lnTo>
                    <a:lnTo>
                      <a:pt x="96" y="320"/>
                    </a:lnTo>
                    <a:lnTo>
                      <a:pt x="96" y="324"/>
                    </a:lnTo>
                    <a:lnTo>
                      <a:pt x="96" y="328"/>
                    </a:lnTo>
                    <a:lnTo>
                      <a:pt x="94" y="328"/>
                    </a:lnTo>
                    <a:lnTo>
                      <a:pt x="86" y="336"/>
                    </a:lnTo>
                    <a:lnTo>
                      <a:pt x="78" y="344"/>
                    </a:lnTo>
                    <a:lnTo>
                      <a:pt x="76" y="344"/>
                    </a:lnTo>
                    <a:lnTo>
                      <a:pt x="76" y="348"/>
                    </a:lnTo>
                    <a:lnTo>
                      <a:pt x="84" y="348"/>
                    </a:lnTo>
                    <a:lnTo>
                      <a:pt x="86" y="352"/>
                    </a:lnTo>
                    <a:lnTo>
                      <a:pt x="92" y="352"/>
                    </a:lnTo>
                    <a:lnTo>
                      <a:pt x="94" y="348"/>
                    </a:lnTo>
                    <a:lnTo>
                      <a:pt x="96" y="346"/>
                    </a:lnTo>
                    <a:lnTo>
                      <a:pt x="96" y="348"/>
                    </a:lnTo>
                    <a:lnTo>
                      <a:pt x="102" y="352"/>
                    </a:lnTo>
                    <a:lnTo>
                      <a:pt x="94" y="354"/>
                    </a:lnTo>
                    <a:lnTo>
                      <a:pt x="92" y="354"/>
                    </a:lnTo>
                    <a:lnTo>
                      <a:pt x="92" y="356"/>
                    </a:lnTo>
                    <a:lnTo>
                      <a:pt x="100" y="356"/>
                    </a:lnTo>
                    <a:lnTo>
                      <a:pt x="104" y="356"/>
                    </a:lnTo>
                    <a:lnTo>
                      <a:pt x="104" y="352"/>
                    </a:lnTo>
                    <a:lnTo>
                      <a:pt x="140" y="348"/>
                    </a:lnTo>
                    <a:lnTo>
                      <a:pt x="142" y="352"/>
                    </a:lnTo>
                    <a:lnTo>
                      <a:pt x="128" y="354"/>
                    </a:lnTo>
                    <a:lnTo>
                      <a:pt x="114" y="356"/>
                    </a:lnTo>
                    <a:lnTo>
                      <a:pt x="112" y="362"/>
                    </a:lnTo>
                    <a:lnTo>
                      <a:pt x="104" y="364"/>
                    </a:lnTo>
                    <a:lnTo>
                      <a:pt x="96" y="364"/>
                    </a:lnTo>
                    <a:lnTo>
                      <a:pt x="96" y="370"/>
                    </a:lnTo>
                    <a:lnTo>
                      <a:pt x="100" y="370"/>
                    </a:lnTo>
                    <a:lnTo>
                      <a:pt x="102" y="372"/>
                    </a:lnTo>
                    <a:lnTo>
                      <a:pt x="146" y="372"/>
                    </a:lnTo>
                    <a:lnTo>
                      <a:pt x="156" y="370"/>
                    </a:lnTo>
                    <a:lnTo>
                      <a:pt x="158" y="372"/>
                    </a:lnTo>
                    <a:lnTo>
                      <a:pt x="160" y="372"/>
                    </a:lnTo>
                    <a:lnTo>
                      <a:pt x="164" y="372"/>
                    </a:lnTo>
                    <a:lnTo>
                      <a:pt x="170" y="366"/>
                    </a:lnTo>
                    <a:lnTo>
                      <a:pt x="174" y="366"/>
                    </a:lnTo>
                    <a:lnTo>
                      <a:pt x="174" y="370"/>
                    </a:lnTo>
                    <a:lnTo>
                      <a:pt x="176" y="372"/>
                    </a:lnTo>
                    <a:lnTo>
                      <a:pt x="184" y="372"/>
                    </a:lnTo>
                    <a:lnTo>
                      <a:pt x="192" y="370"/>
                    </a:lnTo>
                    <a:lnTo>
                      <a:pt x="186" y="378"/>
                    </a:lnTo>
                    <a:lnTo>
                      <a:pt x="182" y="384"/>
                    </a:lnTo>
                    <a:lnTo>
                      <a:pt x="170" y="384"/>
                    </a:lnTo>
                    <a:lnTo>
                      <a:pt x="164" y="382"/>
                    </a:lnTo>
                    <a:lnTo>
                      <a:pt x="156" y="382"/>
                    </a:lnTo>
                    <a:lnTo>
                      <a:pt x="146" y="382"/>
                    </a:lnTo>
                    <a:lnTo>
                      <a:pt x="136" y="388"/>
                    </a:lnTo>
                    <a:lnTo>
                      <a:pt x="124" y="390"/>
                    </a:lnTo>
                    <a:lnTo>
                      <a:pt x="112" y="388"/>
                    </a:lnTo>
                    <a:lnTo>
                      <a:pt x="112" y="402"/>
                    </a:lnTo>
                    <a:lnTo>
                      <a:pt x="118" y="406"/>
                    </a:lnTo>
                    <a:lnTo>
                      <a:pt x="120" y="406"/>
                    </a:lnTo>
                    <a:lnTo>
                      <a:pt x="120" y="410"/>
                    </a:lnTo>
                    <a:lnTo>
                      <a:pt x="128" y="412"/>
                    </a:lnTo>
                    <a:lnTo>
                      <a:pt x="138" y="412"/>
                    </a:lnTo>
                    <a:lnTo>
                      <a:pt x="148" y="416"/>
                    </a:lnTo>
                    <a:lnTo>
                      <a:pt x="156" y="418"/>
                    </a:lnTo>
                    <a:lnTo>
                      <a:pt x="156" y="424"/>
                    </a:lnTo>
                    <a:lnTo>
                      <a:pt x="156" y="430"/>
                    </a:lnTo>
                    <a:lnTo>
                      <a:pt x="158" y="430"/>
                    </a:lnTo>
                    <a:lnTo>
                      <a:pt x="160" y="428"/>
                    </a:lnTo>
                    <a:lnTo>
                      <a:pt x="164" y="428"/>
                    </a:lnTo>
                    <a:lnTo>
                      <a:pt x="164" y="434"/>
                    </a:lnTo>
                    <a:lnTo>
                      <a:pt x="194" y="430"/>
                    </a:lnTo>
                    <a:lnTo>
                      <a:pt x="206" y="428"/>
                    </a:lnTo>
                    <a:lnTo>
                      <a:pt x="220" y="426"/>
                    </a:lnTo>
                    <a:lnTo>
                      <a:pt x="222" y="420"/>
                    </a:lnTo>
                    <a:lnTo>
                      <a:pt x="240" y="416"/>
                    </a:lnTo>
                    <a:lnTo>
                      <a:pt x="248" y="416"/>
                    </a:lnTo>
                    <a:lnTo>
                      <a:pt x="258" y="406"/>
                    </a:lnTo>
                    <a:lnTo>
                      <a:pt x="268" y="398"/>
                    </a:lnTo>
                    <a:lnTo>
                      <a:pt x="276" y="398"/>
                    </a:lnTo>
                    <a:lnTo>
                      <a:pt x="274" y="402"/>
                    </a:lnTo>
                    <a:lnTo>
                      <a:pt x="272" y="408"/>
                    </a:lnTo>
                    <a:lnTo>
                      <a:pt x="286" y="412"/>
                    </a:lnTo>
                    <a:lnTo>
                      <a:pt x="286" y="420"/>
                    </a:lnTo>
                    <a:lnTo>
                      <a:pt x="292" y="418"/>
                    </a:lnTo>
                    <a:lnTo>
                      <a:pt x="294" y="416"/>
                    </a:lnTo>
                    <a:lnTo>
                      <a:pt x="296" y="420"/>
                    </a:lnTo>
                    <a:lnTo>
                      <a:pt x="310" y="420"/>
                    </a:lnTo>
                    <a:lnTo>
                      <a:pt x="312" y="420"/>
                    </a:lnTo>
                    <a:lnTo>
                      <a:pt x="314" y="420"/>
                    </a:lnTo>
                    <a:lnTo>
                      <a:pt x="314" y="418"/>
                    </a:lnTo>
                    <a:lnTo>
                      <a:pt x="322" y="418"/>
                    </a:lnTo>
                    <a:lnTo>
                      <a:pt x="328" y="418"/>
                    </a:lnTo>
                    <a:lnTo>
                      <a:pt x="330" y="418"/>
                    </a:lnTo>
                    <a:lnTo>
                      <a:pt x="336" y="410"/>
                    </a:lnTo>
                    <a:lnTo>
                      <a:pt x="330" y="408"/>
                    </a:lnTo>
                    <a:lnTo>
                      <a:pt x="324" y="402"/>
                    </a:lnTo>
                    <a:lnTo>
                      <a:pt x="322" y="408"/>
                    </a:lnTo>
                    <a:lnTo>
                      <a:pt x="318" y="408"/>
                    </a:lnTo>
                    <a:lnTo>
                      <a:pt x="312" y="408"/>
                    </a:lnTo>
                    <a:lnTo>
                      <a:pt x="312" y="406"/>
                    </a:lnTo>
                    <a:lnTo>
                      <a:pt x="312" y="402"/>
                    </a:lnTo>
                    <a:lnTo>
                      <a:pt x="306" y="400"/>
                    </a:lnTo>
                    <a:lnTo>
                      <a:pt x="314" y="400"/>
                    </a:lnTo>
                    <a:lnTo>
                      <a:pt x="330" y="402"/>
                    </a:lnTo>
                    <a:lnTo>
                      <a:pt x="332" y="402"/>
                    </a:lnTo>
                    <a:lnTo>
                      <a:pt x="328" y="400"/>
                    </a:lnTo>
                    <a:lnTo>
                      <a:pt x="328" y="396"/>
                    </a:lnTo>
                    <a:lnTo>
                      <a:pt x="330" y="396"/>
                    </a:lnTo>
                    <a:lnTo>
                      <a:pt x="332" y="392"/>
                    </a:lnTo>
                    <a:lnTo>
                      <a:pt x="336" y="392"/>
                    </a:lnTo>
                    <a:lnTo>
                      <a:pt x="336" y="398"/>
                    </a:lnTo>
                    <a:lnTo>
                      <a:pt x="342" y="398"/>
                    </a:lnTo>
                    <a:lnTo>
                      <a:pt x="342" y="402"/>
                    </a:lnTo>
                    <a:lnTo>
                      <a:pt x="348" y="406"/>
                    </a:lnTo>
                    <a:lnTo>
                      <a:pt x="350" y="400"/>
                    </a:lnTo>
                    <a:lnTo>
                      <a:pt x="350" y="398"/>
                    </a:lnTo>
                    <a:lnTo>
                      <a:pt x="348" y="398"/>
                    </a:lnTo>
                    <a:lnTo>
                      <a:pt x="348" y="390"/>
                    </a:lnTo>
                    <a:lnTo>
                      <a:pt x="348" y="388"/>
                    </a:lnTo>
                    <a:lnTo>
                      <a:pt x="348" y="384"/>
                    </a:lnTo>
                    <a:lnTo>
                      <a:pt x="338" y="382"/>
                    </a:lnTo>
                    <a:lnTo>
                      <a:pt x="328" y="382"/>
                    </a:lnTo>
                    <a:lnTo>
                      <a:pt x="320" y="382"/>
                    </a:lnTo>
                    <a:lnTo>
                      <a:pt x="318" y="380"/>
                    </a:lnTo>
                    <a:lnTo>
                      <a:pt x="314" y="374"/>
                    </a:lnTo>
                    <a:lnTo>
                      <a:pt x="314" y="372"/>
                    </a:lnTo>
                    <a:lnTo>
                      <a:pt x="314" y="370"/>
                    </a:lnTo>
                    <a:lnTo>
                      <a:pt x="312" y="370"/>
                    </a:lnTo>
                    <a:lnTo>
                      <a:pt x="312" y="374"/>
                    </a:lnTo>
                    <a:lnTo>
                      <a:pt x="312" y="378"/>
                    </a:lnTo>
                    <a:lnTo>
                      <a:pt x="312" y="374"/>
                    </a:lnTo>
                    <a:lnTo>
                      <a:pt x="300" y="372"/>
                    </a:lnTo>
                    <a:lnTo>
                      <a:pt x="300" y="370"/>
                    </a:lnTo>
                    <a:lnTo>
                      <a:pt x="296" y="364"/>
                    </a:lnTo>
                    <a:lnTo>
                      <a:pt x="294" y="360"/>
                    </a:lnTo>
                    <a:lnTo>
                      <a:pt x="292" y="352"/>
                    </a:lnTo>
                    <a:lnTo>
                      <a:pt x="288" y="348"/>
                    </a:lnTo>
                    <a:lnTo>
                      <a:pt x="284" y="348"/>
                    </a:lnTo>
                    <a:lnTo>
                      <a:pt x="282" y="344"/>
                    </a:lnTo>
                    <a:lnTo>
                      <a:pt x="282" y="338"/>
                    </a:lnTo>
                    <a:lnTo>
                      <a:pt x="282" y="334"/>
                    </a:lnTo>
                    <a:lnTo>
                      <a:pt x="278" y="330"/>
                    </a:lnTo>
                    <a:lnTo>
                      <a:pt x="278" y="328"/>
                    </a:lnTo>
                    <a:lnTo>
                      <a:pt x="268" y="328"/>
                    </a:lnTo>
                    <a:lnTo>
                      <a:pt x="272" y="326"/>
                    </a:lnTo>
                    <a:lnTo>
                      <a:pt x="274" y="324"/>
                    </a:lnTo>
                    <a:lnTo>
                      <a:pt x="274" y="318"/>
                    </a:lnTo>
                    <a:lnTo>
                      <a:pt x="274" y="316"/>
                    </a:lnTo>
                    <a:lnTo>
                      <a:pt x="254" y="292"/>
                    </a:lnTo>
                    <a:lnTo>
                      <a:pt x="246" y="298"/>
                    </a:lnTo>
                    <a:lnTo>
                      <a:pt x="248" y="310"/>
                    </a:lnTo>
                    <a:lnTo>
                      <a:pt x="250" y="318"/>
                    </a:lnTo>
                    <a:lnTo>
                      <a:pt x="256" y="320"/>
                    </a:lnTo>
                    <a:lnTo>
                      <a:pt x="268" y="324"/>
                    </a:lnTo>
                    <a:lnTo>
                      <a:pt x="266" y="328"/>
                    </a:lnTo>
                    <a:lnTo>
                      <a:pt x="264" y="328"/>
                    </a:lnTo>
                    <a:lnTo>
                      <a:pt x="264" y="326"/>
                    </a:lnTo>
                    <a:lnTo>
                      <a:pt x="260" y="326"/>
                    </a:lnTo>
                    <a:lnTo>
                      <a:pt x="258" y="328"/>
                    </a:lnTo>
                    <a:lnTo>
                      <a:pt x="256" y="330"/>
                    </a:lnTo>
                    <a:lnTo>
                      <a:pt x="254" y="330"/>
                    </a:lnTo>
                    <a:lnTo>
                      <a:pt x="254" y="328"/>
                    </a:lnTo>
                    <a:lnTo>
                      <a:pt x="250" y="326"/>
                    </a:lnTo>
                    <a:lnTo>
                      <a:pt x="248" y="326"/>
                    </a:lnTo>
                    <a:lnTo>
                      <a:pt x="246" y="334"/>
                    </a:lnTo>
                    <a:lnTo>
                      <a:pt x="242" y="342"/>
                    </a:lnTo>
                    <a:lnTo>
                      <a:pt x="232" y="344"/>
                    </a:lnTo>
                    <a:lnTo>
                      <a:pt x="232" y="338"/>
                    </a:lnTo>
                    <a:lnTo>
                      <a:pt x="236" y="330"/>
                    </a:lnTo>
                    <a:lnTo>
                      <a:pt x="238" y="326"/>
                    </a:lnTo>
                    <a:lnTo>
                      <a:pt x="240" y="324"/>
                    </a:lnTo>
                    <a:lnTo>
                      <a:pt x="240" y="318"/>
                    </a:lnTo>
                    <a:lnTo>
                      <a:pt x="232" y="316"/>
                    </a:lnTo>
                    <a:lnTo>
                      <a:pt x="230" y="310"/>
                    </a:lnTo>
                    <a:lnTo>
                      <a:pt x="228" y="306"/>
                    </a:lnTo>
                    <a:lnTo>
                      <a:pt x="224" y="308"/>
                    </a:lnTo>
                    <a:lnTo>
                      <a:pt x="218" y="302"/>
                    </a:lnTo>
                    <a:lnTo>
                      <a:pt x="210" y="318"/>
                    </a:lnTo>
                    <a:lnTo>
                      <a:pt x="204" y="318"/>
                    </a:lnTo>
                    <a:lnTo>
                      <a:pt x="196" y="308"/>
                    </a:lnTo>
                    <a:lnTo>
                      <a:pt x="194" y="306"/>
                    </a:lnTo>
                    <a:lnTo>
                      <a:pt x="188" y="300"/>
                    </a:lnTo>
                    <a:lnTo>
                      <a:pt x="178" y="300"/>
                    </a:lnTo>
                    <a:lnTo>
                      <a:pt x="178" y="316"/>
                    </a:lnTo>
                    <a:lnTo>
                      <a:pt x="182" y="328"/>
                    </a:lnTo>
                    <a:lnTo>
                      <a:pt x="174" y="330"/>
                    </a:lnTo>
                    <a:lnTo>
                      <a:pt x="156" y="318"/>
                    </a:lnTo>
                    <a:lnTo>
                      <a:pt x="158" y="306"/>
                    </a:lnTo>
                    <a:lnTo>
                      <a:pt x="156" y="292"/>
                    </a:lnTo>
                    <a:lnTo>
                      <a:pt x="150" y="290"/>
                    </a:lnTo>
                    <a:lnTo>
                      <a:pt x="146" y="290"/>
                    </a:lnTo>
                    <a:lnTo>
                      <a:pt x="146" y="290"/>
                    </a:lnTo>
                    <a:lnTo>
                      <a:pt x="146" y="290"/>
                    </a:lnTo>
                    <a:close/>
                    <a:moveTo>
                      <a:pt x="376" y="282"/>
                    </a:moveTo>
                    <a:lnTo>
                      <a:pt x="376" y="282"/>
                    </a:lnTo>
                    <a:lnTo>
                      <a:pt x="378" y="280"/>
                    </a:lnTo>
                    <a:lnTo>
                      <a:pt x="378" y="282"/>
                    </a:lnTo>
                    <a:lnTo>
                      <a:pt x="376" y="284"/>
                    </a:lnTo>
                    <a:lnTo>
                      <a:pt x="372" y="284"/>
                    </a:lnTo>
                    <a:lnTo>
                      <a:pt x="376" y="282"/>
                    </a:lnTo>
                    <a:lnTo>
                      <a:pt x="376" y="282"/>
                    </a:lnTo>
                    <a:lnTo>
                      <a:pt x="376" y="282"/>
                    </a:lnTo>
                    <a:close/>
                    <a:moveTo>
                      <a:pt x="382" y="270"/>
                    </a:moveTo>
                    <a:lnTo>
                      <a:pt x="382" y="274"/>
                    </a:lnTo>
                    <a:lnTo>
                      <a:pt x="360" y="282"/>
                    </a:lnTo>
                    <a:lnTo>
                      <a:pt x="364" y="282"/>
                    </a:lnTo>
                    <a:lnTo>
                      <a:pt x="366" y="284"/>
                    </a:lnTo>
                    <a:lnTo>
                      <a:pt x="354" y="284"/>
                    </a:lnTo>
                    <a:lnTo>
                      <a:pt x="348" y="282"/>
                    </a:lnTo>
                    <a:lnTo>
                      <a:pt x="338" y="288"/>
                    </a:lnTo>
                    <a:lnTo>
                      <a:pt x="338" y="292"/>
                    </a:lnTo>
                    <a:lnTo>
                      <a:pt x="336" y="292"/>
                    </a:lnTo>
                    <a:lnTo>
                      <a:pt x="336" y="296"/>
                    </a:lnTo>
                    <a:lnTo>
                      <a:pt x="338" y="298"/>
                    </a:lnTo>
                    <a:lnTo>
                      <a:pt x="346" y="300"/>
                    </a:lnTo>
                    <a:lnTo>
                      <a:pt x="354" y="300"/>
                    </a:lnTo>
                    <a:lnTo>
                      <a:pt x="354" y="310"/>
                    </a:lnTo>
                    <a:lnTo>
                      <a:pt x="354" y="312"/>
                    </a:lnTo>
                    <a:lnTo>
                      <a:pt x="350" y="316"/>
                    </a:lnTo>
                    <a:lnTo>
                      <a:pt x="348" y="316"/>
                    </a:lnTo>
                    <a:lnTo>
                      <a:pt x="338" y="316"/>
                    </a:lnTo>
                    <a:lnTo>
                      <a:pt x="328" y="312"/>
                    </a:lnTo>
                    <a:lnTo>
                      <a:pt x="324" y="306"/>
                    </a:lnTo>
                    <a:lnTo>
                      <a:pt x="320" y="308"/>
                    </a:lnTo>
                    <a:lnTo>
                      <a:pt x="314" y="308"/>
                    </a:lnTo>
                    <a:lnTo>
                      <a:pt x="318" y="316"/>
                    </a:lnTo>
                    <a:lnTo>
                      <a:pt x="318" y="318"/>
                    </a:lnTo>
                    <a:lnTo>
                      <a:pt x="324" y="326"/>
                    </a:lnTo>
                    <a:lnTo>
                      <a:pt x="330" y="330"/>
                    </a:lnTo>
                    <a:lnTo>
                      <a:pt x="332" y="330"/>
                    </a:lnTo>
                    <a:lnTo>
                      <a:pt x="342" y="326"/>
                    </a:lnTo>
                    <a:lnTo>
                      <a:pt x="348" y="336"/>
                    </a:lnTo>
                    <a:lnTo>
                      <a:pt x="356" y="338"/>
                    </a:lnTo>
                    <a:lnTo>
                      <a:pt x="360" y="338"/>
                    </a:lnTo>
                    <a:lnTo>
                      <a:pt x="364" y="344"/>
                    </a:lnTo>
                    <a:lnTo>
                      <a:pt x="364" y="348"/>
                    </a:lnTo>
                    <a:lnTo>
                      <a:pt x="366" y="354"/>
                    </a:lnTo>
                    <a:lnTo>
                      <a:pt x="366" y="356"/>
                    </a:lnTo>
                    <a:lnTo>
                      <a:pt x="372" y="360"/>
                    </a:lnTo>
                    <a:lnTo>
                      <a:pt x="374" y="360"/>
                    </a:lnTo>
                    <a:lnTo>
                      <a:pt x="382" y="354"/>
                    </a:lnTo>
                    <a:lnTo>
                      <a:pt x="392" y="348"/>
                    </a:lnTo>
                    <a:lnTo>
                      <a:pt x="394" y="344"/>
                    </a:lnTo>
                    <a:lnTo>
                      <a:pt x="402" y="344"/>
                    </a:lnTo>
                    <a:lnTo>
                      <a:pt x="406" y="342"/>
                    </a:lnTo>
                    <a:lnTo>
                      <a:pt x="410" y="338"/>
                    </a:lnTo>
                    <a:lnTo>
                      <a:pt x="412" y="334"/>
                    </a:lnTo>
                    <a:lnTo>
                      <a:pt x="410" y="316"/>
                    </a:lnTo>
                    <a:lnTo>
                      <a:pt x="412" y="316"/>
                    </a:lnTo>
                    <a:lnTo>
                      <a:pt x="404" y="312"/>
                    </a:lnTo>
                    <a:lnTo>
                      <a:pt x="402" y="316"/>
                    </a:lnTo>
                    <a:lnTo>
                      <a:pt x="400" y="318"/>
                    </a:lnTo>
                    <a:lnTo>
                      <a:pt x="394" y="308"/>
                    </a:lnTo>
                    <a:lnTo>
                      <a:pt x="384" y="306"/>
                    </a:lnTo>
                    <a:lnTo>
                      <a:pt x="382" y="298"/>
                    </a:lnTo>
                    <a:lnTo>
                      <a:pt x="394" y="296"/>
                    </a:lnTo>
                    <a:lnTo>
                      <a:pt x="396" y="292"/>
                    </a:lnTo>
                    <a:lnTo>
                      <a:pt x="390" y="282"/>
                    </a:lnTo>
                    <a:lnTo>
                      <a:pt x="384" y="282"/>
                    </a:lnTo>
                    <a:lnTo>
                      <a:pt x="382" y="280"/>
                    </a:lnTo>
                    <a:lnTo>
                      <a:pt x="384" y="274"/>
                    </a:lnTo>
                    <a:lnTo>
                      <a:pt x="390" y="270"/>
                    </a:lnTo>
                    <a:lnTo>
                      <a:pt x="386" y="270"/>
                    </a:lnTo>
                    <a:lnTo>
                      <a:pt x="382" y="270"/>
                    </a:lnTo>
                    <a:lnTo>
                      <a:pt x="382" y="270"/>
                    </a:lnTo>
                    <a:lnTo>
                      <a:pt x="382" y="270"/>
                    </a:lnTo>
                    <a:close/>
                    <a:moveTo>
                      <a:pt x="48" y="262"/>
                    </a:moveTo>
                    <a:lnTo>
                      <a:pt x="48" y="262"/>
                    </a:lnTo>
                    <a:lnTo>
                      <a:pt x="40" y="264"/>
                    </a:lnTo>
                    <a:lnTo>
                      <a:pt x="36" y="266"/>
                    </a:lnTo>
                    <a:lnTo>
                      <a:pt x="20" y="272"/>
                    </a:lnTo>
                    <a:lnTo>
                      <a:pt x="4" y="278"/>
                    </a:lnTo>
                    <a:lnTo>
                      <a:pt x="4" y="296"/>
                    </a:lnTo>
                    <a:lnTo>
                      <a:pt x="6" y="302"/>
                    </a:lnTo>
                    <a:lnTo>
                      <a:pt x="10" y="308"/>
                    </a:lnTo>
                    <a:lnTo>
                      <a:pt x="6" y="310"/>
                    </a:lnTo>
                    <a:lnTo>
                      <a:pt x="2" y="310"/>
                    </a:lnTo>
                    <a:lnTo>
                      <a:pt x="4" y="316"/>
                    </a:lnTo>
                    <a:lnTo>
                      <a:pt x="6" y="318"/>
                    </a:lnTo>
                    <a:lnTo>
                      <a:pt x="0" y="338"/>
                    </a:lnTo>
                    <a:lnTo>
                      <a:pt x="4" y="344"/>
                    </a:lnTo>
                    <a:lnTo>
                      <a:pt x="12" y="348"/>
                    </a:lnTo>
                    <a:lnTo>
                      <a:pt x="14" y="356"/>
                    </a:lnTo>
                    <a:lnTo>
                      <a:pt x="14" y="360"/>
                    </a:lnTo>
                    <a:lnTo>
                      <a:pt x="18" y="362"/>
                    </a:lnTo>
                    <a:lnTo>
                      <a:pt x="24" y="362"/>
                    </a:lnTo>
                    <a:lnTo>
                      <a:pt x="30" y="362"/>
                    </a:lnTo>
                    <a:lnTo>
                      <a:pt x="40" y="346"/>
                    </a:lnTo>
                    <a:lnTo>
                      <a:pt x="42" y="346"/>
                    </a:lnTo>
                    <a:lnTo>
                      <a:pt x="42" y="348"/>
                    </a:lnTo>
                    <a:lnTo>
                      <a:pt x="46" y="348"/>
                    </a:lnTo>
                    <a:lnTo>
                      <a:pt x="48" y="348"/>
                    </a:lnTo>
                    <a:lnTo>
                      <a:pt x="46" y="352"/>
                    </a:lnTo>
                    <a:lnTo>
                      <a:pt x="58" y="348"/>
                    </a:lnTo>
                    <a:lnTo>
                      <a:pt x="66" y="348"/>
                    </a:lnTo>
                    <a:lnTo>
                      <a:pt x="68" y="344"/>
                    </a:lnTo>
                    <a:lnTo>
                      <a:pt x="68" y="338"/>
                    </a:lnTo>
                    <a:lnTo>
                      <a:pt x="70" y="334"/>
                    </a:lnTo>
                    <a:lnTo>
                      <a:pt x="70" y="328"/>
                    </a:lnTo>
                    <a:lnTo>
                      <a:pt x="82" y="318"/>
                    </a:lnTo>
                    <a:lnTo>
                      <a:pt x="94" y="308"/>
                    </a:lnTo>
                    <a:lnTo>
                      <a:pt x="112" y="298"/>
                    </a:lnTo>
                    <a:lnTo>
                      <a:pt x="124" y="296"/>
                    </a:lnTo>
                    <a:lnTo>
                      <a:pt x="128" y="296"/>
                    </a:lnTo>
                    <a:lnTo>
                      <a:pt x="130" y="298"/>
                    </a:lnTo>
                    <a:lnTo>
                      <a:pt x="132" y="298"/>
                    </a:lnTo>
                    <a:lnTo>
                      <a:pt x="132" y="296"/>
                    </a:lnTo>
                    <a:lnTo>
                      <a:pt x="138" y="292"/>
                    </a:lnTo>
                    <a:lnTo>
                      <a:pt x="138" y="288"/>
                    </a:lnTo>
                    <a:lnTo>
                      <a:pt x="128" y="284"/>
                    </a:lnTo>
                    <a:lnTo>
                      <a:pt x="124" y="280"/>
                    </a:lnTo>
                    <a:lnTo>
                      <a:pt x="120" y="278"/>
                    </a:lnTo>
                    <a:lnTo>
                      <a:pt x="110" y="274"/>
                    </a:lnTo>
                    <a:lnTo>
                      <a:pt x="96" y="274"/>
                    </a:lnTo>
                    <a:lnTo>
                      <a:pt x="88" y="278"/>
                    </a:lnTo>
                    <a:lnTo>
                      <a:pt x="82" y="278"/>
                    </a:lnTo>
                    <a:lnTo>
                      <a:pt x="76" y="272"/>
                    </a:lnTo>
                    <a:lnTo>
                      <a:pt x="50" y="264"/>
                    </a:lnTo>
                    <a:lnTo>
                      <a:pt x="50" y="262"/>
                    </a:lnTo>
                    <a:lnTo>
                      <a:pt x="48" y="262"/>
                    </a:lnTo>
                    <a:lnTo>
                      <a:pt x="48" y="262"/>
                    </a:lnTo>
                    <a:lnTo>
                      <a:pt x="48" y="262"/>
                    </a:lnTo>
                    <a:close/>
                    <a:moveTo>
                      <a:pt x="392" y="260"/>
                    </a:moveTo>
                    <a:lnTo>
                      <a:pt x="392" y="260"/>
                    </a:lnTo>
                    <a:lnTo>
                      <a:pt x="390" y="262"/>
                    </a:lnTo>
                    <a:lnTo>
                      <a:pt x="394" y="264"/>
                    </a:lnTo>
                    <a:lnTo>
                      <a:pt x="394" y="260"/>
                    </a:lnTo>
                    <a:lnTo>
                      <a:pt x="392" y="260"/>
                    </a:lnTo>
                    <a:lnTo>
                      <a:pt x="392" y="260"/>
                    </a:lnTo>
                    <a:lnTo>
                      <a:pt x="392" y="260"/>
                    </a:lnTo>
                    <a:close/>
                    <a:moveTo>
                      <a:pt x="296" y="238"/>
                    </a:moveTo>
                    <a:lnTo>
                      <a:pt x="296" y="238"/>
                    </a:lnTo>
                    <a:lnTo>
                      <a:pt x="296" y="248"/>
                    </a:lnTo>
                    <a:lnTo>
                      <a:pt x="300" y="248"/>
                    </a:lnTo>
                    <a:lnTo>
                      <a:pt x="302" y="246"/>
                    </a:lnTo>
                    <a:lnTo>
                      <a:pt x="300" y="242"/>
                    </a:lnTo>
                    <a:lnTo>
                      <a:pt x="296" y="238"/>
                    </a:lnTo>
                    <a:lnTo>
                      <a:pt x="296" y="238"/>
                    </a:lnTo>
                    <a:lnTo>
                      <a:pt x="296" y="238"/>
                    </a:lnTo>
                    <a:close/>
                    <a:moveTo>
                      <a:pt x="422" y="228"/>
                    </a:moveTo>
                    <a:lnTo>
                      <a:pt x="422" y="228"/>
                    </a:lnTo>
                    <a:lnTo>
                      <a:pt x="420" y="234"/>
                    </a:lnTo>
                    <a:lnTo>
                      <a:pt x="418" y="242"/>
                    </a:lnTo>
                    <a:lnTo>
                      <a:pt x="414" y="242"/>
                    </a:lnTo>
                    <a:lnTo>
                      <a:pt x="410" y="254"/>
                    </a:lnTo>
                    <a:lnTo>
                      <a:pt x="418" y="254"/>
                    </a:lnTo>
                    <a:lnTo>
                      <a:pt x="420" y="260"/>
                    </a:lnTo>
                    <a:lnTo>
                      <a:pt x="424" y="262"/>
                    </a:lnTo>
                    <a:lnTo>
                      <a:pt x="430" y="262"/>
                    </a:lnTo>
                    <a:lnTo>
                      <a:pt x="436" y="262"/>
                    </a:lnTo>
                    <a:lnTo>
                      <a:pt x="438" y="262"/>
                    </a:lnTo>
                    <a:lnTo>
                      <a:pt x="440" y="264"/>
                    </a:lnTo>
                    <a:lnTo>
                      <a:pt x="446" y="260"/>
                    </a:lnTo>
                    <a:lnTo>
                      <a:pt x="448" y="254"/>
                    </a:lnTo>
                    <a:lnTo>
                      <a:pt x="448" y="246"/>
                    </a:lnTo>
                    <a:lnTo>
                      <a:pt x="446" y="242"/>
                    </a:lnTo>
                    <a:lnTo>
                      <a:pt x="438" y="228"/>
                    </a:lnTo>
                    <a:lnTo>
                      <a:pt x="430" y="230"/>
                    </a:lnTo>
                    <a:lnTo>
                      <a:pt x="428" y="230"/>
                    </a:lnTo>
                    <a:lnTo>
                      <a:pt x="424" y="230"/>
                    </a:lnTo>
                    <a:lnTo>
                      <a:pt x="422" y="228"/>
                    </a:lnTo>
                    <a:lnTo>
                      <a:pt x="422" y="228"/>
                    </a:lnTo>
                    <a:lnTo>
                      <a:pt x="422" y="228"/>
                    </a:lnTo>
                    <a:close/>
                    <a:moveTo>
                      <a:pt x="414" y="228"/>
                    </a:moveTo>
                    <a:lnTo>
                      <a:pt x="414" y="228"/>
                    </a:lnTo>
                    <a:lnTo>
                      <a:pt x="412" y="230"/>
                    </a:lnTo>
                    <a:lnTo>
                      <a:pt x="404" y="234"/>
                    </a:lnTo>
                    <a:lnTo>
                      <a:pt x="404" y="236"/>
                    </a:lnTo>
                    <a:lnTo>
                      <a:pt x="404" y="238"/>
                    </a:lnTo>
                    <a:lnTo>
                      <a:pt x="406" y="238"/>
                    </a:lnTo>
                    <a:lnTo>
                      <a:pt x="414" y="230"/>
                    </a:lnTo>
                    <a:lnTo>
                      <a:pt x="418" y="228"/>
                    </a:lnTo>
                    <a:lnTo>
                      <a:pt x="414" y="228"/>
                    </a:lnTo>
                    <a:lnTo>
                      <a:pt x="414" y="228"/>
                    </a:lnTo>
                    <a:lnTo>
                      <a:pt x="414" y="228"/>
                    </a:lnTo>
                    <a:close/>
                    <a:moveTo>
                      <a:pt x="96" y="216"/>
                    </a:moveTo>
                    <a:lnTo>
                      <a:pt x="96" y="216"/>
                    </a:lnTo>
                    <a:lnTo>
                      <a:pt x="94" y="218"/>
                    </a:lnTo>
                    <a:lnTo>
                      <a:pt x="94" y="220"/>
                    </a:lnTo>
                    <a:lnTo>
                      <a:pt x="94" y="226"/>
                    </a:lnTo>
                    <a:lnTo>
                      <a:pt x="88" y="228"/>
                    </a:lnTo>
                    <a:lnTo>
                      <a:pt x="84" y="230"/>
                    </a:lnTo>
                    <a:lnTo>
                      <a:pt x="82" y="236"/>
                    </a:lnTo>
                    <a:lnTo>
                      <a:pt x="84" y="242"/>
                    </a:lnTo>
                    <a:lnTo>
                      <a:pt x="88" y="242"/>
                    </a:lnTo>
                    <a:lnTo>
                      <a:pt x="94" y="242"/>
                    </a:lnTo>
                    <a:lnTo>
                      <a:pt x="100" y="226"/>
                    </a:lnTo>
                    <a:lnTo>
                      <a:pt x="102" y="218"/>
                    </a:lnTo>
                    <a:lnTo>
                      <a:pt x="100" y="216"/>
                    </a:lnTo>
                    <a:lnTo>
                      <a:pt x="96" y="216"/>
                    </a:lnTo>
                    <a:lnTo>
                      <a:pt x="96" y="216"/>
                    </a:lnTo>
                    <a:lnTo>
                      <a:pt x="96" y="216"/>
                    </a:lnTo>
                    <a:close/>
                    <a:moveTo>
                      <a:pt x="124" y="206"/>
                    </a:moveTo>
                    <a:lnTo>
                      <a:pt x="124" y="210"/>
                    </a:lnTo>
                    <a:lnTo>
                      <a:pt x="130" y="210"/>
                    </a:lnTo>
                    <a:lnTo>
                      <a:pt x="130" y="208"/>
                    </a:lnTo>
                    <a:lnTo>
                      <a:pt x="130" y="206"/>
                    </a:lnTo>
                    <a:lnTo>
                      <a:pt x="124" y="206"/>
                    </a:lnTo>
                    <a:lnTo>
                      <a:pt x="124" y="206"/>
                    </a:lnTo>
                    <a:lnTo>
                      <a:pt x="124" y="206"/>
                    </a:lnTo>
                    <a:close/>
                    <a:moveTo>
                      <a:pt x="600" y="196"/>
                    </a:moveTo>
                    <a:lnTo>
                      <a:pt x="600" y="196"/>
                    </a:lnTo>
                    <a:lnTo>
                      <a:pt x="604" y="202"/>
                    </a:lnTo>
                    <a:lnTo>
                      <a:pt x="604" y="206"/>
                    </a:lnTo>
                    <a:lnTo>
                      <a:pt x="602" y="206"/>
                    </a:lnTo>
                    <a:lnTo>
                      <a:pt x="600" y="200"/>
                    </a:lnTo>
                    <a:lnTo>
                      <a:pt x="600" y="198"/>
                    </a:lnTo>
                    <a:lnTo>
                      <a:pt x="600" y="196"/>
                    </a:lnTo>
                    <a:lnTo>
                      <a:pt x="600" y="196"/>
                    </a:lnTo>
                    <a:lnTo>
                      <a:pt x="600" y="196"/>
                    </a:lnTo>
                    <a:close/>
                    <a:moveTo>
                      <a:pt x="492" y="196"/>
                    </a:moveTo>
                    <a:lnTo>
                      <a:pt x="492" y="196"/>
                    </a:lnTo>
                    <a:lnTo>
                      <a:pt x="494" y="196"/>
                    </a:lnTo>
                    <a:lnTo>
                      <a:pt x="492" y="196"/>
                    </a:lnTo>
                    <a:lnTo>
                      <a:pt x="486" y="196"/>
                    </a:lnTo>
                    <a:lnTo>
                      <a:pt x="494" y="206"/>
                    </a:lnTo>
                    <a:lnTo>
                      <a:pt x="500" y="206"/>
                    </a:lnTo>
                    <a:lnTo>
                      <a:pt x="500" y="202"/>
                    </a:lnTo>
                    <a:lnTo>
                      <a:pt x="500" y="196"/>
                    </a:lnTo>
                    <a:lnTo>
                      <a:pt x="492" y="196"/>
                    </a:lnTo>
                    <a:lnTo>
                      <a:pt x="492" y="196"/>
                    </a:lnTo>
                    <a:lnTo>
                      <a:pt x="492" y="196"/>
                    </a:lnTo>
                    <a:close/>
                    <a:moveTo>
                      <a:pt x="296" y="196"/>
                    </a:moveTo>
                    <a:lnTo>
                      <a:pt x="296" y="196"/>
                    </a:lnTo>
                    <a:lnTo>
                      <a:pt x="294" y="198"/>
                    </a:lnTo>
                    <a:lnTo>
                      <a:pt x="294" y="202"/>
                    </a:lnTo>
                    <a:lnTo>
                      <a:pt x="296" y="208"/>
                    </a:lnTo>
                    <a:lnTo>
                      <a:pt x="296" y="206"/>
                    </a:lnTo>
                    <a:lnTo>
                      <a:pt x="296" y="208"/>
                    </a:lnTo>
                    <a:lnTo>
                      <a:pt x="294" y="210"/>
                    </a:lnTo>
                    <a:lnTo>
                      <a:pt x="294" y="216"/>
                    </a:lnTo>
                    <a:lnTo>
                      <a:pt x="306" y="212"/>
                    </a:lnTo>
                    <a:lnTo>
                      <a:pt x="312" y="216"/>
                    </a:lnTo>
                    <a:lnTo>
                      <a:pt x="314" y="216"/>
                    </a:lnTo>
                    <a:lnTo>
                      <a:pt x="312" y="216"/>
                    </a:lnTo>
                    <a:lnTo>
                      <a:pt x="302" y="220"/>
                    </a:lnTo>
                    <a:lnTo>
                      <a:pt x="300" y="224"/>
                    </a:lnTo>
                    <a:lnTo>
                      <a:pt x="304" y="224"/>
                    </a:lnTo>
                    <a:lnTo>
                      <a:pt x="310" y="224"/>
                    </a:lnTo>
                    <a:lnTo>
                      <a:pt x="306" y="226"/>
                    </a:lnTo>
                    <a:lnTo>
                      <a:pt x="306" y="228"/>
                    </a:lnTo>
                    <a:lnTo>
                      <a:pt x="302" y="234"/>
                    </a:lnTo>
                    <a:lnTo>
                      <a:pt x="302" y="236"/>
                    </a:lnTo>
                    <a:lnTo>
                      <a:pt x="304" y="236"/>
                    </a:lnTo>
                    <a:lnTo>
                      <a:pt x="312" y="236"/>
                    </a:lnTo>
                    <a:lnTo>
                      <a:pt x="318" y="234"/>
                    </a:lnTo>
                    <a:lnTo>
                      <a:pt x="328" y="226"/>
                    </a:lnTo>
                    <a:lnTo>
                      <a:pt x="324" y="224"/>
                    </a:lnTo>
                    <a:lnTo>
                      <a:pt x="324" y="220"/>
                    </a:lnTo>
                    <a:lnTo>
                      <a:pt x="328" y="218"/>
                    </a:lnTo>
                    <a:lnTo>
                      <a:pt x="324" y="210"/>
                    </a:lnTo>
                    <a:lnTo>
                      <a:pt x="318" y="212"/>
                    </a:lnTo>
                    <a:lnTo>
                      <a:pt x="318" y="202"/>
                    </a:lnTo>
                    <a:lnTo>
                      <a:pt x="310" y="202"/>
                    </a:lnTo>
                    <a:lnTo>
                      <a:pt x="306" y="202"/>
                    </a:lnTo>
                    <a:lnTo>
                      <a:pt x="310" y="196"/>
                    </a:lnTo>
                    <a:lnTo>
                      <a:pt x="302" y="196"/>
                    </a:lnTo>
                    <a:lnTo>
                      <a:pt x="296" y="196"/>
                    </a:lnTo>
                    <a:lnTo>
                      <a:pt x="296" y="196"/>
                    </a:lnTo>
                    <a:lnTo>
                      <a:pt x="296" y="196"/>
                    </a:lnTo>
                    <a:close/>
                    <a:moveTo>
                      <a:pt x="358" y="192"/>
                    </a:moveTo>
                    <a:lnTo>
                      <a:pt x="358" y="192"/>
                    </a:lnTo>
                    <a:lnTo>
                      <a:pt x="354" y="192"/>
                    </a:lnTo>
                    <a:lnTo>
                      <a:pt x="350" y="196"/>
                    </a:lnTo>
                    <a:lnTo>
                      <a:pt x="354" y="198"/>
                    </a:lnTo>
                    <a:lnTo>
                      <a:pt x="360" y="200"/>
                    </a:lnTo>
                    <a:lnTo>
                      <a:pt x="360" y="206"/>
                    </a:lnTo>
                    <a:lnTo>
                      <a:pt x="348" y="206"/>
                    </a:lnTo>
                    <a:lnTo>
                      <a:pt x="354" y="210"/>
                    </a:lnTo>
                    <a:lnTo>
                      <a:pt x="356" y="212"/>
                    </a:lnTo>
                    <a:lnTo>
                      <a:pt x="358" y="212"/>
                    </a:lnTo>
                    <a:lnTo>
                      <a:pt x="358" y="216"/>
                    </a:lnTo>
                    <a:lnTo>
                      <a:pt x="356" y="218"/>
                    </a:lnTo>
                    <a:lnTo>
                      <a:pt x="356" y="220"/>
                    </a:lnTo>
                    <a:lnTo>
                      <a:pt x="360" y="224"/>
                    </a:lnTo>
                    <a:lnTo>
                      <a:pt x="358" y="226"/>
                    </a:lnTo>
                    <a:lnTo>
                      <a:pt x="358" y="228"/>
                    </a:lnTo>
                    <a:lnTo>
                      <a:pt x="350" y="228"/>
                    </a:lnTo>
                    <a:lnTo>
                      <a:pt x="354" y="220"/>
                    </a:lnTo>
                    <a:lnTo>
                      <a:pt x="346" y="212"/>
                    </a:lnTo>
                    <a:lnTo>
                      <a:pt x="338" y="202"/>
                    </a:lnTo>
                    <a:lnTo>
                      <a:pt x="330" y="202"/>
                    </a:lnTo>
                    <a:lnTo>
                      <a:pt x="330" y="210"/>
                    </a:lnTo>
                    <a:lnTo>
                      <a:pt x="332" y="210"/>
                    </a:lnTo>
                    <a:lnTo>
                      <a:pt x="332" y="212"/>
                    </a:lnTo>
                    <a:lnTo>
                      <a:pt x="330" y="218"/>
                    </a:lnTo>
                    <a:lnTo>
                      <a:pt x="338" y="224"/>
                    </a:lnTo>
                    <a:lnTo>
                      <a:pt x="338" y="230"/>
                    </a:lnTo>
                    <a:lnTo>
                      <a:pt x="322" y="230"/>
                    </a:lnTo>
                    <a:lnTo>
                      <a:pt x="322" y="236"/>
                    </a:lnTo>
                    <a:lnTo>
                      <a:pt x="320" y="236"/>
                    </a:lnTo>
                    <a:lnTo>
                      <a:pt x="322" y="242"/>
                    </a:lnTo>
                    <a:lnTo>
                      <a:pt x="322" y="246"/>
                    </a:lnTo>
                    <a:lnTo>
                      <a:pt x="338" y="238"/>
                    </a:lnTo>
                    <a:lnTo>
                      <a:pt x="356" y="234"/>
                    </a:lnTo>
                    <a:lnTo>
                      <a:pt x="358" y="234"/>
                    </a:lnTo>
                    <a:lnTo>
                      <a:pt x="360" y="236"/>
                    </a:lnTo>
                    <a:lnTo>
                      <a:pt x="348" y="244"/>
                    </a:lnTo>
                    <a:lnTo>
                      <a:pt x="350" y="254"/>
                    </a:lnTo>
                    <a:lnTo>
                      <a:pt x="358" y="254"/>
                    </a:lnTo>
                    <a:lnTo>
                      <a:pt x="366" y="254"/>
                    </a:lnTo>
                    <a:lnTo>
                      <a:pt x="378" y="252"/>
                    </a:lnTo>
                    <a:lnTo>
                      <a:pt x="390" y="252"/>
                    </a:lnTo>
                    <a:lnTo>
                      <a:pt x="396" y="252"/>
                    </a:lnTo>
                    <a:lnTo>
                      <a:pt x="396" y="248"/>
                    </a:lnTo>
                    <a:lnTo>
                      <a:pt x="400" y="246"/>
                    </a:lnTo>
                    <a:lnTo>
                      <a:pt x="396" y="242"/>
                    </a:lnTo>
                    <a:lnTo>
                      <a:pt x="394" y="238"/>
                    </a:lnTo>
                    <a:lnTo>
                      <a:pt x="394" y="242"/>
                    </a:lnTo>
                    <a:lnTo>
                      <a:pt x="396" y="236"/>
                    </a:lnTo>
                    <a:lnTo>
                      <a:pt x="396" y="228"/>
                    </a:lnTo>
                    <a:lnTo>
                      <a:pt x="390" y="228"/>
                    </a:lnTo>
                    <a:lnTo>
                      <a:pt x="390" y="224"/>
                    </a:lnTo>
                    <a:lnTo>
                      <a:pt x="390" y="216"/>
                    </a:lnTo>
                    <a:lnTo>
                      <a:pt x="390" y="210"/>
                    </a:lnTo>
                    <a:lnTo>
                      <a:pt x="386" y="206"/>
                    </a:lnTo>
                    <a:lnTo>
                      <a:pt x="378" y="202"/>
                    </a:lnTo>
                    <a:lnTo>
                      <a:pt x="378" y="200"/>
                    </a:lnTo>
                    <a:lnTo>
                      <a:pt x="378" y="198"/>
                    </a:lnTo>
                    <a:lnTo>
                      <a:pt x="376" y="196"/>
                    </a:lnTo>
                    <a:lnTo>
                      <a:pt x="374" y="196"/>
                    </a:lnTo>
                    <a:lnTo>
                      <a:pt x="372" y="198"/>
                    </a:lnTo>
                    <a:lnTo>
                      <a:pt x="372" y="202"/>
                    </a:lnTo>
                    <a:lnTo>
                      <a:pt x="374" y="202"/>
                    </a:lnTo>
                    <a:lnTo>
                      <a:pt x="376" y="202"/>
                    </a:lnTo>
                    <a:lnTo>
                      <a:pt x="374" y="206"/>
                    </a:lnTo>
                    <a:lnTo>
                      <a:pt x="368" y="206"/>
                    </a:lnTo>
                    <a:lnTo>
                      <a:pt x="366" y="206"/>
                    </a:lnTo>
                    <a:lnTo>
                      <a:pt x="364" y="202"/>
                    </a:lnTo>
                    <a:lnTo>
                      <a:pt x="366" y="202"/>
                    </a:lnTo>
                    <a:lnTo>
                      <a:pt x="358" y="192"/>
                    </a:lnTo>
                    <a:lnTo>
                      <a:pt x="358" y="192"/>
                    </a:lnTo>
                    <a:lnTo>
                      <a:pt x="358" y="192"/>
                    </a:lnTo>
                    <a:close/>
                    <a:moveTo>
                      <a:pt x="138" y="192"/>
                    </a:moveTo>
                    <a:lnTo>
                      <a:pt x="138" y="192"/>
                    </a:lnTo>
                    <a:lnTo>
                      <a:pt x="138" y="196"/>
                    </a:lnTo>
                    <a:lnTo>
                      <a:pt x="138" y="198"/>
                    </a:lnTo>
                    <a:lnTo>
                      <a:pt x="142" y="198"/>
                    </a:lnTo>
                    <a:lnTo>
                      <a:pt x="142" y="196"/>
                    </a:lnTo>
                    <a:lnTo>
                      <a:pt x="142" y="192"/>
                    </a:lnTo>
                    <a:lnTo>
                      <a:pt x="138" y="192"/>
                    </a:lnTo>
                    <a:lnTo>
                      <a:pt x="138" y="192"/>
                    </a:lnTo>
                    <a:lnTo>
                      <a:pt x="138" y="192"/>
                    </a:lnTo>
                    <a:close/>
                    <a:moveTo>
                      <a:pt x="418" y="190"/>
                    </a:moveTo>
                    <a:lnTo>
                      <a:pt x="418" y="190"/>
                    </a:lnTo>
                    <a:lnTo>
                      <a:pt x="412" y="192"/>
                    </a:lnTo>
                    <a:lnTo>
                      <a:pt x="410" y="196"/>
                    </a:lnTo>
                    <a:lnTo>
                      <a:pt x="414" y="206"/>
                    </a:lnTo>
                    <a:lnTo>
                      <a:pt x="422" y="210"/>
                    </a:lnTo>
                    <a:lnTo>
                      <a:pt x="430" y="210"/>
                    </a:lnTo>
                    <a:lnTo>
                      <a:pt x="436" y="210"/>
                    </a:lnTo>
                    <a:lnTo>
                      <a:pt x="440" y="216"/>
                    </a:lnTo>
                    <a:lnTo>
                      <a:pt x="446" y="216"/>
                    </a:lnTo>
                    <a:lnTo>
                      <a:pt x="448" y="212"/>
                    </a:lnTo>
                    <a:lnTo>
                      <a:pt x="450" y="212"/>
                    </a:lnTo>
                    <a:lnTo>
                      <a:pt x="454" y="210"/>
                    </a:lnTo>
                    <a:lnTo>
                      <a:pt x="456" y="216"/>
                    </a:lnTo>
                    <a:lnTo>
                      <a:pt x="466" y="220"/>
                    </a:lnTo>
                    <a:lnTo>
                      <a:pt x="472" y="224"/>
                    </a:lnTo>
                    <a:lnTo>
                      <a:pt x="476" y="230"/>
                    </a:lnTo>
                    <a:lnTo>
                      <a:pt x="474" y="242"/>
                    </a:lnTo>
                    <a:lnTo>
                      <a:pt x="472" y="248"/>
                    </a:lnTo>
                    <a:lnTo>
                      <a:pt x="474" y="260"/>
                    </a:lnTo>
                    <a:lnTo>
                      <a:pt x="476" y="270"/>
                    </a:lnTo>
                    <a:lnTo>
                      <a:pt x="484" y="266"/>
                    </a:lnTo>
                    <a:lnTo>
                      <a:pt x="484" y="264"/>
                    </a:lnTo>
                    <a:lnTo>
                      <a:pt x="486" y="264"/>
                    </a:lnTo>
                    <a:lnTo>
                      <a:pt x="490" y="266"/>
                    </a:lnTo>
                    <a:lnTo>
                      <a:pt x="490" y="270"/>
                    </a:lnTo>
                    <a:lnTo>
                      <a:pt x="494" y="266"/>
                    </a:lnTo>
                    <a:lnTo>
                      <a:pt x="496" y="264"/>
                    </a:lnTo>
                    <a:lnTo>
                      <a:pt x="510" y="262"/>
                    </a:lnTo>
                    <a:lnTo>
                      <a:pt x="514" y="254"/>
                    </a:lnTo>
                    <a:lnTo>
                      <a:pt x="520" y="266"/>
                    </a:lnTo>
                    <a:lnTo>
                      <a:pt x="530" y="266"/>
                    </a:lnTo>
                    <a:lnTo>
                      <a:pt x="540" y="266"/>
                    </a:lnTo>
                    <a:lnTo>
                      <a:pt x="546" y="262"/>
                    </a:lnTo>
                    <a:lnTo>
                      <a:pt x="548" y="262"/>
                    </a:lnTo>
                    <a:lnTo>
                      <a:pt x="550" y="266"/>
                    </a:lnTo>
                    <a:lnTo>
                      <a:pt x="564" y="264"/>
                    </a:lnTo>
                    <a:lnTo>
                      <a:pt x="564" y="266"/>
                    </a:lnTo>
                    <a:lnTo>
                      <a:pt x="566" y="266"/>
                    </a:lnTo>
                    <a:lnTo>
                      <a:pt x="582" y="264"/>
                    </a:lnTo>
                    <a:lnTo>
                      <a:pt x="586" y="264"/>
                    </a:lnTo>
                    <a:lnTo>
                      <a:pt x="592" y="264"/>
                    </a:lnTo>
                    <a:lnTo>
                      <a:pt x="596" y="262"/>
                    </a:lnTo>
                    <a:lnTo>
                      <a:pt x="594" y="260"/>
                    </a:lnTo>
                    <a:lnTo>
                      <a:pt x="600" y="256"/>
                    </a:lnTo>
                    <a:lnTo>
                      <a:pt x="602" y="262"/>
                    </a:lnTo>
                    <a:lnTo>
                      <a:pt x="604" y="264"/>
                    </a:lnTo>
                    <a:lnTo>
                      <a:pt x="608" y="262"/>
                    </a:lnTo>
                    <a:lnTo>
                      <a:pt x="610" y="262"/>
                    </a:lnTo>
                    <a:lnTo>
                      <a:pt x="610" y="264"/>
                    </a:lnTo>
                    <a:lnTo>
                      <a:pt x="626" y="264"/>
                    </a:lnTo>
                    <a:lnTo>
                      <a:pt x="642" y="264"/>
                    </a:lnTo>
                    <a:lnTo>
                      <a:pt x="642" y="256"/>
                    </a:lnTo>
                    <a:lnTo>
                      <a:pt x="642" y="252"/>
                    </a:lnTo>
                    <a:lnTo>
                      <a:pt x="646" y="248"/>
                    </a:lnTo>
                    <a:lnTo>
                      <a:pt x="648" y="246"/>
                    </a:lnTo>
                    <a:lnTo>
                      <a:pt x="654" y="246"/>
                    </a:lnTo>
                    <a:lnTo>
                      <a:pt x="654" y="242"/>
                    </a:lnTo>
                    <a:lnTo>
                      <a:pt x="654" y="238"/>
                    </a:lnTo>
                    <a:lnTo>
                      <a:pt x="638" y="228"/>
                    </a:lnTo>
                    <a:lnTo>
                      <a:pt x="632" y="230"/>
                    </a:lnTo>
                    <a:lnTo>
                      <a:pt x="630" y="230"/>
                    </a:lnTo>
                    <a:lnTo>
                      <a:pt x="628" y="230"/>
                    </a:lnTo>
                    <a:lnTo>
                      <a:pt x="626" y="230"/>
                    </a:lnTo>
                    <a:lnTo>
                      <a:pt x="620" y="226"/>
                    </a:lnTo>
                    <a:lnTo>
                      <a:pt x="612" y="224"/>
                    </a:lnTo>
                    <a:lnTo>
                      <a:pt x="604" y="224"/>
                    </a:lnTo>
                    <a:lnTo>
                      <a:pt x="602" y="228"/>
                    </a:lnTo>
                    <a:lnTo>
                      <a:pt x="600" y="228"/>
                    </a:lnTo>
                    <a:lnTo>
                      <a:pt x="596" y="226"/>
                    </a:lnTo>
                    <a:lnTo>
                      <a:pt x="592" y="226"/>
                    </a:lnTo>
                    <a:lnTo>
                      <a:pt x="592" y="224"/>
                    </a:lnTo>
                    <a:lnTo>
                      <a:pt x="586" y="224"/>
                    </a:lnTo>
                    <a:lnTo>
                      <a:pt x="576" y="228"/>
                    </a:lnTo>
                    <a:lnTo>
                      <a:pt x="556" y="230"/>
                    </a:lnTo>
                    <a:lnTo>
                      <a:pt x="548" y="230"/>
                    </a:lnTo>
                    <a:lnTo>
                      <a:pt x="538" y="228"/>
                    </a:lnTo>
                    <a:lnTo>
                      <a:pt x="538" y="236"/>
                    </a:lnTo>
                    <a:lnTo>
                      <a:pt x="536" y="234"/>
                    </a:lnTo>
                    <a:lnTo>
                      <a:pt x="532" y="230"/>
                    </a:lnTo>
                    <a:lnTo>
                      <a:pt x="530" y="230"/>
                    </a:lnTo>
                    <a:lnTo>
                      <a:pt x="528" y="234"/>
                    </a:lnTo>
                    <a:lnTo>
                      <a:pt x="524" y="234"/>
                    </a:lnTo>
                    <a:lnTo>
                      <a:pt x="510" y="228"/>
                    </a:lnTo>
                    <a:lnTo>
                      <a:pt x="510" y="230"/>
                    </a:lnTo>
                    <a:lnTo>
                      <a:pt x="508" y="230"/>
                    </a:lnTo>
                    <a:lnTo>
                      <a:pt x="508" y="224"/>
                    </a:lnTo>
                    <a:lnTo>
                      <a:pt x="494" y="226"/>
                    </a:lnTo>
                    <a:lnTo>
                      <a:pt x="494" y="220"/>
                    </a:lnTo>
                    <a:lnTo>
                      <a:pt x="486" y="218"/>
                    </a:lnTo>
                    <a:lnTo>
                      <a:pt x="494" y="220"/>
                    </a:lnTo>
                    <a:lnTo>
                      <a:pt x="500" y="220"/>
                    </a:lnTo>
                    <a:lnTo>
                      <a:pt x="502" y="218"/>
                    </a:lnTo>
                    <a:lnTo>
                      <a:pt x="504" y="216"/>
                    </a:lnTo>
                    <a:lnTo>
                      <a:pt x="504" y="210"/>
                    </a:lnTo>
                    <a:lnTo>
                      <a:pt x="500" y="210"/>
                    </a:lnTo>
                    <a:lnTo>
                      <a:pt x="486" y="208"/>
                    </a:lnTo>
                    <a:lnTo>
                      <a:pt x="484" y="202"/>
                    </a:lnTo>
                    <a:lnTo>
                      <a:pt x="482" y="198"/>
                    </a:lnTo>
                    <a:lnTo>
                      <a:pt x="476" y="198"/>
                    </a:lnTo>
                    <a:lnTo>
                      <a:pt x="472" y="200"/>
                    </a:lnTo>
                    <a:lnTo>
                      <a:pt x="464" y="202"/>
                    </a:lnTo>
                    <a:lnTo>
                      <a:pt x="456" y="202"/>
                    </a:lnTo>
                    <a:lnTo>
                      <a:pt x="454" y="198"/>
                    </a:lnTo>
                    <a:lnTo>
                      <a:pt x="450" y="196"/>
                    </a:lnTo>
                    <a:lnTo>
                      <a:pt x="432" y="190"/>
                    </a:lnTo>
                    <a:lnTo>
                      <a:pt x="418" y="190"/>
                    </a:lnTo>
                    <a:lnTo>
                      <a:pt x="418" y="190"/>
                    </a:lnTo>
                    <a:lnTo>
                      <a:pt x="418" y="190"/>
                    </a:lnTo>
                    <a:close/>
                    <a:moveTo>
                      <a:pt x="214" y="190"/>
                    </a:moveTo>
                    <a:lnTo>
                      <a:pt x="214" y="190"/>
                    </a:lnTo>
                    <a:lnTo>
                      <a:pt x="214" y="192"/>
                    </a:lnTo>
                    <a:lnTo>
                      <a:pt x="210" y="192"/>
                    </a:lnTo>
                    <a:lnTo>
                      <a:pt x="212" y="202"/>
                    </a:lnTo>
                    <a:lnTo>
                      <a:pt x="210" y="212"/>
                    </a:lnTo>
                    <a:lnTo>
                      <a:pt x="220" y="218"/>
                    </a:lnTo>
                    <a:lnTo>
                      <a:pt x="218" y="220"/>
                    </a:lnTo>
                    <a:lnTo>
                      <a:pt x="218" y="226"/>
                    </a:lnTo>
                    <a:lnTo>
                      <a:pt x="218" y="228"/>
                    </a:lnTo>
                    <a:lnTo>
                      <a:pt x="222" y="228"/>
                    </a:lnTo>
                    <a:lnTo>
                      <a:pt x="224" y="234"/>
                    </a:lnTo>
                    <a:lnTo>
                      <a:pt x="206" y="234"/>
                    </a:lnTo>
                    <a:lnTo>
                      <a:pt x="192" y="230"/>
                    </a:lnTo>
                    <a:lnTo>
                      <a:pt x="184" y="226"/>
                    </a:lnTo>
                    <a:lnTo>
                      <a:pt x="176" y="220"/>
                    </a:lnTo>
                    <a:lnTo>
                      <a:pt x="170" y="220"/>
                    </a:lnTo>
                    <a:lnTo>
                      <a:pt x="166" y="220"/>
                    </a:lnTo>
                    <a:lnTo>
                      <a:pt x="156" y="212"/>
                    </a:lnTo>
                    <a:lnTo>
                      <a:pt x="142" y="212"/>
                    </a:lnTo>
                    <a:lnTo>
                      <a:pt x="136" y="210"/>
                    </a:lnTo>
                    <a:lnTo>
                      <a:pt x="132" y="216"/>
                    </a:lnTo>
                    <a:lnTo>
                      <a:pt x="128" y="216"/>
                    </a:lnTo>
                    <a:lnTo>
                      <a:pt x="120" y="212"/>
                    </a:lnTo>
                    <a:lnTo>
                      <a:pt x="120" y="226"/>
                    </a:lnTo>
                    <a:lnTo>
                      <a:pt x="130" y="224"/>
                    </a:lnTo>
                    <a:lnTo>
                      <a:pt x="128" y="226"/>
                    </a:lnTo>
                    <a:lnTo>
                      <a:pt x="114" y="228"/>
                    </a:lnTo>
                    <a:lnTo>
                      <a:pt x="114" y="236"/>
                    </a:lnTo>
                    <a:lnTo>
                      <a:pt x="128" y="236"/>
                    </a:lnTo>
                    <a:lnTo>
                      <a:pt x="112" y="242"/>
                    </a:lnTo>
                    <a:lnTo>
                      <a:pt x="112" y="246"/>
                    </a:lnTo>
                    <a:lnTo>
                      <a:pt x="122" y="246"/>
                    </a:lnTo>
                    <a:lnTo>
                      <a:pt x="130" y="246"/>
                    </a:lnTo>
                    <a:lnTo>
                      <a:pt x="130" y="248"/>
                    </a:lnTo>
                    <a:lnTo>
                      <a:pt x="132" y="248"/>
                    </a:lnTo>
                    <a:lnTo>
                      <a:pt x="136" y="248"/>
                    </a:lnTo>
                    <a:lnTo>
                      <a:pt x="136" y="244"/>
                    </a:lnTo>
                    <a:lnTo>
                      <a:pt x="138" y="244"/>
                    </a:lnTo>
                    <a:lnTo>
                      <a:pt x="140" y="244"/>
                    </a:lnTo>
                    <a:lnTo>
                      <a:pt x="138" y="246"/>
                    </a:lnTo>
                    <a:lnTo>
                      <a:pt x="138" y="252"/>
                    </a:lnTo>
                    <a:lnTo>
                      <a:pt x="140" y="252"/>
                    </a:lnTo>
                    <a:lnTo>
                      <a:pt x="142" y="248"/>
                    </a:lnTo>
                    <a:lnTo>
                      <a:pt x="140" y="246"/>
                    </a:lnTo>
                    <a:lnTo>
                      <a:pt x="146" y="246"/>
                    </a:lnTo>
                    <a:lnTo>
                      <a:pt x="146" y="244"/>
                    </a:lnTo>
                    <a:lnTo>
                      <a:pt x="146" y="238"/>
                    </a:lnTo>
                    <a:lnTo>
                      <a:pt x="142" y="234"/>
                    </a:lnTo>
                    <a:lnTo>
                      <a:pt x="146" y="228"/>
                    </a:lnTo>
                    <a:lnTo>
                      <a:pt x="148" y="228"/>
                    </a:lnTo>
                    <a:lnTo>
                      <a:pt x="150" y="228"/>
                    </a:lnTo>
                    <a:lnTo>
                      <a:pt x="154" y="234"/>
                    </a:lnTo>
                    <a:lnTo>
                      <a:pt x="150" y="246"/>
                    </a:lnTo>
                    <a:lnTo>
                      <a:pt x="174" y="244"/>
                    </a:lnTo>
                    <a:lnTo>
                      <a:pt x="174" y="238"/>
                    </a:lnTo>
                    <a:lnTo>
                      <a:pt x="176" y="238"/>
                    </a:lnTo>
                    <a:lnTo>
                      <a:pt x="182" y="242"/>
                    </a:lnTo>
                    <a:lnTo>
                      <a:pt x="188" y="244"/>
                    </a:lnTo>
                    <a:lnTo>
                      <a:pt x="194" y="244"/>
                    </a:lnTo>
                    <a:lnTo>
                      <a:pt x="202" y="236"/>
                    </a:lnTo>
                    <a:lnTo>
                      <a:pt x="196" y="246"/>
                    </a:lnTo>
                    <a:lnTo>
                      <a:pt x="188" y="248"/>
                    </a:lnTo>
                    <a:lnTo>
                      <a:pt x="184" y="252"/>
                    </a:lnTo>
                    <a:lnTo>
                      <a:pt x="178" y="252"/>
                    </a:lnTo>
                    <a:lnTo>
                      <a:pt x="168" y="252"/>
                    </a:lnTo>
                    <a:lnTo>
                      <a:pt x="154" y="262"/>
                    </a:lnTo>
                    <a:lnTo>
                      <a:pt x="154" y="264"/>
                    </a:lnTo>
                    <a:lnTo>
                      <a:pt x="156" y="270"/>
                    </a:lnTo>
                    <a:lnTo>
                      <a:pt x="164" y="272"/>
                    </a:lnTo>
                    <a:lnTo>
                      <a:pt x="170" y="272"/>
                    </a:lnTo>
                    <a:lnTo>
                      <a:pt x="176" y="270"/>
                    </a:lnTo>
                    <a:lnTo>
                      <a:pt x="182" y="266"/>
                    </a:lnTo>
                    <a:lnTo>
                      <a:pt x="186" y="262"/>
                    </a:lnTo>
                    <a:lnTo>
                      <a:pt x="192" y="256"/>
                    </a:lnTo>
                    <a:lnTo>
                      <a:pt x="194" y="252"/>
                    </a:lnTo>
                    <a:lnTo>
                      <a:pt x="206" y="254"/>
                    </a:lnTo>
                    <a:lnTo>
                      <a:pt x="222" y="246"/>
                    </a:lnTo>
                    <a:lnTo>
                      <a:pt x="228" y="248"/>
                    </a:lnTo>
                    <a:lnTo>
                      <a:pt x="230" y="252"/>
                    </a:lnTo>
                    <a:lnTo>
                      <a:pt x="236" y="254"/>
                    </a:lnTo>
                    <a:lnTo>
                      <a:pt x="242" y="252"/>
                    </a:lnTo>
                    <a:lnTo>
                      <a:pt x="242" y="246"/>
                    </a:lnTo>
                    <a:lnTo>
                      <a:pt x="246" y="246"/>
                    </a:lnTo>
                    <a:lnTo>
                      <a:pt x="248" y="246"/>
                    </a:lnTo>
                    <a:lnTo>
                      <a:pt x="246" y="246"/>
                    </a:lnTo>
                    <a:lnTo>
                      <a:pt x="258" y="246"/>
                    </a:lnTo>
                    <a:lnTo>
                      <a:pt x="268" y="244"/>
                    </a:lnTo>
                    <a:lnTo>
                      <a:pt x="272" y="242"/>
                    </a:lnTo>
                    <a:lnTo>
                      <a:pt x="274" y="236"/>
                    </a:lnTo>
                    <a:lnTo>
                      <a:pt x="272" y="224"/>
                    </a:lnTo>
                    <a:lnTo>
                      <a:pt x="268" y="216"/>
                    </a:lnTo>
                    <a:lnTo>
                      <a:pt x="266" y="212"/>
                    </a:lnTo>
                    <a:lnTo>
                      <a:pt x="260" y="212"/>
                    </a:lnTo>
                    <a:lnTo>
                      <a:pt x="258" y="210"/>
                    </a:lnTo>
                    <a:lnTo>
                      <a:pt x="258" y="212"/>
                    </a:lnTo>
                    <a:lnTo>
                      <a:pt x="258" y="220"/>
                    </a:lnTo>
                    <a:lnTo>
                      <a:pt x="258" y="228"/>
                    </a:lnTo>
                    <a:lnTo>
                      <a:pt x="254" y="228"/>
                    </a:lnTo>
                    <a:lnTo>
                      <a:pt x="254" y="226"/>
                    </a:lnTo>
                    <a:lnTo>
                      <a:pt x="254" y="224"/>
                    </a:lnTo>
                    <a:lnTo>
                      <a:pt x="254" y="220"/>
                    </a:lnTo>
                    <a:lnTo>
                      <a:pt x="250" y="220"/>
                    </a:lnTo>
                    <a:lnTo>
                      <a:pt x="248" y="220"/>
                    </a:lnTo>
                    <a:lnTo>
                      <a:pt x="246" y="224"/>
                    </a:lnTo>
                    <a:lnTo>
                      <a:pt x="246" y="218"/>
                    </a:lnTo>
                    <a:lnTo>
                      <a:pt x="246" y="210"/>
                    </a:lnTo>
                    <a:lnTo>
                      <a:pt x="238" y="212"/>
                    </a:lnTo>
                    <a:lnTo>
                      <a:pt x="232" y="210"/>
                    </a:lnTo>
                    <a:lnTo>
                      <a:pt x="220" y="200"/>
                    </a:lnTo>
                    <a:lnTo>
                      <a:pt x="222" y="198"/>
                    </a:lnTo>
                    <a:lnTo>
                      <a:pt x="222" y="196"/>
                    </a:lnTo>
                    <a:lnTo>
                      <a:pt x="214" y="190"/>
                    </a:lnTo>
                    <a:lnTo>
                      <a:pt x="214" y="190"/>
                    </a:lnTo>
                    <a:lnTo>
                      <a:pt x="214" y="190"/>
                    </a:lnTo>
                    <a:close/>
                    <a:moveTo>
                      <a:pt x="442" y="170"/>
                    </a:moveTo>
                    <a:lnTo>
                      <a:pt x="442" y="170"/>
                    </a:lnTo>
                    <a:lnTo>
                      <a:pt x="428" y="178"/>
                    </a:lnTo>
                    <a:lnTo>
                      <a:pt x="422" y="178"/>
                    </a:lnTo>
                    <a:lnTo>
                      <a:pt x="420" y="174"/>
                    </a:lnTo>
                    <a:lnTo>
                      <a:pt x="418" y="174"/>
                    </a:lnTo>
                    <a:lnTo>
                      <a:pt x="414" y="180"/>
                    </a:lnTo>
                    <a:lnTo>
                      <a:pt x="418" y="180"/>
                    </a:lnTo>
                    <a:lnTo>
                      <a:pt x="422" y="178"/>
                    </a:lnTo>
                    <a:lnTo>
                      <a:pt x="432" y="182"/>
                    </a:lnTo>
                    <a:lnTo>
                      <a:pt x="442" y="184"/>
                    </a:lnTo>
                    <a:lnTo>
                      <a:pt x="450" y="184"/>
                    </a:lnTo>
                    <a:lnTo>
                      <a:pt x="458" y="182"/>
                    </a:lnTo>
                    <a:lnTo>
                      <a:pt x="460" y="180"/>
                    </a:lnTo>
                    <a:lnTo>
                      <a:pt x="460" y="174"/>
                    </a:lnTo>
                    <a:lnTo>
                      <a:pt x="460" y="172"/>
                    </a:lnTo>
                    <a:lnTo>
                      <a:pt x="458" y="170"/>
                    </a:lnTo>
                    <a:lnTo>
                      <a:pt x="450" y="170"/>
                    </a:lnTo>
                    <a:lnTo>
                      <a:pt x="442" y="170"/>
                    </a:lnTo>
                    <a:lnTo>
                      <a:pt x="442" y="170"/>
                    </a:lnTo>
                    <a:lnTo>
                      <a:pt x="442" y="170"/>
                    </a:lnTo>
                    <a:close/>
                    <a:moveTo>
                      <a:pt x="494" y="164"/>
                    </a:moveTo>
                    <a:lnTo>
                      <a:pt x="494" y="164"/>
                    </a:lnTo>
                    <a:lnTo>
                      <a:pt x="486" y="174"/>
                    </a:lnTo>
                    <a:lnTo>
                      <a:pt x="490" y="178"/>
                    </a:lnTo>
                    <a:lnTo>
                      <a:pt x="490" y="180"/>
                    </a:lnTo>
                    <a:lnTo>
                      <a:pt x="500" y="180"/>
                    </a:lnTo>
                    <a:lnTo>
                      <a:pt x="504" y="170"/>
                    </a:lnTo>
                    <a:lnTo>
                      <a:pt x="494" y="164"/>
                    </a:lnTo>
                    <a:lnTo>
                      <a:pt x="494" y="164"/>
                    </a:lnTo>
                    <a:lnTo>
                      <a:pt x="494" y="164"/>
                    </a:lnTo>
                    <a:close/>
                    <a:moveTo>
                      <a:pt x="332" y="164"/>
                    </a:moveTo>
                    <a:lnTo>
                      <a:pt x="332" y="164"/>
                    </a:lnTo>
                    <a:lnTo>
                      <a:pt x="330" y="172"/>
                    </a:lnTo>
                    <a:lnTo>
                      <a:pt x="338" y="178"/>
                    </a:lnTo>
                    <a:lnTo>
                      <a:pt x="338" y="174"/>
                    </a:lnTo>
                    <a:lnTo>
                      <a:pt x="340" y="174"/>
                    </a:lnTo>
                    <a:lnTo>
                      <a:pt x="342" y="172"/>
                    </a:lnTo>
                    <a:lnTo>
                      <a:pt x="342" y="170"/>
                    </a:lnTo>
                    <a:lnTo>
                      <a:pt x="332" y="164"/>
                    </a:lnTo>
                    <a:lnTo>
                      <a:pt x="332" y="164"/>
                    </a:lnTo>
                    <a:lnTo>
                      <a:pt x="332" y="164"/>
                    </a:lnTo>
                    <a:close/>
                    <a:moveTo>
                      <a:pt x="282" y="164"/>
                    </a:moveTo>
                    <a:lnTo>
                      <a:pt x="282" y="164"/>
                    </a:lnTo>
                    <a:lnTo>
                      <a:pt x="286" y="182"/>
                    </a:lnTo>
                    <a:lnTo>
                      <a:pt x="292" y="182"/>
                    </a:lnTo>
                    <a:lnTo>
                      <a:pt x="292" y="174"/>
                    </a:lnTo>
                    <a:lnTo>
                      <a:pt x="286" y="164"/>
                    </a:lnTo>
                    <a:lnTo>
                      <a:pt x="282" y="164"/>
                    </a:lnTo>
                    <a:lnTo>
                      <a:pt x="282" y="164"/>
                    </a:lnTo>
                    <a:lnTo>
                      <a:pt x="282" y="164"/>
                    </a:lnTo>
                    <a:close/>
                    <a:moveTo>
                      <a:pt x="110" y="162"/>
                    </a:moveTo>
                    <a:lnTo>
                      <a:pt x="110" y="162"/>
                    </a:lnTo>
                    <a:lnTo>
                      <a:pt x="106" y="166"/>
                    </a:lnTo>
                    <a:lnTo>
                      <a:pt x="104" y="170"/>
                    </a:lnTo>
                    <a:lnTo>
                      <a:pt x="102" y="172"/>
                    </a:lnTo>
                    <a:lnTo>
                      <a:pt x="100" y="174"/>
                    </a:lnTo>
                    <a:lnTo>
                      <a:pt x="94" y="178"/>
                    </a:lnTo>
                    <a:lnTo>
                      <a:pt x="86" y="172"/>
                    </a:lnTo>
                    <a:lnTo>
                      <a:pt x="74" y="172"/>
                    </a:lnTo>
                    <a:lnTo>
                      <a:pt x="64" y="178"/>
                    </a:lnTo>
                    <a:lnTo>
                      <a:pt x="52" y="184"/>
                    </a:lnTo>
                    <a:lnTo>
                      <a:pt x="46" y="192"/>
                    </a:lnTo>
                    <a:lnTo>
                      <a:pt x="42" y="192"/>
                    </a:lnTo>
                    <a:lnTo>
                      <a:pt x="40" y="190"/>
                    </a:lnTo>
                    <a:lnTo>
                      <a:pt x="38" y="190"/>
                    </a:lnTo>
                    <a:lnTo>
                      <a:pt x="36" y="192"/>
                    </a:lnTo>
                    <a:lnTo>
                      <a:pt x="32" y="198"/>
                    </a:lnTo>
                    <a:lnTo>
                      <a:pt x="30" y="198"/>
                    </a:lnTo>
                    <a:lnTo>
                      <a:pt x="30" y="206"/>
                    </a:lnTo>
                    <a:lnTo>
                      <a:pt x="24" y="206"/>
                    </a:lnTo>
                    <a:lnTo>
                      <a:pt x="18" y="206"/>
                    </a:lnTo>
                    <a:lnTo>
                      <a:pt x="6" y="210"/>
                    </a:lnTo>
                    <a:lnTo>
                      <a:pt x="14" y="220"/>
                    </a:lnTo>
                    <a:lnTo>
                      <a:pt x="22" y="228"/>
                    </a:lnTo>
                    <a:lnTo>
                      <a:pt x="36" y="224"/>
                    </a:lnTo>
                    <a:lnTo>
                      <a:pt x="36" y="226"/>
                    </a:lnTo>
                    <a:lnTo>
                      <a:pt x="38" y="226"/>
                    </a:lnTo>
                    <a:lnTo>
                      <a:pt x="40" y="228"/>
                    </a:lnTo>
                    <a:lnTo>
                      <a:pt x="42" y="226"/>
                    </a:lnTo>
                    <a:lnTo>
                      <a:pt x="46" y="224"/>
                    </a:lnTo>
                    <a:lnTo>
                      <a:pt x="48" y="224"/>
                    </a:lnTo>
                    <a:lnTo>
                      <a:pt x="50" y="226"/>
                    </a:lnTo>
                    <a:lnTo>
                      <a:pt x="50" y="216"/>
                    </a:lnTo>
                    <a:lnTo>
                      <a:pt x="52" y="226"/>
                    </a:lnTo>
                    <a:lnTo>
                      <a:pt x="60" y="228"/>
                    </a:lnTo>
                    <a:lnTo>
                      <a:pt x="68" y="220"/>
                    </a:lnTo>
                    <a:lnTo>
                      <a:pt x="68" y="212"/>
                    </a:lnTo>
                    <a:lnTo>
                      <a:pt x="74" y="216"/>
                    </a:lnTo>
                    <a:lnTo>
                      <a:pt x="74" y="210"/>
                    </a:lnTo>
                    <a:lnTo>
                      <a:pt x="78" y="210"/>
                    </a:lnTo>
                    <a:lnTo>
                      <a:pt x="78" y="206"/>
                    </a:lnTo>
                    <a:lnTo>
                      <a:pt x="78" y="198"/>
                    </a:lnTo>
                    <a:lnTo>
                      <a:pt x="82" y="198"/>
                    </a:lnTo>
                    <a:lnTo>
                      <a:pt x="86" y="200"/>
                    </a:lnTo>
                    <a:lnTo>
                      <a:pt x="86" y="192"/>
                    </a:lnTo>
                    <a:lnTo>
                      <a:pt x="94" y="192"/>
                    </a:lnTo>
                    <a:lnTo>
                      <a:pt x="86" y="208"/>
                    </a:lnTo>
                    <a:lnTo>
                      <a:pt x="92" y="208"/>
                    </a:lnTo>
                    <a:lnTo>
                      <a:pt x="96" y="210"/>
                    </a:lnTo>
                    <a:lnTo>
                      <a:pt x="102" y="206"/>
                    </a:lnTo>
                    <a:lnTo>
                      <a:pt x="110" y="198"/>
                    </a:lnTo>
                    <a:lnTo>
                      <a:pt x="112" y="192"/>
                    </a:lnTo>
                    <a:lnTo>
                      <a:pt x="112" y="190"/>
                    </a:lnTo>
                    <a:lnTo>
                      <a:pt x="110" y="188"/>
                    </a:lnTo>
                    <a:lnTo>
                      <a:pt x="114" y="188"/>
                    </a:lnTo>
                    <a:lnTo>
                      <a:pt x="122" y="190"/>
                    </a:lnTo>
                    <a:lnTo>
                      <a:pt x="122" y="188"/>
                    </a:lnTo>
                    <a:lnTo>
                      <a:pt x="120" y="184"/>
                    </a:lnTo>
                    <a:lnTo>
                      <a:pt x="120" y="182"/>
                    </a:lnTo>
                    <a:lnTo>
                      <a:pt x="124" y="182"/>
                    </a:lnTo>
                    <a:lnTo>
                      <a:pt x="124" y="180"/>
                    </a:lnTo>
                    <a:lnTo>
                      <a:pt x="124" y="178"/>
                    </a:lnTo>
                    <a:lnTo>
                      <a:pt x="128" y="178"/>
                    </a:lnTo>
                    <a:lnTo>
                      <a:pt x="128" y="170"/>
                    </a:lnTo>
                    <a:lnTo>
                      <a:pt x="122" y="166"/>
                    </a:lnTo>
                    <a:lnTo>
                      <a:pt x="110" y="162"/>
                    </a:lnTo>
                    <a:lnTo>
                      <a:pt x="110" y="162"/>
                    </a:lnTo>
                    <a:lnTo>
                      <a:pt x="110" y="162"/>
                    </a:lnTo>
                    <a:close/>
                    <a:moveTo>
                      <a:pt x="610" y="160"/>
                    </a:moveTo>
                    <a:lnTo>
                      <a:pt x="610" y="160"/>
                    </a:lnTo>
                    <a:lnTo>
                      <a:pt x="610" y="162"/>
                    </a:lnTo>
                    <a:lnTo>
                      <a:pt x="610" y="164"/>
                    </a:lnTo>
                    <a:lnTo>
                      <a:pt x="608" y="164"/>
                    </a:lnTo>
                    <a:lnTo>
                      <a:pt x="608" y="162"/>
                    </a:lnTo>
                    <a:lnTo>
                      <a:pt x="608" y="160"/>
                    </a:lnTo>
                    <a:lnTo>
                      <a:pt x="610" y="160"/>
                    </a:lnTo>
                    <a:lnTo>
                      <a:pt x="610" y="160"/>
                    </a:lnTo>
                    <a:lnTo>
                      <a:pt x="610" y="160"/>
                    </a:lnTo>
                    <a:close/>
                    <a:moveTo>
                      <a:pt x="202" y="160"/>
                    </a:moveTo>
                    <a:lnTo>
                      <a:pt x="200" y="162"/>
                    </a:lnTo>
                    <a:lnTo>
                      <a:pt x="196" y="162"/>
                    </a:lnTo>
                    <a:lnTo>
                      <a:pt x="192" y="160"/>
                    </a:lnTo>
                    <a:lnTo>
                      <a:pt x="182" y="166"/>
                    </a:lnTo>
                    <a:lnTo>
                      <a:pt x="176" y="170"/>
                    </a:lnTo>
                    <a:lnTo>
                      <a:pt x="170" y="172"/>
                    </a:lnTo>
                    <a:lnTo>
                      <a:pt x="166" y="170"/>
                    </a:lnTo>
                    <a:lnTo>
                      <a:pt x="164" y="170"/>
                    </a:lnTo>
                    <a:lnTo>
                      <a:pt x="164" y="190"/>
                    </a:lnTo>
                    <a:lnTo>
                      <a:pt x="174" y="196"/>
                    </a:lnTo>
                    <a:lnTo>
                      <a:pt x="188" y="192"/>
                    </a:lnTo>
                    <a:lnTo>
                      <a:pt x="202" y="190"/>
                    </a:lnTo>
                    <a:lnTo>
                      <a:pt x="204" y="184"/>
                    </a:lnTo>
                    <a:lnTo>
                      <a:pt x="206" y="178"/>
                    </a:lnTo>
                    <a:lnTo>
                      <a:pt x="204" y="174"/>
                    </a:lnTo>
                    <a:lnTo>
                      <a:pt x="202" y="172"/>
                    </a:lnTo>
                    <a:lnTo>
                      <a:pt x="206" y="172"/>
                    </a:lnTo>
                    <a:lnTo>
                      <a:pt x="210" y="172"/>
                    </a:lnTo>
                    <a:lnTo>
                      <a:pt x="214" y="166"/>
                    </a:lnTo>
                    <a:lnTo>
                      <a:pt x="214" y="164"/>
                    </a:lnTo>
                    <a:lnTo>
                      <a:pt x="210" y="160"/>
                    </a:lnTo>
                    <a:lnTo>
                      <a:pt x="202" y="160"/>
                    </a:lnTo>
                    <a:lnTo>
                      <a:pt x="202" y="160"/>
                    </a:lnTo>
                    <a:lnTo>
                      <a:pt x="202" y="160"/>
                    </a:lnTo>
                    <a:close/>
                    <a:moveTo>
                      <a:pt x="140" y="154"/>
                    </a:moveTo>
                    <a:lnTo>
                      <a:pt x="140" y="154"/>
                    </a:lnTo>
                    <a:lnTo>
                      <a:pt x="132" y="160"/>
                    </a:lnTo>
                    <a:lnTo>
                      <a:pt x="132" y="166"/>
                    </a:lnTo>
                    <a:lnTo>
                      <a:pt x="136" y="170"/>
                    </a:lnTo>
                    <a:lnTo>
                      <a:pt x="138" y="172"/>
                    </a:lnTo>
                    <a:lnTo>
                      <a:pt x="146" y="172"/>
                    </a:lnTo>
                    <a:lnTo>
                      <a:pt x="150" y="162"/>
                    </a:lnTo>
                    <a:lnTo>
                      <a:pt x="140" y="154"/>
                    </a:lnTo>
                    <a:lnTo>
                      <a:pt x="140" y="154"/>
                    </a:lnTo>
                    <a:lnTo>
                      <a:pt x="140" y="154"/>
                    </a:lnTo>
                    <a:close/>
                    <a:moveTo>
                      <a:pt x="160" y="144"/>
                    </a:moveTo>
                    <a:lnTo>
                      <a:pt x="160" y="144"/>
                    </a:lnTo>
                    <a:lnTo>
                      <a:pt x="156" y="154"/>
                    </a:lnTo>
                    <a:lnTo>
                      <a:pt x="174" y="152"/>
                    </a:lnTo>
                    <a:lnTo>
                      <a:pt x="182" y="156"/>
                    </a:lnTo>
                    <a:lnTo>
                      <a:pt x="182" y="160"/>
                    </a:lnTo>
                    <a:lnTo>
                      <a:pt x="192" y="152"/>
                    </a:lnTo>
                    <a:lnTo>
                      <a:pt x="188" y="148"/>
                    </a:lnTo>
                    <a:lnTo>
                      <a:pt x="188" y="144"/>
                    </a:lnTo>
                    <a:lnTo>
                      <a:pt x="160" y="144"/>
                    </a:lnTo>
                    <a:lnTo>
                      <a:pt x="160" y="144"/>
                    </a:lnTo>
                    <a:lnTo>
                      <a:pt x="160" y="144"/>
                    </a:lnTo>
                    <a:close/>
                    <a:moveTo>
                      <a:pt x="210" y="138"/>
                    </a:moveTo>
                    <a:lnTo>
                      <a:pt x="210" y="138"/>
                    </a:lnTo>
                    <a:lnTo>
                      <a:pt x="204" y="142"/>
                    </a:lnTo>
                    <a:lnTo>
                      <a:pt x="200" y="144"/>
                    </a:lnTo>
                    <a:lnTo>
                      <a:pt x="192" y="144"/>
                    </a:lnTo>
                    <a:lnTo>
                      <a:pt x="194" y="146"/>
                    </a:lnTo>
                    <a:lnTo>
                      <a:pt x="194" y="148"/>
                    </a:lnTo>
                    <a:lnTo>
                      <a:pt x="194" y="152"/>
                    </a:lnTo>
                    <a:lnTo>
                      <a:pt x="204" y="154"/>
                    </a:lnTo>
                    <a:lnTo>
                      <a:pt x="206" y="154"/>
                    </a:lnTo>
                    <a:lnTo>
                      <a:pt x="214" y="156"/>
                    </a:lnTo>
                    <a:lnTo>
                      <a:pt x="220" y="154"/>
                    </a:lnTo>
                    <a:lnTo>
                      <a:pt x="222" y="152"/>
                    </a:lnTo>
                    <a:lnTo>
                      <a:pt x="222" y="146"/>
                    </a:lnTo>
                    <a:lnTo>
                      <a:pt x="220" y="142"/>
                    </a:lnTo>
                    <a:lnTo>
                      <a:pt x="210" y="138"/>
                    </a:lnTo>
                    <a:lnTo>
                      <a:pt x="210" y="138"/>
                    </a:lnTo>
                    <a:lnTo>
                      <a:pt x="210" y="138"/>
                    </a:lnTo>
                    <a:close/>
                    <a:moveTo>
                      <a:pt x="560" y="136"/>
                    </a:moveTo>
                    <a:lnTo>
                      <a:pt x="560" y="136"/>
                    </a:lnTo>
                    <a:lnTo>
                      <a:pt x="564" y="136"/>
                    </a:lnTo>
                    <a:lnTo>
                      <a:pt x="560" y="138"/>
                    </a:lnTo>
                    <a:lnTo>
                      <a:pt x="558" y="142"/>
                    </a:lnTo>
                    <a:lnTo>
                      <a:pt x="558" y="136"/>
                    </a:lnTo>
                    <a:lnTo>
                      <a:pt x="560" y="136"/>
                    </a:lnTo>
                    <a:lnTo>
                      <a:pt x="560" y="136"/>
                    </a:lnTo>
                    <a:lnTo>
                      <a:pt x="560" y="136"/>
                    </a:lnTo>
                    <a:close/>
                    <a:moveTo>
                      <a:pt x="382" y="136"/>
                    </a:moveTo>
                    <a:lnTo>
                      <a:pt x="382" y="154"/>
                    </a:lnTo>
                    <a:lnTo>
                      <a:pt x="392" y="156"/>
                    </a:lnTo>
                    <a:lnTo>
                      <a:pt x="400" y="160"/>
                    </a:lnTo>
                    <a:lnTo>
                      <a:pt x="396" y="160"/>
                    </a:lnTo>
                    <a:lnTo>
                      <a:pt x="394" y="160"/>
                    </a:lnTo>
                    <a:lnTo>
                      <a:pt x="402" y="172"/>
                    </a:lnTo>
                    <a:lnTo>
                      <a:pt x="406" y="174"/>
                    </a:lnTo>
                    <a:lnTo>
                      <a:pt x="418" y="172"/>
                    </a:lnTo>
                    <a:lnTo>
                      <a:pt x="432" y="170"/>
                    </a:lnTo>
                    <a:lnTo>
                      <a:pt x="428" y="154"/>
                    </a:lnTo>
                    <a:lnTo>
                      <a:pt x="424" y="152"/>
                    </a:lnTo>
                    <a:lnTo>
                      <a:pt x="422" y="152"/>
                    </a:lnTo>
                    <a:lnTo>
                      <a:pt x="414" y="152"/>
                    </a:lnTo>
                    <a:lnTo>
                      <a:pt x="406" y="144"/>
                    </a:lnTo>
                    <a:lnTo>
                      <a:pt x="394" y="142"/>
                    </a:lnTo>
                    <a:lnTo>
                      <a:pt x="382" y="136"/>
                    </a:lnTo>
                    <a:lnTo>
                      <a:pt x="382" y="136"/>
                    </a:lnTo>
                    <a:lnTo>
                      <a:pt x="382" y="136"/>
                    </a:lnTo>
                    <a:close/>
                    <a:moveTo>
                      <a:pt x="274" y="124"/>
                    </a:moveTo>
                    <a:lnTo>
                      <a:pt x="274" y="124"/>
                    </a:lnTo>
                    <a:lnTo>
                      <a:pt x="272" y="126"/>
                    </a:lnTo>
                    <a:lnTo>
                      <a:pt x="268" y="128"/>
                    </a:lnTo>
                    <a:lnTo>
                      <a:pt x="268" y="138"/>
                    </a:lnTo>
                    <a:lnTo>
                      <a:pt x="276" y="136"/>
                    </a:lnTo>
                    <a:lnTo>
                      <a:pt x="276" y="142"/>
                    </a:lnTo>
                    <a:lnTo>
                      <a:pt x="278" y="142"/>
                    </a:lnTo>
                    <a:lnTo>
                      <a:pt x="278" y="138"/>
                    </a:lnTo>
                    <a:lnTo>
                      <a:pt x="282" y="142"/>
                    </a:lnTo>
                    <a:lnTo>
                      <a:pt x="278" y="146"/>
                    </a:lnTo>
                    <a:lnTo>
                      <a:pt x="282" y="146"/>
                    </a:lnTo>
                    <a:lnTo>
                      <a:pt x="284" y="146"/>
                    </a:lnTo>
                    <a:lnTo>
                      <a:pt x="288" y="144"/>
                    </a:lnTo>
                    <a:lnTo>
                      <a:pt x="288" y="146"/>
                    </a:lnTo>
                    <a:lnTo>
                      <a:pt x="288" y="148"/>
                    </a:lnTo>
                    <a:lnTo>
                      <a:pt x="286" y="148"/>
                    </a:lnTo>
                    <a:lnTo>
                      <a:pt x="292" y="154"/>
                    </a:lnTo>
                    <a:lnTo>
                      <a:pt x="284" y="156"/>
                    </a:lnTo>
                    <a:lnTo>
                      <a:pt x="284" y="160"/>
                    </a:lnTo>
                    <a:lnTo>
                      <a:pt x="300" y="154"/>
                    </a:lnTo>
                    <a:lnTo>
                      <a:pt x="312" y="152"/>
                    </a:lnTo>
                    <a:lnTo>
                      <a:pt x="324" y="152"/>
                    </a:lnTo>
                    <a:lnTo>
                      <a:pt x="338" y="160"/>
                    </a:lnTo>
                    <a:lnTo>
                      <a:pt x="340" y="162"/>
                    </a:lnTo>
                    <a:lnTo>
                      <a:pt x="342" y="164"/>
                    </a:lnTo>
                    <a:lnTo>
                      <a:pt x="350" y="166"/>
                    </a:lnTo>
                    <a:lnTo>
                      <a:pt x="356" y="172"/>
                    </a:lnTo>
                    <a:lnTo>
                      <a:pt x="358" y="178"/>
                    </a:lnTo>
                    <a:lnTo>
                      <a:pt x="364" y="174"/>
                    </a:lnTo>
                    <a:lnTo>
                      <a:pt x="366" y="178"/>
                    </a:lnTo>
                    <a:lnTo>
                      <a:pt x="372" y="170"/>
                    </a:lnTo>
                    <a:lnTo>
                      <a:pt x="372" y="166"/>
                    </a:lnTo>
                    <a:lnTo>
                      <a:pt x="372" y="162"/>
                    </a:lnTo>
                    <a:lnTo>
                      <a:pt x="366" y="160"/>
                    </a:lnTo>
                    <a:lnTo>
                      <a:pt x="360" y="152"/>
                    </a:lnTo>
                    <a:lnTo>
                      <a:pt x="358" y="148"/>
                    </a:lnTo>
                    <a:lnTo>
                      <a:pt x="354" y="152"/>
                    </a:lnTo>
                    <a:lnTo>
                      <a:pt x="346" y="148"/>
                    </a:lnTo>
                    <a:lnTo>
                      <a:pt x="336" y="138"/>
                    </a:lnTo>
                    <a:lnTo>
                      <a:pt x="332" y="138"/>
                    </a:lnTo>
                    <a:lnTo>
                      <a:pt x="330" y="142"/>
                    </a:lnTo>
                    <a:lnTo>
                      <a:pt x="328" y="136"/>
                    </a:lnTo>
                    <a:lnTo>
                      <a:pt x="324" y="134"/>
                    </a:lnTo>
                    <a:lnTo>
                      <a:pt x="320" y="134"/>
                    </a:lnTo>
                    <a:lnTo>
                      <a:pt x="318" y="136"/>
                    </a:lnTo>
                    <a:lnTo>
                      <a:pt x="318" y="138"/>
                    </a:lnTo>
                    <a:lnTo>
                      <a:pt x="312" y="138"/>
                    </a:lnTo>
                    <a:lnTo>
                      <a:pt x="312" y="134"/>
                    </a:lnTo>
                    <a:lnTo>
                      <a:pt x="300" y="128"/>
                    </a:lnTo>
                    <a:lnTo>
                      <a:pt x="300" y="136"/>
                    </a:lnTo>
                    <a:lnTo>
                      <a:pt x="294" y="138"/>
                    </a:lnTo>
                    <a:lnTo>
                      <a:pt x="292" y="128"/>
                    </a:lnTo>
                    <a:lnTo>
                      <a:pt x="274" y="124"/>
                    </a:lnTo>
                    <a:lnTo>
                      <a:pt x="274" y="124"/>
                    </a:lnTo>
                    <a:lnTo>
                      <a:pt x="274" y="124"/>
                    </a:lnTo>
                    <a:close/>
                    <a:moveTo>
                      <a:pt x="576" y="112"/>
                    </a:moveTo>
                    <a:lnTo>
                      <a:pt x="576" y="112"/>
                    </a:lnTo>
                    <a:lnTo>
                      <a:pt x="584" y="124"/>
                    </a:lnTo>
                    <a:lnTo>
                      <a:pt x="592" y="126"/>
                    </a:lnTo>
                    <a:lnTo>
                      <a:pt x="594" y="130"/>
                    </a:lnTo>
                    <a:lnTo>
                      <a:pt x="584" y="134"/>
                    </a:lnTo>
                    <a:lnTo>
                      <a:pt x="586" y="136"/>
                    </a:lnTo>
                    <a:lnTo>
                      <a:pt x="612" y="136"/>
                    </a:lnTo>
                    <a:lnTo>
                      <a:pt x="612" y="142"/>
                    </a:lnTo>
                    <a:lnTo>
                      <a:pt x="564" y="138"/>
                    </a:lnTo>
                    <a:lnTo>
                      <a:pt x="564" y="134"/>
                    </a:lnTo>
                    <a:lnTo>
                      <a:pt x="578" y="128"/>
                    </a:lnTo>
                    <a:lnTo>
                      <a:pt x="578" y="124"/>
                    </a:lnTo>
                    <a:lnTo>
                      <a:pt x="574" y="118"/>
                    </a:lnTo>
                    <a:lnTo>
                      <a:pt x="576" y="112"/>
                    </a:lnTo>
                    <a:lnTo>
                      <a:pt x="576" y="112"/>
                    </a:lnTo>
                    <a:lnTo>
                      <a:pt x="576" y="112"/>
                    </a:lnTo>
                    <a:close/>
                    <a:moveTo>
                      <a:pt x="648" y="88"/>
                    </a:moveTo>
                    <a:lnTo>
                      <a:pt x="648" y="88"/>
                    </a:lnTo>
                    <a:lnTo>
                      <a:pt x="632" y="90"/>
                    </a:lnTo>
                    <a:lnTo>
                      <a:pt x="618" y="92"/>
                    </a:lnTo>
                    <a:lnTo>
                      <a:pt x="618" y="96"/>
                    </a:lnTo>
                    <a:lnTo>
                      <a:pt x="620" y="96"/>
                    </a:lnTo>
                    <a:lnTo>
                      <a:pt x="622" y="96"/>
                    </a:lnTo>
                    <a:lnTo>
                      <a:pt x="622" y="102"/>
                    </a:lnTo>
                    <a:lnTo>
                      <a:pt x="622" y="106"/>
                    </a:lnTo>
                    <a:lnTo>
                      <a:pt x="626" y="108"/>
                    </a:lnTo>
                    <a:lnTo>
                      <a:pt x="632" y="110"/>
                    </a:lnTo>
                    <a:lnTo>
                      <a:pt x="638" y="110"/>
                    </a:lnTo>
                    <a:lnTo>
                      <a:pt x="640" y="108"/>
                    </a:lnTo>
                    <a:lnTo>
                      <a:pt x="646" y="108"/>
                    </a:lnTo>
                    <a:lnTo>
                      <a:pt x="646" y="110"/>
                    </a:lnTo>
                    <a:lnTo>
                      <a:pt x="640" y="116"/>
                    </a:lnTo>
                    <a:lnTo>
                      <a:pt x="632" y="116"/>
                    </a:lnTo>
                    <a:lnTo>
                      <a:pt x="626" y="112"/>
                    </a:lnTo>
                    <a:lnTo>
                      <a:pt x="622" y="110"/>
                    </a:lnTo>
                    <a:lnTo>
                      <a:pt x="620" y="106"/>
                    </a:lnTo>
                    <a:lnTo>
                      <a:pt x="614" y="98"/>
                    </a:lnTo>
                    <a:lnTo>
                      <a:pt x="612" y="92"/>
                    </a:lnTo>
                    <a:lnTo>
                      <a:pt x="610" y="90"/>
                    </a:lnTo>
                    <a:lnTo>
                      <a:pt x="600" y="90"/>
                    </a:lnTo>
                    <a:lnTo>
                      <a:pt x="586" y="88"/>
                    </a:lnTo>
                    <a:lnTo>
                      <a:pt x="566" y="90"/>
                    </a:lnTo>
                    <a:lnTo>
                      <a:pt x="560" y="92"/>
                    </a:lnTo>
                    <a:lnTo>
                      <a:pt x="560" y="98"/>
                    </a:lnTo>
                    <a:lnTo>
                      <a:pt x="564" y="100"/>
                    </a:lnTo>
                    <a:lnTo>
                      <a:pt x="550" y="110"/>
                    </a:lnTo>
                    <a:lnTo>
                      <a:pt x="550" y="108"/>
                    </a:lnTo>
                    <a:lnTo>
                      <a:pt x="550" y="106"/>
                    </a:lnTo>
                    <a:lnTo>
                      <a:pt x="554" y="100"/>
                    </a:lnTo>
                    <a:lnTo>
                      <a:pt x="548" y="98"/>
                    </a:lnTo>
                    <a:lnTo>
                      <a:pt x="546" y="96"/>
                    </a:lnTo>
                    <a:lnTo>
                      <a:pt x="546" y="90"/>
                    </a:lnTo>
                    <a:lnTo>
                      <a:pt x="542" y="88"/>
                    </a:lnTo>
                    <a:lnTo>
                      <a:pt x="542" y="90"/>
                    </a:lnTo>
                    <a:lnTo>
                      <a:pt x="542" y="92"/>
                    </a:lnTo>
                    <a:lnTo>
                      <a:pt x="530" y="90"/>
                    </a:lnTo>
                    <a:lnTo>
                      <a:pt x="530" y="92"/>
                    </a:lnTo>
                    <a:lnTo>
                      <a:pt x="496" y="92"/>
                    </a:lnTo>
                    <a:lnTo>
                      <a:pt x="492" y="90"/>
                    </a:lnTo>
                    <a:lnTo>
                      <a:pt x="486" y="90"/>
                    </a:lnTo>
                    <a:lnTo>
                      <a:pt x="482" y="78"/>
                    </a:lnTo>
                    <a:lnTo>
                      <a:pt x="478" y="70"/>
                    </a:lnTo>
                    <a:lnTo>
                      <a:pt x="476" y="66"/>
                    </a:lnTo>
                    <a:lnTo>
                      <a:pt x="466" y="62"/>
                    </a:lnTo>
                    <a:lnTo>
                      <a:pt x="450" y="60"/>
                    </a:lnTo>
                    <a:lnTo>
                      <a:pt x="418" y="56"/>
                    </a:lnTo>
                    <a:lnTo>
                      <a:pt x="418" y="62"/>
                    </a:lnTo>
                    <a:lnTo>
                      <a:pt x="442" y="64"/>
                    </a:lnTo>
                    <a:lnTo>
                      <a:pt x="440" y="74"/>
                    </a:lnTo>
                    <a:lnTo>
                      <a:pt x="418" y="70"/>
                    </a:lnTo>
                    <a:lnTo>
                      <a:pt x="418" y="78"/>
                    </a:lnTo>
                    <a:lnTo>
                      <a:pt x="436" y="78"/>
                    </a:lnTo>
                    <a:lnTo>
                      <a:pt x="440" y="82"/>
                    </a:lnTo>
                    <a:lnTo>
                      <a:pt x="442" y="82"/>
                    </a:lnTo>
                    <a:lnTo>
                      <a:pt x="446" y="80"/>
                    </a:lnTo>
                    <a:lnTo>
                      <a:pt x="450" y="80"/>
                    </a:lnTo>
                    <a:lnTo>
                      <a:pt x="454" y="82"/>
                    </a:lnTo>
                    <a:lnTo>
                      <a:pt x="456" y="88"/>
                    </a:lnTo>
                    <a:lnTo>
                      <a:pt x="432" y="90"/>
                    </a:lnTo>
                    <a:lnTo>
                      <a:pt x="432" y="92"/>
                    </a:lnTo>
                    <a:lnTo>
                      <a:pt x="436" y="98"/>
                    </a:lnTo>
                    <a:lnTo>
                      <a:pt x="424" y="98"/>
                    </a:lnTo>
                    <a:lnTo>
                      <a:pt x="446" y="102"/>
                    </a:lnTo>
                    <a:lnTo>
                      <a:pt x="446" y="98"/>
                    </a:lnTo>
                    <a:lnTo>
                      <a:pt x="448" y="100"/>
                    </a:lnTo>
                    <a:lnTo>
                      <a:pt x="448" y="106"/>
                    </a:lnTo>
                    <a:lnTo>
                      <a:pt x="454" y="102"/>
                    </a:lnTo>
                    <a:lnTo>
                      <a:pt x="458" y="102"/>
                    </a:lnTo>
                    <a:lnTo>
                      <a:pt x="460" y="106"/>
                    </a:lnTo>
                    <a:lnTo>
                      <a:pt x="446" y="106"/>
                    </a:lnTo>
                    <a:lnTo>
                      <a:pt x="432" y="106"/>
                    </a:lnTo>
                    <a:lnTo>
                      <a:pt x="436" y="118"/>
                    </a:lnTo>
                    <a:lnTo>
                      <a:pt x="438" y="120"/>
                    </a:lnTo>
                    <a:lnTo>
                      <a:pt x="446" y="124"/>
                    </a:lnTo>
                    <a:lnTo>
                      <a:pt x="458" y="126"/>
                    </a:lnTo>
                    <a:lnTo>
                      <a:pt x="460" y="126"/>
                    </a:lnTo>
                    <a:lnTo>
                      <a:pt x="454" y="126"/>
                    </a:lnTo>
                    <a:lnTo>
                      <a:pt x="446" y="128"/>
                    </a:lnTo>
                    <a:lnTo>
                      <a:pt x="442" y="128"/>
                    </a:lnTo>
                    <a:lnTo>
                      <a:pt x="446" y="130"/>
                    </a:lnTo>
                    <a:lnTo>
                      <a:pt x="456" y="136"/>
                    </a:lnTo>
                    <a:lnTo>
                      <a:pt x="460" y="134"/>
                    </a:lnTo>
                    <a:lnTo>
                      <a:pt x="464" y="134"/>
                    </a:lnTo>
                    <a:lnTo>
                      <a:pt x="468" y="128"/>
                    </a:lnTo>
                    <a:lnTo>
                      <a:pt x="476" y="128"/>
                    </a:lnTo>
                    <a:lnTo>
                      <a:pt x="484" y="128"/>
                    </a:lnTo>
                    <a:lnTo>
                      <a:pt x="484" y="134"/>
                    </a:lnTo>
                    <a:lnTo>
                      <a:pt x="460" y="138"/>
                    </a:lnTo>
                    <a:lnTo>
                      <a:pt x="468" y="154"/>
                    </a:lnTo>
                    <a:lnTo>
                      <a:pt x="472" y="154"/>
                    </a:lnTo>
                    <a:lnTo>
                      <a:pt x="472" y="156"/>
                    </a:lnTo>
                    <a:lnTo>
                      <a:pt x="468" y="160"/>
                    </a:lnTo>
                    <a:lnTo>
                      <a:pt x="468" y="162"/>
                    </a:lnTo>
                    <a:lnTo>
                      <a:pt x="490" y="162"/>
                    </a:lnTo>
                    <a:lnTo>
                      <a:pt x="492" y="156"/>
                    </a:lnTo>
                    <a:lnTo>
                      <a:pt x="494" y="156"/>
                    </a:lnTo>
                    <a:lnTo>
                      <a:pt x="496" y="160"/>
                    </a:lnTo>
                    <a:lnTo>
                      <a:pt x="502" y="162"/>
                    </a:lnTo>
                    <a:lnTo>
                      <a:pt x="504" y="162"/>
                    </a:lnTo>
                    <a:lnTo>
                      <a:pt x="510" y="160"/>
                    </a:lnTo>
                    <a:lnTo>
                      <a:pt x="512" y="156"/>
                    </a:lnTo>
                    <a:lnTo>
                      <a:pt x="512" y="154"/>
                    </a:lnTo>
                    <a:lnTo>
                      <a:pt x="514" y="152"/>
                    </a:lnTo>
                    <a:lnTo>
                      <a:pt x="522" y="152"/>
                    </a:lnTo>
                    <a:lnTo>
                      <a:pt x="528" y="148"/>
                    </a:lnTo>
                    <a:lnTo>
                      <a:pt x="528" y="144"/>
                    </a:lnTo>
                    <a:lnTo>
                      <a:pt x="528" y="142"/>
                    </a:lnTo>
                    <a:lnTo>
                      <a:pt x="528" y="138"/>
                    </a:lnTo>
                    <a:lnTo>
                      <a:pt x="530" y="138"/>
                    </a:lnTo>
                    <a:lnTo>
                      <a:pt x="530" y="144"/>
                    </a:lnTo>
                    <a:lnTo>
                      <a:pt x="536" y="144"/>
                    </a:lnTo>
                    <a:lnTo>
                      <a:pt x="542" y="138"/>
                    </a:lnTo>
                    <a:lnTo>
                      <a:pt x="556" y="136"/>
                    </a:lnTo>
                    <a:lnTo>
                      <a:pt x="554" y="138"/>
                    </a:lnTo>
                    <a:lnTo>
                      <a:pt x="556" y="138"/>
                    </a:lnTo>
                    <a:lnTo>
                      <a:pt x="556" y="142"/>
                    </a:lnTo>
                    <a:lnTo>
                      <a:pt x="554" y="144"/>
                    </a:lnTo>
                    <a:lnTo>
                      <a:pt x="546" y="146"/>
                    </a:lnTo>
                    <a:lnTo>
                      <a:pt x="538" y="146"/>
                    </a:lnTo>
                    <a:lnTo>
                      <a:pt x="538" y="154"/>
                    </a:lnTo>
                    <a:lnTo>
                      <a:pt x="536" y="154"/>
                    </a:lnTo>
                    <a:lnTo>
                      <a:pt x="536" y="156"/>
                    </a:lnTo>
                    <a:lnTo>
                      <a:pt x="536" y="162"/>
                    </a:lnTo>
                    <a:lnTo>
                      <a:pt x="550" y="160"/>
                    </a:lnTo>
                    <a:lnTo>
                      <a:pt x="560" y="160"/>
                    </a:lnTo>
                    <a:lnTo>
                      <a:pt x="572" y="156"/>
                    </a:lnTo>
                    <a:lnTo>
                      <a:pt x="582" y="148"/>
                    </a:lnTo>
                    <a:lnTo>
                      <a:pt x="578" y="164"/>
                    </a:lnTo>
                    <a:lnTo>
                      <a:pt x="582" y="170"/>
                    </a:lnTo>
                    <a:lnTo>
                      <a:pt x="584" y="170"/>
                    </a:lnTo>
                    <a:lnTo>
                      <a:pt x="592" y="172"/>
                    </a:lnTo>
                    <a:lnTo>
                      <a:pt x="604" y="172"/>
                    </a:lnTo>
                    <a:lnTo>
                      <a:pt x="602" y="174"/>
                    </a:lnTo>
                    <a:lnTo>
                      <a:pt x="602" y="180"/>
                    </a:lnTo>
                    <a:lnTo>
                      <a:pt x="600" y="182"/>
                    </a:lnTo>
                    <a:lnTo>
                      <a:pt x="596" y="184"/>
                    </a:lnTo>
                    <a:lnTo>
                      <a:pt x="586" y="184"/>
                    </a:lnTo>
                    <a:lnTo>
                      <a:pt x="574" y="182"/>
                    </a:lnTo>
                    <a:lnTo>
                      <a:pt x="574" y="174"/>
                    </a:lnTo>
                    <a:lnTo>
                      <a:pt x="568" y="174"/>
                    </a:lnTo>
                    <a:lnTo>
                      <a:pt x="564" y="174"/>
                    </a:lnTo>
                    <a:lnTo>
                      <a:pt x="558" y="166"/>
                    </a:lnTo>
                    <a:lnTo>
                      <a:pt x="550" y="166"/>
                    </a:lnTo>
                    <a:lnTo>
                      <a:pt x="546" y="166"/>
                    </a:lnTo>
                    <a:lnTo>
                      <a:pt x="530" y="170"/>
                    </a:lnTo>
                    <a:lnTo>
                      <a:pt x="532" y="178"/>
                    </a:lnTo>
                    <a:lnTo>
                      <a:pt x="538" y="180"/>
                    </a:lnTo>
                    <a:lnTo>
                      <a:pt x="540" y="180"/>
                    </a:lnTo>
                    <a:lnTo>
                      <a:pt x="540" y="178"/>
                    </a:lnTo>
                    <a:lnTo>
                      <a:pt x="540" y="184"/>
                    </a:lnTo>
                    <a:lnTo>
                      <a:pt x="522" y="192"/>
                    </a:lnTo>
                    <a:lnTo>
                      <a:pt x="512" y="196"/>
                    </a:lnTo>
                    <a:lnTo>
                      <a:pt x="508" y="200"/>
                    </a:lnTo>
                    <a:lnTo>
                      <a:pt x="508" y="206"/>
                    </a:lnTo>
                    <a:lnTo>
                      <a:pt x="510" y="212"/>
                    </a:lnTo>
                    <a:lnTo>
                      <a:pt x="512" y="212"/>
                    </a:lnTo>
                    <a:lnTo>
                      <a:pt x="514" y="210"/>
                    </a:lnTo>
                    <a:lnTo>
                      <a:pt x="520" y="210"/>
                    </a:lnTo>
                    <a:lnTo>
                      <a:pt x="522" y="212"/>
                    </a:lnTo>
                    <a:lnTo>
                      <a:pt x="528" y="216"/>
                    </a:lnTo>
                    <a:lnTo>
                      <a:pt x="536" y="212"/>
                    </a:lnTo>
                    <a:lnTo>
                      <a:pt x="532" y="210"/>
                    </a:lnTo>
                    <a:lnTo>
                      <a:pt x="540" y="208"/>
                    </a:lnTo>
                    <a:lnTo>
                      <a:pt x="542" y="210"/>
                    </a:lnTo>
                    <a:lnTo>
                      <a:pt x="546" y="212"/>
                    </a:lnTo>
                    <a:lnTo>
                      <a:pt x="546" y="210"/>
                    </a:lnTo>
                    <a:lnTo>
                      <a:pt x="546" y="208"/>
                    </a:lnTo>
                    <a:lnTo>
                      <a:pt x="548" y="208"/>
                    </a:lnTo>
                    <a:lnTo>
                      <a:pt x="548" y="210"/>
                    </a:lnTo>
                    <a:lnTo>
                      <a:pt x="574" y="218"/>
                    </a:lnTo>
                    <a:lnTo>
                      <a:pt x="576" y="212"/>
                    </a:lnTo>
                    <a:lnTo>
                      <a:pt x="578" y="210"/>
                    </a:lnTo>
                    <a:lnTo>
                      <a:pt x="574" y="202"/>
                    </a:lnTo>
                    <a:lnTo>
                      <a:pt x="578" y="202"/>
                    </a:lnTo>
                    <a:lnTo>
                      <a:pt x="584" y="206"/>
                    </a:lnTo>
                    <a:lnTo>
                      <a:pt x="586" y="200"/>
                    </a:lnTo>
                    <a:lnTo>
                      <a:pt x="592" y="196"/>
                    </a:lnTo>
                    <a:lnTo>
                      <a:pt x="592" y="210"/>
                    </a:lnTo>
                    <a:lnTo>
                      <a:pt x="618" y="208"/>
                    </a:lnTo>
                    <a:lnTo>
                      <a:pt x="620" y="202"/>
                    </a:lnTo>
                    <a:lnTo>
                      <a:pt x="620" y="200"/>
                    </a:lnTo>
                    <a:lnTo>
                      <a:pt x="622" y="198"/>
                    </a:lnTo>
                    <a:lnTo>
                      <a:pt x="626" y="208"/>
                    </a:lnTo>
                    <a:lnTo>
                      <a:pt x="628" y="206"/>
                    </a:lnTo>
                    <a:lnTo>
                      <a:pt x="628" y="202"/>
                    </a:lnTo>
                    <a:lnTo>
                      <a:pt x="632" y="206"/>
                    </a:lnTo>
                    <a:lnTo>
                      <a:pt x="638" y="206"/>
                    </a:lnTo>
                    <a:lnTo>
                      <a:pt x="638" y="220"/>
                    </a:lnTo>
                    <a:lnTo>
                      <a:pt x="658" y="206"/>
                    </a:lnTo>
                    <a:lnTo>
                      <a:pt x="660" y="208"/>
                    </a:lnTo>
                    <a:lnTo>
                      <a:pt x="664" y="210"/>
                    </a:lnTo>
                    <a:lnTo>
                      <a:pt x="666" y="210"/>
                    </a:lnTo>
                    <a:lnTo>
                      <a:pt x="672" y="206"/>
                    </a:lnTo>
                    <a:lnTo>
                      <a:pt x="678" y="198"/>
                    </a:lnTo>
                    <a:lnTo>
                      <a:pt x="682" y="198"/>
                    </a:lnTo>
                    <a:lnTo>
                      <a:pt x="678" y="198"/>
                    </a:lnTo>
                    <a:lnTo>
                      <a:pt x="678" y="196"/>
                    </a:lnTo>
                    <a:lnTo>
                      <a:pt x="668" y="196"/>
                    </a:lnTo>
                    <a:lnTo>
                      <a:pt x="666" y="190"/>
                    </a:lnTo>
                    <a:lnTo>
                      <a:pt x="660" y="184"/>
                    </a:lnTo>
                    <a:lnTo>
                      <a:pt x="646" y="180"/>
                    </a:lnTo>
                    <a:lnTo>
                      <a:pt x="678" y="178"/>
                    </a:lnTo>
                    <a:lnTo>
                      <a:pt x="678" y="164"/>
                    </a:lnTo>
                    <a:lnTo>
                      <a:pt x="694" y="166"/>
                    </a:lnTo>
                    <a:lnTo>
                      <a:pt x="702" y="166"/>
                    </a:lnTo>
                    <a:lnTo>
                      <a:pt x="710" y="164"/>
                    </a:lnTo>
                    <a:lnTo>
                      <a:pt x="712" y="160"/>
                    </a:lnTo>
                    <a:lnTo>
                      <a:pt x="708" y="160"/>
                    </a:lnTo>
                    <a:lnTo>
                      <a:pt x="708" y="156"/>
                    </a:lnTo>
                    <a:lnTo>
                      <a:pt x="720" y="156"/>
                    </a:lnTo>
                    <a:lnTo>
                      <a:pt x="718" y="154"/>
                    </a:lnTo>
                    <a:lnTo>
                      <a:pt x="718" y="152"/>
                    </a:lnTo>
                    <a:lnTo>
                      <a:pt x="714" y="148"/>
                    </a:lnTo>
                    <a:lnTo>
                      <a:pt x="722" y="148"/>
                    </a:lnTo>
                    <a:lnTo>
                      <a:pt x="730" y="148"/>
                    </a:lnTo>
                    <a:lnTo>
                      <a:pt x="730" y="146"/>
                    </a:lnTo>
                    <a:lnTo>
                      <a:pt x="732" y="144"/>
                    </a:lnTo>
                    <a:lnTo>
                      <a:pt x="732" y="142"/>
                    </a:lnTo>
                    <a:lnTo>
                      <a:pt x="732" y="138"/>
                    </a:lnTo>
                    <a:lnTo>
                      <a:pt x="728" y="138"/>
                    </a:lnTo>
                    <a:lnTo>
                      <a:pt x="726" y="138"/>
                    </a:lnTo>
                    <a:lnTo>
                      <a:pt x="726" y="142"/>
                    </a:lnTo>
                    <a:lnTo>
                      <a:pt x="720" y="142"/>
                    </a:lnTo>
                    <a:lnTo>
                      <a:pt x="720" y="136"/>
                    </a:lnTo>
                    <a:lnTo>
                      <a:pt x="712" y="134"/>
                    </a:lnTo>
                    <a:lnTo>
                      <a:pt x="704" y="134"/>
                    </a:lnTo>
                    <a:lnTo>
                      <a:pt x="696" y="136"/>
                    </a:lnTo>
                    <a:lnTo>
                      <a:pt x="682" y="142"/>
                    </a:lnTo>
                    <a:lnTo>
                      <a:pt x="682" y="138"/>
                    </a:lnTo>
                    <a:lnTo>
                      <a:pt x="686" y="138"/>
                    </a:lnTo>
                    <a:lnTo>
                      <a:pt x="686" y="134"/>
                    </a:lnTo>
                    <a:lnTo>
                      <a:pt x="678" y="128"/>
                    </a:lnTo>
                    <a:lnTo>
                      <a:pt x="702" y="130"/>
                    </a:lnTo>
                    <a:lnTo>
                      <a:pt x="712" y="130"/>
                    </a:lnTo>
                    <a:lnTo>
                      <a:pt x="712" y="128"/>
                    </a:lnTo>
                    <a:lnTo>
                      <a:pt x="710" y="126"/>
                    </a:lnTo>
                    <a:lnTo>
                      <a:pt x="700" y="124"/>
                    </a:lnTo>
                    <a:lnTo>
                      <a:pt x="720" y="124"/>
                    </a:lnTo>
                    <a:lnTo>
                      <a:pt x="718" y="120"/>
                    </a:lnTo>
                    <a:lnTo>
                      <a:pt x="708" y="118"/>
                    </a:lnTo>
                    <a:lnTo>
                      <a:pt x="694" y="118"/>
                    </a:lnTo>
                    <a:lnTo>
                      <a:pt x="694" y="112"/>
                    </a:lnTo>
                    <a:lnTo>
                      <a:pt x="696" y="112"/>
                    </a:lnTo>
                    <a:lnTo>
                      <a:pt x="700" y="116"/>
                    </a:lnTo>
                    <a:lnTo>
                      <a:pt x="702" y="116"/>
                    </a:lnTo>
                    <a:lnTo>
                      <a:pt x="704" y="116"/>
                    </a:lnTo>
                    <a:lnTo>
                      <a:pt x="708" y="112"/>
                    </a:lnTo>
                    <a:lnTo>
                      <a:pt x="708" y="110"/>
                    </a:lnTo>
                    <a:lnTo>
                      <a:pt x="710" y="110"/>
                    </a:lnTo>
                    <a:lnTo>
                      <a:pt x="714" y="116"/>
                    </a:lnTo>
                    <a:lnTo>
                      <a:pt x="720" y="120"/>
                    </a:lnTo>
                    <a:lnTo>
                      <a:pt x="722" y="120"/>
                    </a:lnTo>
                    <a:lnTo>
                      <a:pt x="722" y="118"/>
                    </a:lnTo>
                    <a:lnTo>
                      <a:pt x="722" y="116"/>
                    </a:lnTo>
                    <a:lnTo>
                      <a:pt x="746" y="116"/>
                    </a:lnTo>
                    <a:lnTo>
                      <a:pt x="750" y="116"/>
                    </a:lnTo>
                    <a:lnTo>
                      <a:pt x="758" y="116"/>
                    </a:lnTo>
                    <a:lnTo>
                      <a:pt x="764" y="116"/>
                    </a:lnTo>
                    <a:lnTo>
                      <a:pt x="764" y="112"/>
                    </a:lnTo>
                    <a:lnTo>
                      <a:pt x="760" y="108"/>
                    </a:lnTo>
                    <a:lnTo>
                      <a:pt x="776" y="106"/>
                    </a:lnTo>
                    <a:lnTo>
                      <a:pt x="778" y="102"/>
                    </a:lnTo>
                    <a:lnTo>
                      <a:pt x="772" y="98"/>
                    </a:lnTo>
                    <a:lnTo>
                      <a:pt x="774" y="98"/>
                    </a:lnTo>
                    <a:lnTo>
                      <a:pt x="776" y="98"/>
                    </a:lnTo>
                    <a:lnTo>
                      <a:pt x="774" y="96"/>
                    </a:lnTo>
                    <a:lnTo>
                      <a:pt x="786" y="98"/>
                    </a:lnTo>
                    <a:lnTo>
                      <a:pt x="800" y="90"/>
                    </a:lnTo>
                    <a:lnTo>
                      <a:pt x="796" y="90"/>
                    </a:lnTo>
                    <a:lnTo>
                      <a:pt x="796" y="88"/>
                    </a:lnTo>
                    <a:lnTo>
                      <a:pt x="800" y="84"/>
                    </a:lnTo>
                    <a:lnTo>
                      <a:pt x="804" y="90"/>
                    </a:lnTo>
                    <a:lnTo>
                      <a:pt x="818" y="82"/>
                    </a:lnTo>
                    <a:lnTo>
                      <a:pt x="830" y="72"/>
                    </a:lnTo>
                    <a:lnTo>
                      <a:pt x="840" y="72"/>
                    </a:lnTo>
                    <a:lnTo>
                      <a:pt x="854" y="70"/>
                    </a:lnTo>
                    <a:lnTo>
                      <a:pt x="864" y="70"/>
                    </a:lnTo>
                    <a:lnTo>
                      <a:pt x="874" y="66"/>
                    </a:lnTo>
                    <a:lnTo>
                      <a:pt x="880" y="64"/>
                    </a:lnTo>
                    <a:lnTo>
                      <a:pt x="880" y="60"/>
                    </a:lnTo>
                    <a:lnTo>
                      <a:pt x="880" y="56"/>
                    </a:lnTo>
                    <a:lnTo>
                      <a:pt x="874" y="54"/>
                    </a:lnTo>
                    <a:lnTo>
                      <a:pt x="886" y="48"/>
                    </a:lnTo>
                    <a:lnTo>
                      <a:pt x="900" y="44"/>
                    </a:lnTo>
                    <a:lnTo>
                      <a:pt x="908" y="42"/>
                    </a:lnTo>
                    <a:lnTo>
                      <a:pt x="908" y="36"/>
                    </a:lnTo>
                    <a:lnTo>
                      <a:pt x="912" y="36"/>
                    </a:lnTo>
                    <a:lnTo>
                      <a:pt x="920" y="36"/>
                    </a:lnTo>
                    <a:lnTo>
                      <a:pt x="920" y="34"/>
                    </a:lnTo>
                    <a:lnTo>
                      <a:pt x="922" y="30"/>
                    </a:lnTo>
                    <a:lnTo>
                      <a:pt x="922" y="28"/>
                    </a:lnTo>
                    <a:lnTo>
                      <a:pt x="922" y="26"/>
                    </a:lnTo>
                    <a:lnTo>
                      <a:pt x="908" y="26"/>
                    </a:lnTo>
                    <a:lnTo>
                      <a:pt x="904" y="24"/>
                    </a:lnTo>
                    <a:lnTo>
                      <a:pt x="902" y="20"/>
                    </a:lnTo>
                    <a:lnTo>
                      <a:pt x="900" y="24"/>
                    </a:lnTo>
                    <a:lnTo>
                      <a:pt x="894" y="24"/>
                    </a:lnTo>
                    <a:lnTo>
                      <a:pt x="892" y="18"/>
                    </a:lnTo>
                    <a:lnTo>
                      <a:pt x="884" y="12"/>
                    </a:lnTo>
                    <a:lnTo>
                      <a:pt x="876" y="12"/>
                    </a:lnTo>
                    <a:lnTo>
                      <a:pt x="856" y="10"/>
                    </a:lnTo>
                    <a:lnTo>
                      <a:pt x="850" y="10"/>
                    </a:lnTo>
                    <a:lnTo>
                      <a:pt x="850" y="8"/>
                    </a:lnTo>
                    <a:lnTo>
                      <a:pt x="848" y="8"/>
                    </a:lnTo>
                    <a:lnTo>
                      <a:pt x="846" y="8"/>
                    </a:lnTo>
                    <a:lnTo>
                      <a:pt x="844" y="16"/>
                    </a:lnTo>
                    <a:lnTo>
                      <a:pt x="822" y="26"/>
                    </a:lnTo>
                    <a:lnTo>
                      <a:pt x="820" y="24"/>
                    </a:lnTo>
                    <a:lnTo>
                      <a:pt x="836" y="16"/>
                    </a:lnTo>
                    <a:lnTo>
                      <a:pt x="836" y="10"/>
                    </a:lnTo>
                    <a:lnTo>
                      <a:pt x="836" y="8"/>
                    </a:lnTo>
                    <a:lnTo>
                      <a:pt x="832" y="6"/>
                    </a:lnTo>
                    <a:lnTo>
                      <a:pt x="828" y="6"/>
                    </a:lnTo>
                    <a:lnTo>
                      <a:pt x="820" y="6"/>
                    </a:lnTo>
                    <a:lnTo>
                      <a:pt x="808" y="8"/>
                    </a:lnTo>
                    <a:lnTo>
                      <a:pt x="800" y="6"/>
                    </a:lnTo>
                    <a:lnTo>
                      <a:pt x="792" y="2"/>
                    </a:lnTo>
                    <a:lnTo>
                      <a:pt x="786" y="0"/>
                    </a:lnTo>
                    <a:lnTo>
                      <a:pt x="778" y="2"/>
                    </a:lnTo>
                    <a:lnTo>
                      <a:pt x="768" y="8"/>
                    </a:lnTo>
                    <a:lnTo>
                      <a:pt x="772" y="12"/>
                    </a:lnTo>
                    <a:lnTo>
                      <a:pt x="766" y="12"/>
                    </a:lnTo>
                    <a:lnTo>
                      <a:pt x="768" y="12"/>
                    </a:lnTo>
                    <a:lnTo>
                      <a:pt x="766" y="10"/>
                    </a:lnTo>
                    <a:lnTo>
                      <a:pt x="760" y="10"/>
                    </a:lnTo>
                    <a:lnTo>
                      <a:pt x="754" y="16"/>
                    </a:lnTo>
                    <a:lnTo>
                      <a:pt x="748" y="18"/>
                    </a:lnTo>
                    <a:lnTo>
                      <a:pt x="744" y="18"/>
                    </a:lnTo>
                    <a:lnTo>
                      <a:pt x="740" y="16"/>
                    </a:lnTo>
                    <a:lnTo>
                      <a:pt x="740" y="12"/>
                    </a:lnTo>
                    <a:lnTo>
                      <a:pt x="738" y="12"/>
                    </a:lnTo>
                    <a:lnTo>
                      <a:pt x="700" y="12"/>
                    </a:lnTo>
                    <a:lnTo>
                      <a:pt x="700" y="16"/>
                    </a:lnTo>
                    <a:lnTo>
                      <a:pt x="696" y="16"/>
                    </a:lnTo>
                    <a:lnTo>
                      <a:pt x="694" y="12"/>
                    </a:lnTo>
                    <a:lnTo>
                      <a:pt x="696" y="12"/>
                    </a:lnTo>
                    <a:lnTo>
                      <a:pt x="694" y="12"/>
                    </a:lnTo>
                    <a:lnTo>
                      <a:pt x="690" y="16"/>
                    </a:lnTo>
                    <a:lnTo>
                      <a:pt x="686" y="18"/>
                    </a:lnTo>
                    <a:lnTo>
                      <a:pt x="686" y="20"/>
                    </a:lnTo>
                    <a:lnTo>
                      <a:pt x="690" y="18"/>
                    </a:lnTo>
                    <a:lnTo>
                      <a:pt x="690" y="24"/>
                    </a:lnTo>
                    <a:lnTo>
                      <a:pt x="696" y="24"/>
                    </a:lnTo>
                    <a:lnTo>
                      <a:pt x="700" y="28"/>
                    </a:lnTo>
                    <a:lnTo>
                      <a:pt x="694" y="28"/>
                    </a:lnTo>
                    <a:lnTo>
                      <a:pt x="686" y="26"/>
                    </a:lnTo>
                    <a:lnTo>
                      <a:pt x="686" y="20"/>
                    </a:lnTo>
                    <a:lnTo>
                      <a:pt x="678" y="24"/>
                    </a:lnTo>
                    <a:lnTo>
                      <a:pt x="666" y="24"/>
                    </a:lnTo>
                    <a:lnTo>
                      <a:pt x="666" y="20"/>
                    </a:lnTo>
                    <a:lnTo>
                      <a:pt x="666" y="18"/>
                    </a:lnTo>
                    <a:lnTo>
                      <a:pt x="664" y="18"/>
                    </a:lnTo>
                    <a:lnTo>
                      <a:pt x="660" y="30"/>
                    </a:lnTo>
                    <a:lnTo>
                      <a:pt x="650" y="30"/>
                    </a:lnTo>
                    <a:lnTo>
                      <a:pt x="654" y="28"/>
                    </a:lnTo>
                    <a:lnTo>
                      <a:pt x="650" y="28"/>
                    </a:lnTo>
                    <a:lnTo>
                      <a:pt x="646" y="26"/>
                    </a:lnTo>
                    <a:lnTo>
                      <a:pt x="646" y="34"/>
                    </a:lnTo>
                    <a:lnTo>
                      <a:pt x="620" y="26"/>
                    </a:lnTo>
                    <a:lnTo>
                      <a:pt x="622" y="42"/>
                    </a:lnTo>
                    <a:lnTo>
                      <a:pt x="620" y="42"/>
                    </a:lnTo>
                    <a:lnTo>
                      <a:pt x="614" y="38"/>
                    </a:lnTo>
                    <a:lnTo>
                      <a:pt x="614" y="46"/>
                    </a:lnTo>
                    <a:lnTo>
                      <a:pt x="610" y="38"/>
                    </a:lnTo>
                    <a:lnTo>
                      <a:pt x="604" y="34"/>
                    </a:lnTo>
                    <a:lnTo>
                      <a:pt x="596" y="30"/>
                    </a:lnTo>
                    <a:lnTo>
                      <a:pt x="586" y="30"/>
                    </a:lnTo>
                    <a:lnTo>
                      <a:pt x="578" y="26"/>
                    </a:lnTo>
                    <a:lnTo>
                      <a:pt x="574" y="20"/>
                    </a:lnTo>
                    <a:lnTo>
                      <a:pt x="560" y="20"/>
                    </a:lnTo>
                    <a:lnTo>
                      <a:pt x="560" y="26"/>
                    </a:lnTo>
                    <a:lnTo>
                      <a:pt x="564" y="26"/>
                    </a:lnTo>
                    <a:lnTo>
                      <a:pt x="566" y="28"/>
                    </a:lnTo>
                    <a:lnTo>
                      <a:pt x="566" y="34"/>
                    </a:lnTo>
                    <a:lnTo>
                      <a:pt x="540" y="34"/>
                    </a:lnTo>
                    <a:lnTo>
                      <a:pt x="542" y="36"/>
                    </a:lnTo>
                    <a:lnTo>
                      <a:pt x="542" y="42"/>
                    </a:lnTo>
                    <a:lnTo>
                      <a:pt x="546" y="42"/>
                    </a:lnTo>
                    <a:lnTo>
                      <a:pt x="548" y="42"/>
                    </a:lnTo>
                    <a:lnTo>
                      <a:pt x="550" y="38"/>
                    </a:lnTo>
                    <a:lnTo>
                      <a:pt x="556" y="44"/>
                    </a:lnTo>
                    <a:lnTo>
                      <a:pt x="566" y="44"/>
                    </a:lnTo>
                    <a:lnTo>
                      <a:pt x="582" y="42"/>
                    </a:lnTo>
                    <a:lnTo>
                      <a:pt x="574" y="54"/>
                    </a:lnTo>
                    <a:lnTo>
                      <a:pt x="574" y="46"/>
                    </a:lnTo>
                    <a:lnTo>
                      <a:pt x="566" y="48"/>
                    </a:lnTo>
                    <a:lnTo>
                      <a:pt x="560" y="52"/>
                    </a:lnTo>
                    <a:lnTo>
                      <a:pt x="556" y="46"/>
                    </a:lnTo>
                    <a:lnTo>
                      <a:pt x="548" y="44"/>
                    </a:lnTo>
                    <a:lnTo>
                      <a:pt x="546" y="46"/>
                    </a:lnTo>
                    <a:lnTo>
                      <a:pt x="548" y="48"/>
                    </a:lnTo>
                    <a:lnTo>
                      <a:pt x="548" y="52"/>
                    </a:lnTo>
                    <a:lnTo>
                      <a:pt x="546" y="54"/>
                    </a:lnTo>
                    <a:lnTo>
                      <a:pt x="536" y="42"/>
                    </a:lnTo>
                    <a:lnTo>
                      <a:pt x="530" y="38"/>
                    </a:lnTo>
                    <a:lnTo>
                      <a:pt x="522" y="42"/>
                    </a:lnTo>
                    <a:lnTo>
                      <a:pt x="514" y="48"/>
                    </a:lnTo>
                    <a:lnTo>
                      <a:pt x="512" y="54"/>
                    </a:lnTo>
                    <a:lnTo>
                      <a:pt x="510" y="54"/>
                    </a:lnTo>
                    <a:lnTo>
                      <a:pt x="502" y="52"/>
                    </a:lnTo>
                    <a:lnTo>
                      <a:pt x="494" y="52"/>
                    </a:lnTo>
                    <a:lnTo>
                      <a:pt x="486" y="52"/>
                    </a:lnTo>
                    <a:lnTo>
                      <a:pt x="478" y="54"/>
                    </a:lnTo>
                    <a:lnTo>
                      <a:pt x="478" y="56"/>
                    </a:lnTo>
                    <a:lnTo>
                      <a:pt x="500" y="54"/>
                    </a:lnTo>
                    <a:lnTo>
                      <a:pt x="486" y="60"/>
                    </a:lnTo>
                    <a:lnTo>
                      <a:pt x="486" y="62"/>
                    </a:lnTo>
                    <a:lnTo>
                      <a:pt x="492" y="62"/>
                    </a:lnTo>
                    <a:lnTo>
                      <a:pt x="520" y="60"/>
                    </a:lnTo>
                    <a:lnTo>
                      <a:pt x="490" y="66"/>
                    </a:lnTo>
                    <a:lnTo>
                      <a:pt x="486" y="72"/>
                    </a:lnTo>
                    <a:lnTo>
                      <a:pt x="508" y="66"/>
                    </a:lnTo>
                    <a:lnTo>
                      <a:pt x="528" y="64"/>
                    </a:lnTo>
                    <a:lnTo>
                      <a:pt x="522" y="70"/>
                    </a:lnTo>
                    <a:lnTo>
                      <a:pt x="512" y="70"/>
                    </a:lnTo>
                    <a:lnTo>
                      <a:pt x="504" y="72"/>
                    </a:lnTo>
                    <a:lnTo>
                      <a:pt x="496" y="74"/>
                    </a:lnTo>
                    <a:lnTo>
                      <a:pt x="494" y="80"/>
                    </a:lnTo>
                    <a:lnTo>
                      <a:pt x="518" y="78"/>
                    </a:lnTo>
                    <a:lnTo>
                      <a:pt x="540" y="78"/>
                    </a:lnTo>
                    <a:lnTo>
                      <a:pt x="542" y="80"/>
                    </a:lnTo>
                    <a:lnTo>
                      <a:pt x="542" y="82"/>
                    </a:lnTo>
                    <a:lnTo>
                      <a:pt x="548" y="82"/>
                    </a:lnTo>
                    <a:lnTo>
                      <a:pt x="550" y="78"/>
                    </a:lnTo>
                    <a:lnTo>
                      <a:pt x="554" y="78"/>
                    </a:lnTo>
                    <a:lnTo>
                      <a:pt x="556" y="74"/>
                    </a:lnTo>
                    <a:lnTo>
                      <a:pt x="556" y="84"/>
                    </a:lnTo>
                    <a:lnTo>
                      <a:pt x="576" y="88"/>
                    </a:lnTo>
                    <a:lnTo>
                      <a:pt x="578" y="88"/>
                    </a:lnTo>
                    <a:lnTo>
                      <a:pt x="582" y="80"/>
                    </a:lnTo>
                    <a:lnTo>
                      <a:pt x="586" y="80"/>
                    </a:lnTo>
                    <a:lnTo>
                      <a:pt x="586" y="78"/>
                    </a:lnTo>
                    <a:lnTo>
                      <a:pt x="586" y="72"/>
                    </a:lnTo>
                    <a:lnTo>
                      <a:pt x="590" y="78"/>
                    </a:lnTo>
                    <a:lnTo>
                      <a:pt x="592" y="80"/>
                    </a:lnTo>
                    <a:lnTo>
                      <a:pt x="596" y="80"/>
                    </a:lnTo>
                    <a:lnTo>
                      <a:pt x="604" y="80"/>
                    </a:lnTo>
                    <a:lnTo>
                      <a:pt x="618" y="74"/>
                    </a:lnTo>
                    <a:lnTo>
                      <a:pt x="638" y="74"/>
                    </a:lnTo>
                    <a:lnTo>
                      <a:pt x="660" y="72"/>
                    </a:lnTo>
                    <a:lnTo>
                      <a:pt x="676" y="70"/>
                    </a:lnTo>
                    <a:lnTo>
                      <a:pt x="696" y="64"/>
                    </a:lnTo>
                    <a:lnTo>
                      <a:pt x="692" y="66"/>
                    </a:lnTo>
                    <a:lnTo>
                      <a:pt x="686" y="66"/>
                    </a:lnTo>
                    <a:lnTo>
                      <a:pt x="686" y="72"/>
                    </a:lnTo>
                    <a:lnTo>
                      <a:pt x="702" y="72"/>
                    </a:lnTo>
                    <a:lnTo>
                      <a:pt x="684" y="74"/>
                    </a:lnTo>
                    <a:lnTo>
                      <a:pt x="666" y="78"/>
                    </a:lnTo>
                    <a:lnTo>
                      <a:pt x="664" y="82"/>
                    </a:lnTo>
                    <a:lnTo>
                      <a:pt x="678" y="82"/>
                    </a:lnTo>
                    <a:lnTo>
                      <a:pt x="690" y="80"/>
                    </a:lnTo>
                    <a:lnTo>
                      <a:pt x="684" y="82"/>
                    </a:lnTo>
                    <a:lnTo>
                      <a:pt x="678" y="88"/>
                    </a:lnTo>
                    <a:lnTo>
                      <a:pt x="672" y="88"/>
                    </a:lnTo>
                    <a:lnTo>
                      <a:pt x="664" y="88"/>
                    </a:lnTo>
                    <a:lnTo>
                      <a:pt x="648" y="88"/>
                    </a:lnTo>
                    <a:lnTo>
                      <a:pt x="648" y="88"/>
                    </a:lnTo>
                    <a:lnTo>
                      <a:pt x="648" y="88"/>
                    </a:lnTo>
                    <a:close/>
                    <a:moveTo>
                      <a:pt x="904" y="492"/>
                    </a:moveTo>
                    <a:lnTo>
                      <a:pt x="904" y="492"/>
                    </a:lnTo>
                    <a:lnTo>
                      <a:pt x="910" y="492"/>
                    </a:lnTo>
                    <a:lnTo>
                      <a:pt x="910" y="490"/>
                    </a:lnTo>
                    <a:lnTo>
                      <a:pt x="908" y="488"/>
                    </a:lnTo>
                    <a:lnTo>
                      <a:pt x="912" y="488"/>
                    </a:lnTo>
                    <a:lnTo>
                      <a:pt x="920" y="492"/>
                    </a:lnTo>
                    <a:lnTo>
                      <a:pt x="922" y="474"/>
                    </a:lnTo>
                    <a:lnTo>
                      <a:pt x="914" y="470"/>
                    </a:lnTo>
                    <a:lnTo>
                      <a:pt x="918" y="466"/>
                    </a:lnTo>
                    <a:lnTo>
                      <a:pt x="912" y="466"/>
                    </a:lnTo>
                    <a:lnTo>
                      <a:pt x="912" y="464"/>
                    </a:lnTo>
                    <a:lnTo>
                      <a:pt x="910" y="466"/>
                    </a:lnTo>
                    <a:lnTo>
                      <a:pt x="910" y="470"/>
                    </a:lnTo>
                    <a:lnTo>
                      <a:pt x="910" y="472"/>
                    </a:lnTo>
                    <a:lnTo>
                      <a:pt x="904" y="472"/>
                    </a:lnTo>
                    <a:lnTo>
                      <a:pt x="900" y="472"/>
                    </a:lnTo>
                    <a:lnTo>
                      <a:pt x="894" y="478"/>
                    </a:lnTo>
                    <a:lnTo>
                      <a:pt x="900" y="466"/>
                    </a:lnTo>
                    <a:lnTo>
                      <a:pt x="892" y="466"/>
                    </a:lnTo>
                    <a:lnTo>
                      <a:pt x="892" y="474"/>
                    </a:lnTo>
                    <a:lnTo>
                      <a:pt x="892" y="472"/>
                    </a:lnTo>
                    <a:lnTo>
                      <a:pt x="890" y="472"/>
                    </a:lnTo>
                    <a:lnTo>
                      <a:pt x="890" y="470"/>
                    </a:lnTo>
                    <a:lnTo>
                      <a:pt x="882" y="470"/>
                    </a:lnTo>
                    <a:lnTo>
                      <a:pt x="874" y="470"/>
                    </a:lnTo>
                    <a:lnTo>
                      <a:pt x="876" y="464"/>
                    </a:lnTo>
                    <a:lnTo>
                      <a:pt x="880" y="462"/>
                    </a:lnTo>
                    <a:lnTo>
                      <a:pt x="876" y="456"/>
                    </a:lnTo>
                    <a:lnTo>
                      <a:pt x="874" y="454"/>
                    </a:lnTo>
                    <a:lnTo>
                      <a:pt x="872" y="454"/>
                    </a:lnTo>
                    <a:lnTo>
                      <a:pt x="872" y="460"/>
                    </a:lnTo>
                    <a:lnTo>
                      <a:pt x="866" y="460"/>
                    </a:lnTo>
                    <a:lnTo>
                      <a:pt x="868" y="448"/>
                    </a:lnTo>
                    <a:lnTo>
                      <a:pt x="862" y="448"/>
                    </a:lnTo>
                    <a:lnTo>
                      <a:pt x="862" y="456"/>
                    </a:lnTo>
                    <a:lnTo>
                      <a:pt x="858" y="454"/>
                    </a:lnTo>
                    <a:lnTo>
                      <a:pt x="856" y="454"/>
                    </a:lnTo>
                    <a:lnTo>
                      <a:pt x="856" y="452"/>
                    </a:lnTo>
                    <a:lnTo>
                      <a:pt x="854" y="452"/>
                    </a:lnTo>
                    <a:lnTo>
                      <a:pt x="854" y="456"/>
                    </a:lnTo>
                    <a:lnTo>
                      <a:pt x="848" y="456"/>
                    </a:lnTo>
                    <a:lnTo>
                      <a:pt x="844" y="460"/>
                    </a:lnTo>
                    <a:lnTo>
                      <a:pt x="846" y="448"/>
                    </a:lnTo>
                    <a:lnTo>
                      <a:pt x="844" y="448"/>
                    </a:lnTo>
                    <a:lnTo>
                      <a:pt x="838" y="448"/>
                    </a:lnTo>
                    <a:lnTo>
                      <a:pt x="836" y="438"/>
                    </a:lnTo>
                    <a:lnTo>
                      <a:pt x="832" y="438"/>
                    </a:lnTo>
                    <a:lnTo>
                      <a:pt x="828" y="438"/>
                    </a:lnTo>
                    <a:lnTo>
                      <a:pt x="818" y="436"/>
                    </a:lnTo>
                    <a:lnTo>
                      <a:pt x="812" y="428"/>
                    </a:lnTo>
                    <a:lnTo>
                      <a:pt x="822" y="426"/>
                    </a:lnTo>
                    <a:lnTo>
                      <a:pt x="822" y="424"/>
                    </a:lnTo>
                    <a:lnTo>
                      <a:pt x="826" y="420"/>
                    </a:lnTo>
                    <a:lnTo>
                      <a:pt x="820" y="412"/>
                    </a:lnTo>
                    <a:lnTo>
                      <a:pt x="836" y="412"/>
                    </a:lnTo>
                    <a:lnTo>
                      <a:pt x="830" y="408"/>
                    </a:lnTo>
                    <a:lnTo>
                      <a:pt x="822" y="402"/>
                    </a:lnTo>
                    <a:lnTo>
                      <a:pt x="820" y="406"/>
                    </a:lnTo>
                    <a:lnTo>
                      <a:pt x="818" y="406"/>
                    </a:lnTo>
                    <a:lnTo>
                      <a:pt x="812" y="400"/>
                    </a:lnTo>
                    <a:lnTo>
                      <a:pt x="818" y="400"/>
                    </a:lnTo>
                    <a:lnTo>
                      <a:pt x="820" y="398"/>
                    </a:lnTo>
                    <a:lnTo>
                      <a:pt x="826" y="396"/>
                    </a:lnTo>
                    <a:lnTo>
                      <a:pt x="828" y="396"/>
                    </a:lnTo>
                    <a:lnTo>
                      <a:pt x="828" y="390"/>
                    </a:lnTo>
                    <a:lnTo>
                      <a:pt x="828" y="384"/>
                    </a:lnTo>
                    <a:lnTo>
                      <a:pt x="826" y="388"/>
                    </a:lnTo>
                    <a:lnTo>
                      <a:pt x="826" y="382"/>
                    </a:lnTo>
                    <a:lnTo>
                      <a:pt x="822" y="382"/>
                    </a:lnTo>
                    <a:lnTo>
                      <a:pt x="820" y="380"/>
                    </a:lnTo>
                    <a:lnTo>
                      <a:pt x="818" y="388"/>
                    </a:lnTo>
                    <a:lnTo>
                      <a:pt x="812" y="390"/>
                    </a:lnTo>
                    <a:lnTo>
                      <a:pt x="810" y="390"/>
                    </a:lnTo>
                    <a:lnTo>
                      <a:pt x="810" y="384"/>
                    </a:lnTo>
                    <a:lnTo>
                      <a:pt x="808" y="384"/>
                    </a:lnTo>
                    <a:lnTo>
                      <a:pt x="808" y="382"/>
                    </a:lnTo>
                    <a:lnTo>
                      <a:pt x="810" y="378"/>
                    </a:lnTo>
                    <a:lnTo>
                      <a:pt x="812" y="378"/>
                    </a:lnTo>
                    <a:lnTo>
                      <a:pt x="812" y="380"/>
                    </a:lnTo>
                    <a:lnTo>
                      <a:pt x="814" y="380"/>
                    </a:lnTo>
                    <a:lnTo>
                      <a:pt x="814" y="374"/>
                    </a:lnTo>
                    <a:lnTo>
                      <a:pt x="810" y="374"/>
                    </a:lnTo>
                    <a:lnTo>
                      <a:pt x="808" y="374"/>
                    </a:lnTo>
                    <a:lnTo>
                      <a:pt x="804" y="372"/>
                    </a:lnTo>
                    <a:lnTo>
                      <a:pt x="804" y="370"/>
                    </a:lnTo>
                    <a:lnTo>
                      <a:pt x="802" y="370"/>
                    </a:lnTo>
                    <a:lnTo>
                      <a:pt x="800" y="370"/>
                    </a:lnTo>
                    <a:lnTo>
                      <a:pt x="796" y="372"/>
                    </a:lnTo>
                    <a:lnTo>
                      <a:pt x="794" y="372"/>
                    </a:lnTo>
                    <a:lnTo>
                      <a:pt x="792" y="372"/>
                    </a:lnTo>
                    <a:lnTo>
                      <a:pt x="794" y="370"/>
                    </a:lnTo>
                    <a:lnTo>
                      <a:pt x="786" y="366"/>
                    </a:lnTo>
                    <a:lnTo>
                      <a:pt x="784" y="364"/>
                    </a:lnTo>
                    <a:lnTo>
                      <a:pt x="782" y="364"/>
                    </a:lnTo>
                    <a:lnTo>
                      <a:pt x="782" y="362"/>
                    </a:lnTo>
                    <a:lnTo>
                      <a:pt x="778" y="360"/>
                    </a:lnTo>
                    <a:lnTo>
                      <a:pt x="778" y="366"/>
                    </a:lnTo>
                    <a:lnTo>
                      <a:pt x="774" y="366"/>
                    </a:lnTo>
                    <a:lnTo>
                      <a:pt x="768" y="366"/>
                    </a:lnTo>
                    <a:lnTo>
                      <a:pt x="772" y="362"/>
                    </a:lnTo>
                    <a:lnTo>
                      <a:pt x="774" y="362"/>
                    </a:lnTo>
                    <a:lnTo>
                      <a:pt x="776" y="362"/>
                    </a:lnTo>
                    <a:lnTo>
                      <a:pt x="776" y="356"/>
                    </a:lnTo>
                    <a:lnTo>
                      <a:pt x="766" y="354"/>
                    </a:lnTo>
                    <a:lnTo>
                      <a:pt x="768" y="354"/>
                    </a:lnTo>
                    <a:lnTo>
                      <a:pt x="766" y="352"/>
                    </a:lnTo>
                    <a:lnTo>
                      <a:pt x="764" y="352"/>
                    </a:lnTo>
                    <a:lnTo>
                      <a:pt x="758" y="352"/>
                    </a:lnTo>
                    <a:lnTo>
                      <a:pt x="756" y="360"/>
                    </a:lnTo>
                    <a:lnTo>
                      <a:pt x="754" y="360"/>
                    </a:lnTo>
                    <a:lnTo>
                      <a:pt x="748" y="360"/>
                    </a:lnTo>
                    <a:lnTo>
                      <a:pt x="748" y="352"/>
                    </a:lnTo>
                    <a:lnTo>
                      <a:pt x="748" y="348"/>
                    </a:lnTo>
                    <a:lnTo>
                      <a:pt x="746" y="352"/>
                    </a:lnTo>
                    <a:lnTo>
                      <a:pt x="738" y="360"/>
                    </a:lnTo>
                    <a:lnTo>
                      <a:pt x="736" y="352"/>
                    </a:lnTo>
                    <a:lnTo>
                      <a:pt x="736" y="346"/>
                    </a:lnTo>
                    <a:lnTo>
                      <a:pt x="740" y="346"/>
                    </a:lnTo>
                    <a:lnTo>
                      <a:pt x="740" y="342"/>
                    </a:lnTo>
                    <a:lnTo>
                      <a:pt x="744" y="336"/>
                    </a:lnTo>
                    <a:lnTo>
                      <a:pt x="732" y="334"/>
                    </a:lnTo>
                    <a:lnTo>
                      <a:pt x="736" y="330"/>
                    </a:lnTo>
                    <a:lnTo>
                      <a:pt x="736" y="328"/>
                    </a:lnTo>
                    <a:lnTo>
                      <a:pt x="736" y="326"/>
                    </a:lnTo>
                    <a:lnTo>
                      <a:pt x="732" y="324"/>
                    </a:lnTo>
                    <a:lnTo>
                      <a:pt x="732" y="318"/>
                    </a:lnTo>
                    <a:lnTo>
                      <a:pt x="726" y="318"/>
                    </a:lnTo>
                    <a:lnTo>
                      <a:pt x="720" y="320"/>
                    </a:lnTo>
                    <a:lnTo>
                      <a:pt x="714" y="324"/>
                    </a:lnTo>
                    <a:lnTo>
                      <a:pt x="710" y="324"/>
                    </a:lnTo>
                    <a:lnTo>
                      <a:pt x="704" y="318"/>
                    </a:lnTo>
                    <a:lnTo>
                      <a:pt x="690" y="316"/>
                    </a:lnTo>
                    <a:lnTo>
                      <a:pt x="668" y="312"/>
                    </a:lnTo>
                    <a:lnTo>
                      <a:pt x="672" y="308"/>
                    </a:lnTo>
                    <a:lnTo>
                      <a:pt x="684" y="306"/>
                    </a:lnTo>
                    <a:lnTo>
                      <a:pt x="690" y="302"/>
                    </a:lnTo>
                    <a:lnTo>
                      <a:pt x="692" y="300"/>
                    </a:lnTo>
                    <a:lnTo>
                      <a:pt x="692" y="298"/>
                    </a:lnTo>
                    <a:lnTo>
                      <a:pt x="682" y="284"/>
                    </a:lnTo>
                    <a:lnTo>
                      <a:pt x="678" y="282"/>
                    </a:lnTo>
                    <a:lnTo>
                      <a:pt x="674" y="280"/>
                    </a:lnTo>
                    <a:lnTo>
                      <a:pt x="660" y="284"/>
                    </a:lnTo>
                    <a:lnTo>
                      <a:pt x="658" y="284"/>
                    </a:lnTo>
                    <a:lnTo>
                      <a:pt x="656" y="284"/>
                    </a:lnTo>
                    <a:lnTo>
                      <a:pt x="654" y="282"/>
                    </a:lnTo>
                    <a:lnTo>
                      <a:pt x="646" y="280"/>
                    </a:lnTo>
                    <a:lnTo>
                      <a:pt x="640" y="282"/>
                    </a:lnTo>
                    <a:lnTo>
                      <a:pt x="630" y="288"/>
                    </a:lnTo>
                    <a:lnTo>
                      <a:pt x="630" y="292"/>
                    </a:lnTo>
                    <a:lnTo>
                      <a:pt x="628" y="290"/>
                    </a:lnTo>
                    <a:lnTo>
                      <a:pt x="628" y="284"/>
                    </a:lnTo>
                    <a:lnTo>
                      <a:pt x="614" y="282"/>
                    </a:lnTo>
                    <a:lnTo>
                      <a:pt x="602" y="284"/>
                    </a:lnTo>
                    <a:lnTo>
                      <a:pt x="578" y="298"/>
                    </a:lnTo>
                    <a:lnTo>
                      <a:pt x="582" y="300"/>
                    </a:lnTo>
                    <a:lnTo>
                      <a:pt x="578" y="300"/>
                    </a:lnTo>
                    <a:lnTo>
                      <a:pt x="582" y="306"/>
                    </a:lnTo>
                    <a:lnTo>
                      <a:pt x="578" y="306"/>
                    </a:lnTo>
                    <a:lnTo>
                      <a:pt x="576" y="306"/>
                    </a:lnTo>
                    <a:lnTo>
                      <a:pt x="576" y="302"/>
                    </a:lnTo>
                    <a:lnTo>
                      <a:pt x="568" y="308"/>
                    </a:lnTo>
                    <a:lnTo>
                      <a:pt x="568" y="316"/>
                    </a:lnTo>
                    <a:lnTo>
                      <a:pt x="572" y="318"/>
                    </a:lnTo>
                    <a:lnTo>
                      <a:pt x="572" y="320"/>
                    </a:lnTo>
                    <a:lnTo>
                      <a:pt x="576" y="320"/>
                    </a:lnTo>
                    <a:lnTo>
                      <a:pt x="584" y="320"/>
                    </a:lnTo>
                    <a:lnTo>
                      <a:pt x="584" y="330"/>
                    </a:lnTo>
                    <a:lnTo>
                      <a:pt x="582" y="328"/>
                    </a:lnTo>
                    <a:lnTo>
                      <a:pt x="578" y="326"/>
                    </a:lnTo>
                    <a:lnTo>
                      <a:pt x="574" y="326"/>
                    </a:lnTo>
                    <a:lnTo>
                      <a:pt x="568" y="326"/>
                    </a:lnTo>
                    <a:lnTo>
                      <a:pt x="568" y="328"/>
                    </a:lnTo>
                    <a:lnTo>
                      <a:pt x="566" y="330"/>
                    </a:lnTo>
                    <a:lnTo>
                      <a:pt x="568" y="334"/>
                    </a:lnTo>
                    <a:lnTo>
                      <a:pt x="574" y="336"/>
                    </a:lnTo>
                    <a:lnTo>
                      <a:pt x="578" y="336"/>
                    </a:lnTo>
                    <a:lnTo>
                      <a:pt x="578" y="342"/>
                    </a:lnTo>
                    <a:lnTo>
                      <a:pt x="576" y="344"/>
                    </a:lnTo>
                    <a:lnTo>
                      <a:pt x="576" y="348"/>
                    </a:lnTo>
                    <a:lnTo>
                      <a:pt x="576" y="354"/>
                    </a:lnTo>
                    <a:lnTo>
                      <a:pt x="576" y="356"/>
                    </a:lnTo>
                    <a:lnTo>
                      <a:pt x="574" y="354"/>
                    </a:lnTo>
                    <a:lnTo>
                      <a:pt x="572" y="352"/>
                    </a:lnTo>
                    <a:lnTo>
                      <a:pt x="564" y="354"/>
                    </a:lnTo>
                    <a:lnTo>
                      <a:pt x="556" y="354"/>
                    </a:lnTo>
                    <a:lnTo>
                      <a:pt x="568" y="348"/>
                    </a:lnTo>
                    <a:lnTo>
                      <a:pt x="566" y="342"/>
                    </a:lnTo>
                    <a:lnTo>
                      <a:pt x="560" y="338"/>
                    </a:lnTo>
                    <a:lnTo>
                      <a:pt x="556" y="336"/>
                    </a:lnTo>
                    <a:lnTo>
                      <a:pt x="556" y="328"/>
                    </a:lnTo>
                    <a:lnTo>
                      <a:pt x="556" y="312"/>
                    </a:lnTo>
                    <a:lnTo>
                      <a:pt x="558" y="302"/>
                    </a:lnTo>
                    <a:lnTo>
                      <a:pt x="564" y="296"/>
                    </a:lnTo>
                    <a:lnTo>
                      <a:pt x="572" y="292"/>
                    </a:lnTo>
                    <a:lnTo>
                      <a:pt x="576" y="290"/>
                    </a:lnTo>
                    <a:lnTo>
                      <a:pt x="592" y="288"/>
                    </a:lnTo>
                    <a:lnTo>
                      <a:pt x="592" y="282"/>
                    </a:lnTo>
                    <a:lnTo>
                      <a:pt x="586" y="282"/>
                    </a:lnTo>
                    <a:lnTo>
                      <a:pt x="556" y="282"/>
                    </a:lnTo>
                    <a:lnTo>
                      <a:pt x="522" y="290"/>
                    </a:lnTo>
                    <a:lnTo>
                      <a:pt x="522" y="298"/>
                    </a:lnTo>
                    <a:lnTo>
                      <a:pt x="518" y="300"/>
                    </a:lnTo>
                    <a:lnTo>
                      <a:pt x="518" y="306"/>
                    </a:lnTo>
                    <a:lnTo>
                      <a:pt x="518" y="310"/>
                    </a:lnTo>
                    <a:lnTo>
                      <a:pt x="510" y="316"/>
                    </a:lnTo>
                    <a:lnTo>
                      <a:pt x="508" y="328"/>
                    </a:lnTo>
                    <a:lnTo>
                      <a:pt x="502" y="342"/>
                    </a:lnTo>
                    <a:lnTo>
                      <a:pt x="508" y="344"/>
                    </a:lnTo>
                    <a:lnTo>
                      <a:pt x="510" y="346"/>
                    </a:lnTo>
                    <a:lnTo>
                      <a:pt x="510" y="348"/>
                    </a:lnTo>
                    <a:lnTo>
                      <a:pt x="508" y="352"/>
                    </a:lnTo>
                    <a:lnTo>
                      <a:pt x="520" y="356"/>
                    </a:lnTo>
                    <a:lnTo>
                      <a:pt x="538" y="356"/>
                    </a:lnTo>
                    <a:lnTo>
                      <a:pt x="538" y="362"/>
                    </a:lnTo>
                    <a:lnTo>
                      <a:pt x="530" y="362"/>
                    </a:lnTo>
                    <a:lnTo>
                      <a:pt x="524" y="360"/>
                    </a:lnTo>
                    <a:lnTo>
                      <a:pt x="532" y="370"/>
                    </a:lnTo>
                    <a:lnTo>
                      <a:pt x="540" y="374"/>
                    </a:lnTo>
                    <a:lnTo>
                      <a:pt x="538" y="374"/>
                    </a:lnTo>
                    <a:lnTo>
                      <a:pt x="538" y="378"/>
                    </a:lnTo>
                    <a:lnTo>
                      <a:pt x="540" y="380"/>
                    </a:lnTo>
                    <a:lnTo>
                      <a:pt x="542" y="380"/>
                    </a:lnTo>
                    <a:lnTo>
                      <a:pt x="546" y="378"/>
                    </a:lnTo>
                    <a:lnTo>
                      <a:pt x="546" y="372"/>
                    </a:lnTo>
                    <a:lnTo>
                      <a:pt x="550" y="372"/>
                    </a:lnTo>
                    <a:lnTo>
                      <a:pt x="558" y="380"/>
                    </a:lnTo>
                    <a:lnTo>
                      <a:pt x="564" y="388"/>
                    </a:lnTo>
                    <a:lnTo>
                      <a:pt x="574" y="388"/>
                    </a:lnTo>
                    <a:lnTo>
                      <a:pt x="574" y="384"/>
                    </a:lnTo>
                    <a:lnTo>
                      <a:pt x="576" y="384"/>
                    </a:lnTo>
                    <a:lnTo>
                      <a:pt x="578" y="388"/>
                    </a:lnTo>
                    <a:lnTo>
                      <a:pt x="586" y="390"/>
                    </a:lnTo>
                    <a:lnTo>
                      <a:pt x="594" y="390"/>
                    </a:lnTo>
                    <a:lnTo>
                      <a:pt x="610" y="388"/>
                    </a:lnTo>
                    <a:lnTo>
                      <a:pt x="610" y="392"/>
                    </a:lnTo>
                    <a:lnTo>
                      <a:pt x="620" y="396"/>
                    </a:lnTo>
                    <a:lnTo>
                      <a:pt x="628" y="396"/>
                    </a:lnTo>
                    <a:lnTo>
                      <a:pt x="620" y="388"/>
                    </a:lnTo>
                    <a:lnTo>
                      <a:pt x="620" y="382"/>
                    </a:lnTo>
                    <a:lnTo>
                      <a:pt x="622" y="382"/>
                    </a:lnTo>
                    <a:lnTo>
                      <a:pt x="628" y="388"/>
                    </a:lnTo>
                    <a:lnTo>
                      <a:pt x="646" y="400"/>
                    </a:lnTo>
                    <a:lnTo>
                      <a:pt x="642" y="396"/>
                    </a:lnTo>
                    <a:lnTo>
                      <a:pt x="646" y="392"/>
                    </a:lnTo>
                    <a:lnTo>
                      <a:pt x="638" y="388"/>
                    </a:lnTo>
                    <a:lnTo>
                      <a:pt x="636" y="384"/>
                    </a:lnTo>
                    <a:lnTo>
                      <a:pt x="632" y="382"/>
                    </a:lnTo>
                    <a:lnTo>
                      <a:pt x="648" y="382"/>
                    </a:lnTo>
                    <a:lnTo>
                      <a:pt x="660" y="390"/>
                    </a:lnTo>
                    <a:lnTo>
                      <a:pt x="666" y="390"/>
                    </a:lnTo>
                    <a:lnTo>
                      <a:pt x="674" y="388"/>
                    </a:lnTo>
                    <a:lnTo>
                      <a:pt x="672" y="378"/>
                    </a:lnTo>
                    <a:lnTo>
                      <a:pt x="668" y="378"/>
                    </a:lnTo>
                    <a:lnTo>
                      <a:pt x="668" y="380"/>
                    </a:lnTo>
                    <a:lnTo>
                      <a:pt x="666" y="382"/>
                    </a:lnTo>
                    <a:lnTo>
                      <a:pt x="666" y="380"/>
                    </a:lnTo>
                    <a:lnTo>
                      <a:pt x="664" y="378"/>
                    </a:lnTo>
                    <a:lnTo>
                      <a:pt x="674" y="372"/>
                    </a:lnTo>
                    <a:lnTo>
                      <a:pt x="676" y="378"/>
                    </a:lnTo>
                    <a:lnTo>
                      <a:pt x="678" y="384"/>
                    </a:lnTo>
                    <a:lnTo>
                      <a:pt x="682" y="382"/>
                    </a:lnTo>
                    <a:lnTo>
                      <a:pt x="678" y="380"/>
                    </a:lnTo>
                    <a:lnTo>
                      <a:pt x="684" y="380"/>
                    </a:lnTo>
                    <a:lnTo>
                      <a:pt x="690" y="398"/>
                    </a:lnTo>
                    <a:lnTo>
                      <a:pt x="692" y="396"/>
                    </a:lnTo>
                    <a:lnTo>
                      <a:pt x="692" y="390"/>
                    </a:lnTo>
                    <a:lnTo>
                      <a:pt x="694" y="390"/>
                    </a:lnTo>
                    <a:lnTo>
                      <a:pt x="696" y="390"/>
                    </a:lnTo>
                    <a:lnTo>
                      <a:pt x="700" y="388"/>
                    </a:lnTo>
                    <a:lnTo>
                      <a:pt x="702" y="392"/>
                    </a:lnTo>
                    <a:lnTo>
                      <a:pt x="708" y="396"/>
                    </a:lnTo>
                    <a:lnTo>
                      <a:pt x="704" y="398"/>
                    </a:lnTo>
                    <a:lnTo>
                      <a:pt x="704" y="402"/>
                    </a:lnTo>
                    <a:lnTo>
                      <a:pt x="714" y="396"/>
                    </a:lnTo>
                    <a:lnTo>
                      <a:pt x="718" y="398"/>
                    </a:lnTo>
                    <a:lnTo>
                      <a:pt x="714" y="408"/>
                    </a:lnTo>
                    <a:lnTo>
                      <a:pt x="722" y="412"/>
                    </a:lnTo>
                    <a:lnTo>
                      <a:pt x="714" y="416"/>
                    </a:lnTo>
                    <a:lnTo>
                      <a:pt x="714" y="420"/>
                    </a:lnTo>
                    <a:lnTo>
                      <a:pt x="712" y="424"/>
                    </a:lnTo>
                    <a:lnTo>
                      <a:pt x="714" y="426"/>
                    </a:lnTo>
                    <a:lnTo>
                      <a:pt x="720" y="426"/>
                    </a:lnTo>
                    <a:lnTo>
                      <a:pt x="720" y="428"/>
                    </a:lnTo>
                    <a:lnTo>
                      <a:pt x="720" y="430"/>
                    </a:lnTo>
                    <a:lnTo>
                      <a:pt x="720" y="434"/>
                    </a:lnTo>
                    <a:lnTo>
                      <a:pt x="732" y="426"/>
                    </a:lnTo>
                    <a:lnTo>
                      <a:pt x="740" y="420"/>
                    </a:lnTo>
                    <a:lnTo>
                      <a:pt x="740" y="418"/>
                    </a:lnTo>
                    <a:lnTo>
                      <a:pt x="744" y="418"/>
                    </a:lnTo>
                    <a:lnTo>
                      <a:pt x="744" y="420"/>
                    </a:lnTo>
                    <a:lnTo>
                      <a:pt x="746" y="420"/>
                    </a:lnTo>
                    <a:lnTo>
                      <a:pt x="744" y="434"/>
                    </a:lnTo>
                    <a:lnTo>
                      <a:pt x="744" y="438"/>
                    </a:lnTo>
                    <a:lnTo>
                      <a:pt x="746" y="436"/>
                    </a:lnTo>
                    <a:lnTo>
                      <a:pt x="748" y="436"/>
                    </a:lnTo>
                    <a:lnTo>
                      <a:pt x="748" y="442"/>
                    </a:lnTo>
                    <a:lnTo>
                      <a:pt x="756" y="442"/>
                    </a:lnTo>
                    <a:lnTo>
                      <a:pt x="756" y="446"/>
                    </a:lnTo>
                    <a:lnTo>
                      <a:pt x="754" y="454"/>
                    </a:lnTo>
                    <a:lnTo>
                      <a:pt x="760" y="466"/>
                    </a:lnTo>
                    <a:lnTo>
                      <a:pt x="750" y="466"/>
                    </a:lnTo>
                    <a:lnTo>
                      <a:pt x="754" y="470"/>
                    </a:lnTo>
                    <a:lnTo>
                      <a:pt x="750" y="472"/>
                    </a:lnTo>
                    <a:lnTo>
                      <a:pt x="748" y="478"/>
                    </a:lnTo>
                    <a:lnTo>
                      <a:pt x="758" y="482"/>
                    </a:lnTo>
                    <a:lnTo>
                      <a:pt x="754" y="482"/>
                    </a:lnTo>
                    <a:lnTo>
                      <a:pt x="748" y="482"/>
                    </a:lnTo>
                    <a:lnTo>
                      <a:pt x="744" y="492"/>
                    </a:lnTo>
                    <a:lnTo>
                      <a:pt x="732" y="506"/>
                    </a:lnTo>
                    <a:lnTo>
                      <a:pt x="750" y="526"/>
                    </a:lnTo>
                    <a:lnTo>
                      <a:pt x="718" y="534"/>
                    </a:lnTo>
                    <a:lnTo>
                      <a:pt x="700" y="536"/>
                    </a:lnTo>
                    <a:lnTo>
                      <a:pt x="682" y="536"/>
                    </a:lnTo>
                    <a:lnTo>
                      <a:pt x="682" y="548"/>
                    </a:lnTo>
                    <a:lnTo>
                      <a:pt x="678" y="560"/>
                    </a:lnTo>
                    <a:lnTo>
                      <a:pt x="676" y="556"/>
                    </a:lnTo>
                    <a:lnTo>
                      <a:pt x="676" y="560"/>
                    </a:lnTo>
                    <a:lnTo>
                      <a:pt x="676" y="562"/>
                    </a:lnTo>
                    <a:lnTo>
                      <a:pt x="686" y="566"/>
                    </a:lnTo>
                    <a:lnTo>
                      <a:pt x="694" y="570"/>
                    </a:lnTo>
                    <a:lnTo>
                      <a:pt x="702" y="566"/>
                    </a:lnTo>
                    <a:lnTo>
                      <a:pt x="704" y="564"/>
                    </a:lnTo>
                    <a:lnTo>
                      <a:pt x="708" y="562"/>
                    </a:lnTo>
                    <a:lnTo>
                      <a:pt x="712" y="556"/>
                    </a:lnTo>
                    <a:lnTo>
                      <a:pt x="714" y="556"/>
                    </a:lnTo>
                    <a:lnTo>
                      <a:pt x="726" y="562"/>
                    </a:lnTo>
                    <a:lnTo>
                      <a:pt x="726" y="560"/>
                    </a:lnTo>
                    <a:lnTo>
                      <a:pt x="728" y="556"/>
                    </a:lnTo>
                    <a:lnTo>
                      <a:pt x="718" y="552"/>
                    </a:lnTo>
                    <a:lnTo>
                      <a:pt x="720" y="548"/>
                    </a:lnTo>
                    <a:lnTo>
                      <a:pt x="722" y="548"/>
                    </a:lnTo>
                    <a:lnTo>
                      <a:pt x="722" y="546"/>
                    </a:lnTo>
                    <a:lnTo>
                      <a:pt x="722" y="544"/>
                    </a:lnTo>
                    <a:lnTo>
                      <a:pt x="726" y="544"/>
                    </a:lnTo>
                    <a:lnTo>
                      <a:pt x="728" y="554"/>
                    </a:lnTo>
                    <a:lnTo>
                      <a:pt x="732" y="552"/>
                    </a:lnTo>
                    <a:lnTo>
                      <a:pt x="736" y="548"/>
                    </a:lnTo>
                    <a:lnTo>
                      <a:pt x="740" y="560"/>
                    </a:lnTo>
                    <a:lnTo>
                      <a:pt x="748" y="556"/>
                    </a:lnTo>
                    <a:lnTo>
                      <a:pt x="750" y="562"/>
                    </a:lnTo>
                    <a:lnTo>
                      <a:pt x="750" y="566"/>
                    </a:lnTo>
                    <a:lnTo>
                      <a:pt x="756" y="566"/>
                    </a:lnTo>
                    <a:lnTo>
                      <a:pt x="758" y="578"/>
                    </a:lnTo>
                    <a:lnTo>
                      <a:pt x="764" y="574"/>
                    </a:lnTo>
                    <a:lnTo>
                      <a:pt x="766" y="580"/>
                    </a:lnTo>
                    <a:lnTo>
                      <a:pt x="766" y="578"/>
                    </a:lnTo>
                    <a:lnTo>
                      <a:pt x="766" y="574"/>
                    </a:lnTo>
                    <a:lnTo>
                      <a:pt x="768" y="574"/>
                    </a:lnTo>
                    <a:lnTo>
                      <a:pt x="774" y="578"/>
                    </a:lnTo>
                    <a:lnTo>
                      <a:pt x="774" y="582"/>
                    </a:lnTo>
                    <a:lnTo>
                      <a:pt x="766" y="582"/>
                    </a:lnTo>
                    <a:lnTo>
                      <a:pt x="766" y="588"/>
                    </a:lnTo>
                    <a:lnTo>
                      <a:pt x="772" y="590"/>
                    </a:lnTo>
                    <a:lnTo>
                      <a:pt x="774" y="592"/>
                    </a:lnTo>
                    <a:lnTo>
                      <a:pt x="784" y="590"/>
                    </a:lnTo>
                    <a:lnTo>
                      <a:pt x="794" y="590"/>
                    </a:lnTo>
                    <a:lnTo>
                      <a:pt x="794" y="588"/>
                    </a:lnTo>
                    <a:lnTo>
                      <a:pt x="802" y="588"/>
                    </a:lnTo>
                    <a:lnTo>
                      <a:pt x="814" y="592"/>
                    </a:lnTo>
                    <a:lnTo>
                      <a:pt x="814" y="588"/>
                    </a:lnTo>
                    <a:lnTo>
                      <a:pt x="818" y="588"/>
                    </a:lnTo>
                    <a:lnTo>
                      <a:pt x="820" y="592"/>
                    </a:lnTo>
                    <a:lnTo>
                      <a:pt x="826" y="592"/>
                    </a:lnTo>
                    <a:lnTo>
                      <a:pt x="828" y="590"/>
                    </a:lnTo>
                    <a:lnTo>
                      <a:pt x="832" y="590"/>
                    </a:lnTo>
                    <a:lnTo>
                      <a:pt x="836" y="596"/>
                    </a:lnTo>
                    <a:lnTo>
                      <a:pt x="844" y="596"/>
                    </a:lnTo>
                    <a:lnTo>
                      <a:pt x="854" y="596"/>
                    </a:lnTo>
                    <a:lnTo>
                      <a:pt x="850" y="590"/>
                    </a:lnTo>
                    <a:lnTo>
                      <a:pt x="854" y="584"/>
                    </a:lnTo>
                    <a:lnTo>
                      <a:pt x="846" y="584"/>
                    </a:lnTo>
                    <a:lnTo>
                      <a:pt x="840" y="584"/>
                    </a:lnTo>
                    <a:lnTo>
                      <a:pt x="836" y="578"/>
                    </a:lnTo>
                    <a:lnTo>
                      <a:pt x="830" y="578"/>
                    </a:lnTo>
                    <a:lnTo>
                      <a:pt x="826" y="578"/>
                    </a:lnTo>
                    <a:lnTo>
                      <a:pt x="808" y="564"/>
                    </a:lnTo>
                    <a:lnTo>
                      <a:pt x="808" y="562"/>
                    </a:lnTo>
                    <a:lnTo>
                      <a:pt x="804" y="556"/>
                    </a:lnTo>
                    <a:lnTo>
                      <a:pt x="820" y="562"/>
                    </a:lnTo>
                    <a:lnTo>
                      <a:pt x="822" y="562"/>
                    </a:lnTo>
                    <a:lnTo>
                      <a:pt x="826" y="562"/>
                    </a:lnTo>
                    <a:lnTo>
                      <a:pt x="826" y="560"/>
                    </a:lnTo>
                    <a:lnTo>
                      <a:pt x="826" y="556"/>
                    </a:lnTo>
                    <a:lnTo>
                      <a:pt x="830" y="556"/>
                    </a:lnTo>
                    <a:lnTo>
                      <a:pt x="836" y="562"/>
                    </a:lnTo>
                    <a:lnTo>
                      <a:pt x="846" y="562"/>
                    </a:lnTo>
                    <a:lnTo>
                      <a:pt x="856" y="562"/>
                    </a:lnTo>
                    <a:lnTo>
                      <a:pt x="858" y="566"/>
                    </a:lnTo>
                    <a:lnTo>
                      <a:pt x="862" y="572"/>
                    </a:lnTo>
                    <a:lnTo>
                      <a:pt x="864" y="572"/>
                    </a:lnTo>
                    <a:lnTo>
                      <a:pt x="868" y="572"/>
                    </a:lnTo>
                    <a:lnTo>
                      <a:pt x="854" y="562"/>
                    </a:lnTo>
                    <a:lnTo>
                      <a:pt x="862" y="556"/>
                    </a:lnTo>
                    <a:lnTo>
                      <a:pt x="864" y="556"/>
                    </a:lnTo>
                    <a:lnTo>
                      <a:pt x="862" y="556"/>
                    </a:lnTo>
                    <a:lnTo>
                      <a:pt x="862" y="548"/>
                    </a:lnTo>
                    <a:lnTo>
                      <a:pt x="864" y="548"/>
                    </a:lnTo>
                    <a:lnTo>
                      <a:pt x="868" y="548"/>
                    </a:lnTo>
                    <a:lnTo>
                      <a:pt x="868" y="544"/>
                    </a:lnTo>
                    <a:lnTo>
                      <a:pt x="864" y="542"/>
                    </a:lnTo>
                    <a:lnTo>
                      <a:pt x="864" y="536"/>
                    </a:lnTo>
                    <a:lnTo>
                      <a:pt x="858" y="536"/>
                    </a:lnTo>
                    <a:lnTo>
                      <a:pt x="856" y="542"/>
                    </a:lnTo>
                    <a:lnTo>
                      <a:pt x="836" y="524"/>
                    </a:lnTo>
                    <a:lnTo>
                      <a:pt x="832" y="516"/>
                    </a:lnTo>
                    <a:lnTo>
                      <a:pt x="832" y="510"/>
                    </a:lnTo>
                    <a:lnTo>
                      <a:pt x="830" y="510"/>
                    </a:lnTo>
                    <a:lnTo>
                      <a:pt x="826" y="510"/>
                    </a:lnTo>
                    <a:lnTo>
                      <a:pt x="822" y="506"/>
                    </a:lnTo>
                    <a:lnTo>
                      <a:pt x="822" y="500"/>
                    </a:lnTo>
                    <a:lnTo>
                      <a:pt x="826" y="500"/>
                    </a:lnTo>
                    <a:lnTo>
                      <a:pt x="826" y="502"/>
                    </a:lnTo>
                    <a:lnTo>
                      <a:pt x="828" y="502"/>
                    </a:lnTo>
                    <a:lnTo>
                      <a:pt x="830" y="506"/>
                    </a:lnTo>
                    <a:lnTo>
                      <a:pt x="826" y="492"/>
                    </a:lnTo>
                    <a:lnTo>
                      <a:pt x="826" y="488"/>
                    </a:lnTo>
                    <a:lnTo>
                      <a:pt x="828" y="488"/>
                    </a:lnTo>
                    <a:lnTo>
                      <a:pt x="832" y="496"/>
                    </a:lnTo>
                    <a:lnTo>
                      <a:pt x="832" y="492"/>
                    </a:lnTo>
                    <a:lnTo>
                      <a:pt x="832" y="490"/>
                    </a:lnTo>
                    <a:lnTo>
                      <a:pt x="838" y="484"/>
                    </a:lnTo>
                    <a:lnTo>
                      <a:pt x="844" y="498"/>
                    </a:lnTo>
                    <a:lnTo>
                      <a:pt x="848" y="502"/>
                    </a:lnTo>
                    <a:lnTo>
                      <a:pt x="856" y="506"/>
                    </a:lnTo>
                    <a:lnTo>
                      <a:pt x="858" y="502"/>
                    </a:lnTo>
                    <a:lnTo>
                      <a:pt x="864" y="502"/>
                    </a:lnTo>
                    <a:lnTo>
                      <a:pt x="858" y="508"/>
                    </a:lnTo>
                    <a:lnTo>
                      <a:pt x="864" y="510"/>
                    </a:lnTo>
                    <a:lnTo>
                      <a:pt x="872" y="510"/>
                    </a:lnTo>
                    <a:lnTo>
                      <a:pt x="868" y="516"/>
                    </a:lnTo>
                    <a:lnTo>
                      <a:pt x="872" y="518"/>
                    </a:lnTo>
                    <a:lnTo>
                      <a:pt x="880" y="516"/>
                    </a:lnTo>
                    <a:lnTo>
                      <a:pt x="874" y="520"/>
                    </a:lnTo>
                    <a:lnTo>
                      <a:pt x="874" y="524"/>
                    </a:lnTo>
                    <a:lnTo>
                      <a:pt x="876" y="524"/>
                    </a:lnTo>
                    <a:lnTo>
                      <a:pt x="892" y="528"/>
                    </a:lnTo>
                    <a:lnTo>
                      <a:pt x="892" y="518"/>
                    </a:lnTo>
                    <a:lnTo>
                      <a:pt x="890" y="508"/>
                    </a:lnTo>
                    <a:lnTo>
                      <a:pt x="892" y="508"/>
                    </a:lnTo>
                    <a:lnTo>
                      <a:pt x="892" y="510"/>
                    </a:lnTo>
                    <a:lnTo>
                      <a:pt x="904" y="510"/>
                    </a:lnTo>
                    <a:lnTo>
                      <a:pt x="902" y="508"/>
                    </a:lnTo>
                    <a:lnTo>
                      <a:pt x="902" y="502"/>
                    </a:lnTo>
                    <a:lnTo>
                      <a:pt x="904" y="492"/>
                    </a:lnTo>
                    <a:lnTo>
                      <a:pt x="904" y="492"/>
                    </a:lnTo>
                    <a:lnTo>
                      <a:pt x="904" y="492"/>
                    </a:lnTo>
                    <a:close/>
                    <a:moveTo>
                      <a:pt x="364" y="98"/>
                    </a:moveTo>
                    <a:lnTo>
                      <a:pt x="364" y="98"/>
                    </a:lnTo>
                    <a:lnTo>
                      <a:pt x="364" y="106"/>
                    </a:lnTo>
                    <a:lnTo>
                      <a:pt x="366" y="110"/>
                    </a:lnTo>
                    <a:lnTo>
                      <a:pt x="372" y="116"/>
                    </a:lnTo>
                    <a:lnTo>
                      <a:pt x="376" y="116"/>
                    </a:lnTo>
                    <a:lnTo>
                      <a:pt x="374" y="112"/>
                    </a:lnTo>
                    <a:lnTo>
                      <a:pt x="368" y="100"/>
                    </a:lnTo>
                    <a:lnTo>
                      <a:pt x="366" y="98"/>
                    </a:lnTo>
                    <a:lnTo>
                      <a:pt x="364" y="98"/>
                    </a:lnTo>
                    <a:lnTo>
                      <a:pt x="364" y="98"/>
                    </a:lnTo>
                    <a:lnTo>
                      <a:pt x="364" y="9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0" name="Freeform 1765"/>
              <p:cNvSpPr>
                <a:spLocks noEditPoints="1"/>
              </p:cNvSpPr>
              <p:nvPr/>
            </p:nvSpPr>
            <p:spPr bwMode="auto">
              <a:xfrm>
                <a:off x="7435850" y="4305300"/>
                <a:ext cx="920749" cy="1136651"/>
              </a:xfrm>
              <a:custGeom>
                <a:avLst/>
                <a:gdLst>
                  <a:gd name="T0" fmla="*/ 360 w 580"/>
                  <a:gd name="T1" fmla="*/ 64 h 716"/>
                  <a:gd name="T2" fmla="*/ 364 w 580"/>
                  <a:gd name="T3" fmla="*/ 92 h 716"/>
                  <a:gd name="T4" fmla="*/ 378 w 580"/>
                  <a:gd name="T5" fmla="*/ 110 h 716"/>
                  <a:gd name="T6" fmla="*/ 432 w 580"/>
                  <a:gd name="T7" fmla="*/ 120 h 716"/>
                  <a:gd name="T8" fmla="*/ 448 w 580"/>
                  <a:gd name="T9" fmla="*/ 146 h 716"/>
                  <a:gd name="T10" fmla="*/ 486 w 580"/>
                  <a:gd name="T11" fmla="*/ 148 h 716"/>
                  <a:gd name="T12" fmla="*/ 548 w 580"/>
                  <a:gd name="T13" fmla="*/ 182 h 716"/>
                  <a:gd name="T14" fmla="*/ 580 w 580"/>
                  <a:gd name="T15" fmla="*/ 224 h 716"/>
                  <a:gd name="T16" fmla="*/ 542 w 580"/>
                  <a:gd name="T17" fmla="*/ 294 h 716"/>
                  <a:gd name="T18" fmla="*/ 516 w 580"/>
                  <a:gd name="T19" fmla="*/ 334 h 716"/>
                  <a:gd name="T20" fmla="*/ 512 w 580"/>
                  <a:gd name="T21" fmla="*/ 400 h 716"/>
                  <a:gd name="T22" fmla="*/ 502 w 580"/>
                  <a:gd name="T23" fmla="*/ 448 h 716"/>
                  <a:gd name="T24" fmla="*/ 468 w 580"/>
                  <a:gd name="T25" fmla="*/ 508 h 716"/>
                  <a:gd name="T26" fmla="*/ 424 w 580"/>
                  <a:gd name="T27" fmla="*/ 526 h 716"/>
                  <a:gd name="T28" fmla="*/ 378 w 580"/>
                  <a:gd name="T29" fmla="*/ 556 h 716"/>
                  <a:gd name="T30" fmla="*/ 378 w 580"/>
                  <a:gd name="T31" fmla="*/ 602 h 716"/>
                  <a:gd name="T32" fmla="*/ 350 w 580"/>
                  <a:gd name="T33" fmla="*/ 666 h 716"/>
                  <a:gd name="T34" fmla="*/ 336 w 580"/>
                  <a:gd name="T35" fmla="*/ 656 h 716"/>
                  <a:gd name="T36" fmla="*/ 308 w 580"/>
                  <a:gd name="T37" fmla="*/ 716 h 716"/>
                  <a:gd name="T38" fmla="*/ 290 w 580"/>
                  <a:gd name="T39" fmla="*/ 676 h 716"/>
                  <a:gd name="T40" fmla="*/ 246 w 580"/>
                  <a:gd name="T41" fmla="*/ 652 h 716"/>
                  <a:gd name="T42" fmla="*/ 268 w 580"/>
                  <a:gd name="T43" fmla="*/ 616 h 716"/>
                  <a:gd name="T44" fmla="*/ 292 w 580"/>
                  <a:gd name="T45" fmla="*/ 594 h 716"/>
                  <a:gd name="T46" fmla="*/ 292 w 580"/>
                  <a:gd name="T47" fmla="*/ 562 h 716"/>
                  <a:gd name="T48" fmla="*/ 282 w 580"/>
                  <a:gd name="T49" fmla="*/ 528 h 716"/>
                  <a:gd name="T50" fmla="*/ 268 w 580"/>
                  <a:gd name="T51" fmla="*/ 492 h 716"/>
                  <a:gd name="T52" fmla="*/ 242 w 580"/>
                  <a:gd name="T53" fmla="*/ 472 h 716"/>
                  <a:gd name="T54" fmla="*/ 242 w 580"/>
                  <a:gd name="T55" fmla="*/ 424 h 716"/>
                  <a:gd name="T56" fmla="*/ 232 w 580"/>
                  <a:gd name="T57" fmla="*/ 388 h 716"/>
                  <a:gd name="T58" fmla="*/ 202 w 580"/>
                  <a:gd name="T59" fmla="*/ 344 h 716"/>
                  <a:gd name="T60" fmla="*/ 170 w 580"/>
                  <a:gd name="T61" fmla="*/ 328 h 716"/>
                  <a:gd name="T62" fmla="*/ 134 w 580"/>
                  <a:gd name="T63" fmla="*/ 310 h 716"/>
                  <a:gd name="T64" fmla="*/ 114 w 580"/>
                  <a:gd name="T65" fmla="*/ 284 h 716"/>
                  <a:gd name="T66" fmla="*/ 82 w 580"/>
                  <a:gd name="T67" fmla="*/ 312 h 716"/>
                  <a:gd name="T68" fmla="*/ 52 w 580"/>
                  <a:gd name="T69" fmla="*/ 262 h 716"/>
                  <a:gd name="T70" fmla="*/ 18 w 580"/>
                  <a:gd name="T71" fmla="*/ 256 h 716"/>
                  <a:gd name="T72" fmla="*/ 2 w 580"/>
                  <a:gd name="T73" fmla="*/ 226 h 716"/>
                  <a:gd name="T74" fmla="*/ 16 w 580"/>
                  <a:gd name="T75" fmla="*/ 194 h 716"/>
                  <a:gd name="T76" fmla="*/ 56 w 580"/>
                  <a:gd name="T77" fmla="*/ 170 h 716"/>
                  <a:gd name="T78" fmla="*/ 74 w 580"/>
                  <a:gd name="T79" fmla="*/ 102 h 716"/>
                  <a:gd name="T80" fmla="*/ 98 w 580"/>
                  <a:gd name="T81" fmla="*/ 80 h 716"/>
                  <a:gd name="T82" fmla="*/ 134 w 580"/>
                  <a:gd name="T83" fmla="*/ 80 h 716"/>
                  <a:gd name="T84" fmla="*/ 154 w 580"/>
                  <a:gd name="T85" fmla="*/ 64 h 716"/>
                  <a:gd name="T86" fmla="*/ 146 w 580"/>
                  <a:gd name="T87" fmla="*/ 56 h 716"/>
                  <a:gd name="T88" fmla="*/ 136 w 580"/>
                  <a:gd name="T89" fmla="*/ 20 h 716"/>
                  <a:gd name="T90" fmla="*/ 168 w 580"/>
                  <a:gd name="T91" fmla="*/ 28 h 716"/>
                  <a:gd name="T92" fmla="*/ 188 w 580"/>
                  <a:gd name="T93" fmla="*/ 18 h 716"/>
                  <a:gd name="T94" fmla="*/ 214 w 580"/>
                  <a:gd name="T95" fmla="*/ 6 h 716"/>
                  <a:gd name="T96" fmla="*/ 218 w 580"/>
                  <a:gd name="T97" fmla="*/ 26 h 716"/>
                  <a:gd name="T98" fmla="*/ 216 w 580"/>
                  <a:gd name="T99" fmla="*/ 70 h 716"/>
                  <a:gd name="T100" fmla="*/ 234 w 580"/>
                  <a:gd name="T101" fmla="*/ 70 h 716"/>
                  <a:gd name="T102" fmla="*/ 264 w 580"/>
                  <a:gd name="T103" fmla="*/ 66 h 716"/>
                  <a:gd name="T104" fmla="*/ 290 w 580"/>
                  <a:gd name="T105" fmla="*/ 56 h 716"/>
                  <a:gd name="T106" fmla="*/ 326 w 580"/>
                  <a:gd name="T107" fmla="*/ 48 h 716"/>
                  <a:gd name="T108" fmla="*/ 378 w 580"/>
                  <a:gd name="T109" fmla="*/ 120 h 716"/>
                  <a:gd name="T110" fmla="*/ 372 w 580"/>
                  <a:gd name="T111" fmla="*/ 126 h 716"/>
                  <a:gd name="T112" fmla="*/ 344 w 580"/>
                  <a:gd name="T113" fmla="*/ 88 h 716"/>
                  <a:gd name="T114" fmla="*/ 352 w 580"/>
                  <a:gd name="T115" fmla="*/ 128 h 716"/>
                  <a:gd name="T116" fmla="*/ 326 w 580"/>
                  <a:gd name="T117" fmla="*/ 116 h 716"/>
                  <a:gd name="T118" fmla="*/ 344 w 580"/>
                  <a:gd name="T119" fmla="*/ 88 h 716"/>
                  <a:gd name="T120" fmla="*/ 352 w 580"/>
                  <a:gd name="T121" fmla="*/ 78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0" h="716">
                    <a:moveTo>
                      <a:pt x="334" y="18"/>
                    </a:moveTo>
                    <a:lnTo>
                      <a:pt x="340" y="16"/>
                    </a:lnTo>
                    <a:lnTo>
                      <a:pt x="342" y="26"/>
                    </a:lnTo>
                    <a:lnTo>
                      <a:pt x="346" y="42"/>
                    </a:lnTo>
                    <a:lnTo>
                      <a:pt x="350" y="56"/>
                    </a:lnTo>
                    <a:lnTo>
                      <a:pt x="360" y="56"/>
                    </a:lnTo>
                    <a:lnTo>
                      <a:pt x="360" y="60"/>
                    </a:lnTo>
                    <a:lnTo>
                      <a:pt x="360" y="64"/>
                    </a:lnTo>
                    <a:lnTo>
                      <a:pt x="346" y="70"/>
                    </a:lnTo>
                    <a:lnTo>
                      <a:pt x="360" y="78"/>
                    </a:lnTo>
                    <a:lnTo>
                      <a:pt x="360" y="80"/>
                    </a:lnTo>
                    <a:lnTo>
                      <a:pt x="354" y="88"/>
                    </a:lnTo>
                    <a:lnTo>
                      <a:pt x="358" y="90"/>
                    </a:lnTo>
                    <a:lnTo>
                      <a:pt x="360" y="92"/>
                    </a:lnTo>
                    <a:lnTo>
                      <a:pt x="362" y="92"/>
                    </a:lnTo>
                    <a:lnTo>
                      <a:pt x="364" y="92"/>
                    </a:lnTo>
                    <a:lnTo>
                      <a:pt x="364" y="90"/>
                    </a:lnTo>
                    <a:lnTo>
                      <a:pt x="370" y="90"/>
                    </a:lnTo>
                    <a:lnTo>
                      <a:pt x="368" y="98"/>
                    </a:lnTo>
                    <a:lnTo>
                      <a:pt x="376" y="98"/>
                    </a:lnTo>
                    <a:lnTo>
                      <a:pt x="380" y="98"/>
                    </a:lnTo>
                    <a:lnTo>
                      <a:pt x="380" y="100"/>
                    </a:lnTo>
                    <a:lnTo>
                      <a:pt x="380" y="106"/>
                    </a:lnTo>
                    <a:lnTo>
                      <a:pt x="378" y="110"/>
                    </a:lnTo>
                    <a:lnTo>
                      <a:pt x="380" y="112"/>
                    </a:lnTo>
                    <a:lnTo>
                      <a:pt x="386" y="112"/>
                    </a:lnTo>
                    <a:lnTo>
                      <a:pt x="388" y="106"/>
                    </a:lnTo>
                    <a:lnTo>
                      <a:pt x="398" y="106"/>
                    </a:lnTo>
                    <a:lnTo>
                      <a:pt x="408" y="108"/>
                    </a:lnTo>
                    <a:lnTo>
                      <a:pt x="426" y="118"/>
                    </a:lnTo>
                    <a:lnTo>
                      <a:pt x="426" y="120"/>
                    </a:lnTo>
                    <a:lnTo>
                      <a:pt x="432" y="120"/>
                    </a:lnTo>
                    <a:lnTo>
                      <a:pt x="434" y="128"/>
                    </a:lnTo>
                    <a:lnTo>
                      <a:pt x="440" y="128"/>
                    </a:lnTo>
                    <a:lnTo>
                      <a:pt x="440" y="130"/>
                    </a:lnTo>
                    <a:lnTo>
                      <a:pt x="440" y="134"/>
                    </a:lnTo>
                    <a:lnTo>
                      <a:pt x="436" y="138"/>
                    </a:lnTo>
                    <a:lnTo>
                      <a:pt x="442" y="142"/>
                    </a:lnTo>
                    <a:lnTo>
                      <a:pt x="442" y="146"/>
                    </a:lnTo>
                    <a:lnTo>
                      <a:pt x="448" y="146"/>
                    </a:lnTo>
                    <a:lnTo>
                      <a:pt x="450" y="138"/>
                    </a:lnTo>
                    <a:lnTo>
                      <a:pt x="458" y="136"/>
                    </a:lnTo>
                    <a:lnTo>
                      <a:pt x="462" y="138"/>
                    </a:lnTo>
                    <a:lnTo>
                      <a:pt x="468" y="144"/>
                    </a:lnTo>
                    <a:lnTo>
                      <a:pt x="472" y="144"/>
                    </a:lnTo>
                    <a:lnTo>
                      <a:pt x="478" y="142"/>
                    </a:lnTo>
                    <a:lnTo>
                      <a:pt x="480" y="146"/>
                    </a:lnTo>
                    <a:lnTo>
                      <a:pt x="486" y="148"/>
                    </a:lnTo>
                    <a:lnTo>
                      <a:pt x="490" y="146"/>
                    </a:lnTo>
                    <a:lnTo>
                      <a:pt x="502" y="146"/>
                    </a:lnTo>
                    <a:lnTo>
                      <a:pt x="516" y="154"/>
                    </a:lnTo>
                    <a:lnTo>
                      <a:pt x="530" y="162"/>
                    </a:lnTo>
                    <a:lnTo>
                      <a:pt x="538" y="172"/>
                    </a:lnTo>
                    <a:lnTo>
                      <a:pt x="542" y="182"/>
                    </a:lnTo>
                    <a:lnTo>
                      <a:pt x="544" y="182"/>
                    </a:lnTo>
                    <a:lnTo>
                      <a:pt x="548" y="182"/>
                    </a:lnTo>
                    <a:lnTo>
                      <a:pt x="550" y="180"/>
                    </a:lnTo>
                    <a:lnTo>
                      <a:pt x="552" y="180"/>
                    </a:lnTo>
                    <a:lnTo>
                      <a:pt x="552" y="188"/>
                    </a:lnTo>
                    <a:lnTo>
                      <a:pt x="566" y="184"/>
                    </a:lnTo>
                    <a:lnTo>
                      <a:pt x="568" y="192"/>
                    </a:lnTo>
                    <a:lnTo>
                      <a:pt x="570" y="202"/>
                    </a:lnTo>
                    <a:lnTo>
                      <a:pt x="578" y="208"/>
                    </a:lnTo>
                    <a:lnTo>
                      <a:pt x="580" y="224"/>
                    </a:lnTo>
                    <a:lnTo>
                      <a:pt x="578" y="242"/>
                    </a:lnTo>
                    <a:lnTo>
                      <a:pt x="576" y="256"/>
                    </a:lnTo>
                    <a:lnTo>
                      <a:pt x="568" y="270"/>
                    </a:lnTo>
                    <a:lnTo>
                      <a:pt x="566" y="274"/>
                    </a:lnTo>
                    <a:lnTo>
                      <a:pt x="558" y="280"/>
                    </a:lnTo>
                    <a:lnTo>
                      <a:pt x="552" y="282"/>
                    </a:lnTo>
                    <a:lnTo>
                      <a:pt x="548" y="288"/>
                    </a:lnTo>
                    <a:lnTo>
                      <a:pt x="542" y="294"/>
                    </a:lnTo>
                    <a:lnTo>
                      <a:pt x="538" y="306"/>
                    </a:lnTo>
                    <a:lnTo>
                      <a:pt x="532" y="326"/>
                    </a:lnTo>
                    <a:lnTo>
                      <a:pt x="520" y="318"/>
                    </a:lnTo>
                    <a:lnTo>
                      <a:pt x="520" y="320"/>
                    </a:lnTo>
                    <a:lnTo>
                      <a:pt x="522" y="324"/>
                    </a:lnTo>
                    <a:lnTo>
                      <a:pt x="522" y="326"/>
                    </a:lnTo>
                    <a:lnTo>
                      <a:pt x="516" y="330"/>
                    </a:lnTo>
                    <a:lnTo>
                      <a:pt x="516" y="334"/>
                    </a:lnTo>
                    <a:lnTo>
                      <a:pt x="516" y="344"/>
                    </a:lnTo>
                    <a:lnTo>
                      <a:pt x="512" y="344"/>
                    </a:lnTo>
                    <a:lnTo>
                      <a:pt x="512" y="346"/>
                    </a:lnTo>
                    <a:lnTo>
                      <a:pt x="516" y="348"/>
                    </a:lnTo>
                    <a:lnTo>
                      <a:pt x="516" y="362"/>
                    </a:lnTo>
                    <a:lnTo>
                      <a:pt x="516" y="382"/>
                    </a:lnTo>
                    <a:lnTo>
                      <a:pt x="516" y="398"/>
                    </a:lnTo>
                    <a:lnTo>
                      <a:pt x="512" y="400"/>
                    </a:lnTo>
                    <a:lnTo>
                      <a:pt x="512" y="406"/>
                    </a:lnTo>
                    <a:lnTo>
                      <a:pt x="514" y="410"/>
                    </a:lnTo>
                    <a:lnTo>
                      <a:pt x="516" y="418"/>
                    </a:lnTo>
                    <a:lnTo>
                      <a:pt x="512" y="420"/>
                    </a:lnTo>
                    <a:lnTo>
                      <a:pt x="506" y="424"/>
                    </a:lnTo>
                    <a:lnTo>
                      <a:pt x="506" y="434"/>
                    </a:lnTo>
                    <a:lnTo>
                      <a:pt x="506" y="442"/>
                    </a:lnTo>
                    <a:lnTo>
                      <a:pt x="502" y="448"/>
                    </a:lnTo>
                    <a:lnTo>
                      <a:pt x="494" y="460"/>
                    </a:lnTo>
                    <a:lnTo>
                      <a:pt x="486" y="470"/>
                    </a:lnTo>
                    <a:lnTo>
                      <a:pt x="480" y="476"/>
                    </a:lnTo>
                    <a:lnTo>
                      <a:pt x="484" y="488"/>
                    </a:lnTo>
                    <a:lnTo>
                      <a:pt x="484" y="494"/>
                    </a:lnTo>
                    <a:lnTo>
                      <a:pt x="476" y="500"/>
                    </a:lnTo>
                    <a:lnTo>
                      <a:pt x="476" y="506"/>
                    </a:lnTo>
                    <a:lnTo>
                      <a:pt x="468" y="508"/>
                    </a:lnTo>
                    <a:lnTo>
                      <a:pt x="466" y="508"/>
                    </a:lnTo>
                    <a:lnTo>
                      <a:pt x="460" y="506"/>
                    </a:lnTo>
                    <a:lnTo>
                      <a:pt x="460" y="510"/>
                    </a:lnTo>
                    <a:lnTo>
                      <a:pt x="436" y="512"/>
                    </a:lnTo>
                    <a:lnTo>
                      <a:pt x="436" y="516"/>
                    </a:lnTo>
                    <a:lnTo>
                      <a:pt x="432" y="516"/>
                    </a:lnTo>
                    <a:lnTo>
                      <a:pt x="434" y="524"/>
                    </a:lnTo>
                    <a:lnTo>
                      <a:pt x="424" y="526"/>
                    </a:lnTo>
                    <a:lnTo>
                      <a:pt x="412" y="528"/>
                    </a:lnTo>
                    <a:lnTo>
                      <a:pt x="412" y="530"/>
                    </a:lnTo>
                    <a:lnTo>
                      <a:pt x="412" y="536"/>
                    </a:lnTo>
                    <a:lnTo>
                      <a:pt x="406" y="542"/>
                    </a:lnTo>
                    <a:lnTo>
                      <a:pt x="398" y="544"/>
                    </a:lnTo>
                    <a:lnTo>
                      <a:pt x="382" y="552"/>
                    </a:lnTo>
                    <a:lnTo>
                      <a:pt x="382" y="556"/>
                    </a:lnTo>
                    <a:lnTo>
                      <a:pt x="378" y="556"/>
                    </a:lnTo>
                    <a:lnTo>
                      <a:pt x="376" y="556"/>
                    </a:lnTo>
                    <a:lnTo>
                      <a:pt x="376" y="558"/>
                    </a:lnTo>
                    <a:lnTo>
                      <a:pt x="376" y="562"/>
                    </a:lnTo>
                    <a:lnTo>
                      <a:pt x="378" y="562"/>
                    </a:lnTo>
                    <a:lnTo>
                      <a:pt x="372" y="566"/>
                    </a:lnTo>
                    <a:lnTo>
                      <a:pt x="372" y="572"/>
                    </a:lnTo>
                    <a:lnTo>
                      <a:pt x="372" y="588"/>
                    </a:lnTo>
                    <a:lnTo>
                      <a:pt x="378" y="602"/>
                    </a:lnTo>
                    <a:lnTo>
                      <a:pt x="378" y="616"/>
                    </a:lnTo>
                    <a:lnTo>
                      <a:pt x="372" y="620"/>
                    </a:lnTo>
                    <a:lnTo>
                      <a:pt x="368" y="626"/>
                    </a:lnTo>
                    <a:lnTo>
                      <a:pt x="362" y="630"/>
                    </a:lnTo>
                    <a:lnTo>
                      <a:pt x="360" y="636"/>
                    </a:lnTo>
                    <a:lnTo>
                      <a:pt x="354" y="644"/>
                    </a:lnTo>
                    <a:lnTo>
                      <a:pt x="354" y="652"/>
                    </a:lnTo>
                    <a:lnTo>
                      <a:pt x="350" y="666"/>
                    </a:lnTo>
                    <a:lnTo>
                      <a:pt x="344" y="672"/>
                    </a:lnTo>
                    <a:lnTo>
                      <a:pt x="342" y="676"/>
                    </a:lnTo>
                    <a:lnTo>
                      <a:pt x="350" y="654"/>
                    </a:lnTo>
                    <a:lnTo>
                      <a:pt x="346" y="654"/>
                    </a:lnTo>
                    <a:lnTo>
                      <a:pt x="346" y="656"/>
                    </a:lnTo>
                    <a:lnTo>
                      <a:pt x="342" y="656"/>
                    </a:lnTo>
                    <a:lnTo>
                      <a:pt x="336" y="652"/>
                    </a:lnTo>
                    <a:lnTo>
                      <a:pt x="336" y="656"/>
                    </a:lnTo>
                    <a:lnTo>
                      <a:pt x="336" y="664"/>
                    </a:lnTo>
                    <a:lnTo>
                      <a:pt x="316" y="688"/>
                    </a:lnTo>
                    <a:lnTo>
                      <a:pt x="316" y="690"/>
                    </a:lnTo>
                    <a:lnTo>
                      <a:pt x="316" y="692"/>
                    </a:lnTo>
                    <a:lnTo>
                      <a:pt x="318" y="694"/>
                    </a:lnTo>
                    <a:lnTo>
                      <a:pt x="318" y="700"/>
                    </a:lnTo>
                    <a:lnTo>
                      <a:pt x="310" y="712"/>
                    </a:lnTo>
                    <a:lnTo>
                      <a:pt x="308" y="716"/>
                    </a:lnTo>
                    <a:lnTo>
                      <a:pt x="306" y="708"/>
                    </a:lnTo>
                    <a:lnTo>
                      <a:pt x="314" y="698"/>
                    </a:lnTo>
                    <a:lnTo>
                      <a:pt x="306" y="694"/>
                    </a:lnTo>
                    <a:lnTo>
                      <a:pt x="304" y="690"/>
                    </a:lnTo>
                    <a:lnTo>
                      <a:pt x="300" y="684"/>
                    </a:lnTo>
                    <a:lnTo>
                      <a:pt x="298" y="682"/>
                    </a:lnTo>
                    <a:lnTo>
                      <a:pt x="298" y="680"/>
                    </a:lnTo>
                    <a:lnTo>
                      <a:pt x="290" y="676"/>
                    </a:lnTo>
                    <a:lnTo>
                      <a:pt x="286" y="674"/>
                    </a:lnTo>
                    <a:lnTo>
                      <a:pt x="282" y="670"/>
                    </a:lnTo>
                    <a:lnTo>
                      <a:pt x="278" y="666"/>
                    </a:lnTo>
                    <a:lnTo>
                      <a:pt x="274" y="666"/>
                    </a:lnTo>
                    <a:lnTo>
                      <a:pt x="272" y="664"/>
                    </a:lnTo>
                    <a:lnTo>
                      <a:pt x="270" y="656"/>
                    </a:lnTo>
                    <a:lnTo>
                      <a:pt x="256" y="648"/>
                    </a:lnTo>
                    <a:lnTo>
                      <a:pt x="246" y="652"/>
                    </a:lnTo>
                    <a:lnTo>
                      <a:pt x="250" y="642"/>
                    </a:lnTo>
                    <a:lnTo>
                      <a:pt x="252" y="636"/>
                    </a:lnTo>
                    <a:lnTo>
                      <a:pt x="254" y="634"/>
                    </a:lnTo>
                    <a:lnTo>
                      <a:pt x="260" y="628"/>
                    </a:lnTo>
                    <a:lnTo>
                      <a:pt x="260" y="624"/>
                    </a:lnTo>
                    <a:lnTo>
                      <a:pt x="262" y="620"/>
                    </a:lnTo>
                    <a:lnTo>
                      <a:pt x="264" y="618"/>
                    </a:lnTo>
                    <a:lnTo>
                      <a:pt x="268" y="616"/>
                    </a:lnTo>
                    <a:lnTo>
                      <a:pt x="270" y="616"/>
                    </a:lnTo>
                    <a:lnTo>
                      <a:pt x="272" y="610"/>
                    </a:lnTo>
                    <a:lnTo>
                      <a:pt x="278" y="608"/>
                    </a:lnTo>
                    <a:lnTo>
                      <a:pt x="280" y="602"/>
                    </a:lnTo>
                    <a:lnTo>
                      <a:pt x="286" y="598"/>
                    </a:lnTo>
                    <a:lnTo>
                      <a:pt x="286" y="594"/>
                    </a:lnTo>
                    <a:lnTo>
                      <a:pt x="290" y="594"/>
                    </a:lnTo>
                    <a:lnTo>
                      <a:pt x="292" y="594"/>
                    </a:lnTo>
                    <a:lnTo>
                      <a:pt x="296" y="592"/>
                    </a:lnTo>
                    <a:lnTo>
                      <a:pt x="300" y="590"/>
                    </a:lnTo>
                    <a:lnTo>
                      <a:pt x="300" y="588"/>
                    </a:lnTo>
                    <a:lnTo>
                      <a:pt x="300" y="572"/>
                    </a:lnTo>
                    <a:lnTo>
                      <a:pt x="300" y="558"/>
                    </a:lnTo>
                    <a:lnTo>
                      <a:pt x="298" y="558"/>
                    </a:lnTo>
                    <a:lnTo>
                      <a:pt x="296" y="558"/>
                    </a:lnTo>
                    <a:lnTo>
                      <a:pt x="292" y="562"/>
                    </a:lnTo>
                    <a:lnTo>
                      <a:pt x="290" y="558"/>
                    </a:lnTo>
                    <a:lnTo>
                      <a:pt x="288" y="558"/>
                    </a:lnTo>
                    <a:lnTo>
                      <a:pt x="288" y="552"/>
                    </a:lnTo>
                    <a:lnTo>
                      <a:pt x="288" y="542"/>
                    </a:lnTo>
                    <a:lnTo>
                      <a:pt x="290" y="534"/>
                    </a:lnTo>
                    <a:lnTo>
                      <a:pt x="290" y="526"/>
                    </a:lnTo>
                    <a:lnTo>
                      <a:pt x="288" y="526"/>
                    </a:lnTo>
                    <a:lnTo>
                      <a:pt x="282" y="528"/>
                    </a:lnTo>
                    <a:lnTo>
                      <a:pt x="280" y="528"/>
                    </a:lnTo>
                    <a:lnTo>
                      <a:pt x="280" y="526"/>
                    </a:lnTo>
                    <a:lnTo>
                      <a:pt x="280" y="520"/>
                    </a:lnTo>
                    <a:lnTo>
                      <a:pt x="280" y="502"/>
                    </a:lnTo>
                    <a:lnTo>
                      <a:pt x="278" y="498"/>
                    </a:lnTo>
                    <a:lnTo>
                      <a:pt x="272" y="494"/>
                    </a:lnTo>
                    <a:lnTo>
                      <a:pt x="270" y="494"/>
                    </a:lnTo>
                    <a:lnTo>
                      <a:pt x="268" y="492"/>
                    </a:lnTo>
                    <a:lnTo>
                      <a:pt x="268" y="490"/>
                    </a:lnTo>
                    <a:lnTo>
                      <a:pt x="264" y="488"/>
                    </a:lnTo>
                    <a:lnTo>
                      <a:pt x="262" y="490"/>
                    </a:lnTo>
                    <a:lnTo>
                      <a:pt x="252" y="490"/>
                    </a:lnTo>
                    <a:lnTo>
                      <a:pt x="246" y="488"/>
                    </a:lnTo>
                    <a:lnTo>
                      <a:pt x="244" y="484"/>
                    </a:lnTo>
                    <a:lnTo>
                      <a:pt x="244" y="480"/>
                    </a:lnTo>
                    <a:lnTo>
                      <a:pt x="242" y="472"/>
                    </a:lnTo>
                    <a:lnTo>
                      <a:pt x="244" y="464"/>
                    </a:lnTo>
                    <a:lnTo>
                      <a:pt x="242" y="460"/>
                    </a:lnTo>
                    <a:lnTo>
                      <a:pt x="238" y="454"/>
                    </a:lnTo>
                    <a:lnTo>
                      <a:pt x="236" y="448"/>
                    </a:lnTo>
                    <a:lnTo>
                      <a:pt x="242" y="446"/>
                    </a:lnTo>
                    <a:lnTo>
                      <a:pt x="236" y="444"/>
                    </a:lnTo>
                    <a:lnTo>
                      <a:pt x="238" y="436"/>
                    </a:lnTo>
                    <a:lnTo>
                      <a:pt x="242" y="424"/>
                    </a:lnTo>
                    <a:lnTo>
                      <a:pt x="242" y="418"/>
                    </a:lnTo>
                    <a:lnTo>
                      <a:pt x="242" y="416"/>
                    </a:lnTo>
                    <a:lnTo>
                      <a:pt x="238" y="410"/>
                    </a:lnTo>
                    <a:lnTo>
                      <a:pt x="234" y="406"/>
                    </a:lnTo>
                    <a:lnTo>
                      <a:pt x="232" y="402"/>
                    </a:lnTo>
                    <a:lnTo>
                      <a:pt x="228" y="394"/>
                    </a:lnTo>
                    <a:lnTo>
                      <a:pt x="228" y="390"/>
                    </a:lnTo>
                    <a:lnTo>
                      <a:pt x="232" y="388"/>
                    </a:lnTo>
                    <a:lnTo>
                      <a:pt x="208" y="388"/>
                    </a:lnTo>
                    <a:lnTo>
                      <a:pt x="208" y="384"/>
                    </a:lnTo>
                    <a:lnTo>
                      <a:pt x="206" y="380"/>
                    </a:lnTo>
                    <a:lnTo>
                      <a:pt x="202" y="372"/>
                    </a:lnTo>
                    <a:lnTo>
                      <a:pt x="202" y="366"/>
                    </a:lnTo>
                    <a:lnTo>
                      <a:pt x="208" y="360"/>
                    </a:lnTo>
                    <a:lnTo>
                      <a:pt x="206" y="352"/>
                    </a:lnTo>
                    <a:lnTo>
                      <a:pt x="202" y="344"/>
                    </a:lnTo>
                    <a:lnTo>
                      <a:pt x="200" y="338"/>
                    </a:lnTo>
                    <a:lnTo>
                      <a:pt x="198" y="336"/>
                    </a:lnTo>
                    <a:lnTo>
                      <a:pt x="196" y="336"/>
                    </a:lnTo>
                    <a:lnTo>
                      <a:pt x="190" y="338"/>
                    </a:lnTo>
                    <a:lnTo>
                      <a:pt x="186" y="336"/>
                    </a:lnTo>
                    <a:lnTo>
                      <a:pt x="180" y="336"/>
                    </a:lnTo>
                    <a:lnTo>
                      <a:pt x="172" y="334"/>
                    </a:lnTo>
                    <a:lnTo>
                      <a:pt x="170" y="328"/>
                    </a:lnTo>
                    <a:lnTo>
                      <a:pt x="164" y="326"/>
                    </a:lnTo>
                    <a:lnTo>
                      <a:pt x="162" y="324"/>
                    </a:lnTo>
                    <a:lnTo>
                      <a:pt x="154" y="318"/>
                    </a:lnTo>
                    <a:lnTo>
                      <a:pt x="150" y="312"/>
                    </a:lnTo>
                    <a:lnTo>
                      <a:pt x="146" y="310"/>
                    </a:lnTo>
                    <a:lnTo>
                      <a:pt x="144" y="312"/>
                    </a:lnTo>
                    <a:lnTo>
                      <a:pt x="142" y="312"/>
                    </a:lnTo>
                    <a:lnTo>
                      <a:pt x="134" y="310"/>
                    </a:lnTo>
                    <a:lnTo>
                      <a:pt x="128" y="308"/>
                    </a:lnTo>
                    <a:lnTo>
                      <a:pt x="126" y="302"/>
                    </a:lnTo>
                    <a:lnTo>
                      <a:pt x="126" y="298"/>
                    </a:lnTo>
                    <a:lnTo>
                      <a:pt x="128" y="292"/>
                    </a:lnTo>
                    <a:lnTo>
                      <a:pt x="132" y="288"/>
                    </a:lnTo>
                    <a:lnTo>
                      <a:pt x="128" y="282"/>
                    </a:lnTo>
                    <a:lnTo>
                      <a:pt x="120" y="282"/>
                    </a:lnTo>
                    <a:lnTo>
                      <a:pt x="114" y="284"/>
                    </a:lnTo>
                    <a:lnTo>
                      <a:pt x="106" y="288"/>
                    </a:lnTo>
                    <a:lnTo>
                      <a:pt x="100" y="290"/>
                    </a:lnTo>
                    <a:lnTo>
                      <a:pt x="96" y="298"/>
                    </a:lnTo>
                    <a:lnTo>
                      <a:pt x="90" y="306"/>
                    </a:lnTo>
                    <a:lnTo>
                      <a:pt x="84" y="306"/>
                    </a:lnTo>
                    <a:lnTo>
                      <a:pt x="82" y="308"/>
                    </a:lnTo>
                    <a:lnTo>
                      <a:pt x="82" y="310"/>
                    </a:lnTo>
                    <a:lnTo>
                      <a:pt x="82" y="312"/>
                    </a:lnTo>
                    <a:lnTo>
                      <a:pt x="80" y="312"/>
                    </a:lnTo>
                    <a:lnTo>
                      <a:pt x="74" y="316"/>
                    </a:lnTo>
                    <a:lnTo>
                      <a:pt x="72" y="312"/>
                    </a:lnTo>
                    <a:lnTo>
                      <a:pt x="70" y="312"/>
                    </a:lnTo>
                    <a:lnTo>
                      <a:pt x="66" y="312"/>
                    </a:lnTo>
                    <a:lnTo>
                      <a:pt x="48" y="308"/>
                    </a:lnTo>
                    <a:lnTo>
                      <a:pt x="52" y="264"/>
                    </a:lnTo>
                    <a:lnTo>
                      <a:pt x="52" y="262"/>
                    </a:lnTo>
                    <a:lnTo>
                      <a:pt x="52" y="260"/>
                    </a:lnTo>
                    <a:lnTo>
                      <a:pt x="52" y="262"/>
                    </a:lnTo>
                    <a:lnTo>
                      <a:pt x="38" y="266"/>
                    </a:lnTo>
                    <a:lnTo>
                      <a:pt x="26" y="266"/>
                    </a:lnTo>
                    <a:lnTo>
                      <a:pt x="24" y="266"/>
                    </a:lnTo>
                    <a:lnTo>
                      <a:pt x="24" y="262"/>
                    </a:lnTo>
                    <a:lnTo>
                      <a:pt x="20" y="260"/>
                    </a:lnTo>
                    <a:lnTo>
                      <a:pt x="18" y="256"/>
                    </a:lnTo>
                    <a:lnTo>
                      <a:pt x="16" y="254"/>
                    </a:lnTo>
                    <a:lnTo>
                      <a:pt x="12" y="252"/>
                    </a:lnTo>
                    <a:lnTo>
                      <a:pt x="8" y="246"/>
                    </a:lnTo>
                    <a:lnTo>
                      <a:pt x="6" y="244"/>
                    </a:lnTo>
                    <a:lnTo>
                      <a:pt x="6" y="236"/>
                    </a:lnTo>
                    <a:lnTo>
                      <a:pt x="6" y="234"/>
                    </a:lnTo>
                    <a:lnTo>
                      <a:pt x="6" y="230"/>
                    </a:lnTo>
                    <a:lnTo>
                      <a:pt x="2" y="226"/>
                    </a:lnTo>
                    <a:lnTo>
                      <a:pt x="0" y="218"/>
                    </a:lnTo>
                    <a:lnTo>
                      <a:pt x="2" y="218"/>
                    </a:lnTo>
                    <a:lnTo>
                      <a:pt x="6" y="218"/>
                    </a:lnTo>
                    <a:lnTo>
                      <a:pt x="8" y="218"/>
                    </a:lnTo>
                    <a:lnTo>
                      <a:pt x="8" y="210"/>
                    </a:lnTo>
                    <a:lnTo>
                      <a:pt x="10" y="208"/>
                    </a:lnTo>
                    <a:lnTo>
                      <a:pt x="12" y="202"/>
                    </a:lnTo>
                    <a:lnTo>
                      <a:pt x="16" y="194"/>
                    </a:lnTo>
                    <a:lnTo>
                      <a:pt x="16" y="190"/>
                    </a:lnTo>
                    <a:lnTo>
                      <a:pt x="20" y="184"/>
                    </a:lnTo>
                    <a:lnTo>
                      <a:pt x="28" y="180"/>
                    </a:lnTo>
                    <a:lnTo>
                      <a:pt x="34" y="178"/>
                    </a:lnTo>
                    <a:lnTo>
                      <a:pt x="42" y="174"/>
                    </a:lnTo>
                    <a:lnTo>
                      <a:pt x="52" y="172"/>
                    </a:lnTo>
                    <a:lnTo>
                      <a:pt x="54" y="172"/>
                    </a:lnTo>
                    <a:lnTo>
                      <a:pt x="56" y="170"/>
                    </a:lnTo>
                    <a:lnTo>
                      <a:pt x="56" y="166"/>
                    </a:lnTo>
                    <a:lnTo>
                      <a:pt x="72" y="126"/>
                    </a:lnTo>
                    <a:lnTo>
                      <a:pt x="74" y="120"/>
                    </a:lnTo>
                    <a:lnTo>
                      <a:pt x="72" y="116"/>
                    </a:lnTo>
                    <a:lnTo>
                      <a:pt x="66" y="110"/>
                    </a:lnTo>
                    <a:lnTo>
                      <a:pt x="64" y="110"/>
                    </a:lnTo>
                    <a:lnTo>
                      <a:pt x="64" y="106"/>
                    </a:lnTo>
                    <a:lnTo>
                      <a:pt x="74" y="102"/>
                    </a:lnTo>
                    <a:lnTo>
                      <a:pt x="74" y="98"/>
                    </a:lnTo>
                    <a:lnTo>
                      <a:pt x="72" y="94"/>
                    </a:lnTo>
                    <a:lnTo>
                      <a:pt x="66" y="94"/>
                    </a:lnTo>
                    <a:lnTo>
                      <a:pt x="66" y="88"/>
                    </a:lnTo>
                    <a:lnTo>
                      <a:pt x="74" y="84"/>
                    </a:lnTo>
                    <a:lnTo>
                      <a:pt x="96" y="82"/>
                    </a:lnTo>
                    <a:lnTo>
                      <a:pt x="96" y="78"/>
                    </a:lnTo>
                    <a:lnTo>
                      <a:pt x="98" y="80"/>
                    </a:lnTo>
                    <a:lnTo>
                      <a:pt x="102" y="78"/>
                    </a:lnTo>
                    <a:lnTo>
                      <a:pt x="106" y="72"/>
                    </a:lnTo>
                    <a:lnTo>
                      <a:pt x="110" y="72"/>
                    </a:lnTo>
                    <a:lnTo>
                      <a:pt x="114" y="80"/>
                    </a:lnTo>
                    <a:lnTo>
                      <a:pt x="116" y="80"/>
                    </a:lnTo>
                    <a:lnTo>
                      <a:pt x="124" y="84"/>
                    </a:lnTo>
                    <a:lnTo>
                      <a:pt x="128" y="82"/>
                    </a:lnTo>
                    <a:lnTo>
                      <a:pt x="134" y="80"/>
                    </a:lnTo>
                    <a:lnTo>
                      <a:pt x="136" y="80"/>
                    </a:lnTo>
                    <a:lnTo>
                      <a:pt x="138" y="78"/>
                    </a:lnTo>
                    <a:lnTo>
                      <a:pt x="138" y="74"/>
                    </a:lnTo>
                    <a:lnTo>
                      <a:pt x="142" y="74"/>
                    </a:lnTo>
                    <a:lnTo>
                      <a:pt x="146" y="72"/>
                    </a:lnTo>
                    <a:lnTo>
                      <a:pt x="150" y="70"/>
                    </a:lnTo>
                    <a:lnTo>
                      <a:pt x="152" y="70"/>
                    </a:lnTo>
                    <a:lnTo>
                      <a:pt x="154" y="64"/>
                    </a:lnTo>
                    <a:lnTo>
                      <a:pt x="154" y="62"/>
                    </a:lnTo>
                    <a:lnTo>
                      <a:pt x="156" y="62"/>
                    </a:lnTo>
                    <a:lnTo>
                      <a:pt x="162" y="60"/>
                    </a:lnTo>
                    <a:lnTo>
                      <a:pt x="162" y="56"/>
                    </a:lnTo>
                    <a:lnTo>
                      <a:pt x="160" y="54"/>
                    </a:lnTo>
                    <a:lnTo>
                      <a:pt x="156" y="54"/>
                    </a:lnTo>
                    <a:lnTo>
                      <a:pt x="152" y="56"/>
                    </a:lnTo>
                    <a:lnTo>
                      <a:pt x="146" y="56"/>
                    </a:lnTo>
                    <a:lnTo>
                      <a:pt x="144" y="54"/>
                    </a:lnTo>
                    <a:lnTo>
                      <a:pt x="142" y="48"/>
                    </a:lnTo>
                    <a:lnTo>
                      <a:pt x="142" y="44"/>
                    </a:lnTo>
                    <a:lnTo>
                      <a:pt x="144" y="38"/>
                    </a:lnTo>
                    <a:lnTo>
                      <a:pt x="138" y="30"/>
                    </a:lnTo>
                    <a:lnTo>
                      <a:pt x="136" y="26"/>
                    </a:lnTo>
                    <a:lnTo>
                      <a:pt x="136" y="24"/>
                    </a:lnTo>
                    <a:lnTo>
                      <a:pt x="136" y="20"/>
                    </a:lnTo>
                    <a:lnTo>
                      <a:pt x="134" y="20"/>
                    </a:lnTo>
                    <a:lnTo>
                      <a:pt x="138" y="18"/>
                    </a:lnTo>
                    <a:lnTo>
                      <a:pt x="144" y="20"/>
                    </a:lnTo>
                    <a:lnTo>
                      <a:pt x="150" y="24"/>
                    </a:lnTo>
                    <a:lnTo>
                      <a:pt x="152" y="24"/>
                    </a:lnTo>
                    <a:lnTo>
                      <a:pt x="156" y="26"/>
                    </a:lnTo>
                    <a:lnTo>
                      <a:pt x="162" y="28"/>
                    </a:lnTo>
                    <a:lnTo>
                      <a:pt x="168" y="28"/>
                    </a:lnTo>
                    <a:lnTo>
                      <a:pt x="164" y="26"/>
                    </a:lnTo>
                    <a:lnTo>
                      <a:pt x="164" y="24"/>
                    </a:lnTo>
                    <a:lnTo>
                      <a:pt x="168" y="20"/>
                    </a:lnTo>
                    <a:lnTo>
                      <a:pt x="170" y="20"/>
                    </a:lnTo>
                    <a:lnTo>
                      <a:pt x="178" y="24"/>
                    </a:lnTo>
                    <a:lnTo>
                      <a:pt x="182" y="20"/>
                    </a:lnTo>
                    <a:lnTo>
                      <a:pt x="186" y="18"/>
                    </a:lnTo>
                    <a:lnTo>
                      <a:pt x="188" y="18"/>
                    </a:lnTo>
                    <a:lnTo>
                      <a:pt x="188" y="16"/>
                    </a:lnTo>
                    <a:lnTo>
                      <a:pt x="190" y="12"/>
                    </a:lnTo>
                    <a:lnTo>
                      <a:pt x="198" y="10"/>
                    </a:lnTo>
                    <a:lnTo>
                      <a:pt x="200" y="6"/>
                    </a:lnTo>
                    <a:lnTo>
                      <a:pt x="198" y="0"/>
                    </a:lnTo>
                    <a:lnTo>
                      <a:pt x="202" y="2"/>
                    </a:lnTo>
                    <a:lnTo>
                      <a:pt x="210" y="2"/>
                    </a:lnTo>
                    <a:lnTo>
                      <a:pt x="214" y="6"/>
                    </a:lnTo>
                    <a:lnTo>
                      <a:pt x="214" y="8"/>
                    </a:lnTo>
                    <a:lnTo>
                      <a:pt x="208" y="12"/>
                    </a:lnTo>
                    <a:lnTo>
                      <a:pt x="216" y="16"/>
                    </a:lnTo>
                    <a:lnTo>
                      <a:pt x="218" y="16"/>
                    </a:lnTo>
                    <a:lnTo>
                      <a:pt x="216" y="18"/>
                    </a:lnTo>
                    <a:lnTo>
                      <a:pt x="216" y="20"/>
                    </a:lnTo>
                    <a:lnTo>
                      <a:pt x="216" y="24"/>
                    </a:lnTo>
                    <a:lnTo>
                      <a:pt x="218" y="26"/>
                    </a:lnTo>
                    <a:lnTo>
                      <a:pt x="216" y="28"/>
                    </a:lnTo>
                    <a:lnTo>
                      <a:pt x="208" y="34"/>
                    </a:lnTo>
                    <a:lnTo>
                      <a:pt x="208" y="44"/>
                    </a:lnTo>
                    <a:lnTo>
                      <a:pt x="208" y="56"/>
                    </a:lnTo>
                    <a:lnTo>
                      <a:pt x="208" y="60"/>
                    </a:lnTo>
                    <a:lnTo>
                      <a:pt x="208" y="62"/>
                    </a:lnTo>
                    <a:lnTo>
                      <a:pt x="210" y="66"/>
                    </a:lnTo>
                    <a:lnTo>
                      <a:pt x="216" y="70"/>
                    </a:lnTo>
                    <a:lnTo>
                      <a:pt x="218" y="72"/>
                    </a:lnTo>
                    <a:lnTo>
                      <a:pt x="220" y="74"/>
                    </a:lnTo>
                    <a:lnTo>
                      <a:pt x="224" y="78"/>
                    </a:lnTo>
                    <a:lnTo>
                      <a:pt x="228" y="74"/>
                    </a:lnTo>
                    <a:lnTo>
                      <a:pt x="228" y="72"/>
                    </a:lnTo>
                    <a:lnTo>
                      <a:pt x="232" y="72"/>
                    </a:lnTo>
                    <a:lnTo>
                      <a:pt x="234" y="72"/>
                    </a:lnTo>
                    <a:lnTo>
                      <a:pt x="234" y="70"/>
                    </a:lnTo>
                    <a:lnTo>
                      <a:pt x="234" y="66"/>
                    </a:lnTo>
                    <a:lnTo>
                      <a:pt x="236" y="66"/>
                    </a:lnTo>
                    <a:lnTo>
                      <a:pt x="238" y="64"/>
                    </a:lnTo>
                    <a:lnTo>
                      <a:pt x="242" y="64"/>
                    </a:lnTo>
                    <a:lnTo>
                      <a:pt x="246" y="64"/>
                    </a:lnTo>
                    <a:lnTo>
                      <a:pt x="250" y="64"/>
                    </a:lnTo>
                    <a:lnTo>
                      <a:pt x="254" y="64"/>
                    </a:lnTo>
                    <a:lnTo>
                      <a:pt x="264" y="66"/>
                    </a:lnTo>
                    <a:lnTo>
                      <a:pt x="270" y="62"/>
                    </a:lnTo>
                    <a:lnTo>
                      <a:pt x="264" y="56"/>
                    </a:lnTo>
                    <a:lnTo>
                      <a:pt x="268" y="48"/>
                    </a:lnTo>
                    <a:lnTo>
                      <a:pt x="274" y="52"/>
                    </a:lnTo>
                    <a:lnTo>
                      <a:pt x="280" y="48"/>
                    </a:lnTo>
                    <a:lnTo>
                      <a:pt x="282" y="54"/>
                    </a:lnTo>
                    <a:lnTo>
                      <a:pt x="290" y="54"/>
                    </a:lnTo>
                    <a:lnTo>
                      <a:pt x="290" y="56"/>
                    </a:lnTo>
                    <a:lnTo>
                      <a:pt x="292" y="62"/>
                    </a:lnTo>
                    <a:lnTo>
                      <a:pt x="298" y="62"/>
                    </a:lnTo>
                    <a:lnTo>
                      <a:pt x="300" y="62"/>
                    </a:lnTo>
                    <a:lnTo>
                      <a:pt x="304" y="60"/>
                    </a:lnTo>
                    <a:lnTo>
                      <a:pt x="310" y="56"/>
                    </a:lnTo>
                    <a:lnTo>
                      <a:pt x="316" y="62"/>
                    </a:lnTo>
                    <a:lnTo>
                      <a:pt x="322" y="56"/>
                    </a:lnTo>
                    <a:lnTo>
                      <a:pt x="326" y="48"/>
                    </a:lnTo>
                    <a:lnTo>
                      <a:pt x="326" y="34"/>
                    </a:lnTo>
                    <a:lnTo>
                      <a:pt x="332" y="24"/>
                    </a:lnTo>
                    <a:lnTo>
                      <a:pt x="334" y="18"/>
                    </a:lnTo>
                    <a:lnTo>
                      <a:pt x="334" y="18"/>
                    </a:lnTo>
                    <a:lnTo>
                      <a:pt x="334" y="18"/>
                    </a:lnTo>
                    <a:close/>
                    <a:moveTo>
                      <a:pt x="380" y="112"/>
                    </a:moveTo>
                    <a:lnTo>
                      <a:pt x="380" y="118"/>
                    </a:lnTo>
                    <a:lnTo>
                      <a:pt x="378" y="120"/>
                    </a:lnTo>
                    <a:lnTo>
                      <a:pt x="378" y="116"/>
                    </a:lnTo>
                    <a:lnTo>
                      <a:pt x="378" y="112"/>
                    </a:lnTo>
                    <a:lnTo>
                      <a:pt x="380" y="112"/>
                    </a:lnTo>
                    <a:lnTo>
                      <a:pt x="380" y="112"/>
                    </a:lnTo>
                    <a:lnTo>
                      <a:pt x="380" y="112"/>
                    </a:lnTo>
                    <a:close/>
                    <a:moveTo>
                      <a:pt x="378" y="120"/>
                    </a:moveTo>
                    <a:lnTo>
                      <a:pt x="378" y="124"/>
                    </a:lnTo>
                    <a:lnTo>
                      <a:pt x="372" y="126"/>
                    </a:lnTo>
                    <a:lnTo>
                      <a:pt x="372" y="128"/>
                    </a:lnTo>
                    <a:lnTo>
                      <a:pt x="368" y="128"/>
                    </a:lnTo>
                    <a:lnTo>
                      <a:pt x="370" y="126"/>
                    </a:lnTo>
                    <a:lnTo>
                      <a:pt x="378" y="120"/>
                    </a:lnTo>
                    <a:lnTo>
                      <a:pt x="378" y="120"/>
                    </a:lnTo>
                    <a:lnTo>
                      <a:pt x="378" y="120"/>
                    </a:lnTo>
                    <a:close/>
                    <a:moveTo>
                      <a:pt x="344" y="88"/>
                    </a:moveTo>
                    <a:lnTo>
                      <a:pt x="344" y="88"/>
                    </a:lnTo>
                    <a:lnTo>
                      <a:pt x="346" y="90"/>
                    </a:lnTo>
                    <a:lnTo>
                      <a:pt x="346" y="94"/>
                    </a:lnTo>
                    <a:lnTo>
                      <a:pt x="360" y="92"/>
                    </a:lnTo>
                    <a:lnTo>
                      <a:pt x="352" y="102"/>
                    </a:lnTo>
                    <a:lnTo>
                      <a:pt x="346" y="110"/>
                    </a:lnTo>
                    <a:lnTo>
                      <a:pt x="350" y="118"/>
                    </a:lnTo>
                    <a:lnTo>
                      <a:pt x="360" y="128"/>
                    </a:lnTo>
                    <a:lnTo>
                      <a:pt x="352" y="128"/>
                    </a:lnTo>
                    <a:lnTo>
                      <a:pt x="342" y="112"/>
                    </a:lnTo>
                    <a:lnTo>
                      <a:pt x="340" y="112"/>
                    </a:lnTo>
                    <a:lnTo>
                      <a:pt x="336" y="112"/>
                    </a:lnTo>
                    <a:lnTo>
                      <a:pt x="340" y="116"/>
                    </a:lnTo>
                    <a:lnTo>
                      <a:pt x="334" y="116"/>
                    </a:lnTo>
                    <a:lnTo>
                      <a:pt x="336" y="126"/>
                    </a:lnTo>
                    <a:lnTo>
                      <a:pt x="332" y="116"/>
                    </a:lnTo>
                    <a:lnTo>
                      <a:pt x="326" y="116"/>
                    </a:lnTo>
                    <a:lnTo>
                      <a:pt x="322" y="118"/>
                    </a:lnTo>
                    <a:lnTo>
                      <a:pt x="324" y="112"/>
                    </a:lnTo>
                    <a:lnTo>
                      <a:pt x="332" y="108"/>
                    </a:lnTo>
                    <a:lnTo>
                      <a:pt x="336" y="94"/>
                    </a:lnTo>
                    <a:lnTo>
                      <a:pt x="340" y="90"/>
                    </a:lnTo>
                    <a:lnTo>
                      <a:pt x="344" y="88"/>
                    </a:lnTo>
                    <a:lnTo>
                      <a:pt x="344" y="88"/>
                    </a:lnTo>
                    <a:lnTo>
                      <a:pt x="344" y="88"/>
                    </a:lnTo>
                    <a:close/>
                    <a:moveTo>
                      <a:pt x="352" y="78"/>
                    </a:moveTo>
                    <a:lnTo>
                      <a:pt x="352" y="78"/>
                    </a:lnTo>
                    <a:lnTo>
                      <a:pt x="354" y="80"/>
                    </a:lnTo>
                    <a:lnTo>
                      <a:pt x="350" y="82"/>
                    </a:lnTo>
                    <a:lnTo>
                      <a:pt x="350" y="78"/>
                    </a:lnTo>
                    <a:lnTo>
                      <a:pt x="352" y="78"/>
                    </a:lnTo>
                    <a:lnTo>
                      <a:pt x="352" y="78"/>
                    </a:lnTo>
                    <a:lnTo>
                      <a:pt x="352" y="78"/>
                    </a:lnTo>
                    <a:close/>
                  </a:path>
                </a:pathLst>
              </a:custGeom>
              <a:solidFill>
                <a:srgbClr val="B5F3FE">
                  <a:alpha val="40000"/>
                </a:srgbClr>
              </a:solid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1" name="Freeform 1766"/>
              <p:cNvSpPr>
                <a:spLocks noEditPoints="1"/>
              </p:cNvSpPr>
              <p:nvPr/>
            </p:nvSpPr>
            <p:spPr bwMode="auto">
              <a:xfrm>
                <a:off x="7543800" y="4752975"/>
                <a:ext cx="273050" cy="346075"/>
              </a:xfrm>
              <a:custGeom>
                <a:avLst/>
                <a:gdLst>
                  <a:gd name="T0" fmla="*/ 12 w 172"/>
                  <a:gd name="T1" fmla="*/ 98 h 218"/>
                  <a:gd name="T2" fmla="*/ 10 w 172"/>
                  <a:gd name="T3" fmla="*/ 100 h 218"/>
                  <a:gd name="T4" fmla="*/ 10 w 172"/>
                  <a:gd name="T5" fmla="*/ 108 h 218"/>
                  <a:gd name="T6" fmla="*/ 4 w 172"/>
                  <a:gd name="T7" fmla="*/ 128 h 218"/>
                  <a:gd name="T8" fmla="*/ 10 w 172"/>
                  <a:gd name="T9" fmla="*/ 146 h 218"/>
                  <a:gd name="T10" fmla="*/ 18 w 172"/>
                  <a:gd name="T11" fmla="*/ 154 h 218"/>
                  <a:gd name="T12" fmla="*/ 22 w 172"/>
                  <a:gd name="T13" fmla="*/ 174 h 218"/>
                  <a:gd name="T14" fmla="*/ 28 w 172"/>
                  <a:gd name="T15" fmla="*/ 190 h 218"/>
                  <a:gd name="T16" fmla="*/ 28 w 172"/>
                  <a:gd name="T17" fmla="*/ 210 h 218"/>
                  <a:gd name="T18" fmla="*/ 48 w 172"/>
                  <a:gd name="T19" fmla="*/ 206 h 218"/>
                  <a:gd name="T20" fmla="*/ 60 w 172"/>
                  <a:gd name="T21" fmla="*/ 208 h 218"/>
                  <a:gd name="T22" fmla="*/ 76 w 172"/>
                  <a:gd name="T23" fmla="*/ 216 h 218"/>
                  <a:gd name="T24" fmla="*/ 80 w 172"/>
                  <a:gd name="T25" fmla="*/ 210 h 218"/>
                  <a:gd name="T26" fmla="*/ 86 w 172"/>
                  <a:gd name="T27" fmla="*/ 208 h 218"/>
                  <a:gd name="T28" fmla="*/ 116 w 172"/>
                  <a:gd name="T29" fmla="*/ 188 h 218"/>
                  <a:gd name="T30" fmla="*/ 120 w 172"/>
                  <a:gd name="T31" fmla="*/ 178 h 218"/>
                  <a:gd name="T32" fmla="*/ 124 w 172"/>
                  <a:gd name="T33" fmla="*/ 164 h 218"/>
                  <a:gd name="T34" fmla="*/ 148 w 172"/>
                  <a:gd name="T35" fmla="*/ 156 h 218"/>
                  <a:gd name="T36" fmla="*/ 168 w 172"/>
                  <a:gd name="T37" fmla="*/ 168 h 218"/>
                  <a:gd name="T38" fmla="*/ 168 w 172"/>
                  <a:gd name="T39" fmla="*/ 162 h 218"/>
                  <a:gd name="T40" fmla="*/ 172 w 172"/>
                  <a:gd name="T41" fmla="*/ 142 h 218"/>
                  <a:gd name="T42" fmla="*/ 172 w 172"/>
                  <a:gd name="T43" fmla="*/ 134 h 218"/>
                  <a:gd name="T44" fmla="*/ 166 w 172"/>
                  <a:gd name="T45" fmla="*/ 124 h 218"/>
                  <a:gd name="T46" fmla="*/ 160 w 172"/>
                  <a:gd name="T47" fmla="*/ 114 h 218"/>
                  <a:gd name="T48" fmla="*/ 162 w 172"/>
                  <a:gd name="T49" fmla="*/ 106 h 218"/>
                  <a:gd name="T50" fmla="*/ 140 w 172"/>
                  <a:gd name="T51" fmla="*/ 102 h 218"/>
                  <a:gd name="T52" fmla="*/ 134 w 172"/>
                  <a:gd name="T53" fmla="*/ 90 h 218"/>
                  <a:gd name="T54" fmla="*/ 140 w 172"/>
                  <a:gd name="T55" fmla="*/ 78 h 218"/>
                  <a:gd name="T56" fmla="*/ 134 w 172"/>
                  <a:gd name="T57" fmla="*/ 62 h 218"/>
                  <a:gd name="T58" fmla="*/ 130 w 172"/>
                  <a:gd name="T59" fmla="*/ 54 h 218"/>
                  <a:gd name="T60" fmla="*/ 122 w 172"/>
                  <a:gd name="T61" fmla="*/ 56 h 218"/>
                  <a:gd name="T62" fmla="*/ 112 w 172"/>
                  <a:gd name="T63" fmla="*/ 54 h 218"/>
                  <a:gd name="T64" fmla="*/ 102 w 172"/>
                  <a:gd name="T65" fmla="*/ 46 h 218"/>
                  <a:gd name="T66" fmla="*/ 94 w 172"/>
                  <a:gd name="T67" fmla="*/ 42 h 218"/>
                  <a:gd name="T68" fmla="*/ 80 w 172"/>
                  <a:gd name="T69" fmla="*/ 32 h 218"/>
                  <a:gd name="T70" fmla="*/ 76 w 172"/>
                  <a:gd name="T71" fmla="*/ 32 h 218"/>
                  <a:gd name="T72" fmla="*/ 66 w 172"/>
                  <a:gd name="T73" fmla="*/ 28 h 218"/>
                  <a:gd name="T74" fmla="*/ 58 w 172"/>
                  <a:gd name="T75" fmla="*/ 20 h 218"/>
                  <a:gd name="T76" fmla="*/ 60 w 172"/>
                  <a:gd name="T77" fmla="*/ 10 h 218"/>
                  <a:gd name="T78" fmla="*/ 60 w 172"/>
                  <a:gd name="T79" fmla="*/ 0 h 218"/>
                  <a:gd name="T80" fmla="*/ 46 w 172"/>
                  <a:gd name="T81" fmla="*/ 2 h 218"/>
                  <a:gd name="T82" fmla="*/ 32 w 172"/>
                  <a:gd name="T83" fmla="*/ 8 h 218"/>
                  <a:gd name="T84" fmla="*/ 22 w 172"/>
                  <a:gd name="T85" fmla="*/ 24 h 218"/>
                  <a:gd name="T86" fmla="*/ 14 w 172"/>
                  <a:gd name="T87" fmla="*/ 26 h 218"/>
                  <a:gd name="T88" fmla="*/ 14 w 172"/>
                  <a:gd name="T89" fmla="*/ 32 h 218"/>
                  <a:gd name="T90" fmla="*/ 6 w 172"/>
                  <a:gd name="T91" fmla="*/ 34 h 218"/>
                  <a:gd name="T92" fmla="*/ 2 w 172"/>
                  <a:gd name="T93" fmla="*/ 32 h 218"/>
                  <a:gd name="T94" fmla="*/ 6 w 172"/>
                  <a:gd name="T95" fmla="*/ 50 h 218"/>
                  <a:gd name="T96" fmla="*/ 2 w 172"/>
                  <a:gd name="T97" fmla="*/ 64 h 218"/>
                  <a:gd name="T98" fmla="*/ 6 w 172"/>
                  <a:gd name="T99" fmla="*/ 82 h 218"/>
                  <a:gd name="T100" fmla="*/ 4 w 172"/>
                  <a:gd name="T101" fmla="*/ 88 h 218"/>
                  <a:gd name="T102" fmla="*/ 6 w 172"/>
                  <a:gd name="T103" fmla="*/ 92 h 218"/>
                  <a:gd name="T104" fmla="*/ 40 w 172"/>
                  <a:gd name="T105" fmla="*/ 150 h 218"/>
                  <a:gd name="T106" fmla="*/ 42 w 172"/>
                  <a:gd name="T107" fmla="*/ 154 h 218"/>
                  <a:gd name="T108" fmla="*/ 40 w 172"/>
                  <a:gd name="T109" fmla="*/ 156 h 218"/>
                  <a:gd name="T110" fmla="*/ 38 w 172"/>
                  <a:gd name="T111" fmla="*/ 150 h 218"/>
                  <a:gd name="T112" fmla="*/ 40 w 172"/>
                  <a:gd name="T113" fmla="*/ 15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218">
                    <a:moveTo>
                      <a:pt x="6" y="92"/>
                    </a:moveTo>
                    <a:lnTo>
                      <a:pt x="12" y="98"/>
                    </a:lnTo>
                    <a:lnTo>
                      <a:pt x="18" y="102"/>
                    </a:lnTo>
                    <a:lnTo>
                      <a:pt x="10" y="100"/>
                    </a:lnTo>
                    <a:lnTo>
                      <a:pt x="10" y="102"/>
                    </a:lnTo>
                    <a:lnTo>
                      <a:pt x="10" y="108"/>
                    </a:lnTo>
                    <a:lnTo>
                      <a:pt x="2" y="120"/>
                    </a:lnTo>
                    <a:lnTo>
                      <a:pt x="4" y="128"/>
                    </a:lnTo>
                    <a:lnTo>
                      <a:pt x="6" y="136"/>
                    </a:lnTo>
                    <a:lnTo>
                      <a:pt x="10" y="146"/>
                    </a:lnTo>
                    <a:lnTo>
                      <a:pt x="14" y="152"/>
                    </a:lnTo>
                    <a:lnTo>
                      <a:pt x="18" y="154"/>
                    </a:lnTo>
                    <a:lnTo>
                      <a:pt x="22" y="168"/>
                    </a:lnTo>
                    <a:lnTo>
                      <a:pt x="22" y="174"/>
                    </a:lnTo>
                    <a:lnTo>
                      <a:pt x="24" y="182"/>
                    </a:lnTo>
                    <a:lnTo>
                      <a:pt x="28" y="190"/>
                    </a:lnTo>
                    <a:lnTo>
                      <a:pt x="28" y="198"/>
                    </a:lnTo>
                    <a:lnTo>
                      <a:pt x="28" y="210"/>
                    </a:lnTo>
                    <a:lnTo>
                      <a:pt x="38" y="214"/>
                    </a:lnTo>
                    <a:lnTo>
                      <a:pt x="48" y="206"/>
                    </a:lnTo>
                    <a:lnTo>
                      <a:pt x="52" y="206"/>
                    </a:lnTo>
                    <a:lnTo>
                      <a:pt x="60" y="208"/>
                    </a:lnTo>
                    <a:lnTo>
                      <a:pt x="70" y="208"/>
                    </a:lnTo>
                    <a:lnTo>
                      <a:pt x="76" y="216"/>
                    </a:lnTo>
                    <a:lnTo>
                      <a:pt x="76" y="218"/>
                    </a:lnTo>
                    <a:lnTo>
                      <a:pt x="80" y="210"/>
                    </a:lnTo>
                    <a:lnTo>
                      <a:pt x="84" y="206"/>
                    </a:lnTo>
                    <a:lnTo>
                      <a:pt x="86" y="208"/>
                    </a:lnTo>
                    <a:lnTo>
                      <a:pt x="106" y="208"/>
                    </a:lnTo>
                    <a:lnTo>
                      <a:pt x="116" y="188"/>
                    </a:lnTo>
                    <a:lnTo>
                      <a:pt x="116" y="182"/>
                    </a:lnTo>
                    <a:lnTo>
                      <a:pt x="120" y="178"/>
                    </a:lnTo>
                    <a:lnTo>
                      <a:pt x="122" y="172"/>
                    </a:lnTo>
                    <a:lnTo>
                      <a:pt x="124" y="164"/>
                    </a:lnTo>
                    <a:lnTo>
                      <a:pt x="130" y="160"/>
                    </a:lnTo>
                    <a:lnTo>
                      <a:pt x="148" y="156"/>
                    </a:lnTo>
                    <a:lnTo>
                      <a:pt x="160" y="160"/>
                    </a:lnTo>
                    <a:lnTo>
                      <a:pt x="168" y="168"/>
                    </a:lnTo>
                    <a:lnTo>
                      <a:pt x="172" y="164"/>
                    </a:lnTo>
                    <a:lnTo>
                      <a:pt x="168" y="162"/>
                    </a:lnTo>
                    <a:lnTo>
                      <a:pt x="170" y="154"/>
                    </a:lnTo>
                    <a:lnTo>
                      <a:pt x="172" y="142"/>
                    </a:lnTo>
                    <a:lnTo>
                      <a:pt x="172" y="136"/>
                    </a:lnTo>
                    <a:lnTo>
                      <a:pt x="172" y="134"/>
                    </a:lnTo>
                    <a:lnTo>
                      <a:pt x="170" y="128"/>
                    </a:lnTo>
                    <a:lnTo>
                      <a:pt x="166" y="124"/>
                    </a:lnTo>
                    <a:lnTo>
                      <a:pt x="162" y="120"/>
                    </a:lnTo>
                    <a:lnTo>
                      <a:pt x="160" y="114"/>
                    </a:lnTo>
                    <a:lnTo>
                      <a:pt x="160" y="108"/>
                    </a:lnTo>
                    <a:lnTo>
                      <a:pt x="162" y="106"/>
                    </a:lnTo>
                    <a:lnTo>
                      <a:pt x="140" y="106"/>
                    </a:lnTo>
                    <a:lnTo>
                      <a:pt x="140" y="102"/>
                    </a:lnTo>
                    <a:lnTo>
                      <a:pt x="138" y="98"/>
                    </a:lnTo>
                    <a:lnTo>
                      <a:pt x="134" y="90"/>
                    </a:lnTo>
                    <a:lnTo>
                      <a:pt x="134" y="84"/>
                    </a:lnTo>
                    <a:lnTo>
                      <a:pt x="140" y="78"/>
                    </a:lnTo>
                    <a:lnTo>
                      <a:pt x="138" y="70"/>
                    </a:lnTo>
                    <a:lnTo>
                      <a:pt x="134" y="62"/>
                    </a:lnTo>
                    <a:lnTo>
                      <a:pt x="132" y="56"/>
                    </a:lnTo>
                    <a:lnTo>
                      <a:pt x="130" y="54"/>
                    </a:lnTo>
                    <a:lnTo>
                      <a:pt x="126" y="54"/>
                    </a:lnTo>
                    <a:lnTo>
                      <a:pt x="122" y="56"/>
                    </a:lnTo>
                    <a:lnTo>
                      <a:pt x="116" y="54"/>
                    </a:lnTo>
                    <a:lnTo>
                      <a:pt x="112" y="54"/>
                    </a:lnTo>
                    <a:lnTo>
                      <a:pt x="104" y="52"/>
                    </a:lnTo>
                    <a:lnTo>
                      <a:pt x="102" y="46"/>
                    </a:lnTo>
                    <a:lnTo>
                      <a:pt x="96" y="44"/>
                    </a:lnTo>
                    <a:lnTo>
                      <a:pt x="94" y="42"/>
                    </a:lnTo>
                    <a:lnTo>
                      <a:pt x="86" y="36"/>
                    </a:lnTo>
                    <a:lnTo>
                      <a:pt x="80" y="32"/>
                    </a:lnTo>
                    <a:lnTo>
                      <a:pt x="78" y="28"/>
                    </a:lnTo>
                    <a:lnTo>
                      <a:pt x="76" y="32"/>
                    </a:lnTo>
                    <a:lnTo>
                      <a:pt x="74" y="32"/>
                    </a:lnTo>
                    <a:lnTo>
                      <a:pt x="66" y="28"/>
                    </a:lnTo>
                    <a:lnTo>
                      <a:pt x="60" y="26"/>
                    </a:lnTo>
                    <a:lnTo>
                      <a:pt x="58" y="20"/>
                    </a:lnTo>
                    <a:lnTo>
                      <a:pt x="58" y="16"/>
                    </a:lnTo>
                    <a:lnTo>
                      <a:pt x="60" y="10"/>
                    </a:lnTo>
                    <a:lnTo>
                      <a:pt x="64" y="6"/>
                    </a:lnTo>
                    <a:lnTo>
                      <a:pt x="60" y="0"/>
                    </a:lnTo>
                    <a:lnTo>
                      <a:pt x="52" y="0"/>
                    </a:lnTo>
                    <a:lnTo>
                      <a:pt x="46" y="2"/>
                    </a:lnTo>
                    <a:lnTo>
                      <a:pt x="38" y="6"/>
                    </a:lnTo>
                    <a:lnTo>
                      <a:pt x="32" y="8"/>
                    </a:lnTo>
                    <a:lnTo>
                      <a:pt x="28" y="16"/>
                    </a:lnTo>
                    <a:lnTo>
                      <a:pt x="22" y="24"/>
                    </a:lnTo>
                    <a:lnTo>
                      <a:pt x="18" y="24"/>
                    </a:lnTo>
                    <a:lnTo>
                      <a:pt x="14" y="26"/>
                    </a:lnTo>
                    <a:lnTo>
                      <a:pt x="14" y="28"/>
                    </a:lnTo>
                    <a:lnTo>
                      <a:pt x="14" y="32"/>
                    </a:lnTo>
                    <a:lnTo>
                      <a:pt x="12" y="32"/>
                    </a:lnTo>
                    <a:lnTo>
                      <a:pt x="6" y="34"/>
                    </a:lnTo>
                    <a:lnTo>
                      <a:pt x="4" y="32"/>
                    </a:lnTo>
                    <a:lnTo>
                      <a:pt x="2" y="32"/>
                    </a:lnTo>
                    <a:lnTo>
                      <a:pt x="0" y="32"/>
                    </a:lnTo>
                    <a:lnTo>
                      <a:pt x="6" y="50"/>
                    </a:lnTo>
                    <a:lnTo>
                      <a:pt x="4" y="62"/>
                    </a:lnTo>
                    <a:lnTo>
                      <a:pt x="2" y="64"/>
                    </a:lnTo>
                    <a:lnTo>
                      <a:pt x="2" y="72"/>
                    </a:lnTo>
                    <a:lnTo>
                      <a:pt x="6" y="82"/>
                    </a:lnTo>
                    <a:lnTo>
                      <a:pt x="4" y="84"/>
                    </a:lnTo>
                    <a:lnTo>
                      <a:pt x="4" y="88"/>
                    </a:lnTo>
                    <a:lnTo>
                      <a:pt x="6" y="92"/>
                    </a:lnTo>
                    <a:lnTo>
                      <a:pt x="6" y="92"/>
                    </a:lnTo>
                    <a:lnTo>
                      <a:pt x="6" y="92"/>
                    </a:lnTo>
                    <a:close/>
                    <a:moveTo>
                      <a:pt x="40" y="150"/>
                    </a:moveTo>
                    <a:lnTo>
                      <a:pt x="40" y="150"/>
                    </a:lnTo>
                    <a:lnTo>
                      <a:pt x="42" y="154"/>
                    </a:lnTo>
                    <a:lnTo>
                      <a:pt x="42" y="160"/>
                    </a:lnTo>
                    <a:lnTo>
                      <a:pt x="40" y="156"/>
                    </a:lnTo>
                    <a:lnTo>
                      <a:pt x="38" y="152"/>
                    </a:lnTo>
                    <a:lnTo>
                      <a:pt x="38" y="150"/>
                    </a:lnTo>
                    <a:lnTo>
                      <a:pt x="40" y="150"/>
                    </a:lnTo>
                    <a:lnTo>
                      <a:pt x="40" y="150"/>
                    </a:lnTo>
                    <a:lnTo>
                      <a:pt x="40" y="15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2" name="Freeform 1767"/>
              <p:cNvSpPr>
                <a:spLocks/>
              </p:cNvSpPr>
              <p:nvPr/>
            </p:nvSpPr>
            <p:spPr bwMode="auto">
              <a:xfrm>
                <a:off x="7102475" y="3917950"/>
                <a:ext cx="25400" cy="73025"/>
              </a:xfrm>
              <a:custGeom>
                <a:avLst/>
                <a:gdLst>
                  <a:gd name="T0" fmla="*/ 10 w 16"/>
                  <a:gd name="T1" fmla="*/ 0 h 46"/>
                  <a:gd name="T2" fmla="*/ 10 w 16"/>
                  <a:gd name="T3" fmla="*/ 0 h 46"/>
                  <a:gd name="T4" fmla="*/ 8 w 16"/>
                  <a:gd name="T5" fmla="*/ 0 h 46"/>
                  <a:gd name="T6" fmla="*/ 6 w 16"/>
                  <a:gd name="T7" fmla="*/ 0 h 46"/>
                  <a:gd name="T8" fmla="*/ 6 w 16"/>
                  <a:gd name="T9" fmla="*/ 2 h 46"/>
                  <a:gd name="T10" fmla="*/ 0 w 16"/>
                  <a:gd name="T11" fmla="*/ 4 h 46"/>
                  <a:gd name="T12" fmla="*/ 0 w 16"/>
                  <a:gd name="T13" fmla="*/ 46 h 46"/>
                  <a:gd name="T14" fmla="*/ 8 w 16"/>
                  <a:gd name="T15" fmla="*/ 46 h 46"/>
                  <a:gd name="T16" fmla="*/ 14 w 16"/>
                  <a:gd name="T17" fmla="*/ 22 h 46"/>
                  <a:gd name="T18" fmla="*/ 16 w 16"/>
                  <a:gd name="T19" fmla="*/ 12 h 46"/>
                  <a:gd name="T20" fmla="*/ 16 w 16"/>
                  <a:gd name="T21" fmla="*/ 4 h 46"/>
                  <a:gd name="T22" fmla="*/ 14 w 16"/>
                  <a:gd name="T23" fmla="*/ 0 h 46"/>
                  <a:gd name="T24" fmla="*/ 10 w 16"/>
                  <a:gd name="T25" fmla="*/ 0 h 46"/>
                  <a:gd name="T26" fmla="*/ 10 w 16"/>
                  <a:gd name="T27" fmla="*/ 0 h 46"/>
                  <a:gd name="T28" fmla="*/ 10 w 16"/>
                  <a:gd name="T2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46">
                    <a:moveTo>
                      <a:pt x="10" y="0"/>
                    </a:moveTo>
                    <a:lnTo>
                      <a:pt x="10" y="0"/>
                    </a:lnTo>
                    <a:lnTo>
                      <a:pt x="8" y="0"/>
                    </a:lnTo>
                    <a:lnTo>
                      <a:pt x="6" y="0"/>
                    </a:lnTo>
                    <a:lnTo>
                      <a:pt x="6" y="2"/>
                    </a:lnTo>
                    <a:lnTo>
                      <a:pt x="0" y="4"/>
                    </a:lnTo>
                    <a:lnTo>
                      <a:pt x="0" y="46"/>
                    </a:lnTo>
                    <a:lnTo>
                      <a:pt x="8" y="46"/>
                    </a:lnTo>
                    <a:lnTo>
                      <a:pt x="14" y="22"/>
                    </a:lnTo>
                    <a:lnTo>
                      <a:pt x="16" y="12"/>
                    </a:lnTo>
                    <a:lnTo>
                      <a:pt x="16" y="4"/>
                    </a:lnTo>
                    <a:lnTo>
                      <a:pt x="14" y="0"/>
                    </a:lnTo>
                    <a:lnTo>
                      <a:pt x="10" y="0"/>
                    </a:lnTo>
                    <a:lnTo>
                      <a:pt x="10" y="0"/>
                    </a:lnTo>
                    <a:lnTo>
                      <a:pt x="1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3" name="Freeform 1768"/>
              <p:cNvSpPr>
                <a:spLocks/>
              </p:cNvSpPr>
              <p:nvPr/>
            </p:nvSpPr>
            <p:spPr bwMode="auto">
              <a:xfrm>
                <a:off x="7350125" y="3721100"/>
                <a:ext cx="12700" cy="19050"/>
              </a:xfrm>
              <a:custGeom>
                <a:avLst/>
                <a:gdLst>
                  <a:gd name="T0" fmla="*/ 0 w 8"/>
                  <a:gd name="T1" fmla="*/ 0 h 12"/>
                  <a:gd name="T2" fmla="*/ 0 w 8"/>
                  <a:gd name="T3" fmla="*/ 0 h 12"/>
                  <a:gd name="T4" fmla="*/ 0 w 8"/>
                  <a:gd name="T5" fmla="*/ 12 h 12"/>
                  <a:gd name="T6" fmla="*/ 8 w 8"/>
                  <a:gd name="T7" fmla="*/ 8 h 12"/>
                  <a:gd name="T8" fmla="*/ 8 w 8"/>
                  <a:gd name="T9" fmla="*/ 6 h 12"/>
                  <a:gd name="T10" fmla="*/ 0 w 8"/>
                  <a:gd name="T11" fmla="*/ 0 h 12"/>
                  <a:gd name="T12" fmla="*/ 0 w 8"/>
                  <a:gd name="T13" fmla="*/ 0 h 12"/>
                  <a:gd name="T14" fmla="*/ 0 w 8"/>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2">
                    <a:moveTo>
                      <a:pt x="0" y="0"/>
                    </a:moveTo>
                    <a:lnTo>
                      <a:pt x="0" y="0"/>
                    </a:lnTo>
                    <a:lnTo>
                      <a:pt x="0" y="12"/>
                    </a:lnTo>
                    <a:lnTo>
                      <a:pt x="8" y="8"/>
                    </a:lnTo>
                    <a:lnTo>
                      <a:pt x="8" y="6"/>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4" name="Freeform 1769"/>
              <p:cNvSpPr>
                <a:spLocks noEditPoints="1"/>
              </p:cNvSpPr>
              <p:nvPr/>
            </p:nvSpPr>
            <p:spPr bwMode="auto">
              <a:xfrm>
                <a:off x="7464425" y="5080000"/>
                <a:ext cx="447675" cy="1066800"/>
              </a:xfrm>
              <a:custGeom>
                <a:avLst/>
                <a:gdLst>
                  <a:gd name="T0" fmla="*/ 114 w 282"/>
                  <a:gd name="T1" fmla="*/ 666 h 672"/>
                  <a:gd name="T2" fmla="*/ 72 w 282"/>
                  <a:gd name="T3" fmla="*/ 630 h 672"/>
                  <a:gd name="T4" fmla="*/ 134 w 282"/>
                  <a:gd name="T5" fmla="*/ 0 h 672"/>
                  <a:gd name="T6" fmla="*/ 102 w 282"/>
                  <a:gd name="T7" fmla="*/ 0 h 672"/>
                  <a:gd name="T8" fmla="*/ 92 w 282"/>
                  <a:gd name="T9" fmla="*/ 22 h 672"/>
                  <a:gd name="T10" fmla="*/ 82 w 282"/>
                  <a:gd name="T11" fmla="*/ 44 h 672"/>
                  <a:gd name="T12" fmla="*/ 74 w 282"/>
                  <a:gd name="T13" fmla="*/ 76 h 672"/>
                  <a:gd name="T14" fmla="*/ 72 w 282"/>
                  <a:gd name="T15" fmla="*/ 104 h 672"/>
                  <a:gd name="T16" fmla="*/ 56 w 282"/>
                  <a:gd name="T17" fmla="*/ 158 h 672"/>
                  <a:gd name="T18" fmla="*/ 52 w 282"/>
                  <a:gd name="T19" fmla="*/ 202 h 672"/>
                  <a:gd name="T20" fmla="*/ 46 w 282"/>
                  <a:gd name="T21" fmla="*/ 246 h 672"/>
                  <a:gd name="T22" fmla="*/ 38 w 282"/>
                  <a:gd name="T23" fmla="*/ 278 h 672"/>
                  <a:gd name="T24" fmla="*/ 32 w 282"/>
                  <a:gd name="T25" fmla="*/ 310 h 672"/>
                  <a:gd name="T26" fmla="*/ 18 w 282"/>
                  <a:gd name="T27" fmla="*/ 352 h 672"/>
                  <a:gd name="T28" fmla="*/ 20 w 282"/>
                  <a:gd name="T29" fmla="*/ 382 h 672"/>
                  <a:gd name="T30" fmla="*/ 18 w 282"/>
                  <a:gd name="T31" fmla="*/ 414 h 672"/>
                  <a:gd name="T32" fmla="*/ 26 w 282"/>
                  <a:gd name="T33" fmla="*/ 440 h 672"/>
                  <a:gd name="T34" fmla="*/ 26 w 282"/>
                  <a:gd name="T35" fmla="*/ 460 h 672"/>
                  <a:gd name="T36" fmla="*/ 24 w 282"/>
                  <a:gd name="T37" fmla="*/ 480 h 672"/>
                  <a:gd name="T38" fmla="*/ 14 w 282"/>
                  <a:gd name="T39" fmla="*/ 516 h 672"/>
                  <a:gd name="T40" fmla="*/ 0 w 282"/>
                  <a:gd name="T41" fmla="*/ 542 h 672"/>
                  <a:gd name="T42" fmla="*/ 0 w 282"/>
                  <a:gd name="T43" fmla="*/ 576 h 672"/>
                  <a:gd name="T44" fmla="*/ 8 w 282"/>
                  <a:gd name="T45" fmla="*/ 586 h 672"/>
                  <a:gd name="T46" fmla="*/ 66 w 282"/>
                  <a:gd name="T47" fmla="*/ 612 h 672"/>
                  <a:gd name="T48" fmla="*/ 62 w 282"/>
                  <a:gd name="T49" fmla="*/ 580 h 672"/>
                  <a:gd name="T50" fmla="*/ 66 w 282"/>
                  <a:gd name="T51" fmla="*/ 560 h 672"/>
                  <a:gd name="T52" fmla="*/ 84 w 282"/>
                  <a:gd name="T53" fmla="*/ 552 h 672"/>
                  <a:gd name="T54" fmla="*/ 108 w 282"/>
                  <a:gd name="T55" fmla="*/ 510 h 672"/>
                  <a:gd name="T56" fmla="*/ 82 w 282"/>
                  <a:gd name="T57" fmla="*/ 484 h 672"/>
                  <a:gd name="T58" fmla="*/ 114 w 282"/>
                  <a:gd name="T59" fmla="*/ 460 h 672"/>
                  <a:gd name="T60" fmla="*/ 118 w 282"/>
                  <a:gd name="T61" fmla="*/ 432 h 672"/>
                  <a:gd name="T62" fmla="*/ 124 w 282"/>
                  <a:gd name="T63" fmla="*/ 412 h 672"/>
                  <a:gd name="T64" fmla="*/ 138 w 282"/>
                  <a:gd name="T65" fmla="*/ 414 h 672"/>
                  <a:gd name="T66" fmla="*/ 126 w 282"/>
                  <a:gd name="T67" fmla="*/ 402 h 672"/>
                  <a:gd name="T68" fmla="*/ 132 w 282"/>
                  <a:gd name="T69" fmla="*/ 374 h 672"/>
                  <a:gd name="T70" fmla="*/ 164 w 282"/>
                  <a:gd name="T71" fmla="*/ 342 h 672"/>
                  <a:gd name="T72" fmla="*/ 166 w 282"/>
                  <a:gd name="T73" fmla="*/ 336 h 672"/>
                  <a:gd name="T74" fmla="*/ 234 w 282"/>
                  <a:gd name="T75" fmla="*/ 304 h 672"/>
                  <a:gd name="T76" fmla="*/ 228 w 282"/>
                  <a:gd name="T77" fmla="*/ 268 h 672"/>
                  <a:gd name="T78" fmla="*/ 214 w 282"/>
                  <a:gd name="T79" fmla="*/ 230 h 672"/>
                  <a:gd name="T80" fmla="*/ 218 w 282"/>
                  <a:gd name="T81" fmla="*/ 210 h 672"/>
                  <a:gd name="T82" fmla="*/ 220 w 282"/>
                  <a:gd name="T83" fmla="*/ 186 h 672"/>
                  <a:gd name="T84" fmla="*/ 226 w 282"/>
                  <a:gd name="T85" fmla="*/ 166 h 672"/>
                  <a:gd name="T86" fmla="*/ 242 w 282"/>
                  <a:gd name="T87" fmla="*/ 136 h 672"/>
                  <a:gd name="T88" fmla="*/ 260 w 282"/>
                  <a:gd name="T89" fmla="*/ 120 h 672"/>
                  <a:gd name="T90" fmla="*/ 278 w 282"/>
                  <a:gd name="T91" fmla="*/ 104 h 672"/>
                  <a:gd name="T92" fmla="*/ 278 w 282"/>
                  <a:gd name="T93" fmla="*/ 72 h 672"/>
                  <a:gd name="T94" fmla="*/ 268 w 282"/>
                  <a:gd name="T95" fmla="*/ 86 h 672"/>
                  <a:gd name="T96" fmla="*/ 250 w 282"/>
                  <a:gd name="T97" fmla="*/ 104 h 672"/>
                  <a:gd name="T98" fmla="*/ 210 w 282"/>
                  <a:gd name="T99" fmla="*/ 102 h 672"/>
                  <a:gd name="T100" fmla="*/ 224 w 282"/>
                  <a:gd name="T101" fmla="*/ 66 h 672"/>
                  <a:gd name="T102" fmla="*/ 200 w 282"/>
                  <a:gd name="T103" fmla="*/ 48 h 672"/>
                  <a:gd name="T104" fmla="*/ 182 w 282"/>
                  <a:gd name="T105" fmla="*/ 28 h 672"/>
                  <a:gd name="T106" fmla="*/ 156 w 282"/>
                  <a:gd name="T107" fmla="*/ 2 h 672"/>
                  <a:gd name="T108" fmla="*/ 132 w 282"/>
                  <a:gd name="T109" fmla="*/ 670 h 672"/>
                  <a:gd name="T110" fmla="*/ 132 w 282"/>
                  <a:gd name="T111" fmla="*/ 666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2" h="672">
                    <a:moveTo>
                      <a:pt x="66" y="626"/>
                    </a:moveTo>
                    <a:lnTo>
                      <a:pt x="66" y="670"/>
                    </a:lnTo>
                    <a:lnTo>
                      <a:pt x="70" y="668"/>
                    </a:lnTo>
                    <a:lnTo>
                      <a:pt x="80" y="670"/>
                    </a:lnTo>
                    <a:lnTo>
                      <a:pt x="114" y="672"/>
                    </a:lnTo>
                    <a:lnTo>
                      <a:pt x="114" y="666"/>
                    </a:lnTo>
                    <a:lnTo>
                      <a:pt x="108" y="666"/>
                    </a:lnTo>
                    <a:lnTo>
                      <a:pt x="102" y="666"/>
                    </a:lnTo>
                    <a:lnTo>
                      <a:pt x="96" y="666"/>
                    </a:lnTo>
                    <a:lnTo>
                      <a:pt x="72" y="644"/>
                    </a:lnTo>
                    <a:lnTo>
                      <a:pt x="72" y="634"/>
                    </a:lnTo>
                    <a:lnTo>
                      <a:pt x="72" y="630"/>
                    </a:lnTo>
                    <a:lnTo>
                      <a:pt x="66" y="626"/>
                    </a:lnTo>
                    <a:lnTo>
                      <a:pt x="66" y="626"/>
                    </a:lnTo>
                    <a:lnTo>
                      <a:pt x="66" y="626"/>
                    </a:lnTo>
                    <a:close/>
                    <a:moveTo>
                      <a:pt x="156" y="2"/>
                    </a:moveTo>
                    <a:lnTo>
                      <a:pt x="136" y="2"/>
                    </a:lnTo>
                    <a:lnTo>
                      <a:pt x="134" y="0"/>
                    </a:lnTo>
                    <a:lnTo>
                      <a:pt x="132" y="4"/>
                    </a:lnTo>
                    <a:lnTo>
                      <a:pt x="126" y="12"/>
                    </a:lnTo>
                    <a:lnTo>
                      <a:pt x="126" y="10"/>
                    </a:lnTo>
                    <a:lnTo>
                      <a:pt x="120" y="2"/>
                    </a:lnTo>
                    <a:lnTo>
                      <a:pt x="110" y="2"/>
                    </a:lnTo>
                    <a:lnTo>
                      <a:pt x="102" y="0"/>
                    </a:lnTo>
                    <a:lnTo>
                      <a:pt x="98" y="0"/>
                    </a:lnTo>
                    <a:lnTo>
                      <a:pt x="88" y="8"/>
                    </a:lnTo>
                    <a:lnTo>
                      <a:pt x="88" y="12"/>
                    </a:lnTo>
                    <a:lnTo>
                      <a:pt x="88" y="18"/>
                    </a:lnTo>
                    <a:lnTo>
                      <a:pt x="90" y="20"/>
                    </a:lnTo>
                    <a:lnTo>
                      <a:pt x="92" y="22"/>
                    </a:lnTo>
                    <a:lnTo>
                      <a:pt x="92" y="26"/>
                    </a:lnTo>
                    <a:lnTo>
                      <a:pt x="92" y="36"/>
                    </a:lnTo>
                    <a:lnTo>
                      <a:pt x="90" y="38"/>
                    </a:lnTo>
                    <a:lnTo>
                      <a:pt x="88" y="38"/>
                    </a:lnTo>
                    <a:lnTo>
                      <a:pt x="84" y="40"/>
                    </a:lnTo>
                    <a:lnTo>
                      <a:pt x="82" y="44"/>
                    </a:lnTo>
                    <a:lnTo>
                      <a:pt x="80" y="46"/>
                    </a:lnTo>
                    <a:lnTo>
                      <a:pt x="78" y="48"/>
                    </a:lnTo>
                    <a:lnTo>
                      <a:pt x="74" y="52"/>
                    </a:lnTo>
                    <a:lnTo>
                      <a:pt x="72" y="54"/>
                    </a:lnTo>
                    <a:lnTo>
                      <a:pt x="72" y="68"/>
                    </a:lnTo>
                    <a:lnTo>
                      <a:pt x="74" y="76"/>
                    </a:lnTo>
                    <a:lnTo>
                      <a:pt x="74" y="80"/>
                    </a:lnTo>
                    <a:lnTo>
                      <a:pt x="74" y="82"/>
                    </a:lnTo>
                    <a:lnTo>
                      <a:pt x="72" y="84"/>
                    </a:lnTo>
                    <a:lnTo>
                      <a:pt x="72" y="92"/>
                    </a:lnTo>
                    <a:lnTo>
                      <a:pt x="74" y="98"/>
                    </a:lnTo>
                    <a:lnTo>
                      <a:pt x="72" y="104"/>
                    </a:lnTo>
                    <a:lnTo>
                      <a:pt x="64" y="118"/>
                    </a:lnTo>
                    <a:lnTo>
                      <a:pt x="60" y="122"/>
                    </a:lnTo>
                    <a:lnTo>
                      <a:pt x="60" y="126"/>
                    </a:lnTo>
                    <a:lnTo>
                      <a:pt x="56" y="130"/>
                    </a:lnTo>
                    <a:lnTo>
                      <a:pt x="54" y="150"/>
                    </a:lnTo>
                    <a:lnTo>
                      <a:pt x="56" y="158"/>
                    </a:lnTo>
                    <a:lnTo>
                      <a:pt x="54" y="166"/>
                    </a:lnTo>
                    <a:lnTo>
                      <a:pt x="52" y="172"/>
                    </a:lnTo>
                    <a:lnTo>
                      <a:pt x="52" y="178"/>
                    </a:lnTo>
                    <a:lnTo>
                      <a:pt x="48" y="186"/>
                    </a:lnTo>
                    <a:lnTo>
                      <a:pt x="48" y="194"/>
                    </a:lnTo>
                    <a:lnTo>
                      <a:pt x="52" y="202"/>
                    </a:lnTo>
                    <a:lnTo>
                      <a:pt x="48" y="208"/>
                    </a:lnTo>
                    <a:lnTo>
                      <a:pt x="46" y="214"/>
                    </a:lnTo>
                    <a:lnTo>
                      <a:pt x="46" y="220"/>
                    </a:lnTo>
                    <a:lnTo>
                      <a:pt x="48" y="228"/>
                    </a:lnTo>
                    <a:lnTo>
                      <a:pt x="48" y="232"/>
                    </a:lnTo>
                    <a:lnTo>
                      <a:pt x="46" y="246"/>
                    </a:lnTo>
                    <a:lnTo>
                      <a:pt x="42" y="256"/>
                    </a:lnTo>
                    <a:lnTo>
                      <a:pt x="42" y="260"/>
                    </a:lnTo>
                    <a:lnTo>
                      <a:pt x="42" y="266"/>
                    </a:lnTo>
                    <a:lnTo>
                      <a:pt x="42" y="272"/>
                    </a:lnTo>
                    <a:lnTo>
                      <a:pt x="42" y="276"/>
                    </a:lnTo>
                    <a:lnTo>
                      <a:pt x="38" y="278"/>
                    </a:lnTo>
                    <a:lnTo>
                      <a:pt x="36" y="278"/>
                    </a:lnTo>
                    <a:lnTo>
                      <a:pt x="32" y="284"/>
                    </a:lnTo>
                    <a:lnTo>
                      <a:pt x="32" y="286"/>
                    </a:lnTo>
                    <a:lnTo>
                      <a:pt x="28" y="292"/>
                    </a:lnTo>
                    <a:lnTo>
                      <a:pt x="28" y="304"/>
                    </a:lnTo>
                    <a:lnTo>
                      <a:pt x="32" y="310"/>
                    </a:lnTo>
                    <a:lnTo>
                      <a:pt x="32" y="318"/>
                    </a:lnTo>
                    <a:lnTo>
                      <a:pt x="28" y="320"/>
                    </a:lnTo>
                    <a:lnTo>
                      <a:pt x="24" y="332"/>
                    </a:lnTo>
                    <a:lnTo>
                      <a:pt x="24" y="342"/>
                    </a:lnTo>
                    <a:lnTo>
                      <a:pt x="20" y="348"/>
                    </a:lnTo>
                    <a:lnTo>
                      <a:pt x="18" y="352"/>
                    </a:lnTo>
                    <a:lnTo>
                      <a:pt x="16" y="356"/>
                    </a:lnTo>
                    <a:lnTo>
                      <a:pt x="18" y="360"/>
                    </a:lnTo>
                    <a:lnTo>
                      <a:pt x="20" y="368"/>
                    </a:lnTo>
                    <a:lnTo>
                      <a:pt x="18" y="376"/>
                    </a:lnTo>
                    <a:lnTo>
                      <a:pt x="18" y="378"/>
                    </a:lnTo>
                    <a:lnTo>
                      <a:pt x="20" y="382"/>
                    </a:lnTo>
                    <a:lnTo>
                      <a:pt x="24" y="382"/>
                    </a:lnTo>
                    <a:lnTo>
                      <a:pt x="24" y="386"/>
                    </a:lnTo>
                    <a:lnTo>
                      <a:pt x="24" y="400"/>
                    </a:lnTo>
                    <a:lnTo>
                      <a:pt x="20" y="406"/>
                    </a:lnTo>
                    <a:lnTo>
                      <a:pt x="18" y="412"/>
                    </a:lnTo>
                    <a:lnTo>
                      <a:pt x="18" y="414"/>
                    </a:lnTo>
                    <a:lnTo>
                      <a:pt x="24" y="420"/>
                    </a:lnTo>
                    <a:lnTo>
                      <a:pt x="24" y="422"/>
                    </a:lnTo>
                    <a:lnTo>
                      <a:pt x="24" y="424"/>
                    </a:lnTo>
                    <a:lnTo>
                      <a:pt x="24" y="430"/>
                    </a:lnTo>
                    <a:lnTo>
                      <a:pt x="26" y="434"/>
                    </a:lnTo>
                    <a:lnTo>
                      <a:pt x="26" y="440"/>
                    </a:lnTo>
                    <a:lnTo>
                      <a:pt x="28" y="442"/>
                    </a:lnTo>
                    <a:lnTo>
                      <a:pt x="26" y="446"/>
                    </a:lnTo>
                    <a:lnTo>
                      <a:pt x="24" y="450"/>
                    </a:lnTo>
                    <a:lnTo>
                      <a:pt x="24" y="456"/>
                    </a:lnTo>
                    <a:lnTo>
                      <a:pt x="26" y="458"/>
                    </a:lnTo>
                    <a:lnTo>
                      <a:pt x="26" y="460"/>
                    </a:lnTo>
                    <a:lnTo>
                      <a:pt x="24" y="462"/>
                    </a:lnTo>
                    <a:lnTo>
                      <a:pt x="20" y="462"/>
                    </a:lnTo>
                    <a:lnTo>
                      <a:pt x="20" y="468"/>
                    </a:lnTo>
                    <a:lnTo>
                      <a:pt x="18" y="470"/>
                    </a:lnTo>
                    <a:lnTo>
                      <a:pt x="20" y="476"/>
                    </a:lnTo>
                    <a:lnTo>
                      <a:pt x="24" y="480"/>
                    </a:lnTo>
                    <a:lnTo>
                      <a:pt x="20" y="486"/>
                    </a:lnTo>
                    <a:lnTo>
                      <a:pt x="20" y="494"/>
                    </a:lnTo>
                    <a:lnTo>
                      <a:pt x="20" y="502"/>
                    </a:lnTo>
                    <a:lnTo>
                      <a:pt x="20" y="506"/>
                    </a:lnTo>
                    <a:lnTo>
                      <a:pt x="16" y="512"/>
                    </a:lnTo>
                    <a:lnTo>
                      <a:pt x="14" y="516"/>
                    </a:lnTo>
                    <a:lnTo>
                      <a:pt x="14" y="522"/>
                    </a:lnTo>
                    <a:lnTo>
                      <a:pt x="16" y="526"/>
                    </a:lnTo>
                    <a:lnTo>
                      <a:pt x="14" y="532"/>
                    </a:lnTo>
                    <a:lnTo>
                      <a:pt x="6" y="538"/>
                    </a:lnTo>
                    <a:lnTo>
                      <a:pt x="2" y="538"/>
                    </a:lnTo>
                    <a:lnTo>
                      <a:pt x="0" y="542"/>
                    </a:lnTo>
                    <a:lnTo>
                      <a:pt x="2" y="550"/>
                    </a:lnTo>
                    <a:lnTo>
                      <a:pt x="2" y="556"/>
                    </a:lnTo>
                    <a:lnTo>
                      <a:pt x="0" y="560"/>
                    </a:lnTo>
                    <a:lnTo>
                      <a:pt x="0" y="566"/>
                    </a:lnTo>
                    <a:lnTo>
                      <a:pt x="0" y="572"/>
                    </a:lnTo>
                    <a:lnTo>
                      <a:pt x="0" y="576"/>
                    </a:lnTo>
                    <a:lnTo>
                      <a:pt x="2" y="576"/>
                    </a:lnTo>
                    <a:lnTo>
                      <a:pt x="8" y="572"/>
                    </a:lnTo>
                    <a:lnTo>
                      <a:pt x="10" y="576"/>
                    </a:lnTo>
                    <a:lnTo>
                      <a:pt x="14" y="580"/>
                    </a:lnTo>
                    <a:lnTo>
                      <a:pt x="10" y="584"/>
                    </a:lnTo>
                    <a:lnTo>
                      <a:pt x="8" y="586"/>
                    </a:lnTo>
                    <a:lnTo>
                      <a:pt x="8" y="588"/>
                    </a:lnTo>
                    <a:lnTo>
                      <a:pt x="14" y="596"/>
                    </a:lnTo>
                    <a:lnTo>
                      <a:pt x="18" y="604"/>
                    </a:lnTo>
                    <a:lnTo>
                      <a:pt x="24" y="612"/>
                    </a:lnTo>
                    <a:lnTo>
                      <a:pt x="44" y="608"/>
                    </a:lnTo>
                    <a:lnTo>
                      <a:pt x="66" y="612"/>
                    </a:lnTo>
                    <a:lnTo>
                      <a:pt x="66" y="604"/>
                    </a:lnTo>
                    <a:lnTo>
                      <a:pt x="60" y="604"/>
                    </a:lnTo>
                    <a:lnTo>
                      <a:pt x="62" y="602"/>
                    </a:lnTo>
                    <a:lnTo>
                      <a:pt x="62" y="594"/>
                    </a:lnTo>
                    <a:lnTo>
                      <a:pt x="62" y="588"/>
                    </a:lnTo>
                    <a:lnTo>
                      <a:pt x="62" y="580"/>
                    </a:lnTo>
                    <a:lnTo>
                      <a:pt x="66" y="578"/>
                    </a:lnTo>
                    <a:lnTo>
                      <a:pt x="72" y="578"/>
                    </a:lnTo>
                    <a:lnTo>
                      <a:pt x="70" y="572"/>
                    </a:lnTo>
                    <a:lnTo>
                      <a:pt x="64" y="570"/>
                    </a:lnTo>
                    <a:lnTo>
                      <a:pt x="66" y="566"/>
                    </a:lnTo>
                    <a:lnTo>
                      <a:pt x="66" y="560"/>
                    </a:lnTo>
                    <a:lnTo>
                      <a:pt x="72" y="566"/>
                    </a:lnTo>
                    <a:lnTo>
                      <a:pt x="72" y="570"/>
                    </a:lnTo>
                    <a:lnTo>
                      <a:pt x="78" y="568"/>
                    </a:lnTo>
                    <a:lnTo>
                      <a:pt x="82" y="568"/>
                    </a:lnTo>
                    <a:lnTo>
                      <a:pt x="82" y="560"/>
                    </a:lnTo>
                    <a:lnTo>
                      <a:pt x="84" y="552"/>
                    </a:lnTo>
                    <a:lnTo>
                      <a:pt x="90" y="542"/>
                    </a:lnTo>
                    <a:lnTo>
                      <a:pt x="100" y="532"/>
                    </a:lnTo>
                    <a:lnTo>
                      <a:pt x="114" y="524"/>
                    </a:lnTo>
                    <a:lnTo>
                      <a:pt x="108" y="516"/>
                    </a:lnTo>
                    <a:lnTo>
                      <a:pt x="108" y="514"/>
                    </a:lnTo>
                    <a:lnTo>
                      <a:pt x="108" y="510"/>
                    </a:lnTo>
                    <a:lnTo>
                      <a:pt x="106" y="504"/>
                    </a:lnTo>
                    <a:lnTo>
                      <a:pt x="100" y="504"/>
                    </a:lnTo>
                    <a:lnTo>
                      <a:pt x="96" y="504"/>
                    </a:lnTo>
                    <a:lnTo>
                      <a:pt x="92" y="496"/>
                    </a:lnTo>
                    <a:lnTo>
                      <a:pt x="84" y="488"/>
                    </a:lnTo>
                    <a:lnTo>
                      <a:pt x="82" y="484"/>
                    </a:lnTo>
                    <a:lnTo>
                      <a:pt x="84" y="478"/>
                    </a:lnTo>
                    <a:lnTo>
                      <a:pt x="92" y="474"/>
                    </a:lnTo>
                    <a:lnTo>
                      <a:pt x="102" y="458"/>
                    </a:lnTo>
                    <a:lnTo>
                      <a:pt x="106" y="458"/>
                    </a:lnTo>
                    <a:lnTo>
                      <a:pt x="110" y="460"/>
                    </a:lnTo>
                    <a:lnTo>
                      <a:pt x="114" y="460"/>
                    </a:lnTo>
                    <a:lnTo>
                      <a:pt x="114" y="456"/>
                    </a:lnTo>
                    <a:lnTo>
                      <a:pt x="114" y="452"/>
                    </a:lnTo>
                    <a:lnTo>
                      <a:pt x="114" y="450"/>
                    </a:lnTo>
                    <a:lnTo>
                      <a:pt x="116" y="448"/>
                    </a:lnTo>
                    <a:lnTo>
                      <a:pt x="118" y="448"/>
                    </a:lnTo>
                    <a:lnTo>
                      <a:pt x="118" y="432"/>
                    </a:lnTo>
                    <a:lnTo>
                      <a:pt x="120" y="420"/>
                    </a:lnTo>
                    <a:lnTo>
                      <a:pt x="126" y="420"/>
                    </a:lnTo>
                    <a:lnTo>
                      <a:pt x="128" y="416"/>
                    </a:lnTo>
                    <a:lnTo>
                      <a:pt x="132" y="414"/>
                    </a:lnTo>
                    <a:lnTo>
                      <a:pt x="128" y="412"/>
                    </a:lnTo>
                    <a:lnTo>
                      <a:pt x="124" y="412"/>
                    </a:lnTo>
                    <a:lnTo>
                      <a:pt x="126" y="406"/>
                    </a:lnTo>
                    <a:lnTo>
                      <a:pt x="132" y="406"/>
                    </a:lnTo>
                    <a:lnTo>
                      <a:pt x="134" y="406"/>
                    </a:lnTo>
                    <a:lnTo>
                      <a:pt x="136" y="410"/>
                    </a:lnTo>
                    <a:lnTo>
                      <a:pt x="138" y="412"/>
                    </a:lnTo>
                    <a:lnTo>
                      <a:pt x="138" y="414"/>
                    </a:lnTo>
                    <a:lnTo>
                      <a:pt x="144" y="412"/>
                    </a:lnTo>
                    <a:lnTo>
                      <a:pt x="144" y="410"/>
                    </a:lnTo>
                    <a:lnTo>
                      <a:pt x="144" y="406"/>
                    </a:lnTo>
                    <a:lnTo>
                      <a:pt x="144" y="402"/>
                    </a:lnTo>
                    <a:lnTo>
                      <a:pt x="134" y="404"/>
                    </a:lnTo>
                    <a:lnTo>
                      <a:pt x="126" y="402"/>
                    </a:lnTo>
                    <a:lnTo>
                      <a:pt x="126" y="388"/>
                    </a:lnTo>
                    <a:lnTo>
                      <a:pt x="124" y="388"/>
                    </a:lnTo>
                    <a:lnTo>
                      <a:pt x="118" y="386"/>
                    </a:lnTo>
                    <a:lnTo>
                      <a:pt x="124" y="370"/>
                    </a:lnTo>
                    <a:lnTo>
                      <a:pt x="128" y="374"/>
                    </a:lnTo>
                    <a:lnTo>
                      <a:pt x="132" y="374"/>
                    </a:lnTo>
                    <a:lnTo>
                      <a:pt x="134" y="376"/>
                    </a:lnTo>
                    <a:lnTo>
                      <a:pt x="134" y="382"/>
                    </a:lnTo>
                    <a:lnTo>
                      <a:pt x="146" y="382"/>
                    </a:lnTo>
                    <a:lnTo>
                      <a:pt x="154" y="376"/>
                    </a:lnTo>
                    <a:lnTo>
                      <a:pt x="162" y="370"/>
                    </a:lnTo>
                    <a:lnTo>
                      <a:pt x="164" y="342"/>
                    </a:lnTo>
                    <a:lnTo>
                      <a:pt x="156" y="338"/>
                    </a:lnTo>
                    <a:lnTo>
                      <a:pt x="156" y="336"/>
                    </a:lnTo>
                    <a:lnTo>
                      <a:pt x="156" y="332"/>
                    </a:lnTo>
                    <a:lnTo>
                      <a:pt x="160" y="330"/>
                    </a:lnTo>
                    <a:lnTo>
                      <a:pt x="162" y="332"/>
                    </a:lnTo>
                    <a:lnTo>
                      <a:pt x="166" y="336"/>
                    </a:lnTo>
                    <a:lnTo>
                      <a:pt x="172" y="332"/>
                    </a:lnTo>
                    <a:lnTo>
                      <a:pt x="198" y="328"/>
                    </a:lnTo>
                    <a:lnTo>
                      <a:pt x="208" y="324"/>
                    </a:lnTo>
                    <a:lnTo>
                      <a:pt x="218" y="320"/>
                    </a:lnTo>
                    <a:lnTo>
                      <a:pt x="228" y="312"/>
                    </a:lnTo>
                    <a:lnTo>
                      <a:pt x="234" y="304"/>
                    </a:lnTo>
                    <a:lnTo>
                      <a:pt x="238" y="282"/>
                    </a:lnTo>
                    <a:lnTo>
                      <a:pt x="234" y="278"/>
                    </a:lnTo>
                    <a:lnTo>
                      <a:pt x="232" y="278"/>
                    </a:lnTo>
                    <a:lnTo>
                      <a:pt x="228" y="276"/>
                    </a:lnTo>
                    <a:lnTo>
                      <a:pt x="228" y="272"/>
                    </a:lnTo>
                    <a:lnTo>
                      <a:pt x="228" y="268"/>
                    </a:lnTo>
                    <a:lnTo>
                      <a:pt x="232" y="266"/>
                    </a:lnTo>
                    <a:lnTo>
                      <a:pt x="232" y="264"/>
                    </a:lnTo>
                    <a:lnTo>
                      <a:pt x="224" y="256"/>
                    </a:lnTo>
                    <a:lnTo>
                      <a:pt x="218" y="246"/>
                    </a:lnTo>
                    <a:lnTo>
                      <a:pt x="210" y="230"/>
                    </a:lnTo>
                    <a:lnTo>
                      <a:pt x="214" y="230"/>
                    </a:lnTo>
                    <a:lnTo>
                      <a:pt x="214" y="228"/>
                    </a:lnTo>
                    <a:lnTo>
                      <a:pt x="214" y="220"/>
                    </a:lnTo>
                    <a:lnTo>
                      <a:pt x="216" y="214"/>
                    </a:lnTo>
                    <a:lnTo>
                      <a:pt x="214" y="214"/>
                    </a:lnTo>
                    <a:lnTo>
                      <a:pt x="216" y="212"/>
                    </a:lnTo>
                    <a:lnTo>
                      <a:pt x="218" y="210"/>
                    </a:lnTo>
                    <a:lnTo>
                      <a:pt x="218" y="204"/>
                    </a:lnTo>
                    <a:lnTo>
                      <a:pt x="218" y="200"/>
                    </a:lnTo>
                    <a:lnTo>
                      <a:pt x="218" y="196"/>
                    </a:lnTo>
                    <a:lnTo>
                      <a:pt x="218" y="194"/>
                    </a:lnTo>
                    <a:lnTo>
                      <a:pt x="220" y="192"/>
                    </a:lnTo>
                    <a:lnTo>
                      <a:pt x="220" y="186"/>
                    </a:lnTo>
                    <a:lnTo>
                      <a:pt x="220" y="184"/>
                    </a:lnTo>
                    <a:lnTo>
                      <a:pt x="224" y="182"/>
                    </a:lnTo>
                    <a:lnTo>
                      <a:pt x="224" y="178"/>
                    </a:lnTo>
                    <a:lnTo>
                      <a:pt x="224" y="176"/>
                    </a:lnTo>
                    <a:lnTo>
                      <a:pt x="224" y="172"/>
                    </a:lnTo>
                    <a:lnTo>
                      <a:pt x="226" y="166"/>
                    </a:lnTo>
                    <a:lnTo>
                      <a:pt x="228" y="164"/>
                    </a:lnTo>
                    <a:lnTo>
                      <a:pt x="232" y="154"/>
                    </a:lnTo>
                    <a:lnTo>
                      <a:pt x="234" y="148"/>
                    </a:lnTo>
                    <a:lnTo>
                      <a:pt x="236" y="146"/>
                    </a:lnTo>
                    <a:lnTo>
                      <a:pt x="242" y="140"/>
                    </a:lnTo>
                    <a:lnTo>
                      <a:pt x="242" y="136"/>
                    </a:lnTo>
                    <a:lnTo>
                      <a:pt x="244" y="132"/>
                    </a:lnTo>
                    <a:lnTo>
                      <a:pt x="246" y="130"/>
                    </a:lnTo>
                    <a:lnTo>
                      <a:pt x="250" y="128"/>
                    </a:lnTo>
                    <a:lnTo>
                      <a:pt x="252" y="128"/>
                    </a:lnTo>
                    <a:lnTo>
                      <a:pt x="254" y="122"/>
                    </a:lnTo>
                    <a:lnTo>
                      <a:pt x="260" y="120"/>
                    </a:lnTo>
                    <a:lnTo>
                      <a:pt x="262" y="114"/>
                    </a:lnTo>
                    <a:lnTo>
                      <a:pt x="268" y="110"/>
                    </a:lnTo>
                    <a:lnTo>
                      <a:pt x="268" y="108"/>
                    </a:lnTo>
                    <a:lnTo>
                      <a:pt x="272" y="108"/>
                    </a:lnTo>
                    <a:lnTo>
                      <a:pt x="274" y="108"/>
                    </a:lnTo>
                    <a:lnTo>
                      <a:pt x="278" y="104"/>
                    </a:lnTo>
                    <a:lnTo>
                      <a:pt x="282" y="102"/>
                    </a:lnTo>
                    <a:lnTo>
                      <a:pt x="282" y="100"/>
                    </a:lnTo>
                    <a:lnTo>
                      <a:pt x="282" y="84"/>
                    </a:lnTo>
                    <a:lnTo>
                      <a:pt x="282" y="72"/>
                    </a:lnTo>
                    <a:lnTo>
                      <a:pt x="280" y="72"/>
                    </a:lnTo>
                    <a:lnTo>
                      <a:pt x="278" y="72"/>
                    </a:lnTo>
                    <a:lnTo>
                      <a:pt x="274" y="74"/>
                    </a:lnTo>
                    <a:lnTo>
                      <a:pt x="272" y="72"/>
                    </a:lnTo>
                    <a:lnTo>
                      <a:pt x="270" y="72"/>
                    </a:lnTo>
                    <a:lnTo>
                      <a:pt x="268" y="74"/>
                    </a:lnTo>
                    <a:lnTo>
                      <a:pt x="268" y="80"/>
                    </a:lnTo>
                    <a:lnTo>
                      <a:pt x="268" y="86"/>
                    </a:lnTo>
                    <a:lnTo>
                      <a:pt x="264" y="92"/>
                    </a:lnTo>
                    <a:lnTo>
                      <a:pt x="262" y="98"/>
                    </a:lnTo>
                    <a:lnTo>
                      <a:pt x="260" y="102"/>
                    </a:lnTo>
                    <a:lnTo>
                      <a:pt x="256" y="104"/>
                    </a:lnTo>
                    <a:lnTo>
                      <a:pt x="254" y="104"/>
                    </a:lnTo>
                    <a:lnTo>
                      <a:pt x="250" y="104"/>
                    </a:lnTo>
                    <a:lnTo>
                      <a:pt x="236" y="104"/>
                    </a:lnTo>
                    <a:lnTo>
                      <a:pt x="232" y="104"/>
                    </a:lnTo>
                    <a:lnTo>
                      <a:pt x="226" y="102"/>
                    </a:lnTo>
                    <a:lnTo>
                      <a:pt x="220" y="102"/>
                    </a:lnTo>
                    <a:lnTo>
                      <a:pt x="216" y="102"/>
                    </a:lnTo>
                    <a:lnTo>
                      <a:pt x="210" y="102"/>
                    </a:lnTo>
                    <a:lnTo>
                      <a:pt x="210" y="100"/>
                    </a:lnTo>
                    <a:lnTo>
                      <a:pt x="216" y="90"/>
                    </a:lnTo>
                    <a:lnTo>
                      <a:pt x="220" y="84"/>
                    </a:lnTo>
                    <a:lnTo>
                      <a:pt x="224" y="76"/>
                    </a:lnTo>
                    <a:lnTo>
                      <a:pt x="224" y="68"/>
                    </a:lnTo>
                    <a:lnTo>
                      <a:pt x="224" y="66"/>
                    </a:lnTo>
                    <a:lnTo>
                      <a:pt x="220" y="64"/>
                    </a:lnTo>
                    <a:lnTo>
                      <a:pt x="216" y="58"/>
                    </a:lnTo>
                    <a:lnTo>
                      <a:pt x="214" y="54"/>
                    </a:lnTo>
                    <a:lnTo>
                      <a:pt x="206" y="48"/>
                    </a:lnTo>
                    <a:lnTo>
                      <a:pt x="202" y="48"/>
                    </a:lnTo>
                    <a:lnTo>
                      <a:pt x="200" y="48"/>
                    </a:lnTo>
                    <a:lnTo>
                      <a:pt x="198" y="46"/>
                    </a:lnTo>
                    <a:lnTo>
                      <a:pt x="192" y="40"/>
                    </a:lnTo>
                    <a:lnTo>
                      <a:pt x="188" y="38"/>
                    </a:lnTo>
                    <a:lnTo>
                      <a:pt x="184" y="36"/>
                    </a:lnTo>
                    <a:lnTo>
                      <a:pt x="184" y="34"/>
                    </a:lnTo>
                    <a:lnTo>
                      <a:pt x="182" y="28"/>
                    </a:lnTo>
                    <a:lnTo>
                      <a:pt x="180" y="22"/>
                    </a:lnTo>
                    <a:lnTo>
                      <a:pt x="174" y="20"/>
                    </a:lnTo>
                    <a:lnTo>
                      <a:pt x="172" y="18"/>
                    </a:lnTo>
                    <a:lnTo>
                      <a:pt x="170" y="16"/>
                    </a:lnTo>
                    <a:lnTo>
                      <a:pt x="166" y="8"/>
                    </a:lnTo>
                    <a:lnTo>
                      <a:pt x="156" y="2"/>
                    </a:lnTo>
                    <a:lnTo>
                      <a:pt x="156" y="2"/>
                    </a:lnTo>
                    <a:lnTo>
                      <a:pt x="156" y="2"/>
                    </a:lnTo>
                    <a:close/>
                    <a:moveTo>
                      <a:pt x="132" y="666"/>
                    </a:moveTo>
                    <a:lnTo>
                      <a:pt x="132" y="666"/>
                    </a:lnTo>
                    <a:lnTo>
                      <a:pt x="128" y="668"/>
                    </a:lnTo>
                    <a:lnTo>
                      <a:pt x="132" y="670"/>
                    </a:lnTo>
                    <a:lnTo>
                      <a:pt x="134" y="670"/>
                    </a:lnTo>
                    <a:lnTo>
                      <a:pt x="132" y="670"/>
                    </a:lnTo>
                    <a:lnTo>
                      <a:pt x="138" y="670"/>
                    </a:lnTo>
                    <a:lnTo>
                      <a:pt x="138" y="668"/>
                    </a:lnTo>
                    <a:lnTo>
                      <a:pt x="132" y="666"/>
                    </a:lnTo>
                    <a:lnTo>
                      <a:pt x="132" y="666"/>
                    </a:lnTo>
                    <a:lnTo>
                      <a:pt x="132" y="666"/>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5" name="Freeform 1770"/>
              <p:cNvSpPr>
                <a:spLocks/>
              </p:cNvSpPr>
              <p:nvPr/>
            </p:nvSpPr>
            <p:spPr bwMode="auto">
              <a:xfrm>
                <a:off x="7546975" y="5749925"/>
                <a:ext cx="9525" cy="19050"/>
              </a:xfrm>
              <a:custGeom>
                <a:avLst/>
                <a:gdLst>
                  <a:gd name="T0" fmla="*/ 0 w 6"/>
                  <a:gd name="T1" fmla="*/ 0 h 12"/>
                  <a:gd name="T2" fmla="*/ 0 w 6"/>
                  <a:gd name="T3" fmla="*/ 10 h 12"/>
                  <a:gd name="T4" fmla="*/ 2 w 6"/>
                  <a:gd name="T5" fmla="*/ 10 h 12"/>
                  <a:gd name="T6" fmla="*/ 6 w 6"/>
                  <a:gd name="T7" fmla="*/ 12 h 12"/>
                  <a:gd name="T8" fmla="*/ 6 w 6"/>
                  <a:gd name="T9" fmla="*/ 6 h 12"/>
                  <a:gd name="T10" fmla="*/ 0 w 6"/>
                  <a:gd name="T11" fmla="*/ 0 h 12"/>
                  <a:gd name="T12" fmla="*/ 0 w 6"/>
                  <a:gd name="T13" fmla="*/ 0 h 12"/>
                  <a:gd name="T14" fmla="*/ 0 w 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0" y="0"/>
                    </a:moveTo>
                    <a:lnTo>
                      <a:pt x="0" y="10"/>
                    </a:lnTo>
                    <a:lnTo>
                      <a:pt x="2" y="10"/>
                    </a:lnTo>
                    <a:lnTo>
                      <a:pt x="6" y="12"/>
                    </a:lnTo>
                    <a:lnTo>
                      <a:pt x="6" y="6"/>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6" name="Freeform 1771"/>
              <p:cNvSpPr>
                <a:spLocks/>
              </p:cNvSpPr>
              <p:nvPr/>
            </p:nvSpPr>
            <p:spPr bwMode="auto">
              <a:xfrm>
                <a:off x="7546975" y="5749925"/>
                <a:ext cx="9525" cy="19050"/>
              </a:xfrm>
              <a:custGeom>
                <a:avLst/>
                <a:gdLst>
                  <a:gd name="T0" fmla="*/ 0 w 6"/>
                  <a:gd name="T1" fmla="*/ 0 h 12"/>
                  <a:gd name="T2" fmla="*/ 0 w 6"/>
                  <a:gd name="T3" fmla="*/ 10 h 12"/>
                  <a:gd name="T4" fmla="*/ 2 w 6"/>
                  <a:gd name="T5" fmla="*/ 10 h 12"/>
                  <a:gd name="T6" fmla="*/ 6 w 6"/>
                  <a:gd name="T7" fmla="*/ 12 h 12"/>
                  <a:gd name="T8" fmla="*/ 6 w 6"/>
                  <a:gd name="T9" fmla="*/ 6 h 12"/>
                  <a:gd name="T10" fmla="*/ 0 w 6"/>
                  <a:gd name="T11" fmla="*/ 0 h 12"/>
                  <a:gd name="T12" fmla="*/ 0 w 6"/>
                  <a:gd name="T13" fmla="*/ 0 h 12"/>
                  <a:gd name="T14" fmla="*/ 0 w 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0" y="0"/>
                    </a:moveTo>
                    <a:lnTo>
                      <a:pt x="0" y="10"/>
                    </a:lnTo>
                    <a:lnTo>
                      <a:pt x="2" y="10"/>
                    </a:lnTo>
                    <a:lnTo>
                      <a:pt x="6" y="12"/>
                    </a:lnTo>
                    <a:lnTo>
                      <a:pt x="6" y="6"/>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7" name="Freeform 1774"/>
              <p:cNvSpPr>
                <a:spLocks/>
              </p:cNvSpPr>
              <p:nvPr/>
            </p:nvSpPr>
            <p:spPr bwMode="auto">
              <a:xfrm>
                <a:off x="7699375" y="3927475"/>
                <a:ext cx="6350" cy="3175"/>
              </a:xfrm>
              <a:custGeom>
                <a:avLst/>
                <a:gdLst>
                  <a:gd name="T0" fmla="*/ 0 w 4"/>
                  <a:gd name="T1" fmla="*/ 2 h 2"/>
                  <a:gd name="T2" fmla="*/ 0 w 4"/>
                  <a:gd name="T3" fmla="*/ 0 h 2"/>
                  <a:gd name="T4" fmla="*/ 4 w 4"/>
                  <a:gd name="T5" fmla="*/ 2 h 2"/>
                  <a:gd name="T6" fmla="*/ 0 w 4"/>
                  <a:gd name="T7" fmla="*/ 2 h 2"/>
                  <a:gd name="T8" fmla="*/ 0 w 4"/>
                  <a:gd name="T9" fmla="*/ 2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lnTo>
                      <a:pt x="0" y="0"/>
                    </a:lnTo>
                    <a:lnTo>
                      <a:pt x="4" y="2"/>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8" name="Freeform 1775"/>
              <p:cNvSpPr>
                <a:spLocks/>
              </p:cNvSpPr>
              <p:nvPr/>
            </p:nvSpPr>
            <p:spPr bwMode="auto">
              <a:xfrm>
                <a:off x="7699375" y="3927475"/>
                <a:ext cx="6350" cy="3175"/>
              </a:xfrm>
              <a:custGeom>
                <a:avLst/>
                <a:gdLst>
                  <a:gd name="T0" fmla="*/ 0 w 4"/>
                  <a:gd name="T1" fmla="*/ 2 h 2"/>
                  <a:gd name="T2" fmla="*/ 0 w 4"/>
                  <a:gd name="T3" fmla="*/ 0 h 2"/>
                  <a:gd name="T4" fmla="*/ 4 w 4"/>
                  <a:gd name="T5" fmla="*/ 2 h 2"/>
                  <a:gd name="T6" fmla="*/ 0 w 4"/>
                  <a:gd name="T7" fmla="*/ 2 h 2"/>
                  <a:gd name="T8" fmla="*/ 0 w 4"/>
                  <a:gd name="T9" fmla="*/ 2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lnTo>
                      <a:pt x="0" y="0"/>
                    </a:lnTo>
                    <a:lnTo>
                      <a:pt x="4" y="2"/>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39" name="Freeform 1776"/>
              <p:cNvSpPr>
                <a:spLocks/>
              </p:cNvSpPr>
              <p:nvPr/>
            </p:nvSpPr>
            <p:spPr bwMode="auto">
              <a:xfrm>
                <a:off x="7699375" y="3927475"/>
                <a:ext cx="6350" cy="3175"/>
              </a:xfrm>
              <a:custGeom>
                <a:avLst/>
                <a:gdLst>
                  <a:gd name="T0" fmla="*/ 0 w 4"/>
                  <a:gd name="T1" fmla="*/ 2 h 2"/>
                  <a:gd name="T2" fmla="*/ 0 w 4"/>
                  <a:gd name="T3" fmla="*/ 0 h 2"/>
                  <a:gd name="T4" fmla="*/ 4 w 4"/>
                  <a:gd name="T5" fmla="*/ 2 h 2"/>
                  <a:gd name="T6" fmla="*/ 0 w 4"/>
                  <a:gd name="T7" fmla="*/ 2 h 2"/>
                </a:gdLst>
                <a:ahLst/>
                <a:cxnLst>
                  <a:cxn ang="0">
                    <a:pos x="T0" y="T1"/>
                  </a:cxn>
                  <a:cxn ang="0">
                    <a:pos x="T2" y="T3"/>
                  </a:cxn>
                  <a:cxn ang="0">
                    <a:pos x="T4" y="T5"/>
                  </a:cxn>
                  <a:cxn ang="0">
                    <a:pos x="T6" y="T7"/>
                  </a:cxn>
                </a:cxnLst>
                <a:rect l="0" t="0" r="r" b="b"/>
                <a:pathLst>
                  <a:path w="4" h="2">
                    <a:moveTo>
                      <a:pt x="0" y="2"/>
                    </a:moveTo>
                    <a:lnTo>
                      <a:pt x="0" y="0"/>
                    </a:lnTo>
                    <a:lnTo>
                      <a:pt x="4"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0" name="Freeform 1777"/>
              <p:cNvSpPr>
                <a:spLocks/>
              </p:cNvSpPr>
              <p:nvPr/>
            </p:nvSpPr>
            <p:spPr bwMode="auto">
              <a:xfrm>
                <a:off x="7699375" y="3927475"/>
                <a:ext cx="6350" cy="3175"/>
              </a:xfrm>
              <a:custGeom>
                <a:avLst/>
                <a:gdLst>
                  <a:gd name="T0" fmla="*/ 0 w 4"/>
                  <a:gd name="T1" fmla="*/ 2 h 2"/>
                  <a:gd name="T2" fmla="*/ 0 w 4"/>
                  <a:gd name="T3" fmla="*/ 0 h 2"/>
                  <a:gd name="T4" fmla="*/ 4 w 4"/>
                  <a:gd name="T5" fmla="*/ 2 h 2"/>
                  <a:gd name="T6" fmla="*/ 0 w 4"/>
                  <a:gd name="T7" fmla="*/ 2 h 2"/>
                </a:gdLst>
                <a:ahLst/>
                <a:cxnLst>
                  <a:cxn ang="0">
                    <a:pos x="T0" y="T1"/>
                  </a:cxn>
                  <a:cxn ang="0">
                    <a:pos x="T2" y="T3"/>
                  </a:cxn>
                  <a:cxn ang="0">
                    <a:pos x="T4" y="T5"/>
                  </a:cxn>
                  <a:cxn ang="0">
                    <a:pos x="T6" y="T7"/>
                  </a:cxn>
                </a:cxnLst>
                <a:rect l="0" t="0" r="r" b="b"/>
                <a:pathLst>
                  <a:path w="4" h="2">
                    <a:moveTo>
                      <a:pt x="0" y="2"/>
                    </a:moveTo>
                    <a:lnTo>
                      <a:pt x="0" y="0"/>
                    </a:lnTo>
                    <a:lnTo>
                      <a:pt x="4" y="2"/>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1" name="Freeform 1778"/>
              <p:cNvSpPr>
                <a:spLocks/>
              </p:cNvSpPr>
              <p:nvPr/>
            </p:nvSpPr>
            <p:spPr bwMode="auto">
              <a:xfrm>
                <a:off x="7699375" y="3927475"/>
                <a:ext cx="6350" cy="3175"/>
              </a:xfrm>
              <a:custGeom>
                <a:avLst/>
                <a:gdLst>
                  <a:gd name="T0" fmla="*/ 0 w 4"/>
                  <a:gd name="T1" fmla="*/ 2 h 2"/>
                  <a:gd name="T2" fmla="*/ 0 w 4"/>
                  <a:gd name="T3" fmla="*/ 0 h 2"/>
                  <a:gd name="T4" fmla="*/ 4 w 4"/>
                  <a:gd name="T5" fmla="*/ 2 h 2"/>
                  <a:gd name="T6" fmla="*/ 0 w 4"/>
                  <a:gd name="T7" fmla="*/ 2 h 2"/>
                </a:gdLst>
                <a:ahLst/>
                <a:cxnLst>
                  <a:cxn ang="0">
                    <a:pos x="T0" y="T1"/>
                  </a:cxn>
                  <a:cxn ang="0">
                    <a:pos x="T2" y="T3"/>
                  </a:cxn>
                  <a:cxn ang="0">
                    <a:pos x="T4" y="T5"/>
                  </a:cxn>
                  <a:cxn ang="0">
                    <a:pos x="T6" y="T7"/>
                  </a:cxn>
                </a:cxnLst>
                <a:rect l="0" t="0" r="r" b="b"/>
                <a:pathLst>
                  <a:path w="4" h="2">
                    <a:moveTo>
                      <a:pt x="0" y="2"/>
                    </a:moveTo>
                    <a:lnTo>
                      <a:pt x="0" y="0"/>
                    </a:lnTo>
                    <a:lnTo>
                      <a:pt x="4"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2" name="Freeform 1779"/>
              <p:cNvSpPr>
                <a:spLocks/>
              </p:cNvSpPr>
              <p:nvPr/>
            </p:nvSpPr>
            <p:spPr bwMode="auto">
              <a:xfrm>
                <a:off x="7699375" y="3927475"/>
                <a:ext cx="6350" cy="3175"/>
              </a:xfrm>
              <a:custGeom>
                <a:avLst/>
                <a:gdLst>
                  <a:gd name="T0" fmla="*/ 0 w 4"/>
                  <a:gd name="T1" fmla="*/ 2 h 2"/>
                  <a:gd name="T2" fmla="*/ 0 w 4"/>
                  <a:gd name="T3" fmla="*/ 0 h 2"/>
                  <a:gd name="T4" fmla="*/ 4 w 4"/>
                  <a:gd name="T5" fmla="*/ 2 h 2"/>
                  <a:gd name="T6" fmla="*/ 0 w 4"/>
                  <a:gd name="T7" fmla="*/ 2 h 2"/>
                </a:gdLst>
                <a:ahLst/>
                <a:cxnLst>
                  <a:cxn ang="0">
                    <a:pos x="T0" y="T1"/>
                  </a:cxn>
                  <a:cxn ang="0">
                    <a:pos x="T2" y="T3"/>
                  </a:cxn>
                  <a:cxn ang="0">
                    <a:pos x="T4" y="T5"/>
                  </a:cxn>
                  <a:cxn ang="0">
                    <a:pos x="T6" y="T7"/>
                  </a:cxn>
                </a:cxnLst>
                <a:rect l="0" t="0" r="r" b="b"/>
                <a:pathLst>
                  <a:path w="4" h="2">
                    <a:moveTo>
                      <a:pt x="0" y="2"/>
                    </a:moveTo>
                    <a:lnTo>
                      <a:pt x="0" y="0"/>
                    </a:lnTo>
                    <a:lnTo>
                      <a:pt x="4" y="2"/>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3" name="Freeform 1780"/>
              <p:cNvSpPr>
                <a:spLocks/>
              </p:cNvSpPr>
              <p:nvPr/>
            </p:nvSpPr>
            <p:spPr bwMode="auto">
              <a:xfrm>
                <a:off x="7705725" y="3930650"/>
                <a:ext cx="0" cy="3175"/>
              </a:xfrm>
              <a:custGeom>
                <a:avLst/>
                <a:gdLst>
                  <a:gd name="T0" fmla="*/ 0 h 2"/>
                  <a:gd name="T1" fmla="*/ 0 h 2"/>
                  <a:gd name="T2" fmla="*/ 2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2"/>
                    </a:lnTo>
                    <a:lnTo>
                      <a:pt x="0" y="2"/>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4" name="Freeform 1781"/>
              <p:cNvSpPr>
                <a:spLocks/>
              </p:cNvSpPr>
              <p:nvPr/>
            </p:nvSpPr>
            <p:spPr bwMode="auto">
              <a:xfrm>
                <a:off x="7705725" y="3930650"/>
                <a:ext cx="0" cy="3175"/>
              </a:xfrm>
              <a:custGeom>
                <a:avLst/>
                <a:gdLst>
                  <a:gd name="T0" fmla="*/ 0 h 2"/>
                  <a:gd name="T1" fmla="*/ 0 h 2"/>
                  <a:gd name="T2" fmla="*/ 2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2"/>
                    </a:lnTo>
                    <a:lnTo>
                      <a:pt x="0" y="2"/>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5" name="Freeform 1782"/>
              <p:cNvSpPr>
                <a:spLocks/>
              </p:cNvSpPr>
              <p:nvPr/>
            </p:nvSpPr>
            <p:spPr bwMode="auto">
              <a:xfrm>
                <a:off x="7705725" y="3930650"/>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6" name="Freeform 1783"/>
              <p:cNvSpPr>
                <a:spLocks/>
              </p:cNvSpPr>
              <p:nvPr/>
            </p:nvSpPr>
            <p:spPr bwMode="auto">
              <a:xfrm>
                <a:off x="7705725" y="3930650"/>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7" name="Freeform 1784"/>
              <p:cNvSpPr>
                <a:spLocks/>
              </p:cNvSpPr>
              <p:nvPr/>
            </p:nvSpPr>
            <p:spPr bwMode="auto">
              <a:xfrm>
                <a:off x="7781925" y="4060825"/>
                <a:ext cx="3175" cy="12700"/>
              </a:xfrm>
              <a:custGeom>
                <a:avLst/>
                <a:gdLst>
                  <a:gd name="T0" fmla="*/ 0 w 2"/>
                  <a:gd name="T1" fmla="*/ 8 h 8"/>
                  <a:gd name="T2" fmla="*/ 0 w 2"/>
                  <a:gd name="T3" fmla="*/ 2 h 8"/>
                  <a:gd name="T4" fmla="*/ 0 w 2"/>
                  <a:gd name="T5" fmla="*/ 0 h 8"/>
                  <a:gd name="T6" fmla="*/ 0 w 2"/>
                  <a:gd name="T7" fmla="*/ 2 h 8"/>
                  <a:gd name="T8" fmla="*/ 2 w 2"/>
                  <a:gd name="T9" fmla="*/ 2 h 8"/>
                  <a:gd name="T10" fmla="*/ 2 w 2"/>
                  <a:gd name="T11" fmla="*/ 6 h 8"/>
                  <a:gd name="T12" fmla="*/ 2 w 2"/>
                  <a:gd name="T13" fmla="*/ 8 h 8"/>
                  <a:gd name="T14" fmla="*/ 0 w 2"/>
                  <a:gd name="T15" fmla="*/ 8 h 8"/>
                  <a:gd name="T16" fmla="*/ 0 w 2"/>
                  <a:gd name="T17" fmla="*/ 8 h 8"/>
                  <a:gd name="T18" fmla="*/ 0 w 2"/>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8">
                    <a:moveTo>
                      <a:pt x="0" y="8"/>
                    </a:moveTo>
                    <a:lnTo>
                      <a:pt x="0" y="2"/>
                    </a:lnTo>
                    <a:lnTo>
                      <a:pt x="0" y="0"/>
                    </a:lnTo>
                    <a:lnTo>
                      <a:pt x="0" y="2"/>
                    </a:lnTo>
                    <a:lnTo>
                      <a:pt x="2" y="2"/>
                    </a:lnTo>
                    <a:lnTo>
                      <a:pt x="2" y="6"/>
                    </a:lnTo>
                    <a:lnTo>
                      <a:pt x="2" y="8"/>
                    </a:lnTo>
                    <a:lnTo>
                      <a:pt x="0" y="8"/>
                    </a:lnTo>
                    <a:lnTo>
                      <a:pt x="0" y="8"/>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8" name="Freeform 1785"/>
              <p:cNvSpPr>
                <a:spLocks/>
              </p:cNvSpPr>
              <p:nvPr/>
            </p:nvSpPr>
            <p:spPr bwMode="auto">
              <a:xfrm>
                <a:off x="7781925" y="4060825"/>
                <a:ext cx="3175" cy="12700"/>
              </a:xfrm>
              <a:custGeom>
                <a:avLst/>
                <a:gdLst>
                  <a:gd name="T0" fmla="*/ 0 w 2"/>
                  <a:gd name="T1" fmla="*/ 8 h 8"/>
                  <a:gd name="T2" fmla="*/ 0 w 2"/>
                  <a:gd name="T3" fmla="*/ 2 h 8"/>
                  <a:gd name="T4" fmla="*/ 0 w 2"/>
                  <a:gd name="T5" fmla="*/ 0 h 8"/>
                  <a:gd name="T6" fmla="*/ 0 w 2"/>
                  <a:gd name="T7" fmla="*/ 2 h 8"/>
                  <a:gd name="T8" fmla="*/ 2 w 2"/>
                  <a:gd name="T9" fmla="*/ 2 h 8"/>
                  <a:gd name="T10" fmla="*/ 2 w 2"/>
                  <a:gd name="T11" fmla="*/ 6 h 8"/>
                  <a:gd name="T12" fmla="*/ 2 w 2"/>
                  <a:gd name="T13" fmla="*/ 8 h 8"/>
                  <a:gd name="T14" fmla="*/ 0 w 2"/>
                  <a:gd name="T15" fmla="*/ 8 h 8"/>
                  <a:gd name="T16" fmla="*/ 0 w 2"/>
                  <a:gd name="T17" fmla="*/ 8 h 8"/>
                  <a:gd name="T18" fmla="*/ 0 w 2"/>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8">
                    <a:moveTo>
                      <a:pt x="0" y="8"/>
                    </a:moveTo>
                    <a:lnTo>
                      <a:pt x="0" y="2"/>
                    </a:lnTo>
                    <a:lnTo>
                      <a:pt x="0" y="0"/>
                    </a:lnTo>
                    <a:lnTo>
                      <a:pt x="0" y="2"/>
                    </a:lnTo>
                    <a:lnTo>
                      <a:pt x="2" y="2"/>
                    </a:lnTo>
                    <a:lnTo>
                      <a:pt x="2" y="6"/>
                    </a:lnTo>
                    <a:lnTo>
                      <a:pt x="2" y="8"/>
                    </a:lnTo>
                    <a:lnTo>
                      <a:pt x="0" y="8"/>
                    </a:lnTo>
                    <a:lnTo>
                      <a:pt x="0" y="8"/>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49" name="Freeform 1786"/>
              <p:cNvSpPr>
                <a:spLocks/>
              </p:cNvSpPr>
              <p:nvPr/>
            </p:nvSpPr>
            <p:spPr bwMode="auto">
              <a:xfrm>
                <a:off x="7781925" y="4060825"/>
                <a:ext cx="3175" cy="12700"/>
              </a:xfrm>
              <a:custGeom>
                <a:avLst/>
                <a:gdLst>
                  <a:gd name="T0" fmla="*/ 0 w 2"/>
                  <a:gd name="T1" fmla="*/ 8 h 8"/>
                  <a:gd name="T2" fmla="*/ 0 w 2"/>
                  <a:gd name="T3" fmla="*/ 2 h 8"/>
                  <a:gd name="T4" fmla="*/ 0 w 2"/>
                  <a:gd name="T5" fmla="*/ 0 h 8"/>
                  <a:gd name="T6" fmla="*/ 0 w 2"/>
                  <a:gd name="T7" fmla="*/ 2 h 8"/>
                  <a:gd name="T8" fmla="*/ 2 w 2"/>
                  <a:gd name="T9" fmla="*/ 2 h 8"/>
                  <a:gd name="T10" fmla="*/ 2 w 2"/>
                  <a:gd name="T11" fmla="*/ 6 h 8"/>
                  <a:gd name="T12" fmla="*/ 2 w 2"/>
                  <a:gd name="T13" fmla="*/ 8 h 8"/>
                  <a:gd name="T14" fmla="*/ 0 w 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0" y="8"/>
                    </a:moveTo>
                    <a:lnTo>
                      <a:pt x="0" y="2"/>
                    </a:lnTo>
                    <a:lnTo>
                      <a:pt x="0" y="0"/>
                    </a:lnTo>
                    <a:lnTo>
                      <a:pt x="0" y="2"/>
                    </a:lnTo>
                    <a:lnTo>
                      <a:pt x="2" y="2"/>
                    </a:lnTo>
                    <a:lnTo>
                      <a:pt x="2" y="6"/>
                    </a:lnTo>
                    <a:lnTo>
                      <a:pt x="2" y="8"/>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0" name="Freeform 1787"/>
              <p:cNvSpPr>
                <a:spLocks/>
              </p:cNvSpPr>
              <p:nvPr/>
            </p:nvSpPr>
            <p:spPr bwMode="auto">
              <a:xfrm>
                <a:off x="7781925" y="4060825"/>
                <a:ext cx="3175" cy="12700"/>
              </a:xfrm>
              <a:custGeom>
                <a:avLst/>
                <a:gdLst>
                  <a:gd name="T0" fmla="*/ 0 w 2"/>
                  <a:gd name="T1" fmla="*/ 8 h 8"/>
                  <a:gd name="T2" fmla="*/ 0 w 2"/>
                  <a:gd name="T3" fmla="*/ 2 h 8"/>
                  <a:gd name="T4" fmla="*/ 0 w 2"/>
                  <a:gd name="T5" fmla="*/ 0 h 8"/>
                  <a:gd name="T6" fmla="*/ 0 w 2"/>
                  <a:gd name="T7" fmla="*/ 2 h 8"/>
                  <a:gd name="T8" fmla="*/ 2 w 2"/>
                  <a:gd name="T9" fmla="*/ 2 h 8"/>
                  <a:gd name="T10" fmla="*/ 2 w 2"/>
                  <a:gd name="T11" fmla="*/ 6 h 8"/>
                  <a:gd name="T12" fmla="*/ 2 w 2"/>
                  <a:gd name="T13" fmla="*/ 8 h 8"/>
                  <a:gd name="T14" fmla="*/ 0 w 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0" y="8"/>
                    </a:moveTo>
                    <a:lnTo>
                      <a:pt x="0" y="2"/>
                    </a:lnTo>
                    <a:lnTo>
                      <a:pt x="0" y="0"/>
                    </a:lnTo>
                    <a:lnTo>
                      <a:pt x="0" y="2"/>
                    </a:lnTo>
                    <a:lnTo>
                      <a:pt x="2" y="2"/>
                    </a:lnTo>
                    <a:lnTo>
                      <a:pt x="2" y="6"/>
                    </a:lnTo>
                    <a:lnTo>
                      <a:pt x="2" y="8"/>
                    </a:lnTo>
                    <a:lnTo>
                      <a:pt x="0" y="8"/>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1" name="Freeform 1788"/>
              <p:cNvSpPr>
                <a:spLocks/>
              </p:cNvSpPr>
              <p:nvPr/>
            </p:nvSpPr>
            <p:spPr bwMode="auto">
              <a:xfrm>
                <a:off x="7781925" y="4060825"/>
                <a:ext cx="3175" cy="12700"/>
              </a:xfrm>
              <a:custGeom>
                <a:avLst/>
                <a:gdLst>
                  <a:gd name="T0" fmla="*/ 0 w 2"/>
                  <a:gd name="T1" fmla="*/ 8 h 8"/>
                  <a:gd name="T2" fmla="*/ 0 w 2"/>
                  <a:gd name="T3" fmla="*/ 2 h 8"/>
                  <a:gd name="T4" fmla="*/ 0 w 2"/>
                  <a:gd name="T5" fmla="*/ 0 h 8"/>
                  <a:gd name="T6" fmla="*/ 0 w 2"/>
                  <a:gd name="T7" fmla="*/ 2 h 8"/>
                  <a:gd name="T8" fmla="*/ 2 w 2"/>
                  <a:gd name="T9" fmla="*/ 2 h 8"/>
                  <a:gd name="T10" fmla="*/ 2 w 2"/>
                  <a:gd name="T11" fmla="*/ 6 h 8"/>
                  <a:gd name="T12" fmla="*/ 2 w 2"/>
                  <a:gd name="T13" fmla="*/ 8 h 8"/>
                  <a:gd name="T14" fmla="*/ 0 w 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0" y="8"/>
                    </a:moveTo>
                    <a:lnTo>
                      <a:pt x="0" y="2"/>
                    </a:lnTo>
                    <a:lnTo>
                      <a:pt x="0" y="0"/>
                    </a:lnTo>
                    <a:lnTo>
                      <a:pt x="0" y="2"/>
                    </a:lnTo>
                    <a:lnTo>
                      <a:pt x="2" y="2"/>
                    </a:lnTo>
                    <a:lnTo>
                      <a:pt x="2" y="6"/>
                    </a:lnTo>
                    <a:lnTo>
                      <a:pt x="2" y="8"/>
                    </a:lnTo>
                    <a:lnTo>
                      <a:pt x="0" y="8"/>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2" name="Freeform 1789"/>
              <p:cNvSpPr>
                <a:spLocks/>
              </p:cNvSpPr>
              <p:nvPr/>
            </p:nvSpPr>
            <p:spPr bwMode="auto">
              <a:xfrm>
                <a:off x="7781925" y="4060825"/>
                <a:ext cx="3175" cy="12700"/>
              </a:xfrm>
              <a:custGeom>
                <a:avLst/>
                <a:gdLst>
                  <a:gd name="T0" fmla="*/ 0 w 2"/>
                  <a:gd name="T1" fmla="*/ 8 h 8"/>
                  <a:gd name="T2" fmla="*/ 0 w 2"/>
                  <a:gd name="T3" fmla="*/ 2 h 8"/>
                  <a:gd name="T4" fmla="*/ 0 w 2"/>
                  <a:gd name="T5" fmla="*/ 0 h 8"/>
                  <a:gd name="T6" fmla="*/ 0 w 2"/>
                  <a:gd name="T7" fmla="*/ 2 h 8"/>
                  <a:gd name="T8" fmla="*/ 2 w 2"/>
                  <a:gd name="T9" fmla="*/ 2 h 8"/>
                  <a:gd name="T10" fmla="*/ 2 w 2"/>
                  <a:gd name="T11" fmla="*/ 6 h 8"/>
                  <a:gd name="T12" fmla="*/ 2 w 2"/>
                  <a:gd name="T13" fmla="*/ 8 h 8"/>
                  <a:gd name="T14" fmla="*/ 0 w 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0" y="8"/>
                    </a:moveTo>
                    <a:lnTo>
                      <a:pt x="0" y="2"/>
                    </a:lnTo>
                    <a:lnTo>
                      <a:pt x="0" y="0"/>
                    </a:lnTo>
                    <a:lnTo>
                      <a:pt x="0" y="2"/>
                    </a:lnTo>
                    <a:lnTo>
                      <a:pt x="2" y="2"/>
                    </a:lnTo>
                    <a:lnTo>
                      <a:pt x="2" y="6"/>
                    </a:lnTo>
                    <a:lnTo>
                      <a:pt x="2" y="8"/>
                    </a:lnTo>
                    <a:lnTo>
                      <a:pt x="0" y="8"/>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3" name="Freeform 1790"/>
              <p:cNvSpPr>
                <a:spLocks/>
              </p:cNvSpPr>
              <p:nvPr/>
            </p:nvSpPr>
            <p:spPr bwMode="auto">
              <a:xfrm>
                <a:off x="7750175" y="4044950"/>
                <a:ext cx="3175" cy="6350"/>
              </a:xfrm>
              <a:custGeom>
                <a:avLst/>
                <a:gdLst>
                  <a:gd name="T0" fmla="*/ 0 w 2"/>
                  <a:gd name="T1" fmla="*/ 4 h 4"/>
                  <a:gd name="T2" fmla="*/ 0 w 2"/>
                  <a:gd name="T3" fmla="*/ 0 h 4"/>
                  <a:gd name="T4" fmla="*/ 2 w 2"/>
                  <a:gd name="T5" fmla="*/ 0 h 4"/>
                  <a:gd name="T6" fmla="*/ 2 w 2"/>
                  <a:gd name="T7" fmla="*/ 2 h 4"/>
                  <a:gd name="T8" fmla="*/ 2 w 2"/>
                  <a:gd name="T9" fmla="*/ 4 h 4"/>
                  <a:gd name="T10" fmla="*/ 0 w 2"/>
                  <a:gd name="T11" fmla="*/ 4 h 4"/>
                  <a:gd name="T12" fmla="*/ 0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lnTo>
                      <a:pt x="0" y="0"/>
                    </a:lnTo>
                    <a:lnTo>
                      <a:pt x="2" y="0"/>
                    </a:lnTo>
                    <a:lnTo>
                      <a:pt x="2" y="2"/>
                    </a:lnTo>
                    <a:lnTo>
                      <a:pt x="2" y="4"/>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4" name="Freeform 1791"/>
              <p:cNvSpPr>
                <a:spLocks/>
              </p:cNvSpPr>
              <p:nvPr/>
            </p:nvSpPr>
            <p:spPr bwMode="auto">
              <a:xfrm>
                <a:off x="7750175" y="4044950"/>
                <a:ext cx="3175" cy="6350"/>
              </a:xfrm>
              <a:custGeom>
                <a:avLst/>
                <a:gdLst>
                  <a:gd name="T0" fmla="*/ 0 w 2"/>
                  <a:gd name="T1" fmla="*/ 4 h 4"/>
                  <a:gd name="T2" fmla="*/ 0 w 2"/>
                  <a:gd name="T3" fmla="*/ 0 h 4"/>
                  <a:gd name="T4" fmla="*/ 2 w 2"/>
                  <a:gd name="T5" fmla="*/ 0 h 4"/>
                  <a:gd name="T6" fmla="*/ 2 w 2"/>
                  <a:gd name="T7" fmla="*/ 2 h 4"/>
                  <a:gd name="T8" fmla="*/ 2 w 2"/>
                  <a:gd name="T9" fmla="*/ 4 h 4"/>
                  <a:gd name="T10" fmla="*/ 0 w 2"/>
                  <a:gd name="T11" fmla="*/ 4 h 4"/>
                  <a:gd name="T12" fmla="*/ 0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lnTo>
                      <a:pt x="0" y="0"/>
                    </a:lnTo>
                    <a:lnTo>
                      <a:pt x="2" y="0"/>
                    </a:lnTo>
                    <a:lnTo>
                      <a:pt x="2" y="2"/>
                    </a:lnTo>
                    <a:lnTo>
                      <a:pt x="2" y="4"/>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5" name="Freeform 1792"/>
              <p:cNvSpPr>
                <a:spLocks/>
              </p:cNvSpPr>
              <p:nvPr/>
            </p:nvSpPr>
            <p:spPr bwMode="auto">
              <a:xfrm>
                <a:off x="7750175" y="4044950"/>
                <a:ext cx="3175" cy="6350"/>
              </a:xfrm>
              <a:custGeom>
                <a:avLst/>
                <a:gdLst>
                  <a:gd name="T0" fmla="*/ 0 w 2"/>
                  <a:gd name="T1" fmla="*/ 4 h 4"/>
                  <a:gd name="T2" fmla="*/ 0 w 2"/>
                  <a:gd name="T3" fmla="*/ 0 h 4"/>
                  <a:gd name="T4" fmla="*/ 2 w 2"/>
                  <a:gd name="T5" fmla="*/ 0 h 4"/>
                  <a:gd name="T6" fmla="*/ 2 w 2"/>
                  <a:gd name="T7" fmla="*/ 2 h 4"/>
                  <a:gd name="T8" fmla="*/ 2 w 2"/>
                  <a:gd name="T9" fmla="*/ 4 h 4"/>
                  <a:gd name="T10" fmla="*/ 0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0" y="4"/>
                    </a:moveTo>
                    <a:lnTo>
                      <a:pt x="0" y="0"/>
                    </a:lnTo>
                    <a:lnTo>
                      <a:pt x="2" y="0"/>
                    </a:lnTo>
                    <a:lnTo>
                      <a:pt x="2" y="2"/>
                    </a:lnTo>
                    <a:lnTo>
                      <a:pt x="2"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6" name="Freeform 1793"/>
              <p:cNvSpPr>
                <a:spLocks/>
              </p:cNvSpPr>
              <p:nvPr/>
            </p:nvSpPr>
            <p:spPr bwMode="auto">
              <a:xfrm>
                <a:off x="7750175" y="4044950"/>
                <a:ext cx="3175" cy="6350"/>
              </a:xfrm>
              <a:custGeom>
                <a:avLst/>
                <a:gdLst>
                  <a:gd name="T0" fmla="*/ 0 w 2"/>
                  <a:gd name="T1" fmla="*/ 4 h 4"/>
                  <a:gd name="T2" fmla="*/ 0 w 2"/>
                  <a:gd name="T3" fmla="*/ 0 h 4"/>
                  <a:gd name="T4" fmla="*/ 2 w 2"/>
                  <a:gd name="T5" fmla="*/ 0 h 4"/>
                  <a:gd name="T6" fmla="*/ 2 w 2"/>
                  <a:gd name="T7" fmla="*/ 2 h 4"/>
                  <a:gd name="T8" fmla="*/ 2 w 2"/>
                  <a:gd name="T9" fmla="*/ 4 h 4"/>
                  <a:gd name="T10" fmla="*/ 0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0" y="4"/>
                    </a:moveTo>
                    <a:lnTo>
                      <a:pt x="0" y="0"/>
                    </a:lnTo>
                    <a:lnTo>
                      <a:pt x="2" y="0"/>
                    </a:lnTo>
                    <a:lnTo>
                      <a:pt x="2" y="2"/>
                    </a:lnTo>
                    <a:lnTo>
                      <a:pt x="2" y="4"/>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7" name="Freeform 1794"/>
              <p:cNvSpPr>
                <a:spLocks/>
              </p:cNvSpPr>
              <p:nvPr/>
            </p:nvSpPr>
            <p:spPr bwMode="auto">
              <a:xfrm>
                <a:off x="7750175" y="4044950"/>
                <a:ext cx="3175" cy="6350"/>
              </a:xfrm>
              <a:custGeom>
                <a:avLst/>
                <a:gdLst>
                  <a:gd name="T0" fmla="*/ 0 w 2"/>
                  <a:gd name="T1" fmla="*/ 4 h 4"/>
                  <a:gd name="T2" fmla="*/ 0 w 2"/>
                  <a:gd name="T3" fmla="*/ 0 h 4"/>
                  <a:gd name="T4" fmla="*/ 2 w 2"/>
                  <a:gd name="T5" fmla="*/ 0 h 4"/>
                  <a:gd name="T6" fmla="*/ 2 w 2"/>
                  <a:gd name="T7" fmla="*/ 2 h 4"/>
                  <a:gd name="T8" fmla="*/ 2 w 2"/>
                  <a:gd name="T9" fmla="*/ 4 h 4"/>
                  <a:gd name="T10" fmla="*/ 0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0" y="4"/>
                    </a:moveTo>
                    <a:lnTo>
                      <a:pt x="0" y="0"/>
                    </a:lnTo>
                    <a:lnTo>
                      <a:pt x="2" y="0"/>
                    </a:lnTo>
                    <a:lnTo>
                      <a:pt x="2" y="2"/>
                    </a:lnTo>
                    <a:lnTo>
                      <a:pt x="2"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8" name="Freeform 1795"/>
              <p:cNvSpPr>
                <a:spLocks/>
              </p:cNvSpPr>
              <p:nvPr/>
            </p:nvSpPr>
            <p:spPr bwMode="auto">
              <a:xfrm>
                <a:off x="7750175" y="4044950"/>
                <a:ext cx="3175" cy="6350"/>
              </a:xfrm>
              <a:custGeom>
                <a:avLst/>
                <a:gdLst>
                  <a:gd name="T0" fmla="*/ 0 w 2"/>
                  <a:gd name="T1" fmla="*/ 4 h 4"/>
                  <a:gd name="T2" fmla="*/ 0 w 2"/>
                  <a:gd name="T3" fmla="*/ 0 h 4"/>
                  <a:gd name="T4" fmla="*/ 2 w 2"/>
                  <a:gd name="T5" fmla="*/ 0 h 4"/>
                  <a:gd name="T6" fmla="*/ 2 w 2"/>
                  <a:gd name="T7" fmla="*/ 2 h 4"/>
                  <a:gd name="T8" fmla="*/ 2 w 2"/>
                  <a:gd name="T9" fmla="*/ 4 h 4"/>
                  <a:gd name="T10" fmla="*/ 0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0" y="4"/>
                    </a:moveTo>
                    <a:lnTo>
                      <a:pt x="0" y="0"/>
                    </a:lnTo>
                    <a:lnTo>
                      <a:pt x="2" y="0"/>
                    </a:lnTo>
                    <a:lnTo>
                      <a:pt x="2" y="2"/>
                    </a:lnTo>
                    <a:lnTo>
                      <a:pt x="2" y="4"/>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59" name="Freeform 1796"/>
              <p:cNvSpPr>
                <a:spLocks/>
              </p:cNvSpPr>
              <p:nvPr/>
            </p:nvSpPr>
            <p:spPr bwMode="auto">
              <a:xfrm>
                <a:off x="7734300" y="4098925"/>
                <a:ext cx="6350" cy="6350"/>
              </a:xfrm>
              <a:custGeom>
                <a:avLst/>
                <a:gdLst>
                  <a:gd name="T0" fmla="*/ 0 w 4"/>
                  <a:gd name="T1" fmla="*/ 2 h 4"/>
                  <a:gd name="T2" fmla="*/ 0 w 4"/>
                  <a:gd name="T3" fmla="*/ 0 h 4"/>
                  <a:gd name="T4" fmla="*/ 2 w 4"/>
                  <a:gd name="T5" fmla="*/ 0 h 4"/>
                  <a:gd name="T6" fmla="*/ 4 w 4"/>
                  <a:gd name="T7" fmla="*/ 0 h 4"/>
                  <a:gd name="T8" fmla="*/ 4 w 4"/>
                  <a:gd name="T9" fmla="*/ 2 h 4"/>
                  <a:gd name="T10" fmla="*/ 2 w 4"/>
                  <a:gd name="T11" fmla="*/ 2 h 4"/>
                  <a:gd name="T12" fmla="*/ 2 w 4"/>
                  <a:gd name="T13" fmla="*/ 4 h 4"/>
                  <a:gd name="T14" fmla="*/ 0 w 4"/>
                  <a:gd name="T15" fmla="*/ 4 h 4"/>
                  <a:gd name="T16" fmla="*/ 0 w 4"/>
                  <a:gd name="T17" fmla="*/ 2 h 4"/>
                  <a:gd name="T18" fmla="*/ 0 w 4"/>
                  <a:gd name="T19" fmla="*/ 2 h 4"/>
                  <a:gd name="T20" fmla="*/ 0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2"/>
                    </a:moveTo>
                    <a:lnTo>
                      <a:pt x="0" y="0"/>
                    </a:lnTo>
                    <a:lnTo>
                      <a:pt x="2" y="0"/>
                    </a:lnTo>
                    <a:lnTo>
                      <a:pt x="4" y="0"/>
                    </a:lnTo>
                    <a:lnTo>
                      <a:pt x="4" y="2"/>
                    </a:lnTo>
                    <a:lnTo>
                      <a:pt x="2" y="2"/>
                    </a:lnTo>
                    <a:lnTo>
                      <a:pt x="2" y="4"/>
                    </a:lnTo>
                    <a:lnTo>
                      <a:pt x="0" y="4"/>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0" name="Freeform 1797"/>
              <p:cNvSpPr>
                <a:spLocks/>
              </p:cNvSpPr>
              <p:nvPr/>
            </p:nvSpPr>
            <p:spPr bwMode="auto">
              <a:xfrm>
                <a:off x="7734300" y="4098925"/>
                <a:ext cx="6350" cy="6350"/>
              </a:xfrm>
              <a:custGeom>
                <a:avLst/>
                <a:gdLst>
                  <a:gd name="T0" fmla="*/ 0 w 4"/>
                  <a:gd name="T1" fmla="*/ 2 h 4"/>
                  <a:gd name="T2" fmla="*/ 0 w 4"/>
                  <a:gd name="T3" fmla="*/ 0 h 4"/>
                  <a:gd name="T4" fmla="*/ 2 w 4"/>
                  <a:gd name="T5" fmla="*/ 0 h 4"/>
                  <a:gd name="T6" fmla="*/ 4 w 4"/>
                  <a:gd name="T7" fmla="*/ 0 h 4"/>
                  <a:gd name="T8" fmla="*/ 4 w 4"/>
                  <a:gd name="T9" fmla="*/ 2 h 4"/>
                  <a:gd name="T10" fmla="*/ 2 w 4"/>
                  <a:gd name="T11" fmla="*/ 2 h 4"/>
                  <a:gd name="T12" fmla="*/ 2 w 4"/>
                  <a:gd name="T13" fmla="*/ 4 h 4"/>
                  <a:gd name="T14" fmla="*/ 0 w 4"/>
                  <a:gd name="T15" fmla="*/ 4 h 4"/>
                  <a:gd name="T16" fmla="*/ 0 w 4"/>
                  <a:gd name="T17" fmla="*/ 2 h 4"/>
                  <a:gd name="T18" fmla="*/ 0 w 4"/>
                  <a:gd name="T19" fmla="*/ 2 h 4"/>
                  <a:gd name="T20" fmla="*/ 0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2"/>
                    </a:moveTo>
                    <a:lnTo>
                      <a:pt x="0" y="0"/>
                    </a:lnTo>
                    <a:lnTo>
                      <a:pt x="2" y="0"/>
                    </a:lnTo>
                    <a:lnTo>
                      <a:pt x="4" y="0"/>
                    </a:lnTo>
                    <a:lnTo>
                      <a:pt x="4" y="2"/>
                    </a:lnTo>
                    <a:lnTo>
                      <a:pt x="2" y="2"/>
                    </a:lnTo>
                    <a:lnTo>
                      <a:pt x="2" y="4"/>
                    </a:lnTo>
                    <a:lnTo>
                      <a:pt x="0" y="4"/>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1" name="Freeform 1798"/>
              <p:cNvSpPr>
                <a:spLocks/>
              </p:cNvSpPr>
              <p:nvPr/>
            </p:nvSpPr>
            <p:spPr bwMode="auto">
              <a:xfrm>
                <a:off x="7734300" y="4098925"/>
                <a:ext cx="6350" cy="6350"/>
              </a:xfrm>
              <a:custGeom>
                <a:avLst/>
                <a:gdLst>
                  <a:gd name="T0" fmla="*/ 0 w 4"/>
                  <a:gd name="T1" fmla="*/ 2 h 4"/>
                  <a:gd name="T2" fmla="*/ 0 w 4"/>
                  <a:gd name="T3" fmla="*/ 0 h 4"/>
                  <a:gd name="T4" fmla="*/ 2 w 4"/>
                  <a:gd name="T5" fmla="*/ 0 h 4"/>
                  <a:gd name="T6" fmla="*/ 4 w 4"/>
                  <a:gd name="T7" fmla="*/ 0 h 4"/>
                  <a:gd name="T8" fmla="*/ 4 w 4"/>
                  <a:gd name="T9" fmla="*/ 2 h 4"/>
                  <a:gd name="T10" fmla="*/ 2 w 4"/>
                  <a:gd name="T11" fmla="*/ 2 h 4"/>
                  <a:gd name="T12" fmla="*/ 2 w 4"/>
                  <a:gd name="T13" fmla="*/ 4 h 4"/>
                  <a:gd name="T14" fmla="*/ 0 w 4"/>
                  <a:gd name="T15" fmla="*/ 4 h 4"/>
                  <a:gd name="T16" fmla="*/ 0 w 4"/>
                  <a:gd name="T1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2"/>
                    </a:moveTo>
                    <a:lnTo>
                      <a:pt x="0" y="0"/>
                    </a:lnTo>
                    <a:lnTo>
                      <a:pt x="2" y="0"/>
                    </a:lnTo>
                    <a:lnTo>
                      <a:pt x="4" y="0"/>
                    </a:lnTo>
                    <a:lnTo>
                      <a:pt x="4" y="2"/>
                    </a:lnTo>
                    <a:lnTo>
                      <a:pt x="2" y="2"/>
                    </a:lnTo>
                    <a:lnTo>
                      <a:pt x="2" y="4"/>
                    </a:lnTo>
                    <a:lnTo>
                      <a:pt x="0" y="4"/>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2" name="Freeform 1799"/>
              <p:cNvSpPr>
                <a:spLocks/>
              </p:cNvSpPr>
              <p:nvPr/>
            </p:nvSpPr>
            <p:spPr bwMode="auto">
              <a:xfrm>
                <a:off x="7734300" y="4098925"/>
                <a:ext cx="6350" cy="6350"/>
              </a:xfrm>
              <a:custGeom>
                <a:avLst/>
                <a:gdLst>
                  <a:gd name="T0" fmla="*/ 0 w 4"/>
                  <a:gd name="T1" fmla="*/ 2 h 4"/>
                  <a:gd name="T2" fmla="*/ 0 w 4"/>
                  <a:gd name="T3" fmla="*/ 0 h 4"/>
                  <a:gd name="T4" fmla="*/ 2 w 4"/>
                  <a:gd name="T5" fmla="*/ 0 h 4"/>
                  <a:gd name="T6" fmla="*/ 4 w 4"/>
                  <a:gd name="T7" fmla="*/ 0 h 4"/>
                  <a:gd name="T8" fmla="*/ 4 w 4"/>
                  <a:gd name="T9" fmla="*/ 2 h 4"/>
                  <a:gd name="T10" fmla="*/ 2 w 4"/>
                  <a:gd name="T11" fmla="*/ 2 h 4"/>
                  <a:gd name="T12" fmla="*/ 2 w 4"/>
                  <a:gd name="T13" fmla="*/ 4 h 4"/>
                  <a:gd name="T14" fmla="*/ 0 w 4"/>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2"/>
                    </a:moveTo>
                    <a:lnTo>
                      <a:pt x="0" y="0"/>
                    </a:lnTo>
                    <a:lnTo>
                      <a:pt x="2" y="0"/>
                    </a:lnTo>
                    <a:lnTo>
                      <a:pt x="4" y="0"/>
                    </a:lnTo>
                    <a:lnTo>
                      <a:pt x="4" y="2"/>
                    </a:lnTo>
                    <a:lnTo>
                      <a:pt x="2" y="2"/>
                    </a:lnTo>
                    <a:lnTo>
                      <a:pt x="2" y="4"/>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3" name="Freeform 1800"/>
              <p:cNvSpPr>
                <a:spLocks/>
              </p:cNvSpPr>
              <p:nvPr/>
            </p:nvSpPr>
            <p:spPr bwMode="auto">
              <a:xfrm>
                <a:off x="7734300" y="4098925"/>
                <a:ext cx="6350" cy="6350"/>
              </a:xfrm>
              <a:custGeom>
                <a:avLst/>
                <a:gdLst>
                  <a:gd name="T0" fmla="*/ 0 w 4"/>
                  <a:gd name="T1" fmla="*/ 2 h 4"/>
                  <a:gd name="T2" fmla="*/ 0 w 4"/>
                  <a:gd name="T3" fmla="*/ 0 h 4"/>
                  <a:gd name="T4" fmla="*/ 2 w 4"/>
                  <a:gd name="T5" fmla="*/ 0 h 4"/>
                  <a:gd name="T6" fmla="*/ 4 w 4"/>
                  <a:gd name="T7" fmla="*/ 0 h 4"/>
                  <a:gd name="T8" fmla="*/ 4 w 4"/>
                  <a:gd name="T9" fmla="*/ 2 h 4"/>
                  <a:gd name="T10" fmla="*/ 2 w 4"/>
                  <a:gd name="T11" fmla="*/ 2 h 4"/>
                  <a:gd name="T12" fmla="*/ 2 w 4"/>
                  <a:gd name="T13" fmla="*/ 4 h 4"/>
                  <a:gd name="T14" fmla="*/ 0 w 4"/>
                  <a:gd name="T15" fmla="*/ 4 h 4"/>
                  <a:gd name="T16" fmla="*/ 0 w 4"/>
                  <a:gd name="T1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2"/>
                    </a:moveTo>
                    <a:lnTo>
                      <a:pt x="0" y="0"/>
                    </a:lnTo>
                    <a:lnTo>
                      <a:pt x="2" y="0"/>
                    </a:lnTo>
                    <a:lnTo>
                      <a:pt x="4" y="0"/>
                    </a:lnTo>
                    <a:lnTo>
                      <a:pt x="4" y="2"/>
                    </a:lnTo>
                    <a:lnTo>
                      <a:pt x="2" y="2"/>
                    </a:lnTo>
                    <a:lnTo>
                      <a:pt x="2" y="4"/>
                    </a:lnTo>
                    <a:lnTo>
                      <a:pt x="0" y="4"/>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4" name="Freeform 1801"/>
              <p:cNvSpPr>
                <a:spLocks/>
              </p:cNvSpPr>
              <p:nvPr/>
            </p:nvSpPr>
            <p:spPr bwMode="auto">
              <a:xfrm>
                <a:off x="7734300" y="4098925"/>
                <a:ext cx="6350" cy="6350"/>
              </a:xfrm>
              <a:custGeom>
                <a:avLst/>
                <a:gdLst>
                  <a:gd name="T0" fmla="*/ 0 w 4"/>
                  <a:gd name="T1" fmla="*/ 2 h 4"/>
                  <a:gd name="T2" fmla="*/ 0 w 4"/>
                  <a:gd name="T3" fmla="*/ 0 h 4"/>
                  <a:gd name="T4" fmla="*/ 2 w 4"/>
                  <a:gd name="T5" fmla="*/ 0 h 4"/>
                  <a:gd name="T6" fmla="*/ 4 w 4"/>
                  <a:gd name="T7" fmla="*/ 0 h 4"/>
                  <a:gd name="T8" fmla="*/ 4 w 4"/>
                  <a:gd name="T9" fmla="*/ 2 h 4"/>
                  <a:gd name="T10" fmla="*/ 2 w 4"/>
                  <a:gd name="T11" fmla="*/ 2 h 4"/>
                  <a:gd name="T12" fmla="*/ 2 w 4"/>
                  <a:gd name="T13" fmla="*/ 4 h 4"/>
                  <a:gd name="T14" fmla="*/ 0 w 4"/>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2"/>
                    </a:moveTo>
                    <a:lnTo>
                      <a:pt x="0" y="0"/>
                    </a:lnTo>
                    <a:lnTo>
                      <a:pt x="2" y="0"/>
                    </a:lnTo>
                    <a:lnTo>
                      <a:pt x="4" y="0"/>
                    </a:lnTo>
                    <a:lnTo>
                      <a:pt x="4" y="2"/>
                    </a:lnTo>
                    <a:lnTo>
                      <a:pt x="2" y="2"/>
                    </a:lnTo>
                    <a:lnTo>
                      <a:pt x="2" y="4"/>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5" name="Freeform 1802"/>
              <p:cNvSpPr>
                <a:spLocks/>
              </p:cNvSpPr>
              <p:nvPr/>
            </p:nvSpPr>
            <p:spPr bwMode="auto">
              <a:xfrm>
                <a:off x="7705725" y="3946525"/>
                <a:ext cx="3175" cy="9525"/>
              </a:xfrm>
              <a:custGeom>
                <a:avLst/>
                <a:gdLst>
                  <a:gd name="T0" fmla="*/ 0 w 2"/>
                  <a:gd name="T1" fmla="*/ 0 h 6"/>
                  <a:gd name="T2" fmla="*/ 2 w 2"/>
                  <a:gd name="T3" fmla="*/ 0 h 6"/>
                  <a:gd name="T4" fmla="*/ 2 w 2"/>
                  <a:gd name="T5" fmla="*/ 2 h 6"/>
                  <a:gd name="T6" fmla="*/ 2 w 2"/>
                  <a:gd name="T7" fmla="*/ 6 h 6"/>
                  <a:gd name="T8" fmla="*/ 0 w 2"/>
                  <a:gd name="T9" fmla="*/ 2 h 6"/>
                  <a:gd name="T10" fmla="*/ 0 w 2"/>
                  <a:gd name="T11" fmla="*/ 0 h 6"/>
                  <a:gd name="T12" fmla="*/ 0 w 2"/>
                  <a:gd name="T13" fmla="*/ 0 h 6"/>
                  <a:gd name="T14" fmla="*/ 0 w 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0"/>
                    </a:moveTo>
                    <a:lnTo>
                      <a:pt x="2" y="0"/>
                    </a:lnTo>
                    <a:lnTo>
                      <a:pt x="2" y="2"/>
                    </a:lnTo>
                    <a:lnTo>
                      <a:pt x="2" y="6"/>
                    </a:lnTo>
                    <a:lnTo>
                      <a:pt x="0"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6" name="Freeform 1803"/>
              <p:cNvSpPr>
                <a:spLocks/>
              </p:cNvSpPr>
              <p:nvPr/>
            </p:nvSpPr>
            <p:spPr bwMode="auto">
              <a:xfrm>
                <a:off x="7705725" y="3946525"/>
                <a:ext cx="3175" cy="9525"/>
              </a:xfrm>
              <a:custGeom>
                <a:avLst/>
                <a:gdLst>
                  <a:gd name="T0" fmla="*/ 0 w 2"/>
                  <a:gd name="T1" fmla="*/ 0 h 6"/>
                  <a:gd name="T2" fmla="*/ 2 w 2"/>
                  <a:gd name="T3" fmla="*/ 0 h 6"/>
                  <a:gd name="T4" fmla="*/ 2 w 2"/>
                  <a:gd name="T5" fmla="*/ 2 h 6"/>
                  <a:gd name="T6" fmla="*/ 2 w 2"/>
                  <a:gd name="T7" fmla="*/ 6 h 6"/>
                  <a:gd name="T8" fmla="*/ 0 w 2"/>
                  <a:gd name="T9" fmla="*/ 2 h 6"/>
                  <a:gd name="T10" fmla="*/ 0 w 2"/>
                  <a:gd name="T11" fmla="*/ 0 h 6"/>
                </a:gdLst>
                <a:ahLst/>
                <a:cxnLst>
                  <a:cxn ang="0">
                    <a:pos x="T0" y="T1"/>
                  </a:cxn>
                  <a:cxn ang="0">
                    <a:pos x="T2" y="T3"/>
                  </a:cxn>
                  <a:cxn ang="0">
                    <a:pos x="T4" y="T5"/>
                  </a:cxn>
                  <a:cxn ang="0">
                    <a:pos x="T6" y="T7"/>
                  </a:cxn>
                  <a:cxn ang="0">
                    <a:pos x="T8" y="T9"/>
                  </a:cxn>
                  <a:cxn ang="0">
                    <a:pos x="T10" y="T11"/>
                  </a:cxn>
                </a:cxnLst>
                <a:rect l="0" t="0" r="r" b="b"/>
                <a:pathLst>
                  <a:path w="2" h="6">
                    <a:moveTo>
                      <a:pt x="0" y="0"/>
                    </a:moveTo>
                    <a:lnTo>
                      <a:pt x="2" y="0"/>
                    </a:lnTo>
                    <a:lnTo>
                      <a:pt x="2" y="2"/>
                    </a:lnTo>
                    <a:lnTo>
                      <a:pt x="2" y="6"/>
                    </a:lnTo>
                    <a:lnTo>
                      <a:pt x="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7" name="Freeform 1804"/>
              <p:cNvSpPr>
                <a:spLocks/>
              </p:cNvSpPr>
              <p:nvPr/>
            </p:nvSpPr>
            <p:spPr bwMode="auto">
              <a:xfrm>
                <a:off x="7705725" y="3946525"/>
                <a:ext cx="3175" cy="9525"/>
              </a:xfrm>
              <a:custGeom>
                <a:avLst/>
                <a:gdLst>
                  <a:gd name="T0" fmla="*/ 0 w 2"/>
                  <a:gd name="T1" fmla="*/ 0 h 6"/>
                  <a:gd name="T2" fmla="*/ 2 w 2"/>
                  <a:gd name="T3" fmla="*/ 0 h 6"/>
                  <a:gd name="T4" fmla="*/ 2 w 2"/>
                  <a:gd name="T5" fmla="*/ 2 h 6"/>
                  <a:gd name="T6" fmla="*/ 2 w 2"/>
                  <a:gd name="T7" fmla="*/ 6 h 6"/>
                  <a:gd name="T8" fmla="*/ 0 w 2"/>
                  <a:gd name="T9" fmla="*/ 2 h 6"/>
                </a:gdLst>
                <a:ahLst/>
                <a:cxnLst>
                  <a:cxn ang="0">
                    <a:pos x="T0" y="T1"/>
                  </a:cxn>
                  <a:cxn ang="0">
                    <a:pos x="T2" y="T3"/>
                  </a:cxn>
                  <a:cxn ang="0">
                    <a:pos x="T4" y="T5"/>
                  </a:cxn>
                  <a:cxn ang="0">
                    <a:pos x="T6" y="T7"/>
                  </a:cxn>
                  <a:cxn ang="0">
                    <a:pos x="T8" y="T9"/>
                  </a:cxn>
                </a:cxnLst>
                <a:rect l="0" t="0" r="r" b="b"/>
                <a:pathLst>
                  <a:path w="2" h="6">
                    <a:moveTo>
                      <a:pt x="0" y="0"/>
                    </a:moveTo>
                    <a:lnTo>
                      <a:pt x="2" y="0"/>
                    </a:lnTo>
                    <a:lnTo>
                      <a:pt x="2" y="2"/>
                    </a:lnTo>
                    <a:lnTo>
                      <a:pt x="2" y="6"/>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8" name="Freeform 1805"/>
              <p:cNvSpPr>
                <a:spLocks/>
              </p:cNvSpPr>
              <p:nvPr/>
            </p:nvSpPr>
            <p:spPr bwMode="auto">
              <a:xfrm>
                <a:off x="7708900" y="3956050"/>
                <a:ext cx="3175" cy="3175"/>
              </a:xfrm>
              <a:custGeom>
                <a:avLst/>
                <a:gdLst>
                  <a:gd name="T0" fmla="*/ 2 w 2"/>
                  <a:gd name="T1" fmla="*/ 0 h 2"/>
                  <a:gd name="T2" fmla="*/ 2 w 2"/>
                  <a:gd name="T3" fmla="*/ 0 h 2"/>
                  <a:gd name="T4" fmla="*/ 2 w 2"/>
                  <a:gd name="T5" fmla="*/ 2 h 2"/>
                  <a:gd name="T6" fmla="*/ 0 w 2"/>
                  <a:gd name="T7" fmla="*/ 0 h 2"/>
                  <a:gd name="T8" fmla="*/ 2 w 2"/>
                  <a:gd name="T9" fmla="*/ 0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0"/>
                    </a:lnTo>
                    <a:lnTo>
                      <a:pt x="2" y="2"/>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69" name="Freeform 1806"/>
              <p:cNvSpPr>
                <a:spLocks/>
              </p:cNvSpPr>
              <p:nvPr/>
            </p:nvSpPr>
            <p:spPr bwMode="auto">
              <a:xfrm>
                <a:off x="7708900" y="3956050"/>
                <a:ext cx="3175" cy="3175"/>
              </a:xfrm>
              <a:custGeom>
                <a:avLst/>
                <a:gdLst>
                  <a:gd name="T0" fmla="*/ 2 w 2"/>
                  <a:gd name="T1" fmla="*/ 0 h 2"/>
                  <a:gd name="T2" fmla="*/ 2 w 2"/>
                  <a:gd name="T3" fmla="*/ 0 h 2"/>
                  <a:gd name="T4" fmla="*/ 2 w 2"/>
                  <a:gd name="T5" fmla="*/ 2 h 2"/>
                  <a:gd name="T6" fmla="*/ 0 w 2"/>
                  <a:gd name="T7" fmla="*/ 0 h 2"/>
                  <a:gd name="T8" fmla="*/ 2 w 2"/>
                  <a:gd name="T9" fmla="*/ 0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0"/>
                    </a:lnTo>
                    <a:lnTo>
                      <a:pt x="2" y="2"/>
                    </a:lnTo>
                    <a:lnTo>
                      <a:pt x="0" y="0"/>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0" name="Freeform 1807"/>
              <p:cNvSpPr>
                <a:spLocks/>
              </p:cNvSpPr>
              <p:nvPr/>
            </p:nvSpPr>
            <p:spPr bwMode="auto">
              <a:xfrm>
                <a:off x="7708900" y="3956050"/>
                <a:ext cx="3175" cy="3175"/>
              </a:xfrm>
              <a:custGeom>
                <a:avLst/>
                <a:gdLst>
                  <a:gd name="T0" fmla="*/ 2 w 2"/>
                  <a:gd name="T1" fmla="*/ 0 h 2"/>
                  <a:gd name="T2" fmla="*/ 2 w 2"/>
                  <a:gd name="T3" fmla="*/ 0 h 2"/>
                  <a:gd name="T4" fmla="*/ 2 w 2"/>
                  <a:gd name="T5" fmla="*/ 2 h 2"/>
                  <a:gd name="T6" fmla="*/ 0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2" y="0"/>
                    </a:lnTo>
                    <a:lnTo>
                      <a:pt x="2" y="2"/>
                    </a:lnTo>
                    <a:lnTo>
                      <a:pt x="0"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1" name="Freeform 1808"/>
              <p:cNvSpPr>
                <a:spLocks/>
              </p:cNvSpPr>
              <p:nvPr/>
            </p:nvSpPr>
            <p:spPr bwMode="auto">
              <a:xfrm>
                <a:off x="7708900" y="3956050"/>
                <a:ext cx="3175" cy="3175"/>
              </a:xfrm>
              <a:custGeom>
                <a:avLst/>
                <a:gdLst>
                  <a:gd name="T0" fmla="*/ 2 w 2"/>
                  <a:gd name="T1" fmla="*/ 0 h 2"/>
                  <a:gd name="T2" fmla="*/ 2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2" y="0"/>
                    </a:moveTo>
                    <a:lnTo>
                      <a:pt x="2" y="0"/>
                    </a:lnTo>
                    <a:lnTo>
                      <a:pt x="2" y="2"/>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2" name="Freeform 1809"/>
              <p:cNvSpPr>
                <a:spLocks/>
              </p:cNvSpPr>
              <p:nvPr/>
            </p:nvSpPr>
            <p:spPr bwMode="auto">
              <a:xfrm>
                <a:off x="7708900" y="3956050"/>
                <a:ext cx="3175" cy="3175"/>
              </a:xfrm>
              <a:custGeom>
                <a:avLst/>
                <a:gdLst>
                  <a:gd name="T0" fmla="*/ 2 w 2"/>
                  <a:gd name="T1" fmla="*/ 0 h 2"/>
                  <a:gd name="T2" fmla="*/ 2 w 2"/>
                  <a:gd name="T3" fmla="*/ 0 h 2"/>
                  <a:gd name="T4" fmla="*/ 2 w 2"/>
                  <a:gd name="T5" fmla="*/ 2 h 2"/>
                  <a:gd name="T6" fmla="*/ 0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2" y="0"/>
                    </a:lnTo>
                    <a:lnTo>
                      <a:pt x="2" y="2"/>
                    </a:lnTo>
                    <a:lnTo>
                      <a:pt x="0"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3" name="Freeform 1810"/>
              <p:cNvSpPr>
                <a:spLocks/>
              </p:cNvSpPr>
              <p:nvPr/>
            </p:nvSpPr>
            <p:spPr bwMode="auto">
              <a:xfrm>
                <a:off x="7708900" y="3956050"/>
                <a:ext cx="3175" cy="3175"/>
              </a:xfrm>
              <a:custGeom>
                <a:avLst/>
                <a:gdLst>
                  <a:gd name="T0" fmla="*/ 2 w 2"/>
                  <a:gd name="T1" fmla="*/ 0 h 2"/>
                  <a:gd name="T2" fmla="*/ 2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2" y="0"/>
                    </a:moveTo>
                    <a:lnTo>
                      <a:pt x="2" y="0"/>
                    </a:lnTo>
                    <a:lnTo>
                      <a:pt x="2" y="2"/>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4" name="Freeform 1811"/>
              <p:cNvSpPr>
                <a:spLocks/>
              </p:cNvSpPr>
              <p:nvPr/>
            </p:nvSpPr>
            <p:spPr bwMode="auto">
              <a:xfrm>
                <a:off x="7740650" y="4000500"/>
                <a:ext cx="6350" cy="12700"/>
              </a:xfrm>
              <a:custGeom>
                <a:avLst/>
                <a:gdLst>
                  <a:gd name="T0" fmla="*/ 0 w 4"/>
                  <a:gd name="T1" fmla="*/ 4 h 8"/>
                  <a:gd name="T2" fmla="*/ 0 w 4"/>
                  <a:gd name="T3" fmla="*/ 2 h 8"/>
                  <a:gd name="T4" fmla="*/ 0 w 4"/>
                  <a:gd name="T5" fmla="*/ 0 h 8"/>
                  <a:gd name="T6" fmla="*/ 2 w 4"/>
                  <a:gd name="T7" fmla="*/ 0 h 8"/>
                  <a:gd name="T8" fmla="*/ 4 w 4"/>
                  <a:gd name="T9" fmla="*/ 2 h 8"/>
                  <a:gd name="T10" fmla="*/ 2 w 4"/>
                  <a:gd name="T11" fmla="*/ 4 h 8"/>
                  <a:gd name="T12" fmla="*/ 2 w 4"/>
                  <a:gd name="T13" fmla="*/ 8 h 8"/>
                  <a:gd name="T14" fmla="*/ 0 w 4"/>
                  <a:gd name="T15" fmla="*/ 4 h 8"/>
                  <a:gd name="T16" fmla="*/ 0 w 4"/>
                  <a:gd name="T17" fmla="*/ 4 h 8"/>
                  <a:gd name="T18" fmla="*/ 0 w 4"/>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8">
                    <a:moveTo>
                      <a:pt x="0" y="4"/>
                    </a:moveTo>
                    <a:lnTo>
                      <a:pt x="0" y="2"/>
                    </a:lnTo>
                    <a:lnTo>
                      <a:pt x="0" y="0"/>
                    </a:lnTo>
                    <a:lnTo>
                      <a:pt x="2" y="0"/>
                    </a:lnTo>
                    <a:lnTo>
                      <a:pt x="4" y="2"/>
                    </a:lnTo>
                    <a:lnTo>
                      <a:pt x="2" y="4"/>
                    </a:lnTo>
                    <a:lnTo>
                      <a:pt x="2" y="8"/>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5" name="Freeform 1812"/>
              <p:cNvSpPr>
                <a:spLocks/>
              </p:cNvSpPr>
              <p:nvPr/>
            </p:nvSpPr>
            <p:spPr bwMode="auto">
              <a:xfrm>
                <a:off x="7740650" y="4000500"/>
                <a:ext cx="6350" cy="12700"/>
              </a:xfrm>
              <a:custGeom>
                <a:avLst/>
                <a:gdLst>
                  <a:gd name="T0" fmla="*/ 0 w 4"/>
                  <a:gd name="T1" fmla="*/ 4 h 8"/>
                  <a:gd name="T2" fmla="*/ 0 w 4"/>
                  <a:gd name="T3" fmla="*/ 2 h 8"/>
                  <a:gd name="T4" fmla="*/ 0 w 4"/>
                  <a:gd name="T5" fmla="*/ 0 h 8"/>
                  <a:gd name="T6" fmla="*/ 2 w 4"/>
                  <a:gd name="T7" fmla="*/ 0 h 8"/>
                  <a:gd name="T8" fmla="*/ 4 w 4"/>
                  <a:gd name="T9" fmla="*/ 2 h 8"/>
                  <a:gd name="T10" fmla="*/ 2 w 4"/>
                  <a:gd name="T11" fmla="*/ 4 h 8"/>
                  <a:gd name="T12" fmla="*/ 2 w 4"/>
                  <a:gd name="T13" fmla="*/ 8 h 8"/>
                  <a:gd name="T14" fmla="*/ 0 w 4"/>
                  <a:gd name="T15" fmla="*/ 4 h 8"/>
                  <a:gd name="T16" fmla="*/ 0 w 4"/>
                  <a:gd name="T17" fmla="*/ 4 h 8"/>
                  <a:gd name="T18" fmla="*/ 0 w 4"/>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8">
                    <a:moveTo>
                      <a:pt x="0" y="4"/>
                    </a:moveTo>
                    <a:lnTo>
                      <a:pt x="0" y="2"/>
                    </a:lnTo>
                    <a:lnTo>
                      <a:pt x="0" y="0"/>
                    </a:lnTo>
                    <a:lnTo>
                      <a:pt x="2" y="0"/>
                    </a:lnTo>
                    <a:lnTo>
                      <a:pt x="4" y="2"/>
                    </a:lnTo>
                    <a:lnTo>
                      <a:pt x="2" y="4"/>
                    </a:lnTo>
                    <a:lnTo>
                      <a:pt x="2" y="8"/>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6" name="Freeform 1813"/>
              <p:cNvSpPr>
                <a:spLocks/>
              </p:cNvSpPr>
              <p:nvPr/>
            </p:nvSpPr>
            <p:spPr bwMode="auto">
              <a:xfrm>
                <a:off x="7740650" y="4000500"/>
                <a:ext cx="6350" cy="12700"/>
              </a:xfrm>
              <a:custGeom>
                <a:avLst/>
                <a:gdLst>
                  <a:gd name="T0" fmla="*/ 0 w 4"/>
                  <a:gd name="T1" fmla="*/ 4 h 8"/>
                  <a:gd name="T2" fmla="*/ 0 w 4"/>
                  <a:gd name="T3" fmla="*/ 2 h 8"/>
                  <a:gd name="T4" fmla="*/ 0 w 4"/>
                  <a:gd name="T5" fmla="*/ 0 h 8"/>
                  <a:gd name="T6" fmla="*/ 2 w 4"/>
                  <a:gd name="T7" fmla="*/ 0 h 8"/>
                  <a:gd name="T8" fmla="*/ 4 w 4"/>
                  <a:gd name="T9" fmla="*/ 2 h 8"/>
                  <a:gd name="T10" fmla="*/ 2 w 4"/>
                  <a:gd name="T11" fmla="*/ 4 h 8"/>
                  <a:gd name="T12" fmla="*/ 2 w 4"/>
                  <a:gd name="T13" fmla="*/ 8 h 8"/>
                  <a:gd name="T14" fmla="*/ 0 w 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8">
                    <a:moveTo>
                      <a:pt x="0" y="4"/>
                    </a:moveTo>
                    <a:lnTo>
                      <a:pt x="0" y="2"/>
                    </a:lnTo>
                    <a:lnTo>
                      <a:pt x="0" y="0"/>
                    </a:lnTo>
                    <a:lnTo>
                      <a:pt x="2" y="0"/>
                    </a:lnTo>
                    <a:lnTo>
                      <a:pt x="4" y="2"/>
                    </a:lnTo>
                    <a:lnTo>
                      <a:pt x="2" y="4"/>
                    </a:lnTo>
                    <a:lnTo>
                      <a:pt x="2" y="8"/>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7" name="Freeform 1814"/>
              <p:cNvSpPr>
                <a:spLocks/>
              </p:cNvSpPr>
              <p:nvPr/>
            </p:nvSpPr>
            <p:spPr bwMode="auto">
              <a:xfrm>
                <a:off x="7740650" y="4000500"/>
                <a:ext cx="6350" cy="12700"/>
              </a:xfrm>
              <a:custGeom>
                <a:avLst/>
                <a:gdLst>
                  <a:gd name="T0" fmla="*/ 0 w 4"/>
                  <a:gd name="T1" fmla="*/ 4 h 8"/>
                  <a:gd name="T2" fmla="*/ 0 w 4"/>
                  <a:gd name="T3" fmla="*/ 2 h 8"/>
                  <a:gd name="T4" fmla="*/ 0 w 4"/>
                  <a:gd name="T5" fmla="*/ 0 h 8"/>
                  <a:gd name="T6" fmla="*/ 2 w 4"/>
                  <a:gd name="T7" fmla="*/ 0 h 8"/>
                  <a:gd name="T8" fmla="*/ 4 w 4"/>
                  <a:gd name="T9" fmla="*/ 2 h 8"/>
                  <a:gd name="T10" fmla="*/ 2 w 4"/>
                  <a:gd name="T11" fmla="*/ 4 h 8"/>
                  <a:gd name="T12" fmla="*/ 2 w 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4"/>
                    </a:moveTo>
                    <a:lnTo>
                      <a:pt x="0" y="2"/>
                    </a:lnTo>
                    <a:lnTo>
                      <a:pt x="0" y="0"/>
                    </a:lnTo>
                    <a:lnTo>
                      <a:pt x="2" y="0"/>
                    </a:lnTo>
                    <a:lnTo>
                      <a:pt x="4" y="2"/>
                    </a:lnTo>
                    <a:lnTo>
                      <a:pt x="2" y="4"/>
                    </a:lnTo>
                    <a:lnTo>
                      <a:pt x="2" y="8"/>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8" name="Freeform 1815"/>
              <p:cNvSpPr>
                <a:spLocks/>
              </p:cNvSpPr>
              <p:nvPr/>
            </p:nvSpPr>
            <p:spPr bwMode="auto">
              <a:xfrm>
                <a:off x="7740650" y="4000500"/>
                <a:ext cx="6350" cy="12700"/>
              </a:xfrm>
              <a:custGeom>
                <a:avLst/>
                <a:gdLst>
                  <a:gd name="T0" fmla="*/ 0 w 4"/>
                  <a:gd name="T1" fmla="*/ 4 h 8"/>
                  <a:gd name="T2" fmla="*/ 0 w 4"/>
                  <a:gd name="T3" fmla="*/ 2 h 8"/>
                  <a:gd name="T4" fmla="*/ 0 w 4"/>
                  <a:gd name="T5" fmla="*/ 0 h 8"/>
                  <a:gd name="T6" fmla="*/ 2 w 4"/>
                  <a:gd name="T7" fmla="*/ 0 h 8"/>
                  <a:gd name="T8" fmla="*/ 4 w 4"/>
                  <a:gd name="T9" fmla="*/ 2 h 8"/>
                  <a:gd name="T10" fmla="*/ 2 w 4"/>
                  <a:gd name="T11" fmla="*/ 4 h 8"/>
                  <a:gd name="T12" fmla="*/ 2 w 4"/>
                  <a:gd name="T13" fmla="*/ 8 h 8"/>
                  <a:gd name="T14" fmla="*/ 0 w 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8">
                    <a:moveTo>
                      <a:pt x="0" y="4"/>
                    </a:moveTo>
                    <a:lnTo>
                      <a:pt x="0" y="2"/>
                    </a:lnTo>
                    <a:lnTo>
                      <a:pt x="0" y="0"/>
                    </a:lnTo>
                    <a:lnTo>
                      <a:pt x="2" y="0"/>
                    </a:lnTo>
                    <a:lnTo>
                      <a:pt x="4" y="2"/>
                    </a:lnTo>
                    <a:lnTo>
                      <a:pt x="2" y="4"/>
                    </a:lnTo>
                    <a:lnTo>
                      <a:pt x="2" y="8"/>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79" name="Freeform 1816"/>
              <p:cNvSpPr>
                <a:spLocks/>
              </p:cNvSpPr>
              <p:nvPr/>
            </p:nvSpPr>
            <p:spPr bwMode="auto">
              <a:xfrm>
                <a:off x="7740650" y="4000500"/>
                <a:ext cx="6350" cy="12700"/>
              </a:xfrm>
              <a:custGeom>
                <a:avLst/>
                <a:gdLst>
                  <a:gd name="T0" fmla="*/ 0 w 4"/>
                  <a:gd name="T1" fmla="*/ 4 h 8"/>
                  <a:gd name="T2" fmla="*/ 0 w 4"/>
                  <a:gd name="T3" fmla="*/ 2 h 8"/>
                  <a:gd name="T4" fmla="*/ 0 w 4"/>
                  <a:gd name="T5" fmla="*/ 0 h 8"/>
                  <a:gd name="T6" fmla="*/ 2 w 4"/>
                  <a:gd name="T7" fmla="*/ 0 h 8"/>
                  <a:gd name="T8" fmla="*/ 4 w 4"/>
                  <a:gd name="T9" fmla="*/ 2 h 8"/>
                  <a:gd name="T10" fmla="*/ 2 w 4"/>
                  <a:gd name="T11" fmla="*/ 4 h 8"/>
                  <a:gd name="T12" fmla="*/ 2 w 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4"/>
                    </a:moveTo>
                    <a:lnTo>
                      <a:pt x="0" y="2"/>
                    </a:lnTo>
                    <a:lnTo>
                      <a:pt x="0" y="0"/>
                    </a:lnTo>
                    <a:lnTo>
                      <a:pt x="2" y="0"/>
                    </a:lnTo>
                    <a:lnTo>
                      <a:pt x="4" y="2"/>
                    </a:lnTo>
                    <a:lnTo>
                      <a:pt x="2" y="4"/>
                    </a:lnTo>
                    <a:lnTo>
                      <a:pt x="2" y="8"/>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0" name="Freeform 1817"/>
              <p:cNvSpPr>
                <a:spLocks/>
              </p:cNvSpPr>
              <p:nvPr/>
            </p:nvSpPr>
            <p:spPr bwMode="auto">
              <a:xfrm>
                <a:off x="7747000" y="4060825"/>
                <a:ext cx="3175" cy="12700"/>
              </a:xfrm>
              <a:custGeom>
                <a:avLst/>
                <a:gdLst>
                  <a:gd name="T0" fmla="*/ 0 w 2"/>
                  <a:gd name="T1" fmla="*/ 2 h 8"/>
                  <a:gd name="T2" fmla="*/ 0 w 2"/>
                  <a:gd name="T3" fmla="*/ 2 h 8"/>
                  <a:gd name="T4" fmla="*/ 0 w 2"/>
                  <a:gd name="T5" fmla="*/ 6 h 8"/>
                  <a:gd name="T6" fmla="*/ 0 w 2"/>
                  <a:gd name="T7" fmla="*/ 8 h 8"/>
                  <a:gd name="T8" fmla="*/ 2 w 2"/>
                  <a:gd name="T9" fmla="*/ 6 h 8"/>
                  <a:gd name="T10" fmla="*/ 2 w 2"/>
                  <a:gd name="T11" fmla="*/ 2 h 8"/>
                  <a:gd name="T12" fmla="*/ 2 w 2"/>
                  <a:gd name="T13" fmla="*/ 0 h 8"/>
                  <a:gd name="T14" fmla="*/ 0 w 2"/>
                  <a:gd name="T15" fmla="*/ 2 h 8"/>
                  <a:gd name="T16" fmla="*/ 0 w 2"/>
                  <a:gd name="T17" fmla="*/ 2 h 8"/>
                  <a:gd name="T18" fmla="*/ 0 w 2"/>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8">
                    <a:moveTo>
                      <a:pt x="0" y="2"/>
                    </a:moveTo>
                    <a:lnTo>
                      <a:pt x="0" y="2"/>
                    </a:lnTo>
                    <a:lnTo>
                      <a:pt x="0" y="6"/>
                    </a:lnTo>
                    <a:lnTo>
                      <a:pt x="0" y="8"/>
                    </a:lnTo>
                    <a:lnTo>
                      <a:pt x="2" y="6"/>
                    </a:lnTo>
                    <a:lnTo>
                      <a:pt x="2" y="2"/>
                    </a:lnTo>
                    <a:lnTo>
                      <a:pt x="2" y="0"/>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1" name="Freeform 1818"/>
              <p:cNvSpPr>
                <a:spLocks/>
              </p:cNvSpPr>
              <p:nvPr/>
            </p:nvSpPr>
            <p:spPr bwMode="auto">
              <a:xfrm>
                <a:off x="7747000" y="4060825"/>
                <a:ext cx="3175" cy="12700"/>
              </a:xfrm>
              <a:custGeom>
                <a:avLst/>
                <a:gdLst>
                  <a:gd name="T0" fmla="*/ 0 w 2"/>
                  <a:gd name="T1" fmla="*/ 2 h 8"/>
                  <a:gd name="T2" fmla="*/ 0 w 2"/>
                  <a:gd name="T3" fmla="*/ 2 h 8"/>
                  <a:gd name="T4" fmla="*/ 0 w 2"/>
                  <a:gd name="T5" fmla="*/ 6 h 8"/>
                  <a:gd name="T6" fmla="*/ 0 w 2"/>
                  <a:gd name="T7" fmla="*/ 8 h 8"/>
                  <a:gd name="T8" fmla="*/ 2 w 2"/>
                  <a:gd name="T9" fmla="*/ 6 h 8"/>
                  <a:gd name="T10" fmla="*/ 2 w 2"/>
                  <a:gd name="T11" fmla="*/ 2 h 8"/>
                  <a:gd name="T12" fmla="*/ 2 w 2"/>
                  <a:gd name="T13" fmla="*/ 0 h 8"/>
                  <a:gd name="T14" fmla="*/ 0 w 2"/>
                  <a:gd name="T15" fmla="*/ 2 h 8"/>
                  <a:gd name="T16" fmla="*/ 0 w 2"/>
                  <a:gd name="T17" fmla="*/ 2 h 8"/>
                  <a:gd name="T18" fmla="*/ 0 w 2"/>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8">
                    <a:moveTo>
                      <a:pt x="0" y="2"/>
                    </a:moveTo>
                    <a:lnTo>
                      <a:pt x="0" y="2"/>
                    </a:lnTo>
                    <a:lnTo>
                      <a:pt x="0" y="6"/>
                    </a:lnTo>
                    <a:lnTo>
                      <a:pt x="0" y="8"/>
                    </a:lnTo>
                    <a:lnTo>
                      <a:pt x="2" y="6"/>
                    </a:lnTo>
                    <a:lnTo>
                      <a:pt x="2" y="2"/>
                    </a:lnTo>
                    <a:lnTo>
                      <a:pt x="2" y="0"/>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2" name="Freeform 1819"/>
              <p:cNvSpPr>
                <a:spLocks/>
              </p:cNvSpPr>
              <p:nvPr/>
            </p:nvSpPr>
            <p:spPr bwMode="auto">
              <a:xfrm>
                <a:off x="7747000" y="4060825"/>
                <a:ext cx="3175" cy="12700"/>
              </a:xfrm>
              <a:custGeom>
                <a:avLst/>
                <a:gdLst>
                  <a:gd name="T0" fmla="*/ 0 w 2"/>
                  <a:gd name="T1" fmla="*/ 2 h 8"/>
                  <a:gd name="T2" fmla="*/ 0 w 2"/>
                  <a:gd name="T3" fmla="*/ 2 h 8"/>
                  <a:gd name="T4" fmla="*/ 0 w 2"/>
                  <a:gd name="T5" fmla="*/ 6 h 8"/>
                  <a:gd name="T6" fmla="*/ 0 w 2"/>
                  <a:gd name="T7" fmla="*/ 8 h 8"/>
                  <a:gd name="T8" fmla="*/ 2 w 2"/>
                  <a:gd name="T9" fmla="*/ 6 h 8"/>
                  <a:gd name="T10" fmla="*/ 2 w 2"/>
                  <a:gd name="T11" fmla="*/ 2 h 8"/>
                  <a:gd name="T12" fmla="*/ 2 w 2"/>
                  <a:gd name="T13" fmla="*/ 0 h 8"/>
                  <a:gd name="T14" fmla="*/ 0 w 2"/>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0" y="2"/>
                    </a:moveTo>
                    <a:lnTo>
                      <a:pt x="0" y="2"/>
                    </a:lnTo>
                    <a:lnTo>
                      <a:pt x="0" y="6"/>
                    </a:lnTo>
                    <a:lnTo>
                      <a:pt x="0" y="8"/>
                    </a:lnTo>
                    <a:lnTo>
                      <a:pt x="2" y="6"/>
                    </a:lnTo>
                    <a:lnTo>
                      <a:pt x="2" y="2"/>
                    </a:lnTo>
                    <a:lnTo>
                      <a:pt x="2"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3" name="Freeform 1820"/>
              <p:cNvSpPr>
                <a:spLocks/>
              </p:cNvSpPr>
              <p:nvPr/>
            </p:nvSpPr>
            <p:spPr bwMode="auto">
              <a:xfrm>
                <a:off x="7747000" y="4060825"/>
                <a:ext cx="3175" cy="12700"/>
              </a:xfrm>
              <a:custGeom>
                <a:avLst/>
                <a:gdLst>
                  <a:gd name="T0" fmla="*/ 0 w 2"/>
                  <a:gd name="T1" fmla="*/ 2 h 8"/>
                  <a:gd name="T2" fmla="*/ 0 w 2"/>
                  <a:gd name="T3" fmla="*/ 2 h 8"/>
                  <a:gd name="T4" fmla="*/ 0 w 2"/>
                  <a:gd name="T5" fmla="*/ 6 h 8"/>
                  <a:gd name="T6" fmla="*/ 0 w 2"/>
                  <a:gd name="T7" fmla="*/ 8 h 8"/>
                  <a:gd name="T8" fmla="*/ 2 w 2"/>
                  <a:gd name="T9" fmla="*/ 6 h 8"/>
                  <a:gd name="T10" fmla="*/ 2 w 2"/>
                  <a:gd name="T11" fmla="*/ 2 h 8"/>
                  <a:gd name="T12" fmla="*/ 2 w 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2"/>
                    </a:moveTo>
                    <a:lnTo>
                      <a:pt x="0" y="2"/>
                    </a:lnTo>
                    <a:lnTo>
                      <a:pt x="0" y="6"/>
                    </a:lnTo>
                    <a:lnTo>
                      <a:pt x="0" y="8"/>
                    </a:lnTo>
                    <a:lnTo>
                      <a:pt x="2" y="6"/>
                    </a:lnTo>
                    <a:lnTo>
                      <a:pt x="2" y="2"/>
                    </a:lnTo>
                    <a:lnTo>
                      <a:pt x="2"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4" name="Freeform 1821"/>
              <p:cNvSpPr>
                <a:spLocks/>
              </p:cNvSpPr>
              <p:nvPr/>
            </p:nvSpPr>
            <p:spPr bwMode="auto">
              <a:xfrm>
                <a:off x="7747000" y="4060825"/>
                <a:ext cx="3175" cy="12700"/>
              </a:xfrm>
              <a:custGeom>
                <a:avLst/>
                <a:gdLst>
                  <a:gd name="T0" fmla="*/ 0 w 2"/>
                  <a:gd name="T1" fmla="*/ 2 h 8"/>
                  <a:gd name="T2" fmla="*/ 0 w 2"/>
                  <a:gd name="T3" fmla="*/ 2 h 8"/>
                  <a:gd name="T4" fmla="*/ 0 w 2"/>
                  <a:gd name="T5" fmla="*/ 6 h 8"/>
                  <a:gd name="T6" fmla="*/ 0 w 2"/>
                  <a:gd name="T7" fmla="*/ 8 h 8"/>
                  <a:gd name="T8" fmla="*/ 2 w 2"/>
                  <a:gd name="T9" fmla="*/ 6 h 8"/>
                  <a:gd name="T10" fmla="*/ 2 w 2"/>
                  <a:gd name="T11" fmla="*/ 2 h 8"/>
                  <a:gd name="T12" fmla="*/ 2 w 2"/>
                  <a:gd name="T13" fmla="*/ 0 h 8"/>
                  <a:gd name="T14" fmla="*/ 0 w 2"/>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0" y="2"/>
                    </a:moveTo>
                    <a:lnTo>
                      <a:pt x="0" y="2"/>
                    </a:lnTo>
                    <a:lnTo>
                      <a:pt x="0" y="6"/>
                    </a:lnTo>
                    <a:lnTo>
                      <a:pt x="0" y="8"/>
                    </a:lnTo>
                    <a:lnTo>
                      <a:pt x="2" y="6"/>
                    </a:lnTo>
                    <a:lnTo>
                      <a:pt x="2" y="2"/>
                    </a:lnTo>
                    <a:lnTo>
                      <a:pt x="2"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5" name="Freeform 1822"/>
              <p:cNvSpPr>
                <a:spLocks/>
              </p:cNvSpPr>
              <p:nvPr/>
            </p:nvSpPr>
            <p:spPr bwMode="auto">
              <a:xfrm>
                <a:off x="7747000" y="4060825"/>
                <a:ext cx="3175" cy="12700"/>
              </a:xfrm>
              <a:custGeom>
                <a:avLst/>
                <a:gdLst>
                  <a:gd name="T0" fmla="*/ 0 w 2"/>
                  <a:gd name="T1" fmla="*/ 2 h 8"/>
                  <a:gd name="T2" fmla="*/ 0 w 2"/>
                  <a:gd name="T3" fmla="*/ 2 h 8"/>
                  <a:gd name="T4" fmla="*/ 0 w 2"/>
                  <a:gd name="T5" fmla="*/ 6 h 8"/>
                  <a:gd name="T6" fmla="*/ 0 w 2"/>
                  <a:gd name="T7" fmla="*/ 8 h 8"/>
                  <a:gd name="T8" fmla="*/ 2 w 2"/>
                  <a:gd name="T9" fmla="*/ 6 h 8"/>
                  <a:gd name="T10" fmla="*/ 2 w 2"/>
                  <a:gd name="T11" fmla="*/ 2 h 8"/>
                  <a:gd name="T12" fmla="*/ 2 w 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2"/>
                    </a:moveTo>
                    <a:lnTo>
                      <a:pt x="0" y="2"/>
                    </a:lnTo>
                    <a:lnTo>
                      <a:pt x="0" y="6"/>
                    </a:lnTo>
                    <a:lnTo>
                      <a:pt x="0" y="8"/>
                    </a:lnTo>
                    <a:lnTo>
                      <a:pt x="2" y="6"/>
                    </a:lnTo>
                    <a:lnTo>
                      <a:pt x="2" y="2"/>
                    </a:lnTo>
                    <a:lnTo>
                      <a:pt x="2"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6" name="Freeform 1823"/>
              <p:cNvSpPr>
                <a:spLocks/>
              </p:cNvSpPr>
              <p:nvPr/>
            </p:nvSpPr>
            <p:spPr bwMode="auto">
              <a:xfrm>
                <a:off x="7724775" y="3937000"/>
                <a:ext cx="3175" cy="6350"/>
              </a:xfrm>
              <a:custGeom>
                <a:avLst/>
                <a:gdLst>
                  <a:gd name="T0" fmla="*/ 2 w 2"/>
                  <a:gd name="T1" fmla="*/ 4 h 4"/>
                  <a:gd name="T2" fmla="*/ 2 w 2"/>
                  <a:gd name="T3" fmla="*/ 4 h 4"/>
                  <a:gd name="T4" fmla="*/ 0 w 2"/>
                  <a:gd name="T5" fmla="*/ 4 h 4"/>
                  <a:gd name="T6" fmla="*/ 0 w 2"/>
                  <a:gd name="T7" fmla="*/ 0 h 4"/>
                  <a:gd name="T8" fmla="*/ 2 w 2"/>
                  <a:gd name="T9" fmla="*/ 0 h 4"/>
                  <a:gd name="T10" fmla="*/ 2 w 2"/>
                  <a:gd name="T11" fmla="*/ 4 h 4"/>
                  <a:gd name="T12" fmla="*/ 2 w 2"/>
                  <a:gd name="T13" fmla="*/ 4 h 4"/>
                  <a:gd name="T14" fmla="*/ 2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2" y="4"/>
                    </a:moveTo>
                    <a:lnTo>
                      <a:pt x="2" y="4"/>
                    </a:lnTo>
                    <a:lnTo>
                      <a:pt x="0" y="4"/>
                    </a:lnTo>
                    <a:lnTo>
                      <a:pt x="0" y="0"/>
                    </a:lnTo>
                    <a:lnTo>
                      <a:pt x="2" y="0"/>
                    </a:lnTo>
                    <a:lnTo>
                      <a:pt x="2" y="4"/>
                    </a:lnTo>
                    <a:lnTo>
                      <a:pt x="2" y="4"/>
                    </a:lnTo>
                    <a:lnTo>
                      <a:pt x="2"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7" name="Freeform 1824"/>
              <p:cNvSpPr>
                <a:spLocks/>
              </p:cNvSpPr>
              <p:nvPr/>
            </p:nvSpPr>
            <p:spPr bwMode="auto">
              <a:xfrm>
                <a:off x="7699375" y="3921125"/>
                <a:ext cx="6350" cy="6350"/>
              </a:xfrm>
              <a:custGeom>
                <a:avLst/>
                <a:gdLst>
                  <a:gd name="T0" fmla="*/ 2 w 4"/>
                  <a:gd name="T1" fmla="*/ 0 h 4"/>
                  <a:gd name="T2" fmla="*/ 2 w 4"/>
                  <a:gd name="T3" fmla="*/ 0 h 4"/>
                  <a:gd name="T4" fmla="*/ 0 w 4"/>
                  <a:gd name="T5" fmla="*/ 4 h 4"/>
                  <a:gd name="T6" fmla="*/ 2 w 4"/>
                  <a:gd name="T7" fmla="*/ 4 h 4"/>
                  <a:gd name="T8" fmla="*/ 4 w 4"/>
                  <a:gd name="T9" fmla="*/ 4 h 4"/>
                  <a:gd name="T10" fmla="*/ 2 w 4"/>
                  <a:gd name="T11" fmla="*/ 0 h 4"/>
                  <a:gd name="T12" fmla="*/ 2 w 4"/>
                  <a:gd name="T13" fmla="*/ 0 h 4"/>
                  <a:gd name="T14" fmla="*/ 2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2" y="0"/>
                    </a:moveTo>
                    <a:lnTo>
                      <a:pt x="2" y="0"/>
                    </a:lnTo>
                    <a:lnTo>
                      <a:pt x="0" y="4"/>
                    </a:lnTo>
                    <a:lnTo>
                      <a:pt x="2" y="4"/>
                    </a:lnTo>
                    <a:lnTo>
                      <a:pt x="4" y="4"/>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8" name="Freeform 1825"/>
              <p:cNvSpPr>
                <a:spLocks/>
              </p:cNvSpPr>
              <p:nvPr/>
            </p:nvSpPr>
            <p:spPr bwMode="auto">
              <a:xfrm>
                <a:off x="7689850" y="3508375"/>
                <a:ext cx="9525" cy="6350"/>
              </a:xfrm>
              <a:custGeom>
                <a:avLst/>
                <a:gdLst>
                  <a:gd name="T0" fmla="*/ 0 w 6"/>
                  <a:gd name="T1" fmla="*/ 4 h 4"/>
                  <a:gd name="T2" fmla="*/ 0 w 6"/>
                  <a:gd name="T3" fmla="*/ 4 h 4"/>
                  <a:gd name="T4" fmla="*/ 2 w 6"/>
                  <a:gd name="T5" fmla="*/ 4 h 4"/>
                  <a:gd name="T6" fmla="*/ 4 w 6"/>
                  <a:gd name="T7" fmla="*/ 2 h 4"/>
                  <a:gd name="T8" fmla="*/ 6 w 6"/>
                  <a:gd name="T9" fmla="*/ 2 h 4"/>
                  <a:gd name="T10" fmla="*/ 4 w 6"/>
                  <a:gd name="T11" fmla="*/ 0 h 4"/>
                  <a:gd name="T12" fmla="*/ 2 w 6"/>
                  <a:gd name="T13" fmla="*/ 2 h 4"/>
                  <a:gd name="T14" fmla="*/ 0 w 6"/>
                  <a:gd name="T15" fmla="*/ 4 h 4"/>
                  <a:gd name="T16" fmla="*/ 0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lnTo>
                      <a:pt x="0" y="4"/>
                    </a:lnTo>
                    <a:lnTo>
                      <a:pt x="2" y="4"/>
                    </a:lnTo>
                    <a:lnTo>
                      <a:pt x="4" y="2"/>
                    </a:lnTo>
                    <a:lnTo>
                      <a:pt x="6" y="2"/>
                    </a:lnTo>
                    <a:lnTo>
                      <a:pt x="4" y="0"/>
                    </a:lnTo>
                    <a:lnTo>
                      <a:pt x="2" y="2"/>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89" name="Freeform 1826"/>
              <p:cNvSpPr>
                <a:spLocks/>
              </p:cNvSpPr>
              <p:nvPr/>
            </p:nvSpPr>
            <p:spPr bwMode="auto">
              <a:xfrm>
                <a:off x="7689850" y="3508375"/>
                <a:ext cx="9525" cy="6350"/>
              </a:xfrm>
              <a:custGeom>
                <a:avLst/>
                <a:gdLst>
                  <a:gd name="T0" fmla="*/ 0 w 6"/>
                  <a:gd name="T1" fmla="*/ 4 h 4"/>
                  <a:gd name="T2" fmla="*/ 0 w 6"/>
                  <a:gd name="T3" fmla="*/ 4 h 4"/>
                  <a:gd name="T4" fmla="*/ 2 w 6"/>
                  <a:gd name="T5" fmla="*/ 4 h 4"/>
                  <a:gd name="T6" fmla="*/ 4 w 6"/>
                  <a:gd name="T7" fmla="*/ 2 h 4"/>
                  <a:gd name="T8" fmla="*/ 6 w 6"/>
                  <a:gd name="T9" fmla="*/ 2 h 4"/>
                  <a:gd name="T10" fmla="*/ 4 w 6"/>
                  <a:gd name="T11" fmla="*/ 0 h 4"/>
                  <a:gd name="T12" fmla="*/ 2 w 6"/>
                  <a:gd name="T13" fmla="*/ 2 h 4"/>
                  <a:gd name="T14" fmla="*/ 0 w 6"/>
                  <a:gd name="T15" fmla="*/ 4 h 4"/>
                  <a:gd name="T16" fmla="*/ 0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lnTo>
                      <a:pt x="0" y="4"/>
                    </a:lnTo>
                    <a:lnTo>
                      <a:pt x="2" y="4"/>
                    </a:lnTo>
                    <a:lnTo>
                      <a:pt x="4" y="2"/>
                    </a:lnTo>
                    <a:lnTo>
                      <a:pt x="6" y="2"/>
                    </a:lnTo>
                    <a:lnTo>
                      <a:pt x="4" y="0"/>
                    </a:lnTo>
                    <a:lnTo>
                      <a:pt x="2" y="2"/>
                    </a:lnTo>
                    <a:lnTo>
                      <a:pt x="0" y="4"/>
                    </a:lnTo>
                    <a:lnTo>
                      <a:pt x="0" y="4"/>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0" name="Freeform 1827"/>
              <p:cNvSpPr>
                <a:spLocks/>
              </p:cNvSpPr>
              <p:nvPr/>
            </p:nvSpPr>
            <p:spPr bwMode="auto">
              <a:xfrm>
                <a:off x="7689850" y="3508375"/>
                <a:ext cx="9525" cy="6350"/>
              </a:xfrm>
              <a:custGeom>
                <a:avLst/>
                <a:gdLst>
                  <a:gd name="T0" fmla="*/ 0 w 6"/>
                  <a:gd name="T1" fmla="*/ 4 h 4"/>
                  <a:gd name="T2" fmla="*/ 0 w 6"/>
                  <a:gd name="T3" fmla="*/ 4 h 4"/>
                  <a:gd name="T4" fmla="*/ 2 w 6"/>
                  <a:gd name="T5" fmla="*/ 4 h 4"/>
                  <a:gd name="T6" fmla="*/ 4 w 6"/>
                  <a:gd name="T7" fmla="*/ 2 h 4"/>
                  <a:gd name="T8" fmla="*/ 6 w 6"/>
                  <a:gd name="T9" fmla="*/ 2 h 4"/>
                  <a:gd name="T10" fmla="*/ 4 w 6"/>
                  <a:gd name="T11" fmla="*/ 0 h 4"/>
                  <a:gd name="T12" fmla="*/ 2 w 6"/>
                  <a:gd name="T13" fmla="*/ 2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2" y="4"/>
                    </a:lnTo>
                    <a:lnTo>
                      <a:pt x="4" y="2"/>
                    </a:lnTo>
                    <a:lnTo>
                      <a:pt x="6" y="2"/>
                    </a:lnTo>
                    <a:lnTo>
                      <a:pt x="4" y="0"/>
                    </a:lnTo>
                    <a:lnTo>
                      <a:pt x="2" y="2"/>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1" name="Freeform 1828"/>
              <p:cNvSpPr>
                <a:spLocks/>
              </p:cNvSpPr>
              <p:nvPr/>
            </p:nvSpPr>
            <p:spPr bwMode="auto">
              <a:xfrm>
                <a:off x="7689850" y="3508375"/>
                <a:ext cx="9525" cy="6350"/>
              </a:xfrm>
              <a:custGeom>
                <a:avLst/>
                <a:gdLst>
                  <a:gd name="T0" fmla="*/ 0 w 6"/>
                  <a:gd name="T1" fmla="*/ 4 h 4"/>
                  <a:gd name="T2" fmla="*/ 0 w 6"/>
                  <a:gd name="T3" fmla="*/ 4 h 4"/>
                  <a:gd name="T4" fmla="*/ 2 w 6"/>
                  <a:gd name="T5" fmla="*/ 4 h 4"/>
                  <a:gd name="T6" fmla="*/ 4 w 6"/>
                  <a:gd name="T7" fmla="*/ 2 h 4"/>
                  <a:gd name="T8" fmla="*/ 6 w 6"/>
                  <a:gd name="T9" fmla="*/ 2 h 4"/>
                  <a:gd name="T10" fmla="*/ 4 w 6"/>
                  <a:gd name="T11" fmla="*/ 0 h 4"/>
                  <a:gd name="T12" fmla="*/ 2 w 6"/>
                  <a:gd name="T13" fmla="*/ 2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2" y="4"/>
                    </a:lnTo>
                    <a:lnTo>
                      <a:pt x="4" y="2"/>
                    </a:lnTo>
                    <a:lnTo>
                      <a:pt x="6" y="2"/>
                    </a:lnTo>
                    <a:lnTo>
                      <a:pt x="4" y="0"/>
                    </a:lnTo>
                    <a:lnTo>
                      <a:pt x="2" y="2"/>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2" name="Freeform 1829"/>
              <p:cNvSpPr>
                <a:spLocks/>
              </p:cNvSpPr>
              <p:nvPr/>
            </p:nvSpPr>
            <p:spPr bwMode="auto">
              <a:xfrm>
                <a:off x="7689850" y="3508375"/>
                <a:ext cx="9525" cy="6350"/>
              </a:xfrm>
              <a:custGeom>
                <a:avLst/>
                <a:gdLst>
                  <a:gd name="T0" fmla="*/ 0 w 6"/>
                  <a:gd name="T1" fmla="*/ 4 h 4"/>
                  <a:gd name="T2" fmla="*/ 0 w 6"/>
                  <a:gd name="T3" fmla="*/ 4 h 4"/>
                  <a:gd name="T4" fmla="*/ 2 w 6"/>
                  <a:gd name="T5" fmla="*/ 4 h 4"/>
                  <a:gd name="T6" fmla="*/ 4 w 6"/>
                  <a:gd name="T7" fmla="*/ 2 h 4"/>
                  <a:gd name="T8" fmla="*/ 6 w 6"/>
                  <a:gd name="T9" fmla="*/ 2 h 4"/>
                  <a:gd name="T10" fmla="*/ 4 w 6"/>
                  <a:gd name="T11" fmla="*/ 0 h 4"/>
                  <a:gd name="T12" fmla="*/ 2 w 6"/>
                  <a:gd name="T13" fmla="*/ 2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2" y="4"/>
                    </a:lnTo>
                    <a:lnTo>
                      <a:pt x="4" y="2"/>
                    </a:lnTo>
                    <a:lnTo>
                      <a:pt x="6" y="2"/>
                    </a:lnTo>
                    <a:lnTo>
                      <a:pt x="4" y="0"/>
                    </a:lnTo>
                    <a:lnTo>
                      <a:pt x="2" y="2"/>
                    </a:lnTo>
                    <a:lnTo>
                      <a:pt x="0"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3" name="Freeform 1830"/>
              <p:cNvSpPr>
                <a:spLocks/>
              </p:cNvSpPr>
              <p:nvPr/>
            </p:nvSpPr>
            <p:spPr bwMode="auto">
              <a:xfrm>
                <a:off x="7689850" y="3508375"/>
                <a:ext cx="9525" cy="6350"/>
              </a:xfrm>
              <a:custGeom>
                <a:avLst/>
                <a:gdLst>
                  <a:gd name="T0" fmla="*/ 0 w 6"/>
                  <a:gd name="T1" fmla="*/ 4 h 4"/>
                  <a:gd name="T2" fmla="*/ 0 w 6"/>
                  <a:gd name="T3" fmla="*/ 4 h 4"/>
                  <a:gd name="T4" fmla="*/ 2 w 6"/>
                  <a:gd name="T5" fmla="*/ 4 h 4"/>
                  <a:gd name="T6" fmla="*/ 4 w 6"/>
                  <a:gd name="T7" fmla="*/ 2 h 4"/>
                  <a:gd name="T8" fmla="*/ 6 w 6"/>
                  <a:gd name="T9" fmla="*/ 2 h 4"/>
                  <a:gd name="T10" fmla="*/ 4 w 6"/>
                  <a:gd name="T11" fmla="*/ 0 h 4"/>
                  <a:gd name="T12" fmla="*/ 2 w 6"/>
                  <a:gd name="T13" fmla="*/ 2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2" y="4"/>
                    </a:lnTo>
                    <a:lnTo>
                      <a:pt x="4" y="2"/>
                    </a:lnTo>
                    <a:lnTo>
                      <a:pt x="6" y="2"/>
                    </a:lnTo>
                    <a:lnTo>
                      <a:pt x="4" y="0"/>
                    </a:lnTo>
                    <a:lnTo>
                      <a:pt x="2" y="2"/>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4" name="Freeform 1831"/>
              <p:cNvSpPr>
                <a:spLocks/>
              </p:cNvSpPr>
              <p:nvPr/>
            </p:nvSpPr>
            <p:spPr bwMode="auto">
              <a:xfrm>
                <a:off x="7483475" y="3810000"/>
                <a:ext cx="22225" cy="9525"/>
              </a:xfrm>
              <a:custGeom>
                <a:avLst/>
                <a:gdLst>
                  <a:gd name="T0" fmla="*/ 0 w 14"/>
                  <a:gd name="T1" fmla="*/ 2 h 6"/>
                  <a:gd name="T2" fmla="*/ 0 w 14"/>
                  <a:gd name="T3" fmla="*/ 0 h 6"/>
                  <a:gd name="T4" fmla="*/ 4 w 14"/>
                  <a:gd name="T5" fmla="*/ 2 h 6"/>
                  <a:gd name="T6" fmla="*/ 6 w 14"/>
                  <a:gd name="T7" fmla="*/ 0 h 6"/>
                  <a:gd name="T8" fmla="*/ 8 w 14"/>
                  <a:gd name="T9" fmla="*/ 2 h 6"/>
                  <a:gd name="T10" fmla="*/ 12 w 14"/>
                  <a:gd name="T11" fmla="*/ 2 h 6"/>
                  <a:gd name="T12" fmla="*/ 14 w 14"/>
                  <a:gd name="T13" fmla="*/ 2 h 6"/>
                  <a:gd name="T14" fmla="*/ 14 w 14"/>
                  <a:gd name="T15" fmla="*/ 4 h 6"/>
                  <a:gd name="T16" fmla="*/ 14 w 14"/>
                  <a:gd name="T17" fmla="*/ 6 h 6"/>
                  <a:gd name="T18" fmla="*/ 12 w 14"/>
                  <a:gd name="T19" fmla="*/ 4 h 6"/>
                  <a:gd name="T20" fmla="*/ 12 w 14"/>
                  <a:gd name="T21" fmla="*/ 2 h 6"/>
                  <a:gd name="T22" fmla="*/ 6 w 14"/>
                  <a:gd name="T23" fmla="*/ 2 h 6"/>
                  <a:gd name="T24" fmla="*/ 4 w 14"/>
                  <a:gd name="T25" fmla="*/ 2 h 6"/>
                  <a:gd name="T26" fmla="*/ 0 w 14"/>
                  <a:gd name="T27" fmla="*/ 2 h 6"/>
                  <a:gd name="T28" fmla="*/ 0 w 14"/>
                  <a:gd name="T29" fmla="*/ 2 h 6"/>
                  <a:gd name="T30" fmla="*/ 0 w 14"/>
                  <a:gd name="T3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6">
                    <a:moveTo>
                      <a:pt x="0" y="2"/>
                    </a:moveTo>
                    <a:lnTo>
                      <a:pt x="0" y="0"/>
                    </a:lnTo>
                    <a:lnTo>
                      <a:pt x="4" y="2"/>
                    </a:lnTo>
                    <a:lnTo>
                      <a:pt x="6" y="0"/>
                    </a:lnTo>
                    <a:lnTo>
                      <a:pt x="8" y="2"/>
                    </a:lnTo>
                    <a:lnTo>
                      <a:pt x="12" y="2"/>
                    </a:lnTo>
                    <a:lnTo>
                      <a:pt x="14" y="2"/>
                    </a:lnTo>
                    <a:lnTo>
                      <a:pt x="14" y="4"/>
                    </a:lnTo>
                    <a:lnTo>
                      <a:pt x="14" y="6"/>
                    </a:lnTo>
                    <a:lnTo>
                      <a:pt x="12" y="4"/>
                    </a:lnTo>
                    <a:lnTo>
                      <a:pt x="12" y="2"/>
                    </a:lnTo>
                    <a:lnTo>
                      <a:pt x="6" y="2"/>
                    </a:lnTo>
                    <a:lnTo>
                      <a:pt x="4" y="2"/>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5" name="Freeform 1832"/>
              <p:cNvSpPr>
                <a:spLocks/>
              </p:cNvSpPr>
              <p:nvPr/>
            </p:nvSpPr>
            <p:spPr bwMode="auto">
              <a:xfrm>
                <a:off x="7569200" y="4114800"/>
                <a:ext cx="6350" cy="6350"/>
              </a:xfrm>
              <a:custGeom>
                <a:avLst/>
                <a:gdLst>
                  <a:gd name="T0" fmla="*/ 2 w 4"/>
                  <a:gd name="T1" fmla="*/ 0 h 4"/>
                  <a:gd name="T2" fmla="*/ 2 w 4"/>
                  <a:gd name="T3" fmla="*/ 2 h 4"/>
                  <a:gd name="T4" fmla="*/ 4 w 4"/>
                  <a:gd name="T5" fmla="*/ 0 h 4"/>
                  <a:gd name="T6" fmla="*/ 4 w 4"/>
                  <a:gd name="T7" fmla="*/ 2 h 4"/>
                  <a:gd name="T8" fmla="*/ 4 w 4"/>
                  <a:gd name="T9" fmla="*/ 4 h 4"/>
                  <a:gd name="T10" fmla="*/ 2 w 4"/>
                  <a:gd name="T11" fmla="*/ 4 h 4"/>
                  <a:gd name="T12" fmla="*/ 2 w 4"/>
                  <a:gd name="T13" fmla="*/ 2 h 4"/>
                  <a:gd name="T14" fmla="*/ 0 w 4"/>
                  <a:gd name="T15" fmla="*/ 2 h 4"/>
                  <a:gd name="T16" fmla="*/ 2 w 4"/>
                  <a:gd name="T17" fmla="*/ 0 h 4"/>
                  <a:gd name="T18" fmla="*/ 2 w 4"/>
                  <a:gd name="T19" fmla="*/ 0 h 4"/>
                  <a:gd name="T20" fmla="*/ 2 w 4"/>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2" y="0"/>
                    </a:moveTo>
                    <a:lnTo>
                      <a:pt x="2" y="2"/>
                    </a:lnTo>
                    <a:lnTo>
                      <a:pt x="4" y="0"/>
                    </a:lnTo>
                    <a:lnTo>
                      <a:pt x="4" y="2"/>
                    </a:lnTo>
                    <a:lnTo>
                      <a:pt x="4" y="4"/>
                    </a:lnTo>
                    <a:lnTo>
                      <a:pt x="2" y="4"/>
                    </a:lnTo>
                    <a:lnTo>
                      <a:pt x="2" y="2"/>
                    </a:lnTo>
                    <a:lnTo>
                      <a:pt x="0" y="2"/>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6" name="Freeform 1833"/>
              <p:cNvSpPr>
                <a:spLocks/>
              </p:cNvSpPr>
              <p:nvPr/>
            </p:nvSpPr>
            <p:spPr bwMode="auto">
              <a:xfrm>
                <a:off x="7569200" y="4114800"/>
                <a:ext cx="6350" cy="6350"/>
              </a:xfrm>
              <a:custGeom>
                <a:avLst/>
                <a:gdLst>
                  <a:gd name="T0" fmla="*/ 2 w 4"/>
                  <a:gd name="T1" fmla="*/ 0 h 4"/>
                  <a:gd name="T2" fmla="*/ 2 w 4"/>
                  <a:gd name="T3" fmla="*/ 2 h 4"/>
                  <a:gd name="T4" fmla="*/ 4 w 4"/>
                  <a:gd name="T5" fmla="*/ 0 h 4"/>
                  <a:gd name="T6" fmla="*/ 4 w 4"/>
                  <a:gd name="T7" fmla="*/ 2 h 4"/>
                  <a:gd name="T8" fmla="*/ 4 w 4"/>
                  <a:gd name="T9" fmla="*/ 4 h 4"/>
                  <a:gd name="T10" fmla="*/ 2 w 4"/>
                  <a:gd name="T11" fmla="*/ 4 h 4"/>
                  <a:gd name="T12" fmla="*/ 2 w 4"/>
                  <a:gd name="T13" fmla="*/ 2 h 4"/>
                  <a:gd name="T14" fmla="*/ 0 w 4"/>
                  <a:gd name="T15" fmla="*/ 2 h 4"/>
                  <a:gd name="T16" fmla="*/ 2 w 4"/>
                  <a:gd name="T17" fmla="*/ 0 h 4"/>
                  <a:gd name="T18" fmla="*/ 2 w 4"/>
                  <a:gd name="T19" fmla="*/ 0 h 4"/>
                  <a:gd name="T20" fmla="*/ 2 w 4"/>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2" y="0"/>
                    </a:moveTo>
                    <a:lnTo>
                      <a:pt x="2" y="2"/>
                    </a:lnTo>
                    <a:lnTo>
                      <a:pt x="4" y="0"/>
                    </a:lnTo>
                    <a:lnTo>
                      <a:pt x="4" y="2"/>
                    </a:lnTo>
                    <a:lnTo>
                      <a:pt x="4" y="4"/>
                    </a:lnTo>
                    <a:lnTo>
                      <a:pt x="2" y="4"/>
                    </a:lnTo>
                    <a:lnTo>
                      <a:pt x="2" y="2"/>
                    </a:lnTo>
                    <a:lnTo>
                      <a:pt x="0" y="2"/>
                    </a:lnTo>
                    <a:lnTo>
                      <a:pt x="2" y="0"/>
                    </a:lnTo>
                    <a:lnTo>
                      <a:pt x="2" y="0"/>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7" name="Freeform 1834"/>
              <p:cNvSpPr>
                <a:spLocks/>
              </p:cNvSpPr>
              <p:nvPr/>
            </p:nvSpPr>
            <p:spPr bwMode="auto">
              <a:xfrm>
                <a:off x="7569200" y="4114800"/>
                <a:ext cx="6350" cy="6350"/>
              </a:xfrm>
              <a:custGeom>
                <a:avLst/>
                <a:gdLst>
                  <a:gd name="T0" fmla="*/ 2 w 4"/>
                  <a:gd name="T1" fmla="*/ 0 h 4"/>
                  <a:gd name="T2" fmla="*/ 2 w 4"/>
                  <a:gd name="T3" fmla="*/ 2 h 4"/>
                  <a:gd name="T4" fmla="*/ 4 w 4"/>
                  <a:gd name="T5" fmla="*/ 0 h 4"/>
                  <a:gd name="T6" fmla="*/ 4 w 4"/>
                  <a:gd name="T7" fmla="*/ 2 h 4"/>
                  <a:gd name="T8" fmla="*/ 4 w 4"/>
                  <a:gd name="T9" fmla="*/ 4 h 4"/>
                  <a:gd name="T10" fmla="*/ 2 w 4"/>
                  <a:gd name="T11" fmla="*/ 4 h 4"/>
                  <a:gd name="T12" fmla="*/ 2 w 4"/>
                  <a:gd name="T13" fmla="*/ 2 h 4"/>
                  <a:gd name="T14" fmla="*/ 0 w 4"/>
                  <a:gd name="T15" fmla="*/ 2 h 4"/>
                  <a:gd name="T16" fmla="*/ 2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2" y="0"/>
                    </a:moveTo>
                    <a:lnTo>
                      <a:pt x="2" y="2"/>
                    </a:lnTo>
                    <a:lnTo>
                      <a:pt x="4" y="0"/>
                    </a:lnTo>
                    <a:lnTo>
                      <a:pt x="4" y="2"/>
                    </a:lnTo>
                    <a:lnTo>
                      <a:pt x="4" y="4"/>
                    </a:lnTo>
                    <a:lnTo>
                      <a:pt x="2" y="4"/>
                    </a:lnTo>
                    <a:lnTo>
                      <a:pt x="2" y="2"/>
                    </a:lnTo>
                    <a:lnTo>
                      <a:pt x="0" y="2"/>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8" name="Freeform 1835"/>
              <p:cNvSpPr>
                <a:spLocks/>
              </p:cNvSpPr>
              <p:nvPr/>
            </p:nvSpPr>
            <p:spPr bwMode="auto">
              <a:xfrm>
                <a:off x="7569200" y="4114800"/>
                <a:ext cx="6350" cy="6350"/>
              </a:xfrm>
              <a:custGeom>
                <a:avLst/>
                <a:gdLst>
                  <a:gd name="T0" fmla="*/ 2 w 4"/>
                  <a:gd name="T1" fmla="*/ 0 h 4"/>
                  <a:gd name="T2" fmla="*/ 2 w 4"/>
                  <a:gd name="T3" fmla="*/ 2 h 4"/>
                  <a:gd name="T4" fmla="*/ 4 w 4"/>
                  <a:gd name="T5" fmla="*/ 0 h 4"/>
                  <a:gd name="T6" fmla="*/ 4 w 4"/>
                  <a:gd name="T7" fmla="*/ 2 h 4"/>
                  <a:gd name="T8" fmla="*/ 4 w 4"/>
                  <a:gd name="T9" fmla="*/ 4 h 4"/>
                  <a:gd name="T10" fmla="*/ 2 w 4"/>
                  <a:gd name="T11" fmla="*/ 4 h 4"/>
                  <a:gd name="T12" fmla="*/ 2 w 4"/>
                  <a:gd name="T13" fmla="*/ 2 h 4"/>
                  <a:gd name="T14" fmla="*/ 0 w 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2" y="0"/>
                    </a:moveTo>
                    <a:lnTo>
                      <a:pt x="2" y="2"/>
                    </a:lnTo>
                    <a:lnTo>
                      <a:pt x="4" y="0"/>
                    </a:lnTo>
                    <a:lnTo>
                      <a:pt x="4" y="2"/>
                    </a:lnTo>
                    <a:lnTo>
                      <a:pt x="4" y="4"/>
                    </a:lnTo>
                    <a:lnTo>
                      <a:pt x="2" y="4"/>
                    </a:lnTo>
                    <a:lnTo>
                      <a:pt x="2" y="2"/>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599" name="Freeform 1836"/>
              <p:cNvSpPr>
                <a:spLocks/>
              </p:cNvSpPr>
              <p:nvPr/>
            </p:nvSpPr>
            <p:spPr bwMode="auto">
              <a:xfrm>
                <a:off x="7569200" y="4114800"/>
                <a:ext cx="6350" cy="6350"/>
              </a:xfrm>
              <a:custGeom>
                <a:avLst/>
                <a:gdLst>
                  <a:gd name="T0" fmla="*/ 2 w 4"/>
                  <a:gd name="T1" fmla="*/ 0 h 4"/>
                  <a:gd name="T2" fmla="*/ 2 w 4"/>
                  <a:gd name="T3" fmla="*/ 2 h 4"/>
                  <a:gd name="T4" fmla="*/ 4 w 4"/>
                  <a:gd name="T5" fmla="*/ 0 h 4"/>
                  <a:gd name="T6" fmla="*/ 4 w 4"/>
                  <a:gd name="T7" fmla="*/ 2 h 4"/>
                  <a:gd name="T8" fmla="*/ 4 w 4"/>
                  <a:gd name="T9" fmla="*/ 4 h 4"/>
                  <a:gd name="T10" fmla="*/ 2 w 4"/>
                  <a:gd name="T11" fmla="*/ 4 h 4"/>
                  <a:gd name="T12" fmla="*/ 2 w 4"/>
                  <a:gd name="T13" fmla="*/ 2 h 4"/>
                  <a:gd name="T14" fmla="*/ 0 w 4"/>
                  <a:gd name="T15" fmla="*/ 2 h 4"/>
                  <a:gd name="T16" fmla="*/ 2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2" y="0"/>
                    </a:moveTo>
                    <a:lnTo>
                      <a:pt x="2" y="2"/>
                    </a:lnTo>
                    <a:lnTo>
                      <a:pt x="4" y="0"/>
                    </a:lnTo>
                    <a:lnTo>
                      <a:pt x="4" y="2"/>
                    </a:lnTo>
                    <a:lnTo>
                      <a:pt x="4" y="4"/>
                    </a:lnTo>
                    <a:lnTo>
                      <a:pt x="2" y="4"/>
                    </a:lnTo>
                    <a:lnTo>
                      <a:pt x="2" y="2"/>
                    </a:lnTo>
                    <a:lnTo>
                      <a:pt x="0" y="2"/>
                    </a:lnTo>
                    <a:lnTo>
                      <a:pt x="2"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0" name="Freeform 1837"/>
              <p:cNvSpPr>
                <a:spLocks/>
              </p:cNvSpPr>
              <p:nvPr/>
            </p:nvSpPr>
            <p:spPr bwMode="auto">
              <a:xfrm>
                <a:off x="7569200" y="4114800"/>
                <a:ext cx="6350" cy="6350"/>
              </a:xfrm>
              <a:custGeom>
                <a:avLst/>
                <a:gdLst>
                  <a:gd name="T0" fmla="*/ 2 w 4"/>
                  <a:gd name="T1" fmla="*/ 0 h 4"/>
                  <a:gd name="T2" fmla="*/ 2 w 4"/>
                  <a:gd name="T3" fmla="*/ 2 h 4"/>
                  <a:gd name="T4" fmla="*/ 4 w 4"/>
                  <a:gd name="T5" fmla="*/ 0 h 4"/>
                  <a:gd name="T6" fmla="*/ 4 w 4"/>
                  <a:gd name="T7" fmla="*/ 2 h 4"/>
                  <a:gd name="T8" fmla="*/ 4 w 4"/>
                  <a:gd name="T9" fmla="*/ 4 h 4"/>
                  <a:gd name="T10" fmla="*/ 2 w 4"/>
                  <a:gd name="T11" fmla="*/ 4 h 4"/>
                  <a:gd name="T12" fmla="*/ 2 w 4"/>
                  <a:gd name="T13" fmla="*/ 2 h 4"/>
                  <a:gd name="T14" fmla="*/ 0 w 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2" y="0"/>
                    </a:moveTo>
                    <a:lnTo>
                      <a:pt x="2" y="2"/>
                    </a:lnTo>
                    <a:lnTo>
                      <a:pt x="4" y="0"/>
                    </a:lnTo>
                    <a:lnTo>
                      <a:pt x="4" y="2"/>
                    </a:lnTo>
                    <a:lnTo>
                      <a:pt x="4" y="4"/>
                    </a:lnTo>
                    <a:lnTo>
                      <a:pt x="2" y="4"/>
                    </a:lnTo>
                    <a:lnTo>
                      <a:pt x="2" y="2"/>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1" name="Freeform 1838"/>
              <p:cNvSpPr>
                <a:spLocks/>
              </p:cNvSpPr>
              <p:nvPr/>
            </p:nvSpPr>
            <p:spPr bwMode="auto">
              <a:xfrm>
                <a:off x="7756525" y="4133850"/>
                <a:ext cx="6350" cy="3175"/>
              </a:xfrm>
              <a:custGeom>
                <a:avLst/>
                <a:gdLst>
                  <a:gd name="T0" fmla="*/ 0 w 4"/>
                  <a:gd name="T1" fmla="*/ 2 h 2"/>
                  <a:gd name="T2" fmla="*/ 0 w 4"/>
                  <a:gd name="T3" fmla="*/ 0 h 2"/>
                  <a:gd name="T4" fmla="*/ 4 w 4"/>
                  <a:gd name="T5" fmla="*/ 0 h 2"/>
                  <a:gd name="T6" fmla="*/ 0 w 4"/>
                  <a:gd name="T7" fmla="*/ 0 h 2"/>
                  <a:gd name="T8" fmla="*/ 0 w 4"/>
                  <a:gd name="T9" fmla="*/ 2 h 2"/>
                  <a:gd name="T10" fmla="*/ 0 w 4"/>
                  <a:gd name="T11" fmla="*/ 2 h 2"/>
                  <a:gd name="T12" fmla="*/ 0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2"/>
                    </a:moveTo>
                    <a:lnTo>
                      <a:pt x="0" y="0"/>
                    </a:lnTo>
                    <a:lnTo>
                      <a:pt x="4" y="0"/>
                    </a:lnTo>
                    <a:lnTo>
                      <a:pt x="0" y="0"/>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2" name="Freeform 1839"/>
              <p:cNvSpPr>
                <a:spLocks/>
              </p:cNvSpPr>
              <p:nvPr/>
            </p:nvSpPr>
            <p:spPr bwMode="auto">
              <a:xfrm>
                <a:off x="7756525" y="4133850"/>
                <a:ext cx="6350" cy="3175"/>
              </a:xfrm>
              <a:custGeom>
                <a:avLst/>
                <a:gdLst>
                  <a:gd name="T0" fmla="*/ 0 w 4"/>
                  <a:gd name="T1" fmla="*/ 2 h 2"/>
                  <a:gd name="T2" fmla="*/ 0 w 4"/>
                  <a:gd name="T3" fmla="*/ 0 h 2"/>
                  <a:gd name="T4" fmla="*/ 4 w 4"/>
                  <a:gd name="T5" fmla="*/ 0 h 2"/>
                  <a:gd name="T6" fmla="*/ 0 w 4"/>
                  <a:gd name="T7" fmla="*/ 0 h 2"/>
                  <a:gd name="T8" fmla="*/ 0 w 4"/>
                  <a:gd name="T9" fmla="*/ 2 h 2"/>
                  <a:gd name="T10" fmla="*/ 0 w 4"/>
                  <a:gd name="T11" fmla="*/ 2 h 2"/>
                  <a:gd name="T12" fmla="*/ 0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2"/>
                    </a:moveTo>
                    <a:lnTo>
                      <a:pt x="0" y="0"/>
                    </a:lnTo>
                    <a:lnTo>
                      <a:pt x="4" y="0"/>
                    </a:lnTo>
                    <a:lnTo>
                      <a:pt x="0" y="0"/>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3" name="Freeform 1840"/>
              <p:cNvSpPr>
                <a:spLocks/>
              </p:cNvSpPr>
              <p:nvPr/>
            </p:nvSpPr>
            <p:spPr bwMode="auto">
              <a:xfrm>
                <a:off x="7756525" y="4133850"/>
                <a:ext cx="6350" cy="3175"/>
              </a:xfrm>
              <a:custGeom>
                <a:avLst/>
                <a:gdLst>
                  <a:gd name="T0" fmla="*/ 0 w 4"/>
                  <a:gd name="T1" fmla="*/ 2 h 2"/>
                  <a:gd name="T2" fmla="*/ 0 w 4"/>
                  <a:gd name="T3" fmla="*/ 0 h 2"/>
                  <a:gd name="T4" fmla="*/ 4 w 4"/>
                  <a:gd name="T5" fmla="*/ 0 h 2"/>
                  <a:gd name="T6" fmla="*/ 0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lnTo>
                      <a:pt x="0" y="0"/>
                    </a:lnTo>
                    <a:lnTo>
                      <a:pt x="4" y="0"/>
                    </a:lnTo>
                    <a:lnTo>
                      <a:pt x="0"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4" name="Freeform 1841"/>
              <p:cNvSpPr>
                <a:spLocks/>
              </p:cNvSpPr>
              <p:nvPr/>
            </p:nvSpPr>
            <p:spPr bwMode="auto">
              <a:xfrm>
                <a:off x="7756525" y="4133850"/>
                <a:ext cx="6350" cy="3175"/>
              </a:xfrm>
              <a:custGeom>
                <a:avLst/>
                <a:gdLst>
                  <a:gd name="T0" fmla="*/ 0 w 4"/>
                  <a:gd name="T1" fmla="*/ 2 h 2"/>
                  <a:gd name="T2" fmla="*/ 0 w 4"/>
                  <a:gd name="T3" fmla="*/ 0 h 2"/>
                  <a:gd name="T4" fmla="*/ 4 w 4"/>
                  <a:gd name="T5" fmla="*/ 0 h 2"/>
                  <a:gd name="T6" fmla="*/ 0 w 4"/>
                  <a:gd name="T7" fmla="*/ 0 h 2"/>
                </a:gdLst>
                <a:ahLst/>
                <a:cxnLst>
                  <a:cxn ang="0">
                    <a:pos x="T0" y="T1"/>
                  </a:cxn>
                  <a:cxn ang="0">
                    <a:pos x="T2" y="T3"/>
                  </a:cxn>
                  <a:cxn ang="0">
                    <a:pos x="T4" y="T5"/>
                  </a:cxn>
                  <a:cxn ang="0">
                    <a:pos x="T6" y="T7"/>
                  </a:cxn>
                </a:cxnLst>
                <a:rect l="0" t="0" r="r" b="b"/>
                <a:pathLst>
                  <a:path w="4" h="2">
                    <a:moveTo>
                      <a:pt x="0" y="2"/>
                    </a:moveTo>
                    <a:lnTo>
                      <a:pt x="0" y="0"/>
                    </a:lnTo>
                    <a:lnTo>
                      <a:pt x="4" y="0"/>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5" name="Freeform 1842"/>
              <p:cNvSpPr>
                <a:spLocks/>
              </p:cNvSpPr>
              <p:nvPr/>
            </p:nvSpPr>
            <p:spPr bwMode="auto">
              <a:xfrm>
                <a:off x="7756525" y="4133850"/>
                <a:ext cx="6350" cy="3175"/>
              </a:xfrm>
              <a:custGeom>
                <a:avLst/>
                <a:gdLst>
                  <a:gd name="T0" fmla="*/ 0 w 4"/>
                  <a:gd name="T1" fmla="*/ 2 h 2"/>
                  <a:gd name="T2" fmla="*/ 0 w 4"/>
                  <a:gd name="T3" fmla="*/ 0 h 2"/>
                  <a:gd name="T4" fmla="*/ 4 w 4"/>
                  <a:gd name="T5" fmla="*/ 0 h 2"/>
                  <a:gd name="T6" fmla="*/ 0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lnTo>
                      <a:pt x="0" y="0"/>
                    </a:lnTo>
                    <a:lnTo>
                      <a:pt x="4" y="0"/>
                    </a:lnTo>
                    <a:lnTo>
                      <a:pt x="0" y="0"/>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6" name="Freeform 1843"/>
              <p:cNvSpPr>
                <a:spLocks/>
              </p:cNvSpPr>
              <p:nvPr/>
            </p:nvSpPr>
            <p:spPr bwMode="auto">
              <a:xfrm>
                <a:off x="7756525" y="4133850"/>
                <a:ext cx="6350" cy="3175"/>
              </a:xfrm>
              <a:custGeom>
                <a:avLst/>
                <a:gdLst>
                  <a:gd name="T0" fmla="*/ 0 w 4"/>
                  <a:gd name="T1" fmla="*/ 2 h 2"/>
                  <a:gd name="T2" fmla="*/ 0 w 4"/>
                  <a:gd name="T3" fmla="*/ 0 h 2"/>
                  <a:gd name="T4" fmla="*/ 4 w 4"/>
                  <a:gd name="T5" fmla="*/ 0 h 2"/>
                  <a:gd name="T6" fmla="*/ 0 w 4"/>
                  <a:gd name="T7" fmla="*/ 0 h 2"/>
                </a:gdLst>
                <a:ahLst/>
                <a:cxnLst>
                  <a:cxn ang="0">
                    <a:pos x="T0" y="T1"/>
                  </a:cxn>
                  <a:cxn ang="0">
                    <a:pos x="T2" y="T3"/>
                  </a:cxn>
                  <a:cxn ang="0">
                    <a:pos x="T4" y="T5"/>
                  </a:cxn>
                  <a:cxn ang="0">
                    <a:pos x="T6" y="T7"/>
                  </a:cxn>
                </a:cxnLst>
                <a:rect l="0" t="0" r="r" b="b"/>
                <a:pathLst>
                  <a:path w="4" h="2">
                    <a:moveTo>
                      <a:pt x="0" y="2"/>
                    </a:moveTo>
                    <a:lnTo>
                      <a:pt x="0" y="0"/>
                    </a:lnTo>
                    <a:lnTo>
                      <a:pt x="4" y="0"/>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7" name="Freeform 1844"/>
              <p:cNvSpPr>
                <a:spLocks/>
              </p:cNvSpPr>
              <p:nvPr/>
            </p:nvSpPr>
            <p:spPr bwMode="auto">
              <a:xfrm>
                <a:off x="7534275" y="4105275"/>
                <a:ext cx="6350" cy="3175"/>
              </a:xfrm>
              <a:custGeom>
                <a:avLst/>
                <a:gdLst>
                  <a:gd name="T0" fmla="*/ 4 w 4"/>
                  <a:gd name="T1" fmla="*/ 2 h 2"/>
                  <a:gd name="T2" fmla="*/ 0 w 4"/>
                  <a:gd name="T3" fmla="*/ 0 h 2"/>
                  <a:gd name="T4" fmla="*/ 4 w 4"/>
                  <a:gd name="T5" fmla="*/ 0 h 2"/>
                  <a:gd name="T6" fmla="*/ 4 w 4"/>
                  <a:gd name="T7" fmla="*/ 2 h 2"/>
                  <a:gd name="T8" fmla="*/ 4 w 4"/>
                  <a:gd name="T9" fmla="*/ 2 h 2"/>
                  <a:gd name="T10" fmla="*/ 4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4" y="2"/>
                    </a:moveTo>
                    <a:lnTo>
                      <a:pt x="0" y="0"/>
                    </a:lnTo>
                    <a:lnTo>
                      <a:pt x="4" y="0"/>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8" name="Freeform 1845"/>
              <p:cNvSpPr>
                <a:spLocks/>
              </p:cNvSpPr>
              <p:nvPr/>
            </p:nvSpPr>
            <p:spPr bwMode="auto">
              <a:xfrm>
                <a:off x="7534275" y="4105275"/>
                <a:ext cx="6350" cy="3175"/>
              </a:xfrm>
              <a:custGeom>
                <a:avLst/>
                <a:gdLst>
                  <a:gd name="T0" fmla="*/ 4 w 4"/>
                  <a:gd name="T1" fmla="*/ 2 h 2"/>
                  <a:gd name="T2" fmla="*/ 0 w 4"/>
                  <a:gd name="T3" fmla="*/ 0 h 2"/>
                  <a:gd name="T4" fmla="*/ 4 w 4"/>
                  <a:gd name="T5" fmla="*/ 0 h 2"/>
                  <a:gd name="T6" fmla="*/ 4 w 4"/>
                  <a:gd name="T7" fmla="*/ 2 h 2"/>
                  <a:gd name="T8" fmla="*/ 4 w 4"/>
                  <a:gd name="T9" fmla="*/ 2 h 2"/>
                  <a:gd name="T10" fmla="*/ 4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4" y="2"/>
                    </a:moveTo>
                    <a:lnTo>
                      <a:pt x="0" y="0"/>
                    </a:lnTo>
                    <a:lnTo>
                      <a:pt x="4" y="0"/>
                    </a:lnTo>
                    <a:lnTo>
                      <a:pt x="4" y="2"/>
                    </a:lnTo>
                    <a:lnTo>
                      <a:pt x="4" y="2"/>
                    </a:lnTo>
                    <a:lnTo>
                      <a:pt x="4"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09" name="Freeform 1846"/>
              <p:cNvSpPr>
                <a:spLocks/>
              </p:cNvSpPr>
              <p:nvPr/>
            </p:nvSpPr>
            <p:spPr bwMode="auto">
              <a:xfrm>
                <a:off x="7553325" y="4114800"/>
                <a:ext cx="3175" cy="3175"/>
              </a:xfrm>
              <a:custGeom>
                <a:avLst/>
                <a:gdLst>
                  <a:gd name="T0" fmla="*/ 2 w 2"/>
                  <a:gd name="T1" fmla="*/ 2 h 2"/>
                  <a:gd name="T2" fmla="*/ 2 w 2"/>
                  <a:gd name="T3" fmla="*/ 2 h 2"/>
                  <a:gd name="T4" fmla="*/ 0 w 2"/>
                  <a:gd name="T5" fmla="*/ 0 h 2"/>
                  <a:gd name="T6" fmla="*/ 2 w 2"/>
                  <a:gd name="T7" fmla="*/ 2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2" y="2"/>
                    </a:lnTo>
                    <a:lnTo>
                      <a:pt x="0" y="0"/>
                    </a:lnTo>
                    <a:lnTo>
                      <a:pt x="2" y="2"/>
                    </a:lnTo>
                    <a:lnTo>
                      <a:pt x="2" y="2"/>
                    </a:lnTo>
                    <a:lnTo>
                      <a:pt x="2"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0" name="Freeform 1847"/>
              <p:cNvSpPr>
                <a:spLocks/>
              </p:cNvSpPr>
              <p:nvPr/>
            </p:nvSpPr>
            <p:spPr bwMode="auto">
              <a:xfrm>
                <a:off x="7553325" y="4114800"/>
                <a:ext cx="3175" cy="3175"/>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2" y="2"/>
                    </a:lnTo>
                    <a:lnTo>
                      <a:pt x="0" y="0"/>
                    </a:lnTo>
                    <a:lnTo>
                      <a:pt x="2"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1" name="Freeform 1848"/>
              <p:cNvSpPr>
                <a:spLocks/>
              </p:cNvSpPr>
              <p:nvPr/>
            </p:nvSpPr>
            <p:spPr bwMode="auto">
              <a:xfrm>
                <a:off x="7553325" y="4114800"/>
                <a:ext cx="3175" cy="3175"/>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2" y="2"/>
                    </a:lnTo>
                    <a:lnTo>
                      <a:pt x="0" y="0"/>
                    </a:lnTo>
                    <a:lnTo>
                      <a:pt x="2"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2" name="Freeform 1849"/>
              <p:cNvSpPr>
                <a:spLocks/>
              </p:cNvSpPr>
              <p:nvPr/>
            </p:nvSpPr>
            <p:spPr bwMode="auto">
              <a:xfrm>
                <a:off x="7321550" y="3879850"/>
                <a:ext cx="6350" cy="6350"/>
              </a:xfrm>
              <a:custGeom>
                <a:avLst/>
                <a:gdLst>
                  <a:gd name="T0" fmla="*/ 0 w 4"/>
                  <a:gd name="T1" fmla="*/ 0 h 4"/>
                  <a:gd name="T2" fmla="*/ 4 w 4"/>
                  <a:gd name="T3" fmla="*/ 0 h 4"/>
                  <a:gd name="T4" fmla="*/ 0 w 4"/>
                  <a:gd name="T5" fmla="*/ 4 h 4"/>
                  <a:gd name="T6" fmla="*/ 0 w 4"/>
                  <a:gd name="T7" fmla="*/ 0 h 4"/>
                  <a:gd name="T8" fmla="*/ 0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lnTo>
                      <a:pt x="4" y="0"/>
                    </a:lnTo>
                    <a:lnTo>
                      <a:pt x="0" y="4"/>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3" name="Freeform 1850"/>
              <p:cNvSpPr>
                <a:spLocks/>
              </p:cNvSpPr>
              <p:nvPr/>
            </p:nvSpPr>
            <p:spPr bwMode="auto">
              <a:xfrm>
                <a:off x="7321550" y="3879850"/>
                <a:ext cx="6350" cy="6350"/>
              </a:xfrm>
              <a:custGeom>
                <a:avLst/>
                <a:gdLst>
                  <a:gd name="T0" fmla="*/ 0 w 4"/>
                  <a:gd name="T1" fmla="*/ 0 h 4"/>
                  <a:gd name="T2" fmla="*/ 4 w 4"/>
                  <a:gd name="T3" fmla="*/ 0 h 4"/>
                  <a:gd name="T4" fmla="*/ 0 w 4"/>
                  <a:gd name="T5" fmla="*/ 4 h 4"/>
                  <a:gd name="T6" fmla="*/ 0 w 4"/>
                  <a:gd name="T7" fmla="*/ 0 h 4"/>
                  <a:gd name="T8" fmla="*/ 0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lnTo>
                      <a:pt x="4" y="0"/>
                    </a:lnTo>
                    <a:lnTo>
                      <a:pt x="0" y="4"/>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4" name="Freeform 1851"/>
              <p:cNvSpPr>
                <a:spLocks/>
              </p:cNvSpPr>
              <p:nvPr/>
            </p:nvSpPr>
            <p:spPr bwMode="auto">
              <a:xfrm>
                <a:off x="7327900" y="3886200"/>
                <a:ext cx="0" cy="3175"/>
              </a:xfrm>
              <a:custGeom>
                <a:avLst/>
                <a:gdLst>
                  <a:gd name="T0" fmla="*/ 0 h 2"/>
                  <a:gd name="T1" fmla="*/ 0 h 2"/>
                  <a:gd name="T2" fmla="*/ 0 h 2"/>
                  <a:gd name="T3" fmla="*/ 2 h 2"/>
                  <a:gd name="T4" fmla="*/ 2 h 2"/>
                  <a:gd name="T5" fmla="*/ 0 h 2"/>
                  <a:gd name="T6" fmla="*/ 0 h 2"/>
                  <a:gd name="T7" fmla="*/ 0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0"/>
                    </a:moveTo>
                    <a:lnTo>
                      <a:pt x="0" y="0"/>
                    </a:lnTo>
                    <a:lnTo>
                      <a:pt x="0" y="0"/>
                    </a:lnTo>
                    <a:lnTo>
                      <a:pt x="0" y="2"/>
                    </a:lnTo>
                    <a:lnTo>
                      <a:pt x="0"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5" name="Freeform 1852"/>
              <p:cNvSpPr>
                <a:spLocks/>
              </p:cNvSpPr>
              <p:nvPr/>
            </p:nvSpPr>
            <p:spPr bwMode="auto">
              <a:xfrm>
                <a:off x="7327900" y="3886200"/>
                <a:ext cx="0" cy="3175"/>
              </a:xfrm>
              <a:custGeom>
                <a:avLst/>
                <a:gdLst>
                  <a:gd name="T0" fmla="*/ 0 h 2"/>
                  <a:gd name="T1" fmla="*/ 0 h 2"/>
                  <a:gd name="T2" fmla="*/ 0 h 2"/>
                  <a:gd name="T3" fmla="*/ 2 h 2"/>
                  <a:gd name="T4" fmla="*/ 2 h 2"/>
                  <a:gd name="T5" fmla="*/ 0 h 2"/>
                  <a:gd name="T6" fmla="*/ 0 h 2"/>
                  <a:gd name="T7" fmla="*/ 0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0"/>
                    </a:moveTo>
                    <a:lnTo>
                      <a:pt x="0" y="0"/>
                    </a:lnTo>
                    <a:lnTo>
                      <a:pt x="0" y="0"/>
                    </a:lnTo>
                    <a:lnTo>
                      <a:pt x="0" y="2"/>
                    </a:lnTo>
                    <a:lnTo>
                      <a:pt x="0"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6" name="Freeform 1854"/>
              <p:cNvSpPr>
                <a:spLocks/>
              </p:cNvSpPr>
              <p:nvPr/>
            </p:nvSpPr>
            <p:spPr bwMode="auto">
              <a:xfrm>
                <a:off x="7327900" y="3886200"/>
                <a:ext cx="0" cy="3175"/>
              </a:xfrm>
              <a:custGeom>
                <a:avLst/>
                <a:gdLst>
                  <a:gd name="T0" fmla="*/ 0 h 2"/>
                  <a:gd name="T1" fmla="*/ 0 h 2"/>
                  <a:gd name="T2" fmla="*/ 0 h 2"/>
                  <a:gd name="T3" fmla="*/ 2 h 2"/>
                  <a:gd name="T4" fmla="*/ 2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0"/>
                    </a:lnTo>
                    <a:lnTo>
                      <a:pt x="0" y="2"/>
                    </a:lnTo>
                    <a:lnTo>
                      <a:pt x="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7" name="Freeform 1855"/>
              <p:cNvSpPr>
                <a:spLocks/>
              </p:cNvSpPr>
              <p:nvPr/>
            </p:nvSpPr>
            <p:spPr bwMode="auto">
              <a:xfrm>
                <a:off x="7327900" y="3886200"/>
                <a:ext cx="0" cy="3175"/>
              </a:xfrm>
              <a:custGeom>
                <a:avLst/>
                <a:gdLst>
                  <a:gd name="T0" fmla="*/ 0 h 2"/>
                  <a:gd name="T1" fmla="*/ 0 h 2"/>
                  <a:gd name="T2" fmla="*/ 0 h 2"/>
                  <a:gd name="T3" fmla="*/ 2 h 2"/>
                  <a:gd name="T4" fmla="*/ 2 h 2"/>
                </a:gdLst>
                <a:ahLst/>
                <a:cxnLst>
                  <a:cxn ang="0">
                    <a:pos x="0" y="T0"/>
                  </a:cxn>
                  <a:cxn ang="0">
                    <a:pos x="0" y="T1"/>
                  </a:cxn>
                  <a:cxn ang="0">
                    <a:pos x="0" y="T2"/>
                  </a:cxn>
                  <a:cxn ang="0">
                    <a:pos x="0" y="T3"/>
                  </a:cxn>
                  <a:cxn ang="0">
                    <a:pos x="0" y="T4"/>
                  </a:cxn>
                </a:cxnLst>
                <a:rect l="0" t="0" r="r" b="b"/>
                <a:pathLst>
                  <a:path h="2">
                    <a:moveTo>
                      <a:pt x="0" y="0"/>
                    </a:moveTo>
                    <a:lnTo>
                      <a:pt x="0" y="0"/>
                    </a:lnTo>
                    <a:lnTo>
                      <a:pt x="0" y="0"/>
                    </a:lnTo>
                    <a:lnTo>
                      <a:pt x="0" y="2"/>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8" name="Freeform 1856"/>
              <p:cNvSpPr>
                <a:spLocks/>
              </p:cNvSpPr>
              <p:nvPr/>
            </p:nvSpPr>
            <p:spPr bwMode="auto">
              <a:xfrm>
                <a:off x="7327900" y="3886200"/>
                <a:ext cx="0" cy="3175"/>
              </a:xfrm>
              <a:custGeom>
                <a:avLst/>
                <a:gdLst>
                  <a:gd name="T0" fmla="*/ 0 h 2"/>
                  <a:gd name="T1" fmla="*/ 0 h 2"/>
                  <a:gd name="T2" fmla="*/ 0 h 2"/>
                  <a:gd name="T3" fmla="*/ 2 h 2"/>
                  <a:gd name="T4" fmla="*/ 2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0"/>
                    </a:lnTo>
                    <a:lnTo>
                      <a:pt x="0" y="2"/>
                    </a:lnTo>
                    <a:lnTo>
                      <a:pt x="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19" name="Freeform 1857"/>
              <p:cNvSpPr>
                <a:spLocks/>
              </p:cNvSpPr>
              <p:nvPr/>
            </p:nvSpPr>
            <p:spPr bwMode="auto">
              <a:xfrm>
                <a:off x="7327900" y="3886200"/>
                <a:ext cx="0" cy="3175"/>
              </a:xfrm>
              <a:custGeom>
                <a:avLst/>
                <a:gdLst>
                  <a:gd name="T0" fmla="*/ 0 h 2"/>
                  <a:gd name="T1" fmla="*/ 0 h 2"/>
                  <a:gd name="T2" fmla="*/ 0 h 2"/>
                  <a:gd name="T3" fmla="*/ 2 h 2"/>
                  <a:gd name="T4" fmla="*/ 2 h 2"/>
                </a:gdLst>
                <a:ahLst/>
                <a:cxnLst>
                  <a:cxn ang="0">
                    <a:pos x="0" y="T0"/>
                  </a:cxn>
                  <a:cxn ang="0">
                    <a:pos x="0" y="T1"/>
                  </a:cxn>
                  <a:cxn ang="0">
                    <a:pos x="0" y="T2"/>
                  </a:cxn>
                  <a:cxn ang="0">
                    <a:pos x="0" y="T3"/>
                  </a:cxn>
                  <a:cxn ang="0">
                    <a:pos x="0" y="T4"/>
                  </a:cxn>
                </a:cxnLst>
                <a:rect l="0" t="0" r="r" b="b"/>
                <a:pathLst>
                  <a:path h="2">
                    <a:moveTo>
                      <a:pt x="0" y="0"/>
                    </a:moveTo>
                    <a:lnTo>
                      <a:pt x="0" y="0"/>
                    </a:lnTo>
                    <a:lnTo>
                      <a:pt x="0" y="0"/>
                    </a:lnTo>
                    <a:lnTo>
                      <a:pt x="0" y="2"/>
                    </a:lnTo>
                    <a:lnTo>
                      <a:pt x="0"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0" name="Freeform 1858"/>
              <p:cNvSpPr>
                <a:spLocks/>
              </p:cNvSpPr>
              <p:nvPr/>
            </p:nvSpPr>
            <p:spPr bwMode="auto">
              <a:xfrm>
                <a:off x="7280275" y="3886200"/>
                <a:ext cx="12700" cy="6350"/>
              </a:xfrm>
              <a:custGeom>
                <a:avLst/>
                <a:gdLst>
                  <a:gd name="T0" fmla="*/ 8 w 8"/>
                  <a:gd name="T1" fmla="*/ 2 h 4"/>
                  <a:gd name="T2" fmla="*/ 8 w 8"/>
                  <a:gd name="T3" fmla="*/ 2 h 4"/>
                  <a:gd name="T4" fmla="*/ 6 w 8"/>
                  <a:gd name="T5" fmla="*/ 0 h 4"/>
                  <a:gd name="T6" fmla="*/ 2 w 8"/>
                  <a:gd name="T7" fmla="*/ 2 h 4"/>
                  <a:gd name="T8" fmla="*/ 0 w 8"/>
                  <a:gd name="T9" fmla="*/ 2 h 4"/>
                  <a:gd name="T10" fmla="*/ 2 w 8"/>
                  <a:gd name="T11" fmla="*/ 2 h 4"/>
                  <a:gd name="T12" fmla="*/ 6 w 8"/>
                  <a:gd name="T13" fmla="*/ 4 h 4"/>
                  <a:gd name="T14" fmla="*/ 8 w 8"/>
                  <a:gd name="T15" fmla="*/ 2 h 4"/>
                  <a:gd name="T16" fmla="*/ 8 w 8"/>
                  <a:gd name="T17" fmla="*/ 2 h 4"/>
                  <a:gd name="T18" fmla="*/ 8 w 8"/>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4">
                    <a:moveTo>
                      <a:pt x="8" y="2"/>
                    </a:moveTo>
                    <a:lnTo>
                      <a:pt x="8" y="2"/>
                    </a:lnTo>
                    <a:lnTo>
                      <a:pt x="6" y="0"/>
                    </a:lnTo>
                    <a:lnTo>
                      <a:pt x="2" y="2"/>
                    </a:lnTo>
                    <a:lnTo>
                      <a:pt x="0" y="2"/>
                    </a:lnTo>
                    <a:lnTo>
                      <a:pt x="2" y="2"/>
                    </a:lnTo>
                    <a:lnTo>
                      <a:pt x="6" y="4"/>
                    </a:lnTo>
                    <a:lnTo>
                      <a:pt x="8" y="2"/>
                    </a:lnTo>
                    <a:lnTo>
                      <a:pt x="8" y="2"/>
                    </a:lnTo>
                    <a:lnTo>
                      <a:pt x="8"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1" name="Freeform 1859"/>
              <p:cNvSpPr>
                <a:spLocks/>
              </p:cNvSpPr>
              <p:nvPr/>
            </p:nvSpPr>
            <p:spPr bwMode="auto">
              <a:xfrm>
                <a:off x="7280275" y="3886200"/>
                <a:ext cx="12700" cy="6350"/>
              </a:xfrm>
              <a:custGeom>
                <a:avLst/>
                <a:gdLst>
                  <a:gd name="T0" fmla="*/ 8 w 8"/>
                  <a:gd name="T1" fmla="*/ 2 h 4"/>
                  <a:gd name="T2" fmla="*/ 8 w 8"/>
                  <a:gd name="T3" fmla="*/ 2 h 4"/>
                  <a:gd name="T4" fmla="*/ 6 w 8"/>
                  <a:gd name="T5" fmla="*/ 0 h 4"/>
                  <a:gd name="T6" fmla="*/ 2 w 8"/>
                  <a:gd name="T7" fmla="*/ 2 h 4"/>
                  <a:gd name="T8" fmla="*/ 0 w 8"/>
                  <a:gd name="T9" fmla="*/ 2 h 4"/>
                  <a:gd name="T10" fmla="*/ 2 w 8"/>
                  <a:gd name="T11" fmla="*/ 2 h 4"/>
                  <a:gd name="T12" fmla="*/ 6 w 8"/>
                  <a:gd name="T13" fmla="*/ 4 h 4"/>
                  <a:gd name="T14" fmla="*/ 8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2"/>
                    </a:moveTo>
                    <a:lnTo>
                      <a:pt x="8" y="2"/>
                    </a:lnTo>
                    <a:lnTo>
                      <a:pt x="6" y="0"/>
                    </a:lnTo>
                    <a:lnTo>
                      <a:pt x="2" y="2"/>
                    </a:lnTo>
                    <a:lnTo>
                      <a:pt x="0" y="2"/>
                    </a:lnTo>
                    <a:lnTo>
                      <a:pt x="2" y="2"/>
                    </a:lnTo>
                    <a:lnTo>
                      <a:pt x="6" y="4"/>
                    </a:lnTo>
                    <a:lnTo>
                      <a:pt x="8"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2" name="Freeform 1860"/>
              <p:cNvSpPr>
                <a:spLocks/>
              </p:cNvSpPr>
              <p:nvPr/>
            </p:nvSpPr>
            <p:spPr bwMode="auto">
              <a:xfrm>
                <a:off x="7280275" y="3886200"/>
                <a:ext cx="12700" cy="6350"/>
              </a:xfrm>
              <a:custGeom>
                <a:avLst/>
                <a:gdLst>
                  <a:gd name="T0" fmla="*/ 8 w 8"/>
                  <a:gd name="T1" fmla="*/ 2 h 4"/>
                  <a:gd name="T2" fmla="*/ 8 w 8"/>
                  <a:gd name="T3" fmla="*/ 2 h 4"/>
                  <a:gd name="T4" fmla="*/ 6 w 8"/>
                  <a:gd name="T5" fmla="*/ 0 h 4"/>
                  <a:gd name="T6" fmla="*/ 2 w 8"/>
                  <a:gd name="T7" fmla="*/ 2 h 4"/>
                  <a:gd name="T8" fmla="*/ 0 w 8"/>
                  <a:gd name="T9" fmla="*/ 2 h 4"/>
                  <a:gd name="T10" fmla="*/ 2 w 8"/>
                  <a:gd name="T11" fmla="*/ 2 h 4"/>
                  <a:gd name="T12" fmla="*/ 6 w 8"/>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8" y="2"/>
                    </a:moveTo>
                    <a:lnTo>
                      <a:pt x="8" y="2"/>
                    </a:lnTo>
                    <a:lnTo>
                      <a:pt x="6" y="0"/>
                    </a:lnTo>
                    <a:lnTo>
                      <a:pt x="2" y="2"/>
                    </a:lnTo>
                    <a:lnTo>
                      <a:pt x="0" y="2"/>
                    </a:lnTo>
                    <a:lnTo>
                      <a:pt x="2" y="2"/>
                    </a:lnTo>
                    <a:lnTo>
                      <a:pt x="6"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3" name="Freeform 1861"/>
              <p:cNvSpPr>
                <a:spLocks/>
              </p:cNvSpPr>
              <p:nvPr/>
            </p:nvSpPr>
            <p:spPr bwMode="auto">
              <a:xfrm>
                <a:off x="7727950" y="3971925"/>
                <a:ext cx="19050" cy="15875"/>
              </a:xfrm>
              <a:custGeom>
                <a:avLst/>
                <a:gdLst>
                  <a:gd name="T0" fmla="*/ 6 w 12"/>
                  <a:gd name="T1" fmla="*/ 4 h 10"/>
                  <a:gd name="T2" fmla="*/ 6 w 12"/>
                  <a:gd name="T3" fmla="*/ 2 h 10"/>
                  <a:gd name="T4" fmla="*/ 6 w 12"/>
                  <a:gd name="T5" fmla="*/ 0 h 10"/>
                  <a:gd name="T6" fmla="*/ 8 w 12"/>
                  <a:gd name="T7" fmla="*/ 2 h 10"/>
                  <a:gd name="T8" fmla="*/ 12 w 12"/>
                  <a:gd name="T9" fmla="*/ 4 h 10"/>
                  <a:gd name="T10" fmla="*/ 8 w 12"/>
                  <a:gd name="T11" fmla="*/ 4 h 10"/>
                  <a:gd name="T12" fmla="*/ 6 w 12"/>
                  <a:gd name="T13" fmla="*/ 4 h 10"/>
                  <a:gd name="T14" fmla="*/ 4 w 12"/>
                  <a:gd name="T15" fmla="*/ 8 h 10"/>
                  <a:gd name="T16" fmla="*/ 6 w 12"/>
                  <a:gd name="T17" fmla="*/ 8 h 10"/>
                  <a:gd name="T18" fmla="*/ 6 w 12"/>
                  <a:gd name="T19" fmla="*/ 10 h 10"/>
                  <a:gd name="T20" fmla="*/ 4 w 12"/>
                  <a:gd name="T21" fmla="*/ 10 h 10"/>
                  <a:gd name="T22" fmla="*/ 4 w 12"/>
                  <a:gd name="T23" fmla="*/ 8 h 10"/>
                  <a:gd name="T24" fmla="*/ 4 w 12"/>
                  <a:gd name="T25" fmla="*/ 4 h 10"/>
                  <a:gd name="T26" fmla="*/ 0 w 12"/>
                  <a:gd name="T27" fmla="*/ 4 h 10"/>
                  <a:gd name="T28" fmla="*/ 0 w 12"/>
                  <a:gd name="T29" fmla="*/ 2 h 10"/>
                  <a:gd name="T30" fmla="*/ 4 w 12"/>
                  <a:gd name="T31" fmla="*/ 2 h 10"/>
                  <a:gd name="T32" fmla="*/ 4 w 12"/>
                  <a:gd name="T33" fmla="*/ 4 h 10"/>
                  <a:gd name="T34" fmla="*/ 6 w 12"/>
                  <a:gd name="T35" fmla="*/ 4 h 10"/>
                  <a:gd name="T36" fmla="*/ 6 w 12"/>
                  <a:gd name="T37" fmla="*/ 4 h 10"/>
                  <a:gd name="T38" fmla="*/ 6 w 12"/>
                  <a:gd name="T39"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6" y="4"/>
                    </a:moveTo>
                    <a:lnTo>
                      <a:pt x="6" y="2"/>
                    </a:lnTo>
                    <a:lnTo>
                      <a:pt x="6" y="0"/>
                    </a:lnTo>
                    <a:lnTo>
                      <a:pt x="8" y="2"/>
                    </a:lnTo>
                    <a:lnTo>
                      <a:pt x="12" y="4"/>
                    </a:lnTo>
                    <a:lnTo>
                      <a:pt x="8" y="4"/>
                    </a:lnTo>
                    <a:lnTo>
                      <a:pt x="6" y="4"/>
                    </a:lnTo>
                    <a:lnTo>
                      <a:pt x="4" y="8"/>
                    </a:lnTo>
                    <a:lnTo>
                      <a:pt x="6" y="8"/>
                    </a:lnTo>
                    <a:lnTo>
                      <a:pt x="6" y="10"/>
                    </a:lnTo>
                    <a:lnTo>
                      <a:pt x="4" y="10"/>
                    </a:lnTo>
                    <a:lnTo>
                      <a:pt x="4" y="8"/>
                    </a:lnTo>
                    <a:lnTo>
                      <a:pt x="4" y="4"/>
                    </a:lnTo>
                    <a:lnTo>
                      <a:pt x="0" y="4"/>
                    </a:lnTo>
                    <a:lnTo>
                      <a:pt x="0" y="2"/>
                    </a:lnTo>
                    <a:lnTo>
                      <a:pt x="4" y="2"/>
                    </a:lnTo>
                    <a:lnTo>
                      <a:pt x="4" y="4"/>
                    </a:lnTo>
                    <a:lnTo>
                      <a:pt x="6" y="4"/>
                    </a:lnTo>
                    <a:lnTo>
                      <a:pt x="6" y="4"/>
                    </a:lnTo>
                    <a:lnTo>
                      <a:pt x="6" y="4"/>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4" name="Freeform 1862"/>
              <p:cNvSpPr>
                <a:spLocks/>
              </p:cNvSpPr>
              <p:nvPr/>
            </p:nvSpPr>
            <p:spPr bwMode="auto">
              <a:xfrm>
                <a:off x="7747000" y="4019550"/>
                <a:ext cx="6350" cy="12700"/>
              </a:xfrm>
              <a:custGeom>
                <a:avLst/>
                <a:gdLst>
                  <a:gd name="T0" fmla="*/ 0 w 4"/>
                  <a:gd name="T1" fmla="*/ 0 h 8"/>
                  <a:gd name="T2" fmla="*/ 0 w 4"/>
                  <a:gd name="T3" fmla="*/ 0 h 8"/>
                  <a:gd name="T4" fmla="*/ 2 w 4"/>
                  <a:gd name="T5" fmla="*/ 0 h 8"/>
                  <a:gd name="T6" fmla="*/ 4 w 4"/>
                  <a:gd name="T7" fmla="*/ 4 h 8"/>
                  <a:gd name="T8" fmla="*/ 4 w 4"/>
                  <a:gd name="T9" fmla="*/ 6 h 8"/>
                  <a:gd name="T10" fmla="*/ 4 w 4"/>
                  <a:gd name="T11" fmla="*/ 8 h 8"/>
                  <a:gd name="T12" fmla="*/ 2 w 4"/>
                  <a:gd name="T13" fmla="*/ 8 h 8"/>
                  <a:gd name="T14" fmla="*/ 0 w 4"/>
                  <a:gd name="T15" fmla="*/ 6 h 8"/>
                  <a:gd name="T16" fmla="*/ 2 w 4"/>
                  <a:gd name="T17" fmla="*/ 6 h 8"/>
                  <a:gd name="T18" fmla="*/ 0 w 4"/>
                  <a:gd name="T19" fmla="*/ 6 h 8"/>
                  <a:gd name="T20" fmla="*/ 0 w 4"/>
                  <a:gd name="T21" fmla="*/ 4 h 8"/>
                  <a:gd name="T22" fmla="*/ 0 w 4"/>
                  <a:gd name="T23" fmla="*/ 0 h 8"/>
                  <a:gd name="T24" fmla="*/ 0 w 4"/>
                  <a:gd name="T25" fmla="*/ 0 h 8"/>
                  <a:gd name="T26" fmla="*/ 0 w 4"/>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
                    <a:moveTo>
                      <a:pt x="0" y="0"/>
                    </a:moveTo>
                    <a:lnTo>
                      <a:pt x="0" y="0"/>
                    </a:lnTo>
                    <a:lnTo>
                      <a:pt x="2" y="0"/>
                    </a:lnTo>
                    <a:lnTo>
                      <a:pt x="4" y="4"/>
                    </a:lnTo>
                    <a:lnTo>
                      <a:pt x="4" y="6"/>
                    </a:lnTo>
                    <a:lnTo>
                      <a:pt x="4" y="8"/>
                    </a:lnTo>
                    <a:lnTo>
                      <a:pt x="2" y="8"/>
                    </a:lnTo>
                    <a:lnTo>
                      <a:pt x="0" y="6"/>
                    </a:lnTo>
                    <a:lnTo>
                      <a:pt x="2" y="6"/>
                    </a:lnTo>
                    <a:lnTo>
                      <a:pt x="0" y="6"/>
                    </a:lnTo>
                    <a:lnTo>
                      <a:pt x="0" y="4"/>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5" name="Freeform 1863"/>
              <p:cNvSpPr>
                <a:spLocks/>
              </p:cNvSpPr>
              <p:nvPr/>
            </p:nvSpPr>
            <p:spPr bwMode="auto">
              <a:xfrm>
                <a:off x="7747000" y="4019550"/>
                <a:ext cx="6350" cy="12700"/>
              </a:xfrm>
              <a:custGeom>
                <a:avLst/>
                <a:gdLst>
                  <a:gd name="T0" fmla="*/ 0 w 4"/>
                  <a:gd name="T1" fmla="*/ 0 h 8"/>
                  <a:gd name="T2" fmla="*/ 0 w 4"/>
                  <a:gd name="T3" fmla="*/ 0 h 8"/>
                  <a:gd name="T4" fmla="*/ 2 w 4"/>
                  <a:gd name="T5" fmla="*/ 0 h 8"/>
                  <a:gd name="T6" fmla="*/ 4 w 4"/>
                  <a:gd name="T7" fmla="*/ 4 h 8"/>
                  <a:gd name="T8" fmla="*/ 4 w 4"/>
                  <a:gd name="T9" fmla="*/ 6 h 8"/>
                  <a:gd name="T10" fmla="*/ 4 w 4"/>
                  <a:gd name="T11" fmla="*/ 8 h 8"/>
                  <a:gd name="T12" fmla="*/ 2 w 4"/>
                  <a:gd name="T13" fmla="*/ 8 h 8"/>
                  <a:gd name="T14" fmla="*/ 0 w 4"/>
                  <a:gd name="T15" fmla="*/ 6 h 8"/>
                  <a:gd name="T16" fmla="*/ 2 w 4"/>
                  <a:gd name="T17" fmla="*/ 6 h 8"/>
                  <a:gd name="T18" fmla="*/ 0 w 4"/>
                  <a:gd name="T19" fmla="*/ 6 h 8"/>
                  <a:gd name="T20" fmla="*/ 0 w 4"/>
                  <a:gd name="T21" fmla="*/ 4 h 8"/>
                  <a:gd name="T22" fmla="*/ 0 w 4"/>
                  <a:gd name="T23" fmla="*/ 0 h 8"/>
                  <a:gd name="T24" fmla="*/ 0 w 4"/>
                  <a:gd name="T25" fmla="*/ 0 h 8"/>
                  <a:gd name="T26" fmla="*/ 0 w 4"/>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
                    <a:moveTo>
                      <a:pt x="0" y="0"/>
                    </a:moveTo>
                    <a:lnTo>
                      <a:pt x="0" y="0"/>
                    </a:lnTo>
                    <a:lnTo>
                      <a:pt x="2" y="0"/>
                    </a:lnTo>
                    <a:lnTo>
                      <a:pt x="4" y="4"/>
                    </a:lnTo>
                    <a:lnTo>
                      <a:pt x="4" y="6"/>
                    </a:lnTo>
                    <a:lnTo>
                      <a:pt x="4" y="8"/>
                    </a:lnTo>
                    <a:lnTo>
                      <a:pt x="2" y="8"/>
                    </a:lnTo>
                    <a:lnTo>
                      <a:pt x="0" y="6"/>
                    </a:lnTo>
                    <a:lnTo>
                      <a:pt x="2" y="6"/>
                    </a:lnTo>
                    <a:lnTo>
                      <a:pt x="0" y="6"/>
                    </a:lnTo>
                    <a:lnTo>
                      <a:pt x="0" y="4"/>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6" name="Freeform 1864"/>
              <p:cNvSpPr>
                <a:spLocks/>
              </p:cNvSpPr>
              <p:nvPr/>
            </p:nvSpPr>
            <p:spPr bwMode="auto">
              <a:xfrm>
                <a:off x="7747000" y="4019550"/>
                <a:ext cx="6350" cy="12700"/>
              </a:xfrm>
              <a:custGeom>
                <a:avLst/>
                <a:gdLst>
                  <a:gd name="T0" fmla="*/ 0 w 4"/>
                  <a:gd name="T1" fmla="*/ 0 h 8"/>
                  <a:gd name="T2" fmla="*/ 0 w 4"/>
                  <a:gd name="T3" fmla="*/ 0 h 8"/>
                  <a:gd name="T4" fmla="*/ 2 w 4"/>
                  <a:gd name="T5" fmla="*/ 0 h 8"/>
                  <a:gd name="T6" fmla="*/ 4 w 4"/>
                  <a:gd name="T7" fmla="*/ 4 h 8"/>
                  <a:gd name="T8" fmla="*/ 4 w 4"/>
                  <a:gd name="T9" fmla="*/ 6 h 8"/>
                  <a:gd name="T10" fmla="*/ 4 w 4"/>
                  <a:gd name="T11" fmla="*/ 8 h 8"/>
                  <a:gd name="T12" fmla="*/ 2 w 4"/>
                  <a:gd name="T13" fmla="*/ 8 h 8"/>
                  <a:gd name="T14" fmla="*/ 0 w 4"/>
                  <a:gd name="T15" fmla="*/ 6 h 8"/>
                  <a:gd name="T16" fmla="*/ 2 w 4"/>
                  <a:gd name="T17" fmla="*/ 6 h 8"/>
                  <a:gd name="T18" fmla="*/ 0 w 4"/>
                  <a:gd name="T19" fmla="*/ 6 h 8"/>
                  <a:gd name="T20" fmla="*/ 0 w 4"/>
                  <a:gd name="T21" fmla="*/ 4 h 8"/>
                  <a:gd name="T22" fmla="*/ 0 w 4"/>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8">
                    <a:moveTo>
                      <a:pt x="0" y="0"/>
                    </a:moveTo>
                    <a:lnTo>
                      <a:pt x="0" y="0"/>
                    </a:lnTo>
                    <a:lnTo>
                      <a:pt x="2" y="0"/>
                    </a:lnTo>
                    <a:lnTo>
                      <a:pt x="4" y="4"/>
                    </a:lnTo>
                    <a:lnTo>
                      <a:pt x="4" y="6"/>
                    </a:lnTo>
                    <a:lnTo>
                      <a:pt x="4" y="8"/>
                    </a:lnTo>
                    <a:lnTo>
                      <a:pt x="2" y="8"/>
                    </a:lnTo>
                    <a:lnTo>
                      <a:pt x="0" y="6"/>
                    </a:lnTo>
                    <a:lnTo>
                      <a:pt x="2" y="6"/>
                    </a:lnTo>
                    <a:lnTo>
                      <a:pt x="0" y="6"/>
                    </a:lnTo>
                    <a:lnTo>
                      <a:pt x="0" y="4"/>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7" name="Freeform 1865"/>
              <p:cNvSpPr>
                <a:spLocks/>
              </p:cNvSpPr>
              <p:nvPr/>
            </p:nvSpPr>
            <p:spPr bwMode="auto">
              <a:xfrm>
                <a:off x="7747000" y="4019550"/>
                <a:ext cx="6350" cy="12700"/>
              </a:xfrm>
              <a:custGeom>
                <a:avLst/>
                <a:gdLst>
                  <a:gd name="T0" fmla="*/ 0 w 4"/>
                  <a:gd name="T1" fmla="*/ 0 h 8"/>
                  <a:gd name="T2" fmla="*/ 0 w 4"/>
                  <a:gd name="T3" fmla="*/ 0 h 8"/>
                  <a:gd name="T4" fmla="*/ 2 w 4"/>
                  <a:gd name="T5" fmla="*/ 0 h 8"/>
                  <a:gd name="T6" fmla="*/ 4 w 4"/>
                  <a:gd name="T7" fmla="*/ 4 h 8"/>
                  <a:gd name="T8" fmla="*/ 4 w 4"/>
                  <a:gd name="T9" fmla="*/ 6 h 8"/>
                  <a:gd name="T10" fmla="*/ 4 w 4"/>
                  <a:gd name="T11" fmla="*/ 8 h 8"/>
                  <a:gd name="T12" fmla="*/ 2 w 4"/>
                  <a:gd name="T13" fmla="*/ 8 h 8"/>
                  <a:gd name="T14" fmla="*/ 0 w 4"/>
                  <a:gd name="T15" fmla="*/ 6 h 8"/>
                  <a:gd name="T16" fmla="*/ 2 w 4"/>
                  <a:gd name="T17" fmla="*/ 6 h 8"/>
                  <a:gd name="T18" fmla="*/ 0 w 4"/>
                  <a:gd name="T19" fmla="*/ 6 h 8"/>
                  <a:gd name="T20" fmla="*/ 0 w 4"/>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0" y="0"/>
                    </a:moveTo>
                    <a:lnTo>
                      <a:pt x="0" y="0"/>
                    </a:lnTo>
                    <a:lnTo>
                      <a:pt x="2" y="0"/>
                    </a:lnTo>
                    <a:lnTo>
                      <a:pt x="4" y="4"/>
                    </a:lnTo>
                    <a:lnTo>
                      <a:pt x="4" y="6"/>
                    </a:lnTo>
                    <a:lnTo>
                      <a:pt x="4" y="8"/>
                    </a:lnTo>
                    <a:lnTo>
                      <a:pt x="2" y="8"/>
                    </a:lnTo>
                    <a:lnTo>
                      <a:pt x="0" y="6"/>
                    </a:lnTo>
                    <a:lnTo>
                      <a:pt x="2" y="6"/>
                    </a:lnTo>
                    <a:lnTo>
                      <a:pt x="0" y="6"/>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8" name="Freeform 1866"/>
              <p:cNvSpPr>
                <a:spLocks/>
              </p:cNvSpPr>
              <p:nvPr/>
            </p:nvSpPr>
            <p:spPr bwMode="auto">
              <a:xfrm>
                <a:off x="7747000" y="4019550"/>
                <a:ext cx="6350" cy="12700"/>
              </a:xfrm>
              <a:custGeom>
                <a:avLst/>
                <a:gdLst>
                  <a:gd name="T0" fmla="*/ 0 w 4"/>
                  <a:gd name="T1" fmla="*/ 0 h 8"/>
                  <a:gd name="T2" fmla="*/ 0 w 4"/>
                  <a:gd name="T3" fmla="*/ 0 h 8"/>
                  <a:gd name="T4" fmla="*/ 2 w 4"/>
                  <a:gd name="T5" fmla="*/ 0 h 8"/>
                  <a:gd name="T6" fmla="*/ 4 w 4"/>
                  <a:gd name="T7" fmla="*/ 4 h 8"/>
                  <a:gd name="T8" fmla="*/ 4 w 4"/>
                  <a:gd name="T9" fmla="*/ 6 h 8"/>
                  <a:gd name="T10" fmla="*/ 4 w 4"/>
                  <a:gd name="T11" fmla="*/ 8 h 8"/>
                  <a:gd name="T12" fmla="*/ 2 w 4"/>
                  <a:gd name="T13" fmla="*/ 8 h 8"/>
                  <a:gd name="T14" fmla="*/ 0 w 4"/>
                  <a:gd name="T15" fmla="*/ 6 h 8"/>
                  <a:gd name="T16" fmla="*/ 2 w 4"/>
                  <a:gd name="T17" fmla="*/ 6 h 8"/>
                  <a:gd name="T18" fmla="*/ 0 w 4"/>
                  <a:gd name="T19" fmla="*/ 6 h 8"/>
                  <a:gd name="T20" fmla="*/ 0 w 4"/>
                  <a:gd name="T21" fmla="*/ 4 h 8"/>
                  <a:gd name="T22" fmla="*/ 0 w 4"/>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8">
                    <a:moveTo>
                      <a:pt x="0" y="0"/>
                    </a:moveTo>
                    <a:lnTo>
                      <a:pt x="0" y="0"/>
                    </a:lnTo>
                    <a:lnTo>
                      <a:pt x="2" y="0"/>
                    </a:lnTo>
                    <a:lnTo>
                      <a:pt x="4" y="4"/>
                    </a:lnTo>
                    <a:lnTo>
                      <a:pt x="4" y="6"/>
                    </a:lnTo>
                    <a:lnTo>
                      <a:pt x="4" y="8"/>
                    </a:lnTo>
                    <a:lnTo>
                      <a:pt x="2" y="8"/>
                    </a:lnTo>
                    <a:lnTo>
                      <a:pt x="0" y="6"/>
                    </a:lnTo>
                    <a:lnTo>
                      <a:pt x="2" y="6"/>
                    </a:lnTo>
                    <a:lnTo>
                      <a:pt x="0" y="6"/>
                    </a:lnTo>
                    <a:lnTo>
                      <a:pt x="0" y="4"/>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29" name="Freeform 1867"/>
              <p:cNvSpPr>
                <a:spLocks/>
              </p:cNvSpPr>
              <p:nvPr/>
            </p:nvSpPr>
            <p:spPr bwMode="auto">
              <a:xfrm>
                <a:off x="7747000" y="4019550"/>
                <a:ext cx="6350" cy="12700"/>
              </a:xfrm>
              <a:custGeom>
                <a:avLst/>
                <a:gdLst>
                  <a:gd name="T0" fmla="*/ 0 w 4"/>
                  <a:gd name="T1" fmla="*/ 0 h 8"/>
                  <a:gd name="T2" fmla="*/ 0 w 4"/>
                  <a:gd name="T3" fmla="*/ 0 h 8"/>
                  <a:gd name="T4" fmla="*/ 2 w 4"/>
                  <a:gd name="T5" fmla="*/ 0 h 8"/>
                  <a:gd name="T6" fmla="*/ 4 w 4"/>
                  <a:gd name="T7" fmla="*/ 4 h 8"/>
                  <a:gd name="T8" fmla="*/ 4 w 4"/>
                  <a:gd name="T9" fmla="*/ 6 h 8"/>
                  <a:gd name="T10" fmla="*/ 4 w 4"/>
                  <a:gd name="T11" fmla="*/ 8 h 8"/>
                  <a:gd name="T12" fmla="*/ 2 w 4"/>
                  <a:gd name="T13" fmla="*/ 8 h 8"/>
                  <a:gd name="T14" fmla="*/ 0 w 4"/>
                  <a:gd name="T15" fmla="*/ 6 h 8"/>
                  <a:gd name="T16" fmla="*/ 2 w 4"/>
                  <a:gd name="T17" fmla="*/ 6 h 8"/>
                  <a:gd name="T18" fmla="*/ 0 w 4"/>
                  <a:gd name="T19" fmla="*/ 6 h 8"/>
                  <a:gd name="T20" fmla="*/ 0 w 4"/>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0" y="0"/>
                    </a:moveTo>
                    <a:lnTo>
                      <a:pt x="0" y="0"/>
                    </a:lnTo>
                    <a:lnTo>
                      <a:pt x="2" y="0"/>
                    </a:lnTo>
                    <a:lnTo>
                      <a:pt x="4" y="4"/>
                    </a:lnTo>
                    <a:lnTo>
                      <a:pt x="4" y="6"/>
                    </a:lnTo>
                    <a:lnTo>
                      <a:pt x="4" y="8"/>
                    </a:lnTo>
                    <a:lnTo>
                      <a:pt x="2" y="8"/>
                    </a:lnTo>
                    <a:lnTo>
                      <a:pt x="0" y="6"/>
                    </a:lnTo>
                    <a:lnTo>
                      <a:pt x="2" y="6"/>
                    </a:lnTo>
                    <a:lnTo>
                      <a:pt x="0" y="6"/>
                    </a:lnTo>
                    <a:lnTo>
                      <a:pt x="0" y="4"/>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0" name="Freeform 1868"/>
              <p:cNvSpPr>
                <a:spLocks/>
              </p:cNvSpPr>
              <p:nvPr/>
            </p:nvSpPr>
            <p:spPr bwMode="auto">
              <a:xfrm>
                <a:off x="7740650" y="3987800"/>
                <a:ext cx="6350" cy="3175"/>
              </a:xfrm>
              <a:custGeom>
                <a:avLst/>
                <a:gdLst>
                  <a:gd name="T0" fmla="*/ 0 w 4"/>
                  <a:gd name="T1" fmla="*/ 0 h 2"/>
                  <a:gd name="T2" fmla="*/ 0 w 4"/>
                  <a:gd name="T3" fmla="*/ 0 h 2"/>
                  <a:gd name="T4" fmla="*/ 4 w 4"/>
                  <a:gd name="T5" fmla="*/ 0 h 2"/>
                  <a:gd name="T6" fmla="*/ 0 w 4"/>
                  <a:gd name="T7" fmla="*/ 2 h 2"/>
                  <a:gd name="T8" fmla="*/ 0 w 4"/>
                  <a:gd name="T9" fmla="*/ 0 h 2"/>
                  <a:gd name="T10" fmla="*/ 0 w 4"/>
                  <a:gd name="T11" fmla="*/ 0 h 2"/>
                  <a:gd name="T12" fmla="*/ 0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0"/>
                    </a:moveTo>
                    <a:lnTo>
                      <a:pt x="0" y="0"/>
                    </a:lnTo>
                    <a:lnTo>
                      <a:pt x="4" y="0"/>
                    </a:lnTo>
                    <a:lnTo>
                      <a:pt x="0"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1" name="Freeform 1869"/>
              <p:cNvSpPr>
                <a:spLocks/>
              </p:cNvSpPr>
              <p:nvPr/>
            </p:nvSpPr>
            <p:spPr bwMode="auto">
              <a:xfrm>
                <a:off x="7740650" y="3987800"/>
                <a:ext cx="6350" cy="3175"/>
              </a:xfrm>
              <a:custGeom>
                <a:avLst/>
                <a:gdLst>
                  <a:gd name="T0" fmla="*/ 0 w 4"/>
                  <a:gd name="T1" fmla="*/ 0 h 2"/>
                  <a:gd name="T2" fmla="*/ 0 w 4"/>
                  <a:gd name="T3" fmla="*/ 0 h 2"/>
                  <a:gd name="T4" fmla="*/ 4 w 4"/>
                  <a:gd name="T5" fmla="*/ 0 h 2"/>
                  <a:gd name="T6" fmla="*/ 0 w 4"/>
                  <a:gd name="T7" fmla="*/ 2 h 2"/>
                  <a:gd name="T8" fmla="*/ 0 w 4"/>
                  <a:gd name="T9" fmla="*/ 0 h 2"/>
                  <a:gd name="T10" fmla="*/ 0 w 4"/>
                  <a:gd name="T11" fmla="*/ 0 h 2"/>
                  <a:gd name="T12" fmla="*/ 0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0"/>
                    </a:moveTo>
                    <a:lnTo>
                      <a:pt x="0" y="0"/>
                    </a:lnTo>
                    <a:lnTo>
                      <a:pt x="4" y="0"/>
                    </a:lnTo>
                    <a:lnTo>
                      <a:pt x="0" y="2"/>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2" name="Freeform 1870"/>
              <p:cNvSpPr>
                <a:spLocks/>
              </p:cNvSpPr>
              <p:nvPr/>
            </p:nvSpPr>
            <p:spPr bwMode="auto">
              <a:xfrm>
                <a:off x="7740650" y="3987800"/>
                <a:ext cx="6350" cy="3175"/>
              </a:xfrm>
              <a:custGeom>
                <a:avLst/>
                <a:gdLst>
                  <a:gd name="T0" fmla="*/ 0 w 4"/>
                  <a:gd name="T1" fmla="*/ 0 h 2"/>
                  <a:gd name="T2" fmla="*/ 0 w 4"/>
                  <a:gd name="T3" fmla="*/ 0 h 2"/>
                  <a:gd name="T4" fmla="*/ 4 w 4"/>
                  <a:gd name="T5" fmla="*/ 0 h 2"/>
                  <a:gd name="T6" fmla="*/ 0 w 4"/>
                  <a:gd name="T7" fmla="*/ 2 h 2"/>
                  <a:gd name="T8" fmla="*/ 0 w 4"/>
                  <a:gd name="T9" fmla="*/ 0 h 2"/>
                </a:gdLst>
                <a:ahLst/>
                <a:cxnLst>
                  <a:cxn ang="0">
                    <a:pos x="T0" y="T1"/>
                  </a:cxn>
                  <a:cxn ang="0">
                    <a:pos x="T2" y="T3"/>
                  </a:cxn>
                  <a:cxn ang="0">
                    <a:pos x="T4" y="T5"/>
                  </a:cxn>
                  <a:cxn ang="0">
                    <a:pos x="T6" y="T7"/>
                  </a:cxn>
                  <a:cxn ang="0">
                    <a:pos x="T8" y="T9"/>
                  </a:cxn>
                </a:cxnLst>
                <a:rect l="0" t="0" r="r" b="b"/>
                <a:pathLst>
                  <a:path w="4" h="2">
                    <a:moveTo>
                      <a:pt x="0" y="0"/>
                    </a:moveTo>
                    <a:lnTo>
                      <a:pt x="0" y="0"/>
                    </a:lnTo>
                    <a:lnTo>
                      <a:pt x="4" y="0"/>
                    </a:lnTo>
                    <a:lnTo>
                      <a:pt x="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3" name="Freeform 1871"/>
              <p:cNvSpPr>
                <a:spLocks/>
              </p:cNvSpPr>
              <p:nvPr/>
            </p:nvSpPr>
            <p:spPr bwMode="auto">
              <a:xfrm>
                <a:off x="7740650" y="3987800"/>
                <a:ext cx="6350" cy="3175"/>
              </a:xfrm>
              <a:custGeom>
                <a:avLst/>
                <a:gdLst>
                  <a:gd name="T0" fmla="*/ 0 w 4"/>
                  <a:gd name="T1" fmla="*/ 0 h 2"/>
                  <a:gd name="T2" fmla="*/ 0 w 4"/>
                  <a:gd name="T3" fmla="*/ 0 h 2"/>
                  <a:gd name="T4" fmla="*/ 4 w 4"/>
                  <a:gd name="T5" fmla="*/ 0 h 2"/>
                  <a:gd name="T6" fmla="*/ 0 w 4"/>
                  <a:gd name="T7" fmla="*/ 2 h 2"/>
                  <a:gd name="T8" fmla="*/ 0 w 4"/>
                  <a:gd name="T9" fmla="*/ 0 h 2"/>
                </a:gdLst>
                <a:ahLst/>
                <a:cxnLst>
                  <a:cxn ang="0">
                    <a:pos x="T0" y="T1"/>
                  </a:cxn>
                  <a:cxn ang="0">
                    <a:pos x="T2" y="T3"/>
                  </a:cxn>
                  <a:cxn ang="0">
                    <a:pos x="T4" y="T5"/>
                  </a:cxn>
                  <a:cxn ang="0">
                    <a:pos x="T6" y="T7"/>
                  </a:cxn>
                  <a:cxn ang="0">
                    <a:pos x="T8" y="T9"/>
                  </a:cxn>
                </a:cxnLst>
                <a:rect l="0" t="0" r="r" b="b"/>
                <a:pathLst>
                  <a:path w="4" h="2">
                    <a:moveTo>
                      <a:pt x="0" y="0"/>
                    </a:moveTo>
                    <a:lnTo>
                      <a:pt x="0" y="0"/>
                    </a:lnTo>
                    <a:lnTo>
                      <a:pt x="4" y="0"/>
                    </a:lnTo>
                    <a:lnTo>
                      <a:pt x="0" y="2"/>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4" name="Freeform 1872"/>
              <p:cNvSpPr>
                <a:spLocks/>
              </p:cNvSpPr>
              <p:nvPr/>
            </p:nvSpPr>
            <p:spPr bwMode="auto">
              <a:xfrm>
                <a:off x="7740650" y="3987800"/>
                <a:ext cx="6350" cy="3175"/>
              </a:xfrm>
              <a:custGeom>
                <a:avLst/>
                <a:gdLst>
                  <a:gd name="T0" fmla="*/ 0 w 4"/>
                  <a:gd name="T1" fmla="*/ 0 h 2"/>
                  <a:gd name="T2" fmla="*/ 0 w 4"/>
                  <a:gd name="T3" fmla="*/ 0 h 2"/>
                  <a:gd name="T4" fmla="*/ 4 w 4"/>
                  <a:gd name="T5" fmla="*/ 0 h 2"/>
                  <a:gd name="T6" fmla="*/ 0 w 4"/>
                  <a:gd name="T7" fmla="*/ 2 h 2"/>
                  <a:gd name="T8" fmla="*/ 0 w 4"/>
                  <a:gd name="T9" fmla="*/ 0 h 2"/>
                </a:gdLst>
                <a:ahLst/>
                <a:cxnLst>
                  <a:cxn ang="0">
                    <a:pos x="T0" y="T1"/>
                  </a:cxn>
                  <a:cxn ang="0">
                    <a:pos x="T2" y="T3"/>
                  </a:cxn>
                  <a:cxn ang="0">
                    <a:pos x="T4" y="T5"/>
                  </a:cxn>
                  <a:cxn ang="0">
                    <a:pos x="T6" y="T7"/>
                  </a:cxn>
                  <a:cxn ang="0">
                    <a:pos x="T8" y="T9"/>
                  </a:cxn>
                </a:cxnLst>
                <a:rect l="0" t="0" r="r" b="b"/>
                <a:pathLst>
                  <a:path w="4" h="2">
                    <a:moveTo>
                      <a:pt x="0" y="0"/>
                    </a:moveTo>
                    <a:lnTo>
                      <a:pt x="0" y="0"/>
                    </a:lnTo>
                    <a:lnTo>
                      <a:pt x="4" y="0"/>
                    </a:lnTo>
                    <a:lnTo>
                      <a:pt x="0" y="2"/>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5" name="Freeform 1873"/>
              <p:cNvSpPr>
                <a:spLocks/>
              </p:cNvSpPr>
              <p:nvPr/>
            </p:nvSpPr>
            <p:spPr bwMode="auto">
              <a:xfrm>
                <a:off x="7740650" y="3987800"/>
                <a:ext cx="6350" cy="3175"/>
              </a:xfrm>
              <a:custGeom>
                <a:avLst/>
                <a:gdLst>
                  <a:gd name="T0" fmla="*/ 0 w 4"/>
                  <a:gd name="T1" fmla="*/ 0 h 2"/>
                  <a:gd name="T2" fmla="*/ 0 w 4"/>
                  <a:gd name="T3" fmla="*/ 0 h 2"/>
                  <a:gd name="T4" fmla="*/ 4 w 4"/>
                  <a:gd name="T5" fmla="*/ 0 h 2"/>
                  <a:gd name="T6" fmla="*/ 0 w 4"/>
                  <a:gd name="T7" fmla="*/ 2 h 2"/>
                  <a:gd name="T8" fmla="*/ 0 w 4"/>
                  <a:gd name="T9" fmla="*/ 0 h 2"/>
                </a:gdLst>
                <a:ahLst/>
                <a:cxnLst>
                  <a:cxn ang="0">
                    <a:pos x="T0" y="T1"/>
                  </a:cxn>
                  <a:cxn ang="0">
                    <a:pos x="T2" y="T3"/>
                  </a:cxn>
                  <a:cxn ang="0">
                    <a:pos x="T4" y="T5"/>
                  </a:cxn>
                  <a:cxn ang="0">
                    <a:pos x="T6" y="T7"/>
                  </a:cxn>
                  <a:cxn ang="0">
                    <a:pos x="T8" y="T9"/>
                  </a:cxn>
                </a:cxnLst>
                <a:rect l="0" t="0" r="r" b="b"/>
                <a:pathLst>
                  <a:path w="4" h="2">
                    <a:moveTo>
                      <a:pt x="0" y="0"/>
                    </a:moveTo>
                    <a:lnTo>
                      <a:pt x="0" y="0"/>
                    </a:lnTo>
                    <a:lnTo>
                      <a:pt x="4" y="0"/>
                    </a:lnTo>
                    <a:lnTo>
                      <a:pt x="0" y="2"/>
                    </a:lnTo>
                    <a:lnTo>
                      <a:pt x="0" y="0"/>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6" name="Freeform 1874"/>
              <p:cNvSpPr>
                <a:spLocks/>
              </p:cNvSpPr>
              <p:nvPr/>
            </p:nvSpPr>
            <p:spPr bwMode="auto">
              <a:xfrm>
                <a:off x="7734300" y="3987800"/>
                <a:ext cx="6350" cy="3175"/>
              </a:xfrm>
              <a:custGeom>
                <a:avLst/>
                <a:gdLst>
                  <a:gd name="T0" fmla="*/ 0 w 4"/>
                  <a:gd name="T1" fmla="*/ 2 h 2"/>
                  <a:gd name="T2" fmla="*/ 4 w 4"/>
                  <a:gd name="T3" fmla="*/ 0 h 2"/>
                  <a:gd name="T4" fmla="*/ 4 w 4"/>
                  <a:gd name="T5" fmla="*/ 2 h 2"/>
                  <a:gd name="T6" fmla="*/ 0 w 4"/>
                  <a:gd name="T7" fmla="*/ 2 h 2"/>
                  <a:gd name="T8" fmla="*/ 0 w 4"/>
                  <a:gd name="T9" fmla="*/ 2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lnTo>
                      <a:pt x="4" y="0"/>
                    </a:lnTo>
                    <a:lnTo>
                      <a:pt x="4" y="2"/>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7" name="Freeform 1875"/>
              <p:cNvSpPr>
                <a:spLocks/>
              </p:cNvSpPr>
              <p:nvPr/>
            </p:nvSpPr>
            <p:spPr bwMode="auto">
              <a:xfrm>
                <a:off x="7734300" y="3987800"/>
                <a:ext cx="6350" cy="3175"/>
              </a:xfrm>
              <a:custGeom>
                <a:avLst/>
                <a:gdLst>
                  <a:gd name="T0" fmla="*/ 0 w 4"/>
                  <a:gd name="T1" fmla="*/ 2 h 2"/>
                  <a:gd name="T2" fmla="*/ 4 w 4"/>
                  <a:gd name="T3" fmla="*/ 0 h 2"/>
                  <a:gd name="T4" fmla="*/ 4 w 4"/>
                  <a:gd name="T5" fmla="*/ 2 h 2"/>
                  <a:gd name="T6" fmla="*/ 0 w 4"/>
                  <a:gd name="T7" fmla="*/ 2 h 2"/>
                  <a:gd name="T8" fmla="*/ 0 w 4"/>
                  <a:gd name="T9" fmla="*/ 2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lnTo>
                      <a:pt x="4" y="0"/>
                    </a:lnTo>
                    <a:lnTo>
                      <a:pt x="4" y="2"/>
                    </a:lnTo>
                    <a:lnTo>
                      <a:pt x="0" y="2"/>
                    </a:lnTo>
                    <a:lnTo>
                      <a:pt x="0"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8" name="Freeform 1876"/>
              <p:cNvSpPr>
                <a:spLocks/>
              </p:cNvSpPr>
              <p:nvPr/>
            </p:nvSpPr>
            <p:spPr bwMode="auto">
              <a:xfrm>
                <a:off x="7734300" y="3987800"/>
                <a:ext cx="6350" cy="3175"/>
              </a:xfrm>
              <a:custGeom>
                <a:avLst/>
                <a:gdLst>
                  <a:gd name="T0" fmla="*/ 0 w 4"/>
                  <a:gd name="T1" fmla="*/ 2 h 2"/>
                  <a:gd name="T2" fmla="*/ 4 w 4"/>
                  <a:gd name="T3" fmla="*/ 0 h 2"/>
                  <a:gd name="T4" fmla="*/ 4 w 4"/>
                  <a:gd name="T5" fmla="*/ 2 h 2"/>
                  <a:gd name="T6" fmla="*/ 0 w 4"/>
                  <a:gd name="T7" fmla="*/ 2 h 2"/>
                </a:gdLst>
                <a:ahLst/>
                <a:cxnLst>
                  <a:cxn ang="0">
                    <a:pos x="T0" y="T1"/>
                  </a:cxn>
                  <a:cxn ang="0">
                    <a:pos x="T2" y="T3"/>
                  </a:cxn>
                  <a:cxn ang="0">
                    <a:pos x="T4" y="T5"/>
                  </a:cxn>
                  <a:cxn ang="0">
                    <a:pos x="T6" y="T7"/>
                  </a:cxn>
                </a:cxnLst>
                <a:rect l="0" t="0" r="r" b="b"/>
                <a:pathLst>
                  <a:path w="4" h="2">
                    <a:moveTo>
                      <a:pt x="0" y="2"/>
                    </a:moveTo>
                    <a:lnTo>
                      <a:pt x="4" y="0"/>
                    </a:lnTo>
                    <a:lnTo>
                      <a:pt x="4"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39" name="Freeform 1877"/>
              <p:cNvSpPr>
                <a:spLocks/>
              </p:cNvSpPr>
              <p:nvPr/>
            </p:nvSpPr>
            <p:spPr bwMode="auto">
              <a:xfrm>
                <a:off x="7734300" y="3987800"/>
                <a:ext cx="6350" cy="3175"/>
              </a:xfrm>
              <a:custGeom>
                <a:avLst/>
                <a:gdLst>
                  <a:gd name="T0" fmla="*/ 0 w 4"/>
                  <a:gd name="T1" fmla="*/ 2 h 2"/>
                  <a:gd name="T2" fmla="*/ 4 w 4"/>
                  <a:gd name="T3" fmla="*/ 0 h 2"/>
                  <a:gd name="T4" fmla="*/ 4 w 4"/>
                  <a:gd name="T5" fmla="*/ 2 h 2"/>
                </a:gdLst>
                <a:ahLst/>
                <a:cxnLst>
                  <a:cxn ang="0">
                    <a:pos x="T0" y="T1"/>
                  </a:cxn>
                  <a:cxn ang="0">
                    <a:pos x="T2" y="T3"/>
                  </a:cxn>
                  <a:cxn ang="0">
                    <a:pos x="T4" y="T5"/>
                  </a:cxn>
                </a:cxnLst>
                <a:rect l="0" t="0" r="r" b="b"/>
                <a:pathLst>
                  <a:path w="4" h="2">
                    <a:moveTo>
                      <a:pt x="0" y="2"/>
                    </a:moveTo>
                    <a:lnTo>
                      <a:pt x="4" y="0"/>
                    </a:lnTo>
                    <a:lnTo>
                      <a:pt x="4"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0" name="Freeform 1878"/>
              <p:cNvSpPr>
                <a:spLocks/>
              </p:cNvSpPr>
              <p:nvPr/>
            </p:nvSpPr>
            <p:spPr bwMode="auto">
              <a:xfrm>
                <a:off x="7734300" y="3987800"/>
                <a:ext cx="6350" cy="3175"/>
              </a:xfrm>
              <a:custGeom>
                <a:avLst/>
                <a:gdLst>
                  <a:gd name="T0" fmla="*/ 0 w 4"/>
                  <a:gd name="T1" fmla="*/ 2 h 2"/>
                  <a:gd name="T2" fmla="*/ 4 w 4"/>
                  <a:gd name="T3" fmla="*/ 0 h 2"/>
                  <a:gd name="T4" fmla="*/ 4 w 4"/>
                  <a:gd name="T5" fmla="*/ 2 h 2"/>
                  <a:gd name="T6" fmla="*/ 0 w 4"/>
                  <a:gd name="T7" fmla="*/ 2 h 2"/>
                </a:gdLst>
                <a:ahLst/>
                <a:cxnLst>
                  <a:cxn ang="0">
                    <a:pos x="T0" y="T1"/>
                  </a:cxn>
                  <a:cxn ang="0">
                    <a:pos x="T2" y="T3"/>
                  </a:cxn>
                  <a:cxn ang="0">
                    <a:pos x="T4" y="T5"/>
                  </a:cxn>
                  <a:cxn ang="0">
                    <a:pos x="T6" y="T7"/>
                  </a:cxn>
                </a:cxnLst>
                <a:rect l="0" t="0" r="r" b="b"/>
                <a:pathLst>
                  <a:path w="4" h="2">
                    <a:moveTo>
                      <a:pt x="0" y="2"/>
                    </a:moveTo>
                    <a:lnTo>
                      <a:pt x="4" y="0"/>
                    </a:lnTo>
                    <a:lnTo>
                      <a:pt x="4" y="2"/>
                    </a:lnTo>
                    <a:lnTo>
                      <a:pt x="0" y="2"/>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1" name="Freeform 1879"/>
              <p:cNvSpPr>
                <a:spLocks/>
              </p:cNvSpPr>
              <p:nvPr/>
            </p:nvSpPr>
            <p:spPr bwMode="auto">
              <a:xfrm>
                <a:off x="7734300" y="3987800"/>
                <a:ext cx="6350" cy="3175"/>
              </a:xfrm>
              <a:custGeom>
                <a:avLst/>
                <a:gdLst>
                  <a:gd name="T0" fmla="*/ 0 w 4"/>
                  <a:gd name="T1" fmla="*/ 2 h 2"/>
                  <a:gd name="T2" fmla="*/ 4 w 4"/>
                  <a:gd name="T3" fmla="*/ 0 h 2"/>
                  <a:gd name="T4" fmla="*/ 4 w 4"/>
                  <a:gd name="T5" fmla="*/ 2 h 2"/>
                </a:gdLst>
                <a:ahLst/>
                <a:cxnLst>
                  <a:cxn ang="0">
                    <a:pos x="T0" y="T1"/>
                  </a:cxn>
                  <a:cxn ang="0">
                    <a:pos x="T2" y="T3"/>
                  </a:cxn>
                  <a:cxn ang="0">
                    <a:pos x="T4" y="T5"/>
                  </a:cxn>
                </a:cxnLst>
                <a:rect l="0" t="0" r="r" b="b"/>
                <a:pathLst>
                  <a:path w="4" h="2">
                    <a:moveTo>
                      <a:pt x="0" y="2"/>
                    </a:moveTo>
                    <a:lnTo>
                      <a:pt x="4" y="0"/>
                    </a:lnTo>
                    <a:lnTo>
                      <a:pt x="4" y="2"/>
                    </a:lnTo>
                  </a:path>
                </a:pathLst>
              </a:custGeom>
              <a:grpFill/>
              <a:ln w="6350">
                <a:solidFill>
                  <a:sysClr val="windowText" lastClr="000000">
                    <a:lumMod val="65000"/>
                    <a:lumOff val="35000"/>
                  </a:sysClr>
                </a:solidFill>
                <a:round/>
                <a:headEnd/>
                <a:tailEnd/>
              </a:ln>
              <a:extLst/>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2" name="Freeform 1881"/>
              <p:cNvSpPr>
                <a:spLocks/>
              </p:cNvSpPr>
              <p:nvPr/>
            </p:nvSpPr>
            <p:spPr bwMode="auto">
              <a:xfrm>
                <a:off x="5264150" y="3835400"/>
                <a:ext cx="9525" cy="9525"/>
              </a:xfrm>
              <a:custGeom>
                <a:avLst/>
                <a:gdLst>
                  <a:gd name="T0" fmla="*/ 0 w 6"/>
                  <a:gd name="T1" fmla="*/ 0 h 6"/>
                  <a:gd name="T2" fmla="*/ 0 w 6"/>
                  <a:gd name="T3" fmla="*/ 0 h 6"/>
                  <a:gd name="T4" fmla="*/ 0 w 6"/>
                  <a:gd name="T5" fmla="*/ 4 h 6"/>
                  <a:gd name="T6" fmla="*/ 2 w 6"/>
                  <a:gd name="T7" fmla="*/ 6 h 6"/>
                  <a:gd name="T8" fmla="*/ 6 w 6"/>
                  <a:gd name="T9" fmla="*/ 4 h 6"/>
                  <a:gd name="T10" fmla="*/ 2 w 6"/>
                  <a:gd name="T11" fmla="*/ 0 h 6"/>
                  <a:gd name="T12" fmla="*/ 0 w 6"/>
                  <a:gd name="T13" fmla="*/ 0 h 6"/>
                  <a:gd name="T14" fmla="*/ 0 w 6"/>
                  <a:gd name="T15" fmla="*/ 0 h 6"/>
                  <a:gd name="T16" fmla="*/ 0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0" y="0"/>
                    </a:moveTo>
                    <a:lnTo>
                      <a:pt x="0" y="0"/>
                    </a:lnTo>
                    <a:lnTo>
                      <a:pt x="0" y="4"/>
                    </a:lnTo>
                    <a:lnTo>
                      <a:pt x="2" y="6"/>
                    </a:lnTo>
                    <a:lnTo>
                      <a:pt x="6" y="4"/>
                    </a:lnTo>
                    <a:lnTo>
                      <a:pt x="2" y="0"/>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3" name="Freeform 1882"/>
              <p:cNvSpPr>
                <a:spLocks/>
              </p:cNvSpPr>
              <p:nvPr/>
            </p:nvSpPr>
            <p:spPr bwMode="auto">
              <a:xfrm>
                <a:off x="5264150" y="3835400"/>
                <a:ext cx="9525" cy="9525"/>
              </a:xfrm>
              <a:custGeom>
                <a:avLst/>
                <a:gdLst>
                  <a:gd name="T0" fmla="*/ 0 w 6"/>
                  <a:gd name="T1" fmla="*/ 0 h 6"/>
                  <a:gd name="T2" fmla="*/ 0 w 6"/>
                  <a:gd name="T3" fmla="*/ 0 h 6"/>
                  <a:gd name="T4" fmla="*/ 0 w 6"/>
                  <a:gd name="T5" fmla="*/ 4 h 6"/>
                  <a:gd name="T6" fmla="*/ 2 w 6"/>
                  <a:gd name="T7" fmla="*/ 6 h 6"/>
                  <a:gd name="T8" fmla="*/ 6 w 6"/>
                  <a:gd name="T9" fmla="*/ 4 h 6"/>
                  <a:gd name="T10" fmla="*/ 2 w 6"/>
                  <a:gd name="T11" fmla="*/ 0 h 6"/>
                  <a:gd name="T12" fmla="*/ 0 w 6"/>
                  <a:gd name="T13" fmla="*/ 0 h 6"/>
                  <a:gd name="T14" fmla="*/ 0 w 6"/>
                  <a:gd name="T15" fmla="*/ 0 h 6"/>
                  <a:gd name="T16" fmla="*/ 0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0" y="0"/>
                    </a:moveTo>
                    <a:lnTo>
                      <a:pt x="0" y="0"/>
                    </a:lnTo>
                    <a:lnTo>
                      <a:pt x="0" y="4"/>
                    </a:lnTo>
                    <a:lnTo>
                      <a:pt x="2" y="6"/>
                    </a:lnTo>
                    <a:lnTo>
                      <a:pt x="6" y="4"/>
                    </a:lnTo>
                    <a:lnTo>
                      <a:pt x="2" y="0"/>
                    </a:lnTo>
                    <a:lnTo>
                      <a:pt x="0" y="0"/>
                    </a:lnTo>
                    <a:lnTo>
                      <a:pt x="0" y="0"/>
                    </a:lnTo>
                    <a:lnTo>
                      <a:pt x="0" y="0"/>
                    </a:lnTo>
                    <a:close/>
                  </a:path>
                </a:pathLst>
              </a:custGeom>
              <a:grpFill/>
              <a:ln w="6350">
                <a:solidFill>
                  <a:sysClr val="windowText" lastClr="000000">
                    <a:lumMod val="65000"/>
                    <a:lumOff val="35000"/>
                  </a:sysClr>
                </a:solidFill>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sp>
            <p:nvSpPr>
              <p:cNvPr id="644" name="Freeform 1733"/>
              <p:cNvSpPr>
                <a:spLocks noEditPoints="1"/>
              </p:cNvSpPr>
              <p:nvPr/>
            </p:nvSpPr>
            <p:spPr bwMode="auto">
              <a:xfrm>
                <a:off x="6292849" y="2946400"/>
                <a:ext cx="1320800" cy="768349"/>
              </a:xfrm>
              <a:custGeom>
                <a:avLst/>
                <a:gdLst>
                  <a:gd name="T0" fmla="*/ 704 w 832"/>
                  <a:gd name="T1" fmla="*/ 208 h 484"/>
                  <a:gd name="T2" fmla="*/ 498 w 832"/>
                  <a:gd name="T3" fmla="*/ 404 h 484"/>
                  <a:gd name="T4" fmla="*/ 478 w 832"/>
                  <a:gd name="T5" fmla="*/ 392 h 484"/>
                  <a:gd name="T6" fmla="*/ 758 w 832"/>
                  <a:gd name="T7" fmla="*/ 182 h 484"/>
                  <a:gd name="T8" fmla="*/ 186 w 832"/>
                  <a:gd name="T9" fmla="*/ 172 h 484"/>
                  <a:gd name="T10" fmla="*/ 788 w 832"/>
                  <a:gd name="T11" fmla="*/ 156 h 484"/>
                  <a:gd name="T12" fmla="*/ 742 w 832"/>
                  <a:gd name="T13" fmla="*/ 100 h 484"/>
                  <a:gd name="T14" fmla="*/ 550 w 832"/>
                  <a:gd name="T15" fmla="*/ 74 h 484"/>
                  <a:gd name="T16" fmla="*/ 32 w 832"/>
                  <a:gd name="T17" fmla="*/ 44 h 484"/>
                  <a:gd name="T18" fmla="*/ 830 w 832"/>
                  <a:gd name="T19" fmla="*/ 92 h 484"/>
                  <a:gd name="T20" fmla="*/ 820 w 832"/>
                  <a:gd name="T21" fmla="*/ 56 h 484"/>
                  <a:gd name="T22" fmla="*/ 796 w 832"/>
                  <a:gd name="T23" fmla="*/ 46 h 484"/>
                  <a:gd name="T24" fmla="*/ 730 w 832"/>
                  <a:gd name="T25" fmla="*/ 90 h 484"/>
                  <a:gd name="T26" fmla="*/ 686 w 832"/>
                  <a:gd name="T27" fmla="*/ 126 h 484"/>
                  <a:gd name="T28" fmla="*/ 622 w 832"/>
                  <a:gd name="T29" fmla="*/ 158 h 484"/>
                  <a:gd name="T30" fmla="*/ 596 w 832"/>
                  <a:gd name="T31" fmla="*/ 150 h 484"/>
                  <a:gd name="T32" fmla="*/ 592 w 832"/>
                  <a:gd name="T33" fmla="*/ 116 h 484"/>
                  <a:gd name="T34" fmla="*/ 566 w 832"/>
                  <a:gd name="T35" fmla="*/ 86 h 484"/>
                  <a:gd name="T36" fmla="*/ 540 w 832"/>
                  <a:gd name="T37" fmla="*/ 158 h 484"/>
                  <a:gd name="T38" fmla="*/ 532 w 832"/>
                  <a:gd name="T39" fmla="*/ 94 h 484"/>
                  <a:gd name="T40" fmla="*/ 566 w 832"/>
                  <a:gd name="T41" fmla="*/ 68 h 484"/>
                  <a:gd name="T42" fmla="*/ 584 w 832"/>
                  <a:gd name="T43" fmla="*/ 66 h 484"/>
                  <a:gd name="T44" fmla="*/ 534 w 832"/>
                  <a:gd name="T45" fmla="*/ 56 h 484"/>
                  <a:gd name="T46" fmla="*/ 528 w 832"/>
                  <a:gd name="T47" fmla="*/ 38 h 484"/>
                  <a:gd name="T48" fmla="*/ 478 w 832"/>
                  <a:gd name="T49" fmla="*/ 40 h 484"/>
                  <a:gd name="T50" fmla="*/ 470 w 832"/>
                  <a:gd name="T51" fmla="*/ 20 h 484"/>
                  <a:gd name="T52" fmla="*/ 432 w 832"/>
                  <a:gd name="T53" fmla="*/ 2 h 484"/>
                  <a:gd name="T54" fmla="*/ 30 w 832"/>
                  <a:gd name="T55" fmla="*/ 26 h 484"/>
                  <a:gd name="T56" fmla="*/ 10 w 832"/>
                  <a:gd name="T57" fmla="*/ 126 h 484"/>
                  <a:gd name="T58" fmla="*/ 16 w 832"/>
                  <a:gd name="T59" fmla="*/ 210 h 484"/>
                  <a:gd name="T60" fmla="*/ 38 w 832"/>
                  <a:gd name="T61" fmla="*/ 244 h 484"/>
                  <a:gd name="T62" fmla="*/ 58 w 832"/>
                  <a:gd name="T63" fmla="*/ 290 h 484"/>
                  <a:gd name="T64" fmla="*/ 88 w 832"/>
                  <a:gd name="T65" fmla="*/ 320 h 484"/>
                  <a:gd name="T66" fmla="*/ 230 w 832"/>
                  <a:gd name="T67" fmla="*/ 356 h 484"/>
                  <a:gd name="T68" fmla="*/ 288 w 832"/>
                  <a:gd name="T69" fmla="*/ 396 h 484"/>
                  <a:gd name="T70" fmla="*/ 332 w 832"/>
                  <a:gd name="T71" fmla="*/ 396 h 484"/>
                  <a:gd name="T72" fmla="*/ 364 w 832"/>
                  <a:gd name="T73" fmla="*/ 452 h 484"/>
                  <a:gd name="T74" fmla="*/ 386 w 832"/>
                  <a:gd name="T75" fmla="*/ 452 h 484"/>
                  <a:gd name="T76" fmla="*/ 404 w 832"/>
                  <a:gd name="T77" fmla="*/ 422 h 484"/>
                  <a:gd name="T78" fmla="*/ 478 w 832"/>
                  <a:gd name="T79" fmla="*/ 402 h 484"/>
                  <a:gd name="T80" fmla="*/ 506 w 832"/>
                  <a:gd name="T81" fmla="*/ 404 h 484"/>
                  <a:gd name="T82" fmla="*/ 502 w 832"/>
                  <a:gd name="T83" fmla="*/ 388 h 484"/>
                  <a:gd name="T84" fmla="*/ 532 w 832"/>
                  <a:gd name="T85" fmla="*/ 386 h 484"/>
                  <a:gd name="T86" fmla="*/ 566 w 832"/>
                  <a:gd name="T87" fmla="*/ 388 h 484"/>
                  <a:gd name="T88" fmla="*/ 602 w 832"/>
                  <a:gd name="T89" fmla="*/ 404 h 484"/>
                  <a:gd name="T90" fmla="*/ 616 w 832"/>
                  <a:gd name="T91" fmla="*/ 458 h 484"/>
                  <a:gd name="T92" fmla="*/ 632 w 832"/>
                  <a:gd name="T93" fmla="*/ 420 h 484"/>
                  <a:gd name="T94" fmla="*/ 622 w 832"/>
                  <a:gd name="T95" fmla="*/ 382 h 484"/>
                  <a:gd name="T96" fmla="*/ 630 w 832"/>
                  <a:gd name="T97" fmla="*/ 350 h 484"/>
                  <a:gd name="T98" fmla="*/ 666 w 832"/>
                  <a:gd name="T99" fmla="*/ 322 h 484"/>
                  <a:gd name="T100" fmla="*/ 698 w 832"/>
                  <a:gd name="T101" fmla="*/ 278 h 484"/>
                  <a:gd name="T102" fmla="*/ 694 w 832"/>
                  <a:gd name="T103" fmla="*/ 246 h 484"/>
                  <a:gd name="T104" fmla="*/ 686 w 832"/>
                  <a:gd name="T105" fmla="*/ 222 h 484"/>
                  <a:gd name="T106" fmla="*/ 694 w 832"/>
                  <a:gd name="T107" fmla="*/ 238 h 484"/>
                  <a:gd name="T108" fmla="*/ 728 w 832"/>
                  <a:gd name="T109" fmla="*/ 208 h 484"/>
                  <a:gd name="T110" fmla="*/ 758 w 832"/>
                  <a:gd name="T111" fmla="*/ 164 h 484"/>
                  <a:gd name="T112" fmla="*/ 784 w 832"/>
                  <a:gd name="T113" fmla="*/ 156 h 484"/>
                  <a:gd name="T114" fmla="*/ 794 w 832"/>
                  <a:gd name="T115" fmla="*/ 120 h 484"/>
                  <a:gd name="T116" fmla="*/ 828 w 832"/>
                  <a:gd name="T117" fmla="*/ 9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32" h="484">
                    <a:moveTo>
                      <a:pt x="706" y="244"/>
                    </a:moveTo>
                    <a:lnTo>
                      <a:pt x="710" y="246"/>
                    </a:lnTo>
                    <a:lnTo>
                      <a:pt x="710" y="244"/>
                    </a:lnTo>
                    <a:lnTo>
                      <a:pt x="706" y="244"/>
                    </a:lnTo>
                    <a:lnTo>
                      <a:pt x="706" y="244"/>
                    </a:lnTo>
                    <a:lnTo>
                      <a:pt x="706" y="244"/>
                    </a:lnTo>
                    <a:close/>
                    <a:moveTo>
                      <a:pt x="704" y="202"/>
                    </a:moveTo>
                    <a:lnTo>
                      <a:pt x="704" y="202"/>
                    </a:lnTo>
                    <a:lnTo>
                      <a:pt x="706" y="202"/>
                    </a:lnTo>
                    <a:lnTo>
                      <a:pt x="704" y="208"/>
                    </a:lnTo>
                    <a:lnTo>
                      <a:pt x="702" y="208"/>
                    </a:lnTo>
                    <a:lnTo>
                      <a:pt x="702" y="204"/>
                    </a:lnTo>
                    <a:lnTo>
                      <a:pt x="704" y="202"/>
                    </a:lnTo>
                    <a:lnTo>
                      <a:pt x="704" y="202"/>
                    </a:lnTo>
                    <a:lnTo>
                      <a:pt x="704" y="202"/>
                    </a:lnTo>
                    <a:close/>
                    <a:moveTo>
                      <a:pt x="494" y="402"/>
                    </a:moveTo>
                    <a:lnTo>
                      <a:pt x="496" y="410"/>
                    </a:lnTo>
                    <a:lnTo>
                      <a:pt x="498" y="410"/>
                    </a:lnTo>
                    <a:lnTo>
                      <a:pt x="502" y="406"/>
                    </a:lnTo>
                    <a:lnTo>
                      <a:pt x="498" y="404"/>
                    </a:lnTo>
                    <a:lnTo>
                      <a:pt x="494" y="402"/>
                    </a:lnTo>
                    <a:lnTo>
                      <a:pt x="494" y="402"/>
                    </a:lnTo>
                    <a:lnTo>
                      <a:pt x="494" y="402"/>
                    </a:lnTo>
                    <a:close/>
                    <a:moveTo>
                      <a:pt x="478" y="392"/>
                    </a:moveTo>
                    <a:lnTo>
                      <a:pt x="478" y="392"/>
                    </a:lnTo>
                    <a:lnTo>
                      <a:pt x="478" y="394"/>
                    </a:lnTo>
                    <a:lnTo>
                      <a:pt x="476" y="396"/>
                    </a:lnTo>
                    <a:lnTo>
                      <a:pt x="476" y="392"/>
                    </a:lnTo>
                    <a:lnTo>
                      <a:pt x="478" y="392"/>
                    </a:lnTo>
                    <a:lnTo>
                      <a:pt x="478" y="392"/>
                    </a:lnTo>
                    <a:lnTo>
                      <a:pt x="478" y="392"/>
                    </a:lnTo>
                    <a:close/>
                    <a:moveTo>
                      <a:pt x="746" y="174"/>
                    </a:moveTo>
                    <a:lnTo>
                      <a:pt x="742" y="180"/>
                    </a:lnTo>
                    <a:lnTo>
                      <a:pt x="738" y="180"/>
                    </a:lnTo>
                    <a:lnTo>
                      <a:pt x="734" y="180"/>
                    </a:lnTo>
                    <a:lnTo>
                      <a:pt x="732" y="182"/>
                    </a:lnTo>
                    <a:lnTo>
                      <a:pt x="734" y="182"/>
                    </a:lnTo>
                    <a:lnTo>
                      <a:pt x="742" y="184"/>
                    </a:lnTo>
                    <a:lnTo>
                      <a:pt x="758" y="184"/>
                    </a:lnTo>
                    <a:lnTo>
                      <a:pt x="758" y="182"/>
                    </a:lnTo>
                    <a:lnTo>
                      <a:pt x="760" y="176"/>
                    </a:lnTo>
                    <a:lnTo>
                      <a:pt x="756" y="176"/>
                    </a:lnTo>
                    <a:lnTo>
                      <a:pt x="746" y="174"/>
                    </a:lnTo>
                    <a:lnTo>
                      <a:pt x="746" y="174"/>
                    </a:lnTo>
                    <a:lnTo>
                      <a:pt x="746" y="174"/>
                    </a:lnTo>
                    <a:close/>
                    <a:moveTo>
                      <a:pt x="176" y="156"/>
                    </a:moveTo>
                    <a:lnTo>
                      <a:pt x="176" y="164"/>
                    </a:lnTo>
                    <a:lnTo>
                      <a:pt x="182" y="164"/>
                    </a:lnTo>
                    <a:lnTo>
                      <a:pt x="184" y="164"/>
                    </a:lnTo>
                    <a:lnTo>
                      <a:pt x="186" y="172"/>
                    </a:lnTo>
                    <a:lnTo>
                      <a:pt x="186" y="174"/>
                    </a:lnTo>
                    <a:lnTo>
                      <a:pt x="184" y="176"/>
                    </a:lnTo>
                    <a:lnTo>
                      <a:pt x="174" y="166"/>
                    </a:lnTo>
                    <a:lnTo>
                      <a:pt x="170" y="162"/>
                    </a:lnTo>
                    <a:lnTo>
                      <a:pt x="174" y="158"/>
                    </a:lnTo>
                    <a:lnTo>
                      <a:pt x="176" y="156"/>
                    </a:lnTo>
                    <a:lnTo>
                      <a:pt x="176" y="156"/>
                    </a:lnTo>
                    <a:lnTo>
                      <a:pt x="176" y="156"/>
                    </a:lnTo>
                    <a:close/>
                    <a:moveTo>
                      <a:pt x="788" y="156"/>
                    </a:moveTo>
                    <a:lnTo>
                      <a:pt x="788" y="156"/>
                    </a:lnTo>
                    <a:lnTo>
                      <a:pt x="786" y="158"/>
                    </a:lnTo>
                    <a:lnTo>
                      <a:pt x="788" y="158"/>
                    </a:lnTo>
                    <a:lnTo>
                      <a:pt x="792" y="156"/>
                    </a:lnTo>
                    <a:lnTo>
                      <a:pt x="792" y="154"/>
                    </a:lnTo>
                    <a:lnTo>
                      <a:pt x="788" y="156"/>
                    </a:lnTo>
                    <a:lnTo>
                      <a:pt x="788" y="156"/>
                    </a:lnTo>
                    <a:lnTo>
                      <a:pt x="788" y="156"/>
                    </a:lnTo>
                    <a:close/>
                    <a:moveTo>
                      <a:pt x="742" y="98"/>
                    </a:moveTo>
                    <a:lnTo>
                      <a:pt x="742" y="98"/>
                    </a:lnTo>
                    <a:lnTo>
                      <a:pt x="742" y="100"/>
                    </a:lnTo>
                    <a:lnTo>
                      <a:pt x="740" y="102"/>
                    </a:lnTo>
                    <a:lnTo>
                      <a:pt x="740" y="100"/>
                    </a:lnTo>
                    <a:lnTo>
                      <a:pt x="740" y="98"/>
                    </a:lnTo>
                    <a:lnTo>
                      <a:pt x="742" y="98"/>
                    </a:lnTo>
                    <a:lnTo>
                      <a:pt x="742" y="98"/>
                    </a:lnTo>
                    <a:lnTo>
                      <a:pt x="742" y="98"/>
                    </a:lnTo>
                    <a:close/>
                    <a:moveTo>
                      <a:pt x="550" y="74"/>
                    </a:moveTo>
                    <a:lnTo>
                      <a:pt x="552" y="80"/>
                    </a:lnTo>
                    <a:lnTo>
                      <a:pt x="552" y="76"/>
                    </a:lnTo>
                    <a:lnTo>
                      <a:pt x="550" y="74"/>
                    </a:lnTo>
                    <a:lnTo>
                      <a:pt x="550" y="74"/>
                    </a:lnTo>
                    <a:lnTo>
                      <a:pt x="550" y="74"/>
                    </a:lnTo>
                    <a:close/>
                    <a:moveTo>
                      <a:pt x="32" y="44"/>
                    </a:moveTo>
                    <a:lnTo>
                      <a:pt x="32" y="44"/>
                    </a:lnTo>
                    <a:lnTo>
                      <a:pt x="34" y="44"/>
                    </a:lnTo>
                    <a:lnTo>
                      <a:pt x="34" y="46"/>
                    </a:lnTo>
                    <a:lnTo>
                      <a:pt x="28" y="48"/>
                    </a:lnTo>
                    <a:lnTo>
                      <a:pt x="30" y="46"/>
                    </a:lnTo>
                    <a:lnTo>
                      <a:pt x="32" y="44"/>
                    </a:lnTo>
                    <a:lnTo>
                      <a:pt x="32" y="44"/>
                    </a:lnTo>
                    <a:lnTo>
                      <a:pt x="32" y="44"/>
                    </a:lnTo>
                    <a:close/>
                    <a:moveTo>
                      <a:pt x="38" y="22"/>
                    </a:moveTo>
                    <a:lnTo>
                      <a:pt x="38" y="22"/>
                    </a:lnTo>
                    <a:lnTo>
                      <a:pt x="34" y="36"/>
                    </a:lnTo>
                    <a:lnTo>
                      <a:pt x="34" y="28"/>
                    </a:lnTo>
                    <a:lnTo>
                      <a:pt x="34" y="26"/>
                    </a:lnTo>
                    <a:lnTo>
                      <a:pt x="38" y="22"/>
                    </a:lnTo>
                    <a:lnTo>
                      <a:pt x="38" y="22"/>
                    </a:lnTo>
                    <a:lnTo>
                      <a:pt x="38" y="22"/>
                    </a:lnTo>
                    <a:close/>
                    <a:moveTo>
                      <a:pt x="830" y="92"/>
                    </a:moveTo>
                    <a:lnTo>
                      <a:pt x="830" y="90"/>
                    </a:lnTo>
                    <a:lnTo>
                      <a:pt x="828" y="86"/>
                    </a:lnTo>
                    <a:lnTo>
                      <a:pt x="824" y="86"/>
                    </a:lnTo>
                    <a:lnTo>
                      <a:pt x="824" y="84"/>
                    </a:lnTo>
                    <a:lnTo>
                      <a:pt x="824" y="80"/>
                    </a:lnTo>
                    <a:lnTo>
                      <a:pt x="824" y="76"/>
                    </a:lnTo>
                    <a:lnTo>
                      <a:pt x="822" y="76"/>
                    </a:lnTo>
                    <a:lnTo>
                      <a:pt x="820" y="76"/>
                    </a:lnTo>
                    <a:lnTo>
                      <a:pt x="820" y="68"/>
                    </a:lnTo>
                    <a:lnTo>
                      <a:pt x="820" y="56"/>
                    </a:lnTo>
                    <a:lnTo>
                      <a:pt x="820" y="52"/>
                    </a:lnTo>
                    <a:lnTo>
                      <a:pt x="816" y="48"/>
                    </a:lnTo>
                    <a:lnTo>
                      <a:pt x="810" y="44"/>
                    </a:lnTo>
                    <a:lnTo>
                      <a:pt x="806" y="46"/>
                    </a:lnTo>
                    <a:lnTo>
                      <a:pt x="804" y="48"/>
                    </a:lnTo>
                    <a:lnTo>
                      <a:pt x="804" y="52"/>
                    </a:lnTo>
                    <a:lnTo>
                      <a:pt x="802" y="48"/>
                    </a:lnTo>
                    <a:lnTo>
                      <a:pt x="802" y="46"/>
                    </a:lnTo>
                    <a:lnTo>
                      <a:pt x="798" y="44"/>
                    </a:lnTo>
                    <a:lnTo>
                      <a:pt x="796" y="46"/>
                    </a:lnTo>
                    <a:lnTo>
                      <a:pt x="794" y="56"/>
                    </a:lnTo>
                    <a:lnTo>
                      <a:pt x="792" y="58"/>
                    </a:lnTo>
                    <a:lnTo>
                      <a:pt x="788" y="66"/>
                    </a:lnTo>
                    <a:lnTo>
                      <a:pt x="786" y="68"/>
                    </a:lnTo>
                    <a:lnTo>
                      <a:pt x="784" y="74"/>
                    </a:lnTo>
                    <a:lnTo>
                      <a:pt x="776" y="80"/>
                    </a:lnTo>
                    <a:lnTo>
                      <a:pt x="774" y="82"/>
                    </a:lnTo>
                    <a:lnTo>
                      <a:pt x="770" y="84"/>
                    </a:lnTo>
                    <a:lnTo>
                      <a:pt x="752" y="86"/>
                    </a:lnTo>
                    <a:lnTo>
                      <a:pt x="730" y="90"/>
                    </a:lnTo>
                    <a:lnTo>
                      <a:pt x="724" y="90"/>
                    </a:lnTo>
                    <a:lnTo>
                      <a:pt x="714" y="94"/>
                    </a:lnTo>
                    <a:lnTo>
                      <a:pt x="702" y="102"/>
                    </a:lnTo>
                    <a:lnTo>
                      <a:pt x="702" y="104"/>
                    </a:lnTo>
                    <a:lnTo>
                      <a:pt x="698" y="108"/>
                    </a:lnTo>
                    <a:lnTo>
                      <a:pt x="704" y="102"/>
                    </a:lnTo>
                    <a:lnTo>
                      <a:pt x="702" y="112"/>
                    </a:lnTo>
                    <a:lnTo>
                      <a:pt x="696" y="120"/>
                    </a:lnTo>
                    <a:lnTo>
                      <a:pt x="692" y="122"/>
                    </a:lnTo>
                    <a:lnTo>
                      <a:pt x="686" y="126"/>
                    </a:lnTo>
                    <a:lnTo>
                      <a:pt x="674" y="128"/>
                    </a:lnTo>
                    <a:lnTo>
                      <a:pt x="656" y="128"/>
                    </a:lnTo>
                    <a:lnTo>
                      <a:pt x="656" y="132"/>
                    </a:lnTo>
                    <a:lnTo>
                      <a:pt x="658" y="138"/>
                    </a:lnTo>
                    <a:lnTo>
                      <a:pt x="646" y="148"/>
                    </a:lnTo>
                    <a:lnTo>
                      <a:pt x="640" y="150"/>
                    </a:lnTo>
                    <a:lnTo>
                      <a:pt x="632" y="156"/>
                    </a:lnTo>
                    <a:lnTo>
                      <a:pt x="628" y="154"/>
                    </a:lnTo>
                    <a:lnTo>
                      <a:pt x="622" y="156"/>
                    </a:lnTo>
                    <a:lnTo>
                      <a:pt x="622" y="158"/>
                    </a:lnTo>
                    <a:lnTo>
                      <a:pt x="612" y="166"/>
                    </a:lnTo>
                    <a:lnTo>
                      <a:pt x="606" y="168"/>
                    </a:lnTo>
                    <a:lnTo>
                      <a:pt x="602" y="168"/>
                    </a:lnTo>
                    <a:lnTo>
                      <a:pt x="598" y="164"/>
                    </a:lnTo>
                    <a:lnTo>
                      <a:pt x="602" y="164"/>
                    </a:lnTo>
                    <a:lnTo>
                      <a:pt x="602" y="162"/>
                    </a:lnTo>
                    <a:lnTo>
                      <a:pt x="598" y="158"/>
                    </a:lnTo>
                    <a:lnTo>
                      <a:pt x="594" y="158"/>
                    </a:lnTo>
                    <a:lnTo>
                      <a:pt x="588" y="158"/>
                    </a:lnTo>
                    <a:lnTo>
                      <a:pt x="596" y="150"/>
                    </a:lnTo>
                    <a:lnTo>
                      <a:pt x="598" y="148"/>
                    </a:lnTo>
                    <a:lnTo>
                      <a:pt x="602" y="146"/>
                    </a:lnTo>
                    <a:lnTo>
                      <a:pt x="602" y="140"/>
                    </a:lnTo>
                    <a:lnTo>
                      <a:pt x="606" y="138"/>
                    </a:lnTo>
                    <a:lnTo>
                      <a:pt x="604" y="144"/>
                    </a:lnTo>
                    <a:lnTo>
                      <a:pt x="606" y="140"/>
                    </a:lnTo>
                    <a:lnTo>
                      <a:pt x="606" y="130"/>
                    </a:lnTo>
                    <a:lnTo>
                      <a:pt x="602" y="112"/>
                    </a:lnTo>
                    <a:lnTo>
                      <a:pt x="594" y="112"/>
                    </a:lnTo>
                    <a:lnTo>
                      <a:pt x="592" y="116"/>
                    </a:lnTo>
                    <a:lnTo>
                      <a:pt x="588" y="120"/>
                    </a:lnTo>
                    <a:lnTo>
                      <a:pt x="592" y="108"/>
                    </a:lnTo>
                    <a:lnTo>
                      <a:pt x="594" y="100"/>
                    </a:lnTo>
                    <a:lnTo>
                      <a:pt x="592" y="92"/>
                    </a:lnTo>
                    <a:lnTo>
                      <a:pt x="588" y="82"/>
                    </a:lnTo>
                    <a:lnTo>
                      <a:pt x="578" y="82"/>
                    </a:lnTo>
                    <a:lnTo>
                      <a:pt x="576" y="80"/>
                    </a:lnTo>
                    <a:lnTo>
                      <a:pt x="574" y="74"/>
                    </a:lnTo>
                    <a:lnTo>
                      <a:pt x="570" y="80"/>
                    </a:lnTo>
                    <a:lnTo>
                      <a:pt x="566" y="86"/>
                    </a:lnTo>
                    <a:lnTo>
                      <a:pt x="564" y="86"/>
                    </a:lnTo>
                    <a:lnTo>
                      <a:pt x="564" y="92"/>
                    </a:lnTo>
                    <a:lnTo>
                      <a:pt x="552" y="92"/>
                    </a:lnTo>
                    <a:lnTo>
                      <a:pt x="552" y="100"/>
                    </a:lnTo>
                    <a:lnTo>
                      <a:pt x="552" y="108"/>
                    </a:lnTo>
                    <a:lnTo>
                      <a:pt x="550" y="108"/>
                    </a:lnTo>
                    <a:lnTo>
                      <a:pt x="552" y="126"/>
                    </a:lnTo>
                    <a:lnTo>
                      <a:pt x="552" y="132"/>
                    </a:lnTo>
                    <a:lnTo>
                      <a:pt x="552" y="140"/>
                    </a:lnTo>
                    <a:lnTo>
                      <a:pt x="540" y="158"/>
                    </a:lnTo>
                    <a:lnTo>
                      <a:pt x="534" y="158"/>
                    </a:lnTo>
                    <a:lnTo>
                      <a:pt x="530" y="146"/>
                    </a:lnTo>
                    <a:lnTo>
                      <a:pt x="528" y="132"/>
                    </a:lnTo>
                    <a:lnTo>
                      <a:pt x="528" y="120"/>
                    </a:lnTo>
                    <a:lnTo>
                      <a:pt x="532" y="104"/>
                    </a:lnTo>
                    <a:lnTo>
                      <a:pt x="538" y="104"/>
                    </a:lnTo>
                    <a:lnTo>
                      <a:pt x="538" y="100"/>
                    </a:lnTo>
                    <a:lnTo>
                      <a:pt x="538" y="90"/>
                    </a:lnTo>
                    <a:lnTo>
                      <a:pt x="534" y="92"/>
                    </a:lnTo>
                    <a:lnTo>
                      <a:pt x="532" y="94"/>
                    </a:lnTo>
                    <a:lnTo>
                      <a:pt x="532" y="102"/>
                    </a:lnTo>
                    <a:lnTo>
                      <a:pt x="528" y="102"/>
                    </a:lnTo>
                    <a:lnTo>
                      <a:pt x="524" y="102"/>
                    </a:lnTo>
                    <a:lnTo>
                      <a:pt x="532" y="86"/>
                    </a:lnTo>
                    <a:lnTo>
                      <a:pt x="540" y="74"/>
                    </a:lnTo>
                    <a:lnTo>
                      <a:pt x="548" y="74"/>
                    </a:lnTo>
                    <a:lnTo>
                      <a:pt x="558" y="72"/>
                    </a:lnTo>
                    <a:lnTo>
                      <a:pt x="560" y="68"/>
                    </a:lnTo>
                    <a:lnTo>
                      <a:pt x="564" y="68"/>
                    </a:lnTo>
                    <a:lnTo>
                      <a:pt x="566" y="68"/>
                    </a:lnTo>
                    <a:lnTo>
                      <a:pt x="570" y="68"/>
                    </a:lnTo>
                    <a:lnTo>
                      <a:pt x="570" y="72"/>
                    </a:lnTo>
                    <a:lnTo>
                      <a:pt x="576" y="72"/>
                    </a:lnTo>
                    <a:lnTo>
                      <a:pt x="576" y="68"/>
                    </a:lnTo>
                    <a:lnTo>
                      <a:pt x="578" y="68"/>
                    </a:lnTo>
                    <a:lnTo>
                      <a:pt x="582" y="72"/>
                    </a:lnTo>
                    <a:lnTo>
                      <a:pt x="584" y="72"/>
                    </a:lnTo>
                    <a:lnTo>
                      <a:pt x="586" y="72"/>
                    </a:lnTo>
                    <a:lnTo>
                      <a:pt x="586" y="68"/>
                    </a:lnTo>
                    <a:lnTo>
                      <a:pt x="584" y="66"/>
                    </a:lnTo>
                    <a:lnTo>
                      <a:pt x="582" y="64"/>
                    </a:lnTo>
                    <a:lnTo>
                      <a:pt x="576" y="64"/>
                    </a:lnTo>
                    <a:lnTo>
                      <a:pt x="570" y="64"/>
                    </a:lnTo>
                    <a:lnTo>
                      <a:pt x="570" y="52"/>
                    </a:lnTo>
                    <a:lnTo>
                      <a:pt x="566" y="54"/>
                    </a:lnTo>
                    <a:lnTo>
                      <a:pt x="558" y="56"/>
                    </a:lnTo>
                    <a:lnTo>
                      <a:pt x="550" y="62"/>
                    </a:lnTo>
                    <a:lnTo>
                      <a:pt x="540" y="62"/>
                    </a:lnTo>
                    <a:lnTo>
                      <a:pt x="538" y="58"/>
                    </a:lnTo>
                    <a:lnTo>
                      <a:pt x="534" y="56"/>
                    </a:lnTo>
                    <a:lnTo>
                      <a:pt x="532" y="52"/>
                    </a:lnTo>
                    <a:lnTo>
                      <a:pt x="528" y="48"/>
                    </a:lnTo>
                    <a:lnTo>
                      <a:pt x="524" y="52"/>
                    </a:lnTo>
                    <a:lnTo>
                      <a:pt x="520" y="52"/>
                    </a:lnTo>
                    <a:lnTo>
                      <a:pt x="516" y="48"/>
                    </a:lnTo>
                    <a:lnTo>
                      <a:pt x="520" y="48"/>
                    </a:lnTo>
                    <a:lnTo>
                      <a:pt x="524" y="46"/>
                    </a:lnTo>
                    <a:lnTo>
                      <a:pt x="528" y="44"/>
                    </a:lnTo>
                    <a:lnTo>
                      <a:pt x="530" y="40"/>
                    </a:lnTo>
                    <a:lnTo>
                      <a:pt x="528" y="38"/>
                    </a:lnTo>
                    <a:lnTo>
                      <a:pt x="528" y="36"/>
                    </a:lnTo>
                    <a:lnTo>
                      <a:pt x="512" y="46"/>
                    </a:lnTo>
                    <a:lnTo>
                      <a:pt x="496" y="54"/>
                    </a:lnTo>
                    <a:lnTo>
                      <a:pt x="496" y="56"/>
                    </a:lnTo>
                    <a:lnTo>
                      <a:pt x="492" y="56"/>
                    </a:lnTo>
                    <a:lnTo>
                      <a:pt x="488" y="54"/>
                    </a:lnTo>
                    <a:lnTo>
                      <a:pt x="486" y="52"/>
                    </a:lnTo>
                    <a:lnTo>
                      <a:pt x="484" y="52"/>
                    </a:lnTo>
                    <a:lnTo>
                      <a:pt x="468" y="52"/>
                    </a:lnTo>
                    <a:lnTo>
                      <a:pt x="478" y="40"/>
                    </a:lnTo>
                    <a:lnTo>
                      <a:pt x="492" y="34"/>
                    </a:lnTo>
                    <a:lnTo>
                      <a:pt x="498" y="30"/>
                    </a:lnTo>
                    <a:lnTo>
                      <a:pt x="504" y="28"/>
                    </a:lnTo>
                    <a:lnTo>
                      <a:pt x="504" y="26"/>
                    </a:lnTo>
                    <a:lnTo>
                      <a:pt x="498" y="26"/>
                    </a:lnTo>
                    <a:lnTo>
                      <a:pt x="496" y="22"/>
                    </a:lnTo>
                    <a:lnTo>
                      <a:pt x="494" y="20"/>
                    </a:lnTo>
                    <a:lnTo>
                      <a:pt x="488" y="20"/>
                    </a:lnTo>
                    <a:lnTo>
                      <a:pt x="482" y="20"/>
                    </a:lnTo>
                    <a:lnTo>
                      <a:pt x="470" y="20"/>
                    </a:lnTo>
                    <a:lnTo>
                      <a:pt x="466" y="18"/>
                    </a:lnTo>
                    <a:lnTo>
                      <a:pt x="460" y="12"/>
                    </a:lnTo>
                    <a:lnTo>
                      <a:pt x="456" y="12"/>
                    </a:lnTo>
                    <a:lnTo>
                      <a:pt x="452" y="18"/>
                    </a:lnTo>
                    <a:lnTo>
                      <a:pt x="450" y="18"/>
                    </a:lnTo>
                    <a:lnTo>
                      <a:pt x="442" y="16"/>
                    </a:lnTo>
                    <a:lnTo>
                      <a:pt x="438" y="16"/>
                    </a:lnTo>
                    <a:lnTo>
                      <a:pt x="434" y="12"/>
                    </a:lnTo>
                    <a:lnTo>
                      <a:pt x="434" y="8"/>
                    </a:lnTo>
                    <a:lnTo>
                      <a:pt x="432" y="2"/>
                    </a:lnTo>
                    <a:lnTo>
                      <a:pt x="430" y="0"/>
                    </a:lnTo>
                    <a:lnTo>
                      <a:pt x="428" y="0"/>
                    </a:lnTo>
                    <a:lnTo>
                      <a:pt x="428" y="2"/>
                    </a:lnTo>
                    <a:lnTo>
                      <a:pt x="428" y="8"/>
                    </a:lnTo>
                    <a:lnTo>
                      <a:pt x="32" y="4"/>
                    </a:lnTo>
                    <a:lnTo>
                      <a:pt x="32" y="8"/>
                    </a:lnTo>
                    <a:lnTo>
                      <a:pt x="32" y="12"/>
                    </a:lnTo>
                    <a:lnTo>
                      <a:pt x="32" y="18"/>
                    </a:lnTo>
                    <a:lnTo>
                      <a:pt x="30" y="20"/>
                    </a:lnTo>
                    <a:lnTo>
                      <a:pt x="30" y="26"/>
                    </a:lnTo>
                    <a:lnTo>
                      <a:pt x="0" y="20"/>
                    </a:lnTo>
                    <a:lnTo>
                      <a:pt x="2" y="34"/>
                    </a:lnTo>
                    <a:lnTo>
                      <a:pt x="10" y="40"/>
                    </a:lnTo>
                    <a:lnTo>
                      <a:pt x="14" y="48"/>
                    </a:lnTo>
                    <a:lnTo>
                      <a:pt x="14" y="54"/>
                    </a:lnTo>
                    <a:lnTo>
                      <a:pt x="14" y="64"/>
                    </a:lnTo>
                    <a:lnTo>
                      <a:pt x="12" y="72"/>
                    </a:lnTo>
                    <a:lnTo>
                      <a:pt x="12" y="84"/>
                    </a:lnTo>
                    <a:lnTo>
                      <a:pt x="12" y="102"/>
                    </a:lnTo>
                    <a:lnTo>
                      <a:pt x="10" y="126"/>
                    </a:lnTo>
                    <a:lnTo>
                      <a:pt x="6" y="140"/>
                    </a:lnTo>
                    <a:lnTo>
                      <a:pt x="10" y="154"/>
                    </a:lnTo>
                    <a:lnTo>
                      <a:pt x="14" y="156"/>
                    </a:lnTo>
                    <a:lnTo>
                      <a:pt x="14" y="164"/>
                    </a:lnTo>
                    <a:lnTo>
                      <a:pt x="14" y="168"/>
                    </a:lnTo>
                    <a:lnTo>
                      <a:pt x="14" y="174"/>
                    </a:lnTo>
                    <a:lnTo>
                      <a:pt x="10" y="192"/>
                    </a:lnTo>
                    <a:lnTo>
                      <a:pt x="14" y="200"/>
                    </a:lnTo>
                    <a:lnTo>
                      <a:pt x="16" y="208"/>
                    </a:lnTo>
                    <a:lnTo>
                      <a:pt x="16" y="210"/>
                    </a:lnTo>
                    <a:lnTo>
                      <a:pt x="16" y="214"/>
                    </a:lnTo>
                    <a:lnTo>
                      <a:pt x="20" y="222"/>
                    </a:lnTo>
                    <a:lnTo>
                      <a:pt x="30" y="240"/>
                    </a:lnTo>
                    <a:lnTo>
                      <a:pt x="34" y="238"/>
                    </a:lnTo>
                    <a:lnTo>
                      <a:pt x="34" y="236"/>
                    </a:lnTo>
                    <a:lnTo>
                      <a:pt x="32" y="232"/>
                    </a:lnTo>
                    <a:lnTo>
                      <a:pt x="38" y="236"/>
                    </a:lnTo>
                    <a:lnTo>
                      <a:pt x="40" y="236"/>
                    </a:lnTo>
                    <a:lnTo>
                      <a:pt x="38" y="238"/>
                    </a:lnTo>
                    <a:lnTo>
                      <a:pt x="38" y="244"/>
                    </a:lnTo>
                    <a:lnTo>
                      <a:pt x="38" y="248"/>
                    </a:lnTo>
                    <a:lnTo>
                      <a:pt x="34" y="250"/>
                    </a:lnTo>
                    <a:lnTo>
                      <a:pt x="48" y="256"/>
                    </a:lnTo>
                    <a:lnTo>
                      <a:pt x="42" y="260"/>
                    </a:lnTo>
                    <a:lnTo>
                      <a:pt x="42" y="264"/>
                    </a:lnTo>
                    <a:lnTo>
                      <a:pt x="42" y="268"/>
                    </a:lnTo>
                    <a:lnTo>
                      <a:pt x="46" y="274"/>
                    </a:lnTo>
                    <a:lnTo>
                      <a:pt x="50" y="278"/>
                    </a:lnTo>
                    <a:lnTo>
                      <a:pt x="60" y="286"/>
                    </a:lnTo>
                    <a:lnTo>
                      <a:pt x="58" y="290"/>
                    </a:lnTo>
                    <a:lnTo>
                      <a:pt x="56" y="292"/>
                    </a:lnTo>
                    <a:lnTo>
                      <a:pt x="60" y="294"/>
                    </a:lnTo>
                    <a:lnTo>
                      <a:pt x="64" y="302"/>
                    </a:lnTo>
                    <a:lnTo>
                      <a:pt x="64" y="312"/>
                    </a:lnTo>
                    <a:lnTo>
                      <a:pt x="66" y="310"/>
                    </a:lnTo>
                    <a:lnTo>
                      <a:pt x="84" y="314"/>
                    </a:lnTo>
                    <a:lnTo>
                      <a:pt x="84" y="322"/>
                    </a:lnTo>
                    <a:lnTo>
                      <a:pt x="86" y="322"/>
                    </a:lnTo>
                    <a:lnTo>
                      <a:pt x="88" y="322"/>
                    </a:lnTo>
                    <a:lnTo>
                      <a:pt x="88" y="320"/>
                    </a:lnTo>
                    <a:lnTo>
                      <a:pt x="92" y="320"/>
                    </a:lnTo>
                    <a:lnTo>
                      <a:pt x="94" y="324"/>
                    </a:lnTo>
                    <a:lnTo>
                      <a:pt x="100" y="330"/>
                    </a:lnTo>
                    <a:lnTo>
                      <a:pt x="104" y="332"/>
                    </a:lnTo>
                    <a:lnTo>
                      <a:pt x="106" y="340"/>
                    </a:lnTo>
                    <a:lnTo>
                      <a:pt x="142" y="338"/>
                    </a:lnTo>
                    <a:lnTo>
                      <a:pt x="142" y="342"/>
                    </a:lnTo>
                    <a:lnTo>
                      <a:pt x="182" y="364"/>
                    </a:lnTo>
                    <a:lnTo>
                      <a:pt x="230" y="366"/>
                    </a:lnTo>
                    <a:lnTo>
                      <a:pt x="230" y="356"/>
                    </a:lnTo>
                    <a:lnTo>
                      <a:pt x="258" y="358"/>
                    </a:lnTo>
                    <a:lnTo>
                      <a:pt x="264" y="360"/>
                    </a:lnTo>
                    <a:lnTo>
                      <a:pt x="266" y="366"/>
                    </a:lnTo>
                    <a:lnTo>
                      <a:pt x="268" y="372"/>
                    </a:lnTo>
                    <a:lnTo>
                      <a:pt x="274" y="374"/>
                    </a:lnTo>
                    <a:lnTo>
                      <a:pt x="278" y="376"/>
                    </a:lnTo>
                    <a:lnTo>
                      <a:pt x="284" y="382"/>
                    </a:lnTo>
                    <a:lnTo>
                      <a:pt x="286" y="386"/>
                    </a:lnTo>
                    <a:lnTo>
                      <a:pt x="286" y="388"/>
                    </a:lnTo>
                    <a:lnTo>
                      <a:pt x="288" y="396"/>
                    </a:lnTo>
                    <a:lnTo>
                      <a:pt x="292" y="402"/>
                    </a:lnTo>
                    <a:lnTo>
                      <a:pt x="298" y="404"/>
                    </a:lnTo>
                    <a:lnTo>
                      <a:pt x="306" y="404"/>
                    </a:lnTo>
                    <a:lnTo>
                      <a:pt x="310" y="400"/>
                    </a:lnTo>
                    <a:lnTo>
                      <a:pt x="312" y="394"/>
                    </a:lnTo>
                    <a:lnTo>
                      <a:pt x="314" y="392"/>
                    </a:lnTo>
                    <a:lnTo>
                      <a:pt x="320" y="394"/>
                    </a:lnTo>
                    <a:lnTo>
                      <a:pt x="324" y="394"/>
                    </a:lnTo>
                    <a:lnTo>
                      <a:pt x="330" y="394"/>
                    </a:lnTo>
                    <a:lnTo>
                      <a:pt x="332" y="396"/>
                    </a:lnTo>
                    <a:lnTo>
                      <a:pt x="334" y="402"/>
                    </a:lnTo>
                    <a:lnTo>
                      <a:pt x="342" y="410"/>
                    </a:lnTo>
                    <a:lnTo>
                      <a:pt x="346" y="414"/>
                    </a:lnTo>
                    <a:lnTo>
                      <a:pt x="346" y="418"/>
                    </a:lnTo>
                    <a:lnTo>
                      <a:pt x="348" y="424"/>
                    </a:lnTo>
                    <a:lnTo>
                      <a:pt x="352" y="430"/>
                    </a:lnTo>
                    <a:lnTo>
                      <a:pt x="356" y="436"/>
                    </a:lnTo>
                    <a:lnTo>
                      <a:pt x="358" y="440"/>
                    </a:lnTo>
                    <a:lnTo>
                      <a:pt x="360" y="448"/>
                    </a:lnTo>
                    <a:lnTo>
                      <a:pt x="364" y="452"/>
                    </a:lnTo>
                    <a:lnTo>
                      <a:pt x="364" y="456"/>
                    </a:lnTo>
                    <a:lnTo>
                      <a:pt x="366" y="460"/>
                    </a:lnTo>
                    <a:lnTo>
                      <a:pt x="374" y="464"/>
                    </a:lnTo>
                    <a:lnTo>
                      <a:pt x="382" y="466"/>
                    </a:lnTo>
                    <a:lnTo>
                      <a:pt x="386" y="468"/>
                    </a:lnTo>
                    <a:lnTo>
                      <a:pt x="386" y="470"/>
                    </a:lnTo>
                    <a:lnTo>
                      <a:pt x="392" y="470"/>
                    </a:lnTo>
                    <a:lnTo>
                      <a:pt x="384" y="458"/>
                    </a:lnTo>
                    <a:lnTo>
                      <a:pt x="386" y="456"/>
                    </a:lnTo>
                    <a:lnTo>
                      <a:pt x="386" y="452"/>
                    </a:lnTo>
                    <a:lnTo>
                      <a:pt x="384" y="446"/>
                    </a:lnTo>
                    <a:lnTo>
                      <a:pt x="388" y="446"/>
                    </a:lnTo>
                    <a:lnTo>
                      <a:pt x="388" y="440"/>
                    </a:lnTo>
                    <a:lnTo>
                      <a:pt x="388" y="436"/>
                    </a:lnTo>
                    <a:lnTo>
                      <a:pt x="392" y="436"/>
                    </a:lnTo>
                    <a:lnTo>
                      <a:pt x="396" y="432"/>
                    </a:lnTo>
                    <a:lnTo>
                      <a:pt x="404" y="430"/>
                    </a:lnTo>
                    <a:lnTo>
                      <a:pt x="404" y="428"/>
                    </a:lnTo>
                    <a:lnTo>
                      <a:pt x="404" y="424"/>
                    </a:lnTo>
                    <a:lnTo>
                      <a:pt x="404" y="422"/>
                    </a:lnTo>
                    <a:lnTo>
                      <a:pt x="406" y="420"/>
                    </a:lnTo>
                    <a:lnTo>
                      <a:pt x="412" y="420"/>
                    </a:lnTo>
                    <a:lnTo>
                      <a:pt x="416" y="418"/>
                    </a:lnTo>
                    <a:lnTo>
                      <a:pt x="424" y="402"/>
                    </a:lnTo>
                    <a:lnTo>
                      <a:pt x="428" y="404"/>
                    </a:lnTo>
                    <a:lnTo>
                      <a:pt x="432" y="404"/>
                    </a:lnTo>
                    <a:lnTo>
                      <a:pt x="442" y="400"/>
                    </a:lnTo>
                    <a:lnTo>
                      <a:pt x="450" y="394"/>
                    </a:lnTo>
                    <a:lnTo>
                      <a:pt x="466" y="396"/>
                    </a:lnTo>
                    <a:lnTo>
                      <a:pt x="478" y="402"/>
                    </a:lnTo>
                    <a:lnTo>
                      <a:pt x="478" y="406"/>
                    </a:lnTo>
                    <a:lnTo>
                      <a:pt x="482" y="410"/>
                    </a:lnTo>
                    <a:lnTo>
                      <a:pt x="484" y="410"/>
                    </a:lnTo>
                    <a:lnTo>
                      <a:pt x="486" y="410"/>
                    </a:lnTo>
                    <a:lnTo>
                      <a:pt x="488" y="406"/>
                    </a:lnTo>
                    <a:lnTo>
                      <a:pt x="492" y="406"/>
                    </a:lnTo>
                    <a:lnTo>
                      <a:pt x="488" y="400"/>
                    </a:lnTo>
                    <a:lnTo>
                      <a:pt x="496" y="396"/>
                    </a:lnTo>
                    <a:lnTo>
                      <a:pt x="502" y="404"/>
                    </a:lnTo>
                    <a:lnTo>
                      <a:pt x="506" y="404"/>
                    </a:lnTo>
                    <a:lnTo>
                      <a:pt x="512" y="404"/>
                    </a:lnTo>
                    <a:lnTo>
                      <a:pt x="512" y="410"/>
                    </a:lnTo>
                    <a:lnTo>
                      <a:pt x="516" y="406"/>
                    </a:lnTo>
                    <a:lnTo>
                      <a:pt x="516" y="404"/>
                    </a:lnTo>
                    <a:lnTo>
                      <a:pt x="510" y="402"/>
                    </a:lnTo>
                    <a:lnTo>
                      <a:pt x="510" y="400"/>
                    </a:lnTo>
                    <a:lnTo>
                      <a:pt x="512" y="400"/>
                    </a:lnTo>
                    <a:lnTo>
                      <a:pt x="512" y="396"/>
                    </a:lnTo>
                    <a:lnTo>
                      <a:pt x="514" y="394"/>
                    </a:lnTo>
                    <a:lnTo>
                      <a:pt x="502" y="388"/>
                    </a:lnTo>
                    <a:lnTo>
                      <a:pt x="498" y="384"/>
                    </a:lnTo>
                    <a:lnTo>
                      <a:pt x="502" y="386"/>
                    </a:lnTo>
                    <a:lnTo>
                      <a:pt x="506" y="386"/>
                    </a:lnTo>
                    <a:lnTo>
                      <a:pt x="510" y="386"/>
                    </a:lnTo>
                    <a:lnTo>
                      <a:pt x="510" y="382"/>
                    </a:lnTo>
                    <a:lnTo>
                      <a:pt x="528" y="384"/>
                    </a:lnTo>
                    <a:lnTo>
                      <a:pt x="528" y="382"/>
                    </a:lnTo>
                    <a:lnTo>
                      <a:pt x="530" y="382"/>
                    </a:lnTo>
                    <a:lnTo>
                      <a:pt x="532" y="384"/>
                    </a:lnTo>
                    <a:lnTo>
                      <a:pt x="532" y="386"/>
                    </a:lnTo>
                    <a:lnTo>
                      <a:pt x="538" y="386"/>
                    </a:lnTo>
                    <a:lnTo>
                      <a:pt x="540" y="382"/>
                    </a:lnTo>
                    <a:lnTo>
                      <a:pt x="548" y="384"/>
                    </a:lnTo>
                    <a:lnTo>
                      <a:pt x="548" y="382"/>
                    </a:lnTo>
                    <a:lnTo>
                      <a:pt x="550" y="382"/>
                    </a:lnTo>
                    <a:lnTo>
                      <a:pt x="552" y="382"/>
                    </a:lnTo>
                    <a:lnTo>
                      <a:pt x="556" y="384"/>
                    </a:lnTo>
                    <a:lnTo>
                      <a:pt x="552" y="386"/>
                    </a:lnTo>
                    <a:lnTo>
                      <a:pt x="560" y="388"/>
                    </a:lnTo>
                    <a:lnTo>
                      <a:pt x="566" y="388"/>
                    </a:lnTo>
                    <a:lnTo>
                      <a:pt x="566" y="392"/>
                    </a:lnTo>
                    <a:lnTo>
                      <a:pt x="568" y="396"/>
                    </a:lnTo>
                    <a:lnTo>
                      <a:pt x="574" y="396"/>
                    </a:lnTo>
                    <a:lnTo>
                      <a:pt x="578" y="400"/>
                    </a:lnTo>
                    <a:lnTo>
                      <a:pt x="584" y="392"/>
                    </a:lnTo>
                    <a:lnTo>
                      <a:pt x="586" y="392"/>
                    </a:lnTo>
                    <a:lnTo>
                      <a:pt x="588" y="392"/>
                    </a:lnTo>
                    <a:lnTo>
                      <a:pt x="592" y="396"/>
                    </a:lnTo>
                    <a:lnTo>
                      <a:pt x="594" y="402"/>
                    </a:lnTo>
                    <a:lnTo>
                      <a:pt x="602" y="404"/>
                    </a:lnTo>
                    <a:lnTo>
                      <a:pt x="602" y="412"/>
                    </a:lnTo>
                    <a:lnTo>
                      <a:pt x="602" y="420"/>
                    </a:lnTo>
                    <a:lnTo>
                      <a:pt x="602" y="436"/>
                    </a:lnTo>
                    <a:lnTo>
                      <a:pt x="606" y="436"/>
                    </a:lnTo>
                    <a:lnTo>
                      <a:pt x="610" y="436"/>
                    </a:lnTo>
                    <a:lnTo>
                      <a:pt x="606" y="440"/>
                    </a:lnTo>
                    <a:lnTo>
                      <a:pt x="604" y="446"/>
                    </a:lnTo>
                    <a:lnTo>
                      <a:pt x="606" y="450"/>
                    </a:lnTo>
                    <a:lnTo>
                      <a:pt x="614" y="452"/>
                    </a:lnTo>
                    <a:lnTo>
                      <a:pt x="616" y="458"/>
                    </a:lnTo>
                    <a:lnTo>
                      <a:pt x="616" y="466"/>
                    </a:lnTo>
                    <a:lnTo>
                      <a:pt x="624" y="470"/>
                    </a:lnTo>
                    <a:lnTo>
                      <a:pt x="622" y="476"/>
                    </a:lnTo>
                    <a:lnTo>
                      <a:pt x="624" y="478"/>
                    </a:lnTo>
                    <a:lnTo>
                      <a:pt x="630" y="482"/>
                    </a:lnTo>
                    <a:lnTo>
                      <a:pt x="634" y="484"/>
                    </a:lnTo>
                    <a:lnTo>
                      <a:pt x="638" y="466"/>
                    </a:lnTo>
                    <a:lnTo>
                      <a:pt x="640" y="456"/>
                    </a:lnTo>
                    <a:lnTo>
                      <a:pt x="640" y="446"/>
                    </a:lnTo>
                    <a:lnTo>
                      <a:pt x="632" y="420"/>
                    </a:lnTo>
                    <a:lnTo>
                      <a:pt x="628" y="418"/>
                    </a:lnTo>
                    <a:lnTo>
                      <a:pt x="630" y="414"/>
                    </a:lnTo>
                    <a:lnTo>
                      <a:pt x="630" y="412"/>
                    </a:lnTo>
                    <a:lnTo>
                      <a:pt x="624" y="402"/>
                    </a:lnTo>
                    <a:lnTo>
                      <a:pt x="624" y="394"/>
                    </a:lnTo>
                    <a:lnTo>
                      <a:pt x="624" y="386"/>
                    </a:lnTo>
                    <a:lnTo>
                      <a:pt x="620" y="384"/>
                    </a:lnTo>
                    <a:lnTo>
                      <a:pt x="616" y="382"/>
                    </a:lnTo>
                    <a:lnTo>
                      <a:pt x="620" y="382"/>
                    </a:lnTo>
                    <a:lnTo>
                      <a:pt x="622" y="382"/>
                    </a:lnTo>
                    <a:lnTo>
                      <a:pt x="620" y="378"/>
                    </a:lnTo>
                    <a:lnTo>
                      <a:pt x="622" y="378"/>
                    </a:lnTo>
                    <a:lnTo>
                      <a:pt x="624" y="376"/>
                    </a:lnTo>
                    <a:lnTo>
                      <a:pt x="628" y="376"/>
                    </a:lnTo>
                    <a:lnTo>
                      <a:pt x="624" y="376"/>
                    </a:lnTo>
                    <a:lnTo>
                      <a:pt x="622" y="376"/>
                    </a:lnTo>
                    <a:lnTo>
                      <a:pt x="622" y="374"/>
                    </a:lnTo>
                    <a:lnTo>
                      <a:pt x="624" y="366"/>
                    </a:lnTo>
                    <a:lnTo>
                      <a:pt x="630" y="356"/>
                    </a:lnTo>
                    <a:lnTo>
                      <a:pt x="630" y="350"/>
                    </a:lnTo>
                    <a:lnTo>
                      <a:pt x="630" y="348"/>
                    </a:lnTo>
                    <a:lnTo>
                      <a:pt x="638" y="348"/>
                    </a:lnTo>
                    <a:lnTo>
                      <a:pt x="638" y="342"/>
                    </a:lnTo>
                    <a:lnTo>
                      <a:pt x="640" y="340"/>
                    </a:lnTo>
                    <a:lnTo>
                      <a:pt x="648" y="338"/>
                    </a:lnTo>
                    <a:lnTo>
                      <a:pt x="656" y="332"/>
                    </a:lnTo>
                    <a:lnTo>
                      <a:pt x="656" y="328"/>
                    </a:lnTo>
                    <a:lnTo>
                      <a:pt x="658" y="324"/>
                    </a:lnTo>
                    <a:lnTo>
                      <a:pt x="660" y="322"/>
                    </a:lnTo>
                    <a:lnTo>
                      <a:pt x="666" y="322"/>
                    </a:lnTo>
                    <a:lnTo>
                      <a:pt x="668" y="322"/>
                    </a:lnTo>
                    <a:lnTo>
                      <a:pt x="674" y="320"/>
                    </a:lnTo>
                    <a:lnTo>
                      <a:pt x="676" y="314"/>
                    </a:lnTo>
                    <a:lnTo>
                      <a:pt x="678" y="308"/>
                    </a:lnTo>
                    <a:lnTo>
                      <a:pt x="686" y="304"/>
                    </a:lnTo>
                    <a:lnTo>
                      <a:pt x="682" y="294"/>
                    </a:lnTo>
                    <a:lnTo>
                      <a:pt x="692" y="294"/>
                    </a:lnTo>
                    <a:lnTo>
                      <a:pt x="688" y="290"/>
                    </a:lnTo>
                    <a:lnTo>
                      <a:pt x="704" y="286"/>
                    </a:lnTo>
                    <a:lnTo>
                      <a:pt x="698" y="278"/>
                    </a:lnTo>
                    <a:lnTo>
                      <a:pt x="692" y="278"/>
                    </a:lnTo>
                    <a:lnTo>
                      <a:pt x="692" y="276"/>
                    </a:lnTo>
                    <a:lnTo>
                      <a:pt x="696" y="274"/>
                    </a:lnTo>
                    <a:lnTo>
                      <a:pt x="698" y="274"/>
                    </a:lnTo>
                    <a:lnTo>
                      <a:pt x="698" y="264"/>
                    </a:lnTo>
                    <a:lnTo>
                      <a:pt x="692" y="260"/>
                    </a:lnTo>
                    <a:lnTo>
                      <a:pt x="688" y="258"/>
                    </a:lnTo>
                    <a:lnTo>
                      <a:pt x="686" y="256"/>
                    </a:lnTo>
                    <a:lnTo>
                      <a:pt x="692" y="250"/>
                    </a:lnTo>
                    <a:lnTo>
                      <a:pt x="694" y="246"/>
                    </a:lnTo>
                    <a:lnTo>
                      <a:pt x="688" y="246"/>
                    </a:lnTo>
                    <a:lnTo>
                      <a:pt x="688" y="244"/>
                    </a:lnTo>
                    <a:lnTo>
                      <a:pt x="692" y="240"/>
                    </a:lnTo>
                    <a:lnTo>
                      <a:pt x="686" y="238"/>
                    </a:lnTo>
                    <a:lnTo>
                      <a:pt x="682" y="236"/>
                    </a:lnTo>
                    <a:lnTo>
                      <a:pt x="684" y="232"/>
                    </a:lnTo>
                    <a:lnTo>
                      <a:pt x="686" y="232"/>
                    </a:lnTo>
                    <a:lnTo>
                      <a:pt x="684" y="228"/>
                    </a:lnTo>
                    <a:lnTo>
                      <a:pt x="684" y="226"/>
                    </a:lnTo>
                    <a:lnTo>
                      <a:pt x="686" y="222"/>
                    </a:lnTo>
                    <a:lnTo>
                      <a:pt x="688" y="218"/>
                    </a:lnTo>
                    <a:lnTo>
                      <a:pt x="692" y="208"/>
                    </a:lnTo>
                    <a:lnTo>
                      <a:pt x="694" y="204"/>
                    </a:lnTo>
                    <a:lnTo>
                      <a:pt x="698" y="204"/>
                    </a:lnTo>
                    <a:lnTo>
                      <a:pt x="702" y="208"/>
                    </a:lnTo>
                    <a:lnTo>
                      <a:pt x="696" y="214"/>
                    </a:lnTo>
                    <a:lnTo>
                      <a:pt x="694" y="222"/>
                    </a:lnTo>
                    <a:lnTo>
                      <a:pt x="694" y="230"/>
                    </a:lnTo>
                    <a:lnTo>
                      <a:pt x="694" y="232"/>
                    </a:lnTo>
                    <a:lnTo>
                      <a:pt x="694" y="238"/>
                    </a:lnTo>
                    <a:lnTo>
                      <a:pt x="698" y="236"/>
                    </a:lnTo>
                    <a:lnTo>
                      <a:pt x="704" y="236"/>
                    </a:lnTo>
                    <a:lnTo>
                      <a:pt x="704" y="240"/>
                    </a:lnTo>
                    <a:lnTo>
                      <a:pt x="712" y="240"/>
                    </a:lnTo>
                    <a:lnTo>
                      <a:pt x="714" y="218"/>
                    </a:lnTo>
                    <a:lnTo>
                      <a:pt x="712" y="218"/>
                    </a:lnTo>
                    <a:lnTo>
                      <a:pt x="710" y="214"/>
                    </a:lnTo>
                    <a:lnTo>
                      <a:pt x="710" y="208"/>
                    </a:lnTo>
                    <a:lnTo>
                      <a:pt x="722" y="208"/>
                    </a:lnTo>
                    <a:lnTo>
                      <a:pt x="728" y="208"/>
                    </a:lnTo>
                    <a:lnTo>
                      <a:pt x="734" y="190"/>
                    </a:lnTo>
                    <a:lnTo>
                      <a:pt x="730" y="186"/>
                    </a:lnTo>
                    <a:lnTo>
                      <a:pt x="728" y="184"/>
                    </a:lnTo>
                    <a:lnTo>
                      <a:pt x="730" y="182"/>
                    </a:lnTo>
                    <a:lnTo>
                      <a:pt x="730" y="180"/>
                    </a:lnTo>
                    <a:lnTo>
                      <a:pt x="738" y="174"/>
                    </a:lnTo>
                    <a:lnTo>
                      <a:pt x="746" y="168"/>
                    </a:lnTo>
                    <a:lnTo>
                      <a:pt x="752" y="168"/>
                    </a:lnTo>
                    <a:lnTo>
                      <a:pt x="756" y="164"/>
                    </a:lnTo>
                    <a:lnTo>
                      <a:pt x="758" y="164"/>
                    </a:lnTo>
                    <a:lnTo>
                      <a:pt x="760" y="164"/>
                    </a:lnTo>
                    <a:lnTo>
                      <a:pt x="764" y="166"/>
                    </a:lnTo>
                    <a:lnTo>
                      <a:pt x="766" y="166"/>
                    </a:lnTo>
                    <a:lnTo>
                      <a:pt x="768" y="156"/>
                    </a:lnTo>
                    <a:lnTo>
                      <a:pt x="770" y="156"/>
                    </a:lnTo>
                    <a:lnTo>
                      <a:pt x="774" y="162"/>
                    </a:lnTo>
                    <a:lnTo>
                      <a:pt x="776" y="162"/>
                    </a:lnTo>
                    <a:lnTo>
                      <a:pt x="778" y="162"/>
                    </a:lnTo>
                    <a:lnTo>
                      <a:pt x="778" y="158"/>
                    </a:lnTo>
                    <a:lnTo>
                      <a:pt x="784" y="156"/>
                    </a:lnTo>
                    <a:lnTo>
                      <a:pt x="774" y="150"/>
                    </a:lnTo>
                    <a:lnTo>
                      <a:pt x="776" y="146"/>
                    </a:lnTo>
                    <a:lnTo>
                      <a:pt x="782" y="144"/>
                    </a:lnTo>
                    <a:lnTo>
                      <a:pt x="782" y="140"/>
                    </a:lnTo>
                    <a:lnTo>
                      <a:pt x="778" y="140"/>
                    </a:lnTo>
                    <a:lnTo>
                      <a:pt x="778" y="138"/>
                    </a:lnTo>
                    <a:lnTo>
                      <a:pt x="782" y="136"/>
                    </a:lnTo>
                    <a:lnTo>
                      <a:pt x="784" y="128"/>
                    </a:lnTo>
                    <a:lnTo>
                      <a:pt x="786" y="120"/>
                    </a:lnTo>
                    <a:lnTo>
                      <a:pt x="794" y="120"/>
                    </a:lnTo>
                    <a:lnTo>
                      <a:pt x="798" y="118"/>
                    </a:lnTo>
                    <a:lnTo>
                      <a:pt x="804" y="116"/>
                    </a:lnTo>
                    <a:lnTo>
                      <a:pt x="810" y="104"/>
                    </a:lnTo>
                    <a:lnTo>
                      <a:pt x="810" y="112"/>
                    </a:lnTo>
                    <a:lnTo>
                      <a:pt x="816" y="108"/>
                    </a:lnTo>
                    <a:lnTo>
                      <a:pt x="814" y="110"/>
                    </a:lnTo>
                    <a:lnTo>
                      <a:pt x="816" y="110"/>
                    </a:lnTo>
                    <a:lnTo>
                      <a:pt x="820" y="112"/>
                    </a:lnTo>
                    <a:lnTo>
                      <a:pt x="832" y="102"/>
                    </a:lnTo>
                    <a:lnTo>
                      <a:pt x="828" y="90"/>
                    </a:lnTo>
                    <a:lnTo>
                      <a:pt x="830" y="92"/>
                    </a:lnTo>
                    <a:lnTo>
                      <a:pt x="830" y="92"/>
                    </a:lnTo>
                    <a:lnTo>
                      <a:pt x="830" y="92"/>
                    </a:lnTo>
                    <a:close/>
                  </a:path>
                </a:pathLst>
              </a:custGeom>
              <a:solidFill>
                <a:srgbClr val="B5F3FE">
                  <a:alpha val="50000"/>
                </a:srgbClr>
              </a:solidFill>
              <a:ln w="6350">
                <a:solidFill>
                  <a:sysClr val="windowText" lastClr="000000">
                    <a:lumMod val="65000"/>
                    <a:lumOff val="35000"/>
                  </a:sysClr>
                </a:solidFill>
                <a:prstDash val="sysDash"/>
                <a:round/>
                <a:headEnd/>
                <a:tailEnd/>
              </a:ln>
            </p:spPr>
            <p:txBody>
              <a:bodyPr/>
              <a:lstStyle/>
              <a:p>
                <a:pPr defTabSz="914034" latinLnBrk="1">
                  <a:defRPr/>
                </a:pPr>
                <a:endParaRPr lang="ko-KR" altLang="en-US" sz="1200" kern="0">
                  <a:solidFill>
                    <a:prstClr val="black"/>
                  </a:solidFill>
                  <a:latin typeface="맑은 고딕"/>
                  <a:ea typeface="맑은 고딕" panose="020B0503020000020004" pitchFamily="34" charset="-127"/>
                </a:endParaRPr>
              </a:p>
            </p:txBody>
          </p:sp>
        </p:grpSp>
      </p:grpSp>
      <p:sp>
        <p:nvSpPr>
          <p:cNvPr id="896" name="Rectangle 3"/>
          <p:cNvSpPr txBox="1">
            <a:spLocks noChangeArrowheads="1"/>
          </p:cNvSpPr>
          <p:nvPr/>
        </p:nvSpPr>
        <p:spPr bwMode="auto">
          <a:xfrm>
            <a:off x="1054785" y="4043128"/>
            <a:ext cx="11952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Africa</a:t>
            </a:r>
          </a:p>
        </p:txBody>
      </p:sp>
      <p:sp>
        <p:nvSpPr>
          <p:cNvPr id="898" name="Rectangle 3"/>
          <p:cNvSpPr txBox="1">
            <a:spLocks noChangeArrowheads="1"/>
          </p:cNvSpPr>
          <p:nvPr/>
        </p:nvSpPr>
        <p:spPr bwMode="auto">
          <a:xfrm>
            <a:off x="1738436" y="3576001"/>
            <a:ext cx="11952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Middle East</a:t>
            </a:r>
          </a:p>
        </p:txBody>
      </p:sp>
      <p:grpSp>
        <p:nvGrpSpPr>
          <p:cNvPr id="3" name="组合 2"/>
          <p:cNvGrpSpPr/>
          <p:nvPr/>
        </p:nvGrpSpPr>
        <p:grpSpPr>
          <a:xfrm>
            <a:off x="969198" y="2971464"/>
            <a:ext cx="1251903" cy="368669"/>
            <a:chOff x="599621" y="3273056"/>
            <a:chExt cx="1286223" cy="378776"/>
          </a:xfrm>
        </p:grpSpPr>
        <p:sp>
          <p:nvSpPr>
            <p:cNvPr id="897" name="Rectangle 3"/>
            <p:cNvSpPr txBox="1">
              <a:spLocks noChangeArrowheads="1"/>
            </p:cNvSpPr>
            <p:nvPr/>
          </p:nvSpPr>
          <p:spPr bwMode="auto">
            <a:xfrm>
              <a:off x="657791" y="3273056"/>
              <a:ext cx="122805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dirty="0">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Europe</a:t>
              </a:r>
            </a:p>
          </p:txBody>
        </p:sp>
        <p:sp>
          <p:nvSpPr>
            <p:cNvPr id="899" name="이등변 삼각형 448"/>
            <p:cNvSpPr/>
            <p:nvPr/>
          </p:nvSpPr>
          <p:spPr>
            <a:xfrm rot="10800000">
              <a:off x="599621" y="3340665"/>
              <a:ext cx="360953" cy="311167"/>
            </a:xfrm>
            <a:prstGeom prst="triangle">
              <a:avLst>
                <a:gd name="adj" fmla="val 0"/>
              </a:avLst>
            </a:prstGeom>
            <a:solidFill>
              <a:srgbClr val="FFC000"/>
            </a:solidFill>
            <a:ln w="254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defTabSz="914034" latinLnBrk="1">
                <a:defRPr/>
              </a:pPr>
              <a:endParaRPr lang="ko-KR" altLang="en-US" sz="1200" kern="0">
                <a:solidFill>
                  <a:prstClr val="white"/>
                </a:solidFill>
                <a:latin typeface="맑은 고딕"/>
                <a:ea typeface="맑은 고딕" panose="020B0503020000020004" pitchFamily="34" charset="-127"/>
              </a:endParaRPr>
            </a:p>
          </p:txBody>
        </p:sp>
      </p:grpSp>
      <p:grpSp>
        <p:nvGrpSpPr>
          <p:cNvPr id="6" name="组合 5"/>
          <p:cNvGrpSpPr/>
          <p:nvPr/>
        </p:nvGrpSpPr>
        <p:grpSpPr>
          <a:xfrm>
            <a:off x="2843350" y="3385653"/>
            <a:ext cx="957366" cy="302864"/>
            <a:chOff x="2462243" y="3698578"/>
            <a:chExt cx="983612" cy="311167"/>
          </a:xfrm>
        </p:grpSpPr>
        <p:sp>
          <p:nvSpPr>
            <p:cNvPr id="892" name="Rectangle 3"/>
            <p:cNvSpPr txBox="1">
              <a:spLocks noChangeArrowheads="1"/>
            </p:cNvSpPr>
            <p:nvPr/>
          </p:nvSpPr>
          <p:spPr bwMode="auto">
            <a:xfrm>
              <a:off x="2462243" y="3770714"/>
              <a:ext cx="83653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Asia</a:t>
              </a:r>
            </a:p>
          </p:txBody>
        </p:sp>
        <p:sp>
          <p:nvSpPr>
            <p:cNvPr id="900" name="이등변 삼각형 449"/>
            <p:cNvSpPr/>
            <p:nvPr/>
          </p:nvSpPr>
          <p:spPr>
            <a:xfrm rot="10800000">
              <a:off x="3084902" y="3698578"/>
              <a:ext cx="360953" cy="311167"/>
            </a:xfrm>
            <a:prstGeom prst="triangle">
              <a:avLst>
                <a:gd name="adj" fmla="val 100000"/>
              </a:avLst>
            </a:prstGeom>
            <a:solidFill>
              <a:srgbClr val="FEB5C9"/>
            </a:solidFill>
            <a:ln w="254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defTabSz="914034" latinLnBrk="1">
                <a:defRPr/>
              </a:pPr>
              <a:endParaRPr lang="ko-KR" altLang="en-US" sz="1599" kern="0">
                <a:solidFill>
                  <a:prstClr val="white"/>
                </a:solidFill>
                <a:latin typeface="맑은 고딕"/>
                <a:ea typeface="맑은 고딕" panose="020B0503020000020004" pitchFamily="34" charset="-127"/>
              </a:endParaRPr>
            </a:p>
          </p:txBody>
        </p:sp>
      </p:grpSp>
      <p:grpSp>
        <p:nvGrpSpPr>
          <p:cNvPr id="7" name="组合 6"/>
          <p:cNvGrpSpPr/>
          <p:nvPr/>
        </p:nvGrpSpPr>
        <p:grpSpPr>
          <a:xfrm>
            <a:off x="3553372" y="4740732"/>
            <a:ext cx="1195285" cy="456131"/>
            <a:chOff x="3172542" y="5054187"/>
            <a:chExt cx="1228053" cy="468635"/>
          </a:xfrm>
        </p:grpSpPr>
        <p:sp>
          <p:nvSpPr>
            <p:cNvPr id="895" name="Rectangle 3"/>
            <p:cNvSpPr txBox="1">
              <a:spLocks noChangeArrowheads="1"/>
            </p:cNvSpPr>
            <p:nvPr/>
          </p:nvSpPr>
          <p:spPr bwMode="auto">
            <a:xfrm>
              <a:off x="3172542" y="5353545"/>
              <a:ext cx="122805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Oceania</a:t>
              </a:r>
            </a:p>
          </p:txBody>
        </p:sp>
        <p:sp>
          <p:nvSpPr>
            <p:cNvPr id="901" name="이등변 삼각형 450"/>
            <p:cNvSpPr/>
            <p:nvPr/>
          </p:nvSpPr>
          <p:spPr>
            <a:xfrm rot="10800000">
              <a:off x="3734464" y="5054187"/>
              <a:ext cx="360953" cy="311167"/>
            </a:xfrm>
            <a:prstGeom prst="triangle">
              <a:avLst>
                <a:gd name="adj" fmla="val 100000"/>
              </a:avLst>
            </a:prstGeom>
            <a:solidFill>
              <a:srgbClr val="FEB5C9"/>
            </a:solidFill>
            <a:ln w="254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defTabSz="914034" latinLnBrk="1">
                <a:defRPr/>
              </a:pPr>
              <a:endParaRPr lang="ko-KR" altLang="en-US" sz="1599" kern="0">
                <a:solidFill>
                  <a:prstClr val="white"/>
                </a:solidFill>
                <a:latin typeface="맑은 고딕"/>
                <a:ea typeface="맑은 고딕" panose="020B0503020000020004" pitchFamily="34" charset="-127"/>
              </a:endParaRPr>
            </a:p>
          </p:txBody>
        </p:sp>
      </p:grpSp>
      <p:grpSp>
        <p:nvGrpSpPr>
          <p:cNvPr id="5" name="组合 4"/>
          <p:cNvGrpSpPr/>
          <p:nvPr/>
        </p:nvGrpSpPr>
        <p:grpSpPr>
          <a:xfrm>
            <a:off x="6307670" y="3319598"/>
            <a:ext cx="2206588" cy="1584199"/>
            <a:chOff x="5927916" y="3632498"/>
            <a:chExt cx="2267080" cy="1627629"/>
          </a:xfrm>
        </p:grpSpPr>
        <p:sp>
          <p:nvSpPr>
            <p:cNvPr id="894" name="Rectangle 3"/>
            <p:cNvSpPr txBox="1">
              <a:spLocks noChangeArrowheads="1"/>
            </p:cNvSpPr>
            <p:nvPr/>
          </p:nvSpPr>
          <p:spPr bwMode="auto">
            <a:xfrm>
              <a:off x="6966943" y="4918410"/>
              <a:ext cx="1228053" cy="34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South</a:t>
              </a:r>
            </a:p>
            <a:p>
              <a:pPr algn="ctr" defTabSz="914034" latinLnBrk="1">
                <a:lnSpc>
                  <a:spcPct val="110000"/>
                </a:lnSpc>
                <a:defRPr/>
              </a:pPr>
              <a:r>
                <a:rPr lang="en-US" altLang="ko-KR" sz="1000" b="1">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America</a:t>
              </a:r>
            </a:p>
          </p:txBody>
        </p:sp>
        <p:grpSp>
          <p:nvGrpSpPr>
            <p:cNvPr id="4" name="组合 3"/>
            <p:cNvGrpSpPr/>
            <p:nvPr/>
          </p:nvGrpSpPr>
          <p:grpSpPr>
            <a:xfrm>
              <a:off x="5927916" y="3632498"/>
              <a:ext cx="1346590" cy="412466"/>
              <a:chOff x="5927916" y="3632498"/>
              <a:chExt cx="1346590" cy="412466"/>
            </a:xfrm>
          </p:grpSpPr>
          <p:sp>
            <p:nvSpPr>
              <p:cNvPr id="893" name="Rectangle 3"/>
              <p:cNvSpPr txBox="1">
                <a:spLocks noChangeArrowheads="1"/>
              </p:cNvSpPr>
              <p:nvPr/>
            </p:nvSpPr>
            <p:spPr bwMode="auto">
              <a:xfrm>
                <a:off x="6046453" y="3703247"/>
                <a:ext cx="1228053" cy="34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scene3d>
                  <a:camera prst="orthographicFront"/>
                  <a:lightRig rig="threePt" dir="t"/>
                </a:scene3d>
                <a:sp3d>
                  <a:bevelT w="0" h="0"/>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algn="ctr" defTabSz="914034" latinLnBrk="1">
                  <a:lnSpc>
                    <a:spcPct val="110000"/>
                  </a:lnSpc>
                  <a:defRPr/>
                </a:pPr>
                <a:r>
                  <a:rPr lang="en-US" altLang="ko-KR" sz="1000" b="1" dirty="0">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North</a:t>
                </a:r>
              </a:p>
              <a:p>
                <a:pPr algn="ctr" defTabSz="914034" latinLnBrk="1">
                  <a:lnSpc>
                    <a:spcPct val="110000"/>
                  </a:lnSpc>
                  <a:defRPr/>
                </a:pPr>
                <a:r>
                  <a:rPr lang="en-US" altLang="ko-KR" sz="1000" b="1" dirty="0">
                    <a:solidFill>
                      <a:prstClr val="black"/>
                    </a:solidFill>
                    <a:effectLst>
                      <a:glow rad="127000">
                        <a:prstClr val="white">
                          <a:alpha val="70000"/>
                        </a:prstClr>
                      </a:glow>
                    </a:effectLst>
                    <a:latin typeface="Arial" panose="020B0604020202020204" pitchFamily="34" charset="0"/>
                    <a:ea typeface="Tahoma" pitchFamily="34" charset="0"/>
                    <a:cs typeface="Arial" panose="020B0604020202020204" pitchFamily="34" charset="0"/>
                  </a:rPr>
                  <a:t>America</a:t>
                </a:r>
              </a:p>
            </p:txBody>
          </p:sp>
          <p:sp>
            <p:nvSpPr>
              <p:cNvPr id="902" name="이등변 삼각형 451"/>
              <p:cNvSpPr/>
              <p:nvPr/>
            </p:nvSpPr>
            <p:spPr>
              <a:xfrm rot="10800000">
                <a:off x="5927916" y="3632498"/>
                <a:ext cx="360953" cy="311167"/>
              </a:xfrm>
              <a:prstGeom prst="triangle">
                <a:avLst>
                  <a:gd name="adj" fmla="val 0"/>
                </a:avLst>
              </a:prstGeom>
              <a:solidFill>
                <a:srgbClr val="82ACB8"/>
              </a:solidFill>
              <a:ln w="254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defTabSz="914034" latinLnBrk="1">
                  <a:defRPr/>
                </a:pPr>
                <a:endParaRPr lang="ko-KR" altLang="en-US" sz="1200" kern="0">
                  <a:solidFill>
                    <a:prstClr val="white"/>
                  </a:solidFill>
                  <a:latin typeface="맑은 고딕"/>
                  <a:ea typeface="맑은 고딕" panose="020B0503020000020004" pitchFamily="34" charset="-127"/>
                </a:endParaRPr>
              </a:p>
            </p:txBody>
          </p:sp>
        </p:grpSp>
        <p:sp>
          <p:nvSpPr>
            <p:cNvPr id="903" name="이등변 삼각형 452"/>
            <p:cNvSpPr/>
            <p:nvPr/>
          </p:nvSpPr>
          <p:spPr>
            <a:xfrm rot="10800000">
              <a:off x="6793998" y="4818656"/>
              <a:ext cx="360953" cy="311167"/>
            </a:xfrm>
            <a:prstGeom prst="triangle">
              <a:avLst>
                <a:gd name="adj" fmla="val 0"/>
              </a:avLst>
            </a:prstGeom>
            <a:solidFill>
              <a:srgbClr val="82ACB8"/>
            </a:solidFill>
            <a:ln w="254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defTabSz="914034" latinLnBrk="1">
                <a:defRPr/>
              </a:pPr>
              <a:endParaRPr lang="ko-KR" altLang="en-US" sz="1200" kern="0">
                <a:solidFill>
                  <a:prstClr val="white"/>
                </a:solidFill>
                <a:latin typeface="맑은 고딕"/>
                <a:ea typeface="맑은 고딕" panose="020B0503020000020004" pitchFamily="34" charset="-127"/>
              </a:endParaRPr>
            </a:p>
          </p:txBody>
        </p:sp>
      </p:grpSp>
      <p:sp>
        <p:nvSpPr>
          <p:cNvPr id="905" name="灯片编号占位符 904"/>
          <p:cNvSpPr>
            <a:spLocks noGrp="1"/>
          </p:cNvSpPr>
          <p:nvPr>
            <p:ph type="sldNum" sz="quarter" idx="4294967295"/>
          </p:nvPr>
        </p:nvSpPr>
        <p:spPr>
          <a:xfrm>
            <a:off x="9448800" y="6519863"/>
            <a:ext cx="2743200" cy="365125"/>
          </a:xfrm>
        </p:spPr>
        <p:txBody>
          <a:bodyPr/>
          <a:lstStyle/>
          <a:p>
            <a:pPr defTabSz="914034"/>
            <a:fld id="{17CD5110-0BCA-4322-9564-52A617CB62CC}" type="slidenum">
              <a:rPr lang="zh-CN" altLang="en-US" sz="1799">
                <a:solidFill>
                  <a:prstClr val="white"/>
                </a:solidFill>
              </a:rPr>
              <a:pPr defTabSz="914034"/>
              <a:t>9</a:t>
            </a:fld>
            <a:endParaRPr lang="zh-CN" altLang="en-US" sz="1799" dirty="0">
              <a:solidFill>
                <a:prstClr val="white"/>
              </a:solidFill>
            </a:endParaRPr>
          </a:p>
        </p:txBody>
      </p:sp>
      <p:grpSp>
        <p:nvGrpSpPr>
          <p:cNvPr id="2" name="组合 1"/>
          <p:cNvGrpSpPr/>
          <p:nvPr/>
        </p:nvGrpSpPr>
        <p:grpSpPr>
          <a:xfrm>
            <a:off x="8639933" y="2135182"/>
            <a:ext cx="4979683" cy="773751"/>
            <a:chOff x="8772567" y="2436717"/>
            <a:chExt cx="4981628" cy="774053"/>
          </a:xfrm>
        </p:grpSpPr>
        <p:grpSp>
          <p:nvGrpSpPr>
            <p:cNvPr id="454" name="그룹 458"/>
            <p:cNvGrpSpPr/>
            <p:nvPr/>
          </p:nvGrpSpPr>
          <p:grpSpPr>
            <a:xfrm>
              <a:off x="8772567" y="2436717"/>
              <a:ext cx="1036337" cy="774053"/>
              <a:chOff x="5874877" y="2488051"/>
              <a:chExt cx="998057" cy="745462"/>
            </a:xfrm>
          </p:grpSpPr>
          <p:sp>
            <p:nvSpPr>
              <p:cNvPr id="455" name="이등변 삼각형 5"/>
              <p:cNvSpPr/>
              <p:nvPr/>
            </p:nvSpPr>
            <p:spPr>
              <a:xfrm rot="10800000">
                <a:off x="6008201" y="2488051"/>
                <a:ext cx="864733" cy="745462"/>
              </a:xfrm>
              <a:prstGeom prst="triangle">
                <a:avLst>
                  <a:gd name="adj" fmla="val 100000"/>
                </a:avLst>
              </a:prstGeom>
              <a:solidFill>
                <a:srgbClr val="82ACB8"/>
              </a:solidFill>
              <a:ln w="25400" cap="flat" cmpd="sng" algn="ctr">
                <a:solidFill>
                  <a:sysClr val="window" lastClr="FFFFFF"/>
                </a:solidFill>
                <a:prstDash val="solid"/>
              </a:ln>
              <a:effectLst/>
            </p:spPr>
            <p:txBody>
              <a:bodyPr rtlCol="0" anchor="ctr"/>
              <a:lstStyle/>
              <a:p>
                <a:pPr algn="ctr" defTabSz="914034" latinLnBrk="1">
                  <a:defRPr/>
                </a:pPr>
                <a:endParaRPr lang="ko-KR" altLang="en-US" sz="1599" kern="0">
                  <a:solidFill>
                    <a:srgbClr val="9CC4AE"/>
                  </a:solidFill>
                  <a:latin typeface="맑은 고딕"/>
                  <a:ea typeface="맑은 고딕" panose="020B0503020000020004" pitchFamily="34" charset="-127"/>
                </a:endParaRPr>
              </a:p>
            </p:txBody>
          </p:sp>
          <p:sp>
            <p:nvSpPr>
              <p:cNvPr id="456" name="speed"/>
              <p:cNvSpPr txBox="1">
                <a:spLocks noChangeArrowheads="1"/>
              </p:cNvSpPr>
              <p:nvPr/>
            </p:nvSpPr>
            <p:spPr bwMode="auto">
              <a:xfrm>
                <a:off x="5874877" y="2542155"/>
                <a:ext cx="750664" cy="355690"/>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2399" b="1" dirty="0">
                    <a:solidFill>
                      <a:srgbClr val="FFFFFF"/>
                    </a:solidFill>
                    <a:latin typeface="Tahoma" pitchFamily="34" charset="0"/>
                    <a:ea typeface="Tahoma" pitchFamily="34" charset="0"/>
                    <a:cs typeface="Tahoma" pitchFamily="34" charset="0"/>
                  </a:rPr>
                  <a:t>01</a:t>
                </a:r>
              </a:p>
            </p:txBody>
          </p:sp>
        </p:grpSp>
        <p:grpSp>
          <p:nvGrpSpPr>
            <p:cNvPr id="906" name="그룹 5"/>
            <p:cNvGrpSpPr/>
            <p:nvPr/>
          </p:nvGrpSpPr>
          <p:grpSpPr>
            <a:xfrm>
              <a:off x="9690458" y="2519610"/>
              <a:ext cx="4063737" cy="684298"/>
              <a:chOff x="971162" y="5305775"/>
              <a:chExt cx="3714849" cy="625550"/>
            </a:xfrm>
          </p:grpSpPr>
          <p:sp>
            <p:nvSpPr>
              <p:cNvPr id="907" name="Rectangle 3"/>
              <p:cNvSpPr txBox="1">
                <a:spLocks noChangeArrowheads="1"/>
              </p:cNvSpPr>
              <p:nvPr/>
            </p:nvSpPr>
            <p:spPr bwMode="auto">
              <a:xfrm>
                <a:off x="974829" y="5661238"/>
                <a:ext cx="1946415" cy="270087"/>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a:t>
                </a:r>
                <a:r>
                  <a:rPr lang="zh-CN" altLang="en-US" sz="1599" dirty="0" smtClean="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908" name="speed"/>
              <p:cNvSpPr txBox="1">
                <a:spLocks noChangeArrowheads="1"/>
              </p:cNvSpPr>
              <p:nvPr/>
            </p:nvSpPr>
            <p:spPr bwMode="auto">
              <a:xfrm>
                <a:off x="971162" y="5305775"/>
                <a:ext cx="3714849" cy="25331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defTabSz="914034">
                  <a:lnSpc>
                    <a:spcPct val="90000"/>
                  </a:lnSpc>
                  <a:buClr>
                    <a:prstClr val="white"/>
                  </a:buClr>
                  <a:defRPr/>
                </a:pPr>
                <a:r>
                  <a:rPr lang="zh-CN" altLang="en-US"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rPr>
                  <a:t>输入标题内容</a:t>
                </a:r>
                <a:endParaRPr lang="en-US" altLang="ko-KR"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endParaRPr>
              </a:p>
            </p:txBody>
          </p:sp>
        </p:grpSp>
      </p:grpSp>
      <p:grpSp>
        <p:nvGrpSpPr>
          <p:cNvPr id="8" name="组合 7"/>
          <p:cNvGrpSpPr/>
          <p:nvPr/>
        </p:nvGrpSpPr>
        <p:grpSpPr>
          <a:xfrm>
            <a:off x="8639933" y="3429258"/>
            <a:ext cx="5016517" cy="773750"/>
            <a:chOff x="8762679" y="4502081"/>
            <a:chExt cx="5018477" cy="774053"/>
          </a:xfrm>
        </p:grpSpPr>
        <p:grpSp>
          <p:nvGrpSpPr>
            <p:cNvPr id="461" name="그룹 457"/>
            <p:cNvGrpSpPr/>
            <p:nvPr/>
          </p:nvGrpSpPr>
          <p:grpSpPr>
            <a:xfrm>
              <a:off x="8762679" y="4502081"/>
              <a:ext cx="1055534" cy="774053"/>
              <a:chOff x="5865355" y="3412246"/>
              <a:chExt cx="1016546" cy="745462"/>
            </a:xfrm>
          </p:grpSpPr>
          <p:sp>
            <p:nvSpPr>
              <p:cNvPr id="462" name="이등변 삼각형 6"/>
              <p:cNvSpPr/>
              <p:nvPr/>
            </p:nvSpPr>
            <p:spPr>
              <a:xfrm rot="10800000">
                <a:off x="6017168" y="3412246"/>
                <a:ext cx="864733" cy="745462"/>
              </a:xfrm>
              <a:prstGeom prst="triangle">
                <a:avLst>
                  <a:gd name="adj" fmla="val 100000"/>
                </a:avLst>
              </a:prstGeom>
              <a:solidFill>
                <a:srgbClr val="FEB5C9"/>
              </a:solidFill>
              <a:ln w="25400" cap="flat" cmpd="sng" algn="ctr">
                <a:solidFill>
                  <a:sysClr val="window" lastClr="FFFFFF"/>
                </a:solidFill>
                <a:prstDash val="solid"/>
              </a:ln>
              <a:effectLst/>
            </p:spPr>
            <p:txBody>
              <a:bodyPr rtlCol="0" anchor="ctr"/>
              <a:lstStyle/>
              <a:p>
                <a:pPr algn="ctr" defTabSz="914034" latinLnBrk="1">
                  <a:defRPr/>
                </a:pPr>
                <a:endParaRPr lang="ko-KR" altLang="en-US" sz="1599" kern="0">
                  <a:solidFill>
                    <a:prstClr val="white"/>
                  </a:solidFill>
                  <a:latin typeface="맑은 고딕"/>
                  <a:ea typeface="맑은 고딕" panose="020B0503020000020004" pitchFamily="34" charset="-127"/>
                </a:endParaRPr>
              </a:p>
            </p:txBody>
          </p:sp>
          <p:sp>
            <p:nvSpPr>
              <p:cNvPr id="463" name="speed"/>
              <p:cNvSpPr txBox="1">
                <a:spLocks noChangeArrowheads="1"/>
              </p:cNvSpPr>
              <p:nvPr/>
            </p:nvSpPr>
            <p:spPr bwMode="auto">
              <a:xfrm>
                <a:off x="5865355" y="3419025"/>
                <a:ext cx="750663" cy="355690"/>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2399" b="1" dirty="0">
                    <a:solidFill>
                      <a:schemeClr val="bg1"/>
                    </a:solidFill>
                    <a:latin typeface="Tahoma" pitchFamily="34" charset="0"/>
                    <a:ea typeface="Tahoma" pitchFamily="34" charset="0"/>
                    <a:cs typeface="Tahoma" pitchFamily="34" charset="0"/>
                  </a:rPr>
                  <a:t>02</a:t>
                </a:r>
              </a:p>
            </p:txBody>
          </p:sp>
        </p:grpSp>
        <p:grpSp>
          <p:nvGrpSpPr>
            <p:cNvPr id="909" name="그룹 5"/>
            <p:cNvGrpSpPr/>
            <p:nvPr/>
          </p:nvGrpSpPr>
          <p:grpSpPr>
            <a:xfrm>
              <a:off x="9717419" y="4572770"/>
              <a:ext cx="4063737" cy="672103"/>
              <a:chOff x="1004845" y="5315938"/>
              <a:chExt cx="3714849" cy="614402"/>
            </a:xfrm>
          </p:grpSpPr>
          <p:sp>
            <p:nvSpPr>
              <p:cNvPr id="910" name="Rectangle 3"/>
              <p:cNvSpPr txBox="1">
                <a:spLocks noChangeArrowheads="1"/>
              </p:cNvSpPr>
              <p:nvPr/>
            </p:nvSpPr>
            <p:spPr bwMode="auto">
              <a:xfrm>
                <a:off x="1022152" y="5660253"/>
                <a:ext cx="2362726" cy="270087"/>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a:t>
                </a:r>
                <a:r>
                  <a:rPr lang="zh-CN" altLang="en-US" sz="1599" dirty="0" smtClean="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911" name="speed"/>
              <p:cNvSpPr txBox="1">
                <a:spLocks noChangeArrowheads="1"/>
              </p:cNvSpPr>
              <p:nvPr/>
            </p:nvSpPr>
            <p:spPr bwMode="auto">
              <a:xfrm>
                <a:off x="1004845" y="5315938"/>
                <a:ext cx="3714849" cy="25331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defTabSz="914034">
                  <a:lnSpc>
                    <a:spcPct val="90000"/>
                  </a:lnSpc>
                  <a:buClr>
                    <a:prstClr val="white"/>
                  </a:buClr>
                  <a:defRPr/>
                </a:pPr>
                <a:r>
                  <a:rPr lang="zh-CN" altLang="en-US"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rPr>
                  <a:t>输入标题内容</a:t>
                </a:r>
                <a:endParaRPr lang="en-US" altLang="ko-KR"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endParaRPr>
              </a:p>
            </p:txBody>
          </p:sp>
        </p:grpSp>
      </p:grpSp>
      <p:grpSp>
        <p:nvGrpSpPr>
          <p:cNvPr id="458" name="组合 457"/>
          <p:cNvGrpSpPr/>
          <p:nvPr/>
        </p:nvGrpSpPr>
        <p:grpSpPr>
          <a:xfrm>
            <a:off x="8639933" y="4723333"/>
            <a:ext cx="5016517" cy="773750"/>
            <a:chOff x="8762679" y="4502081"/>
            <a:chExt cx="5018477" cy="774053"/>
          </a:xfrm>
        </p:grpSpPr>
        <p:grpSp>
          <p:nvGrpSpPr>
            <p:cNvPr id="459" name="그룹 457"/>
            <p:cNvGrpSpPr/>
            <p:nvPr/>
          </p:nvGrpSpPr>
          <p:grpSpPr>
            <a:xfrm>
              <a:off x="8762679" y="4502081"/>
              <a:ext cx="1055534" cy="774053"/>
              <a:chOff x="5865355" y="3412246"/>
              <a:chExt cx="1016546" cy="745462"/>
            </a:xfrm>
          </p:grpSpPr>
          <p:sp>
            <p:nvSpPr>
              <p:cNvPr id="466" name="이등변 삼각형 6"/>
              <p:cNvSpPr/>
              <p:nvPr/>
            </p:nvSpPr>
            <p:spPr>
              <a:xfrm rot="10800000">
                <a:off x="6017168" y="3412246"/>
                <a:ext cx="864733" cy="745462"/>
              </a:xfrm>
              <a:prstGeom prst="triangle">
                <a:avLst>
                  <a:gd name="adj" fmla="val 100000"/>
                </a:avLst>
              </a:prstGeom>
              <a:solidFill>
                <a:srgbClr val="FFC000"/>
              </a:solidFill>
              <a:ln w="25400" cap="flat" cmpd="sng" algn="ctr">
                <a:solidFill>
                  <a:sysClr val="window" lastClr="FFFFFF"/>
                </a:solidFill>
                <a:prstDash val="solid"/>
              </a:ln>
              <a:effectLst/>
            </p:spPr>
            <p:txBody>
              <a:bodyPr rtlCol="0" anchor="ctr"/>
              <a:lstStyle/>
              <a:p>
                <a:pPr algn="ctr" defTabSz="914034" latinLnBrk="1">
                  <a:defRPr/>
                </a:pPr>
                <a:endParaRPr lang="ko-KR" altLang="en-US" sz="1599" kern="0">
                  <a:solidFill>
                    <a:prstClr val="white"/>
                  </a:solidFill>
                  <a:latin typeface="맑은 고딕"/>
                  <a:ea typeface="맑은 고딕" panose="020B0503020000020004" pitchFamily="34" charset="-127"/>
                </a:endParaRPr>
              </a:p>
            </p:txBody>
          </p:sp>
          <p:sp>
            <p:nvSpPr>
              <p:cNvPr id="467" name="speed"/>
              <p:cNvSpPr txBox="1">
                <a:spLocks noChangeArrowheads="1"/>
              </p:cNvSpPr>
              <p:nvPr/>
            </p:nvSpPr>
            <p:spPr bwMode="auto">
              <a:xfrm>
                <a:off x="5865355" y="3419025"/>
                <a:ext cx="750663" cy="355690"/>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defTabSz="914034">
                  <a:buClr>
                    <a:prstClr val="white"/>
                  </a:buClr>
                  <a:defRPr/>
                </a:pPr>
                <a:r>
                  <a:rPr lang="en-US" altLang="ko-KR" sz="2399" b="1" dirty="0" smtClean="0">
                    <a:solidFill>
                      <a:schemeClr val="bg1"/>
                    </a:solidFill>
                    <a:latin typeface="Tahoma" pitchFamily="34" charset="0"/>
                    <a:ea typeface="Tahoma" pitchFamily="34" charset="0"/>
                    <a:cs typeface="Tahoma" pitchFamily="34" charset="0"/>
                  </a:rPr>
                  <a:t>03</a:t>
                </a:r>
                <a:endParaRPr lang="en-US" altLang="ko-KR" sz="2399" b="1" dirty="0">
                  <a:solidFill>
                    <a:schemeClr val="bg1"/>
                  </a:solidFill>
                  <a:latin typeface="Tahoma" pitchFamily="34" charset="0"/>
                  <a:ea typeface="Tahoma" pitchFamily="34" charset="0"/>
                  <a:cs typeface="Tahoma" pitchFamily="34" charset="0"/>
                </a:endParaRPr>
              </a:p>
            </p:txBody>
          </p:sp>
        </p:grpSp>
        <p:grpSp>
          <p:nvGrpSpPr>
            <p:cNvPr id="460" name="그룹 5"/>
            <p:cNvGrpSpPr/>
            <p:nvPr/>
          </p:nvGrpSpPr>
          <p:grpSpPr>
            <a:xfrm>
              <a:off x="9717419" y="4572770"/>
              <a:ext cx="4063737" cy="672103"/>
              <a:chOff x="1004845" y="5315938"/>
              <a:chExt cx="3714849" cy="614402"/>
            </a:xfrm>
          </p:grpSpPr>
          <p:sp>
            <p:nvSpPr>
              <p:cNvPr id="464" name="Rectangle 3"/>
              <p:cNvSpPr txBox="1">
                <a:spLocks noChangeArrowheads="1"/>
              </p:cNvSpPr>
              <p:nvPr/>
            </p:nvSpPr>
            <p:spPr bwMode="auto">
              <a:xfrm>
                <a:off x="1022152" y="5660253"/>
                <a:ext cx="2362726" cy="270087"/>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defTabSz="914034" latinLnBrk="1">
                  <a:lnSpc>
                    <a:spcPct val="120000"/>
                  </a:lnSpc>
                  <a:spcBef>
                    <a:spcPct val="0"/>
                  </a:spcBef>
                  <a:defRPr/>
                </a:pPr>
                <a:r>
                  <a:rPr lang="zh-CN" altLang="en-US" sz="1599" dirty="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请输入文本</a:t>
                </a:r>
                <a:r>
                  <a:rPr lang="zh-CN" altLang="en-US" sz="1599" dirty="0" smtClean="0">
                    <a:solidFill>
                      <a:prstClr val="black">
                        <a:lumMod val="75000"/>
                        <a:lumOff val="25000"/>
                      </a:prstClr>
                    </a:solidFill>
                    <a:latin typeface="微软雅黑" panose="020B0503020204020204" pitchFamily="34" charset="-122"/>
                    <a:ea typeface="微软雅黑" panose="020B0503020204020204" pitchFamily="34" charset="-122"/>
                    <a:cs typeface="Tahoma" pitchFamily="34" charset="0"/>
                  </a:rPr>
                  <a:t>内容</a:t>
                </a:r>
                <a:endParaRPr lang="en-US" altLang="ko-KR" sz="1599" kern="0" dirty="0">
                  <a:solidFill>
                    <a:prstClr val="black">
                      <a:lumMod val="75000"/>
                      <a:lumOff val="25000"/>
                    </a:prstClr>
                  </a:solidFill>
                  <a:latin typeface="Tahoma" pitchFamily="34" charset="0"/>
                  <a:ea typeface="Tahoma" pitchFamily="34" charset="0"/>
                  <a:cs typeface="Tahoma" pitchFamily="34" charset="0"/>
                </a:endParaRPr>
              </a:p>
            </p:txBody>
          </p:sp>
          <p:sp>
            <p:nvSpPr>
              <p:cNvPr id="465" name="speed"/>
              <p:cNvSpPr txBox="1">
                <a:spLocks noChangeArrowheads="1"/>
              </p:cNvSpPr>
              <p:nvPr/>
            </p:nvSpPr>
            <p:spPr bwMode="auto">
              <a:xfrm>
                <a:off x="1004845" y="5315938"/>
                <a:ext cx="3714849" cy="25331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defTabSz="914034">
                  <a:lnSpc>
                    <a:spcPct val="90000"/>
                  </a:lnSpc>
                  <a:buClr>
                    <a:prstClr val="white"/>
                  </a:buClr>
                  <a:defRPr/>
                </a:pPr>
                <a:r>
                  <a:rPr lang="zh-CN" altLang="en-US"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rPr>
                  <a:t>输入标题内容</a:t>
                </a:r>
                <a:endParaRPr lang="en-US" altLang="ko-KR" sz="2000" b="1" dirty="0">
                  <a:solidFill>
                    <a:prstClr val="black">
                      <a:lumMod val="75000"/>
                      <a:lumOff val="25000"/>
                    </a:prstClr>
                  </a:solidFill>
                  <a:latin typeface="黑体" panose="02010609060101010101" pitchFamily="49" charset="-122"/>
                  <a:ea typeface="黑体" panose="02010609060101010101" pitchFamily="49" charset="-122"/>
                  <a:cs typeface="Tahoma" pitchFamily="34" charset="0"/>
                </a:endParaRPr>
              </a:p>
            </p:txBody>
          </p:sp>
        </p:grpSp>
      </p:grpSp>
    </p:spTree>
    <p:extLst>
      <p:ext uri="{BB962C8B-B14F-4D97-AF65-F5344CB8AC3E}">
        <p14:creationId xmlns:p14="http://schemas.microsoft.com/office/powerpoint/2010/main" val="11195123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anim calcmode="lin" valueType="num">
                                      <p:cBhvr>
                                        <p:cTn id="29" dur="500" fill="hold"/>
                                        <p:tgtEl>
                                          <p:spTgt spid="7"/>
                                        </p:tgtEl>
                                        <p:attrNameLst>
                                          <p:attrName>ppt_x</p:attrName>
                                        </p:attrNameLst>
                                      </p:cBhvr>
                                      <p:tavLst>
                                        <p:tav tm="0">
                                          <p:val>
                                            <p:strVal val="#ppt_x"/>
                                          </p:val>
                                        </p:tav>
                                        <p:tav tm="100000">
                                          <p:val>
                                            <p:strVal val="#ppt_x"/>
                                          </p:val>
                                        </p:tav>
                                      </p:tavLst>
                                    </p:anim>
                                    <p:anim calcmode="lin" valueType="num">
                                      <p:cBhvr>
                                        <p:cTn id="30" dur="50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fill="hold" nodeType="afterEffect">
                                  <p:stCondLst>
                                    <p:cond delay="0"/>
                                  </p:stCondLst>
                                  <p:childTnLst>
                                    <p:set>
                                      <p:cBhvr>
                                        <p:cTn id="33" dur="1" fill="hold">
                                          <p:stCondLst>
                                            <p:cond delay="0"/>
                                          </p:stCondLst>
                                        </p:cTn>
                                        <p:tgtEl>
                                          <p:spTgt spid="458"/>
                                        </p:tgtEl>
                                        <p:attrNameLst>
                                          <p:attrName>style.visibility</p:attrName>
                                        </p:attrNameLst>
                                      </p:cBhvr>
                                      <p:to>
                                        <p:strVal val="visible"/>
                                      </p:to>
                                    </p:set>
                                    <p:anim calcmode="lin" valueType="num">
                                      <p:cBhvr additive="base">
                                        <p:cTn id="34" dur="500" fill="hold"/>
                                        <p:tgtEl>
                                          <p:spTgt spid="458"/>
                                        </p:tgtEl>
                                        <p:attrNameLst>
                                          <p:attrName>ppt_x</p:attrName>
                                        </p:attrNameLst>
                                      </p:cBhvr>
                                      <p:tavLst>
                                        <p:tav tm="0">
                                          <p:val>
                                            <p:strVal val="1+#ppt_w/2"/>
                                          </p:val>
                                        </p:tav>
                                        <p:tav tm="100000">
                                          <p:val>
                                            <p:strVal val="#ppt_x"/>
                                          </p:val>
                                        </p:tav>
                                      </p:tavLst>
                                    </p:anim>
                                    <p:anim calcmode="lin" valueType="num">
                                      <p:cBhvr additive="base">
                                        <p:cTn id="35" dur="500" fill="hold"/>
                                        <p:tgtEl>
                                          <p:spTgt spid="458"/>
                                        </p:tgtEl>
                                        <p:attrNameLst>
                                          <p:attrName>ppt_y</p:attrName>
                                        </p:attrNameLst>
                                      </p:cBhvr>
                                      <p:tavLst>
                                        <p:tav tm="0">
                                          <p:val>
                                            <p:strVal val="#ppt_y"/>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anim calcmode="lin" valueType="num">
                                      <p:cBhvr>
                                        <p:cTn id="39" dur="500" fill="hold"/>
                                        <p:tgtEl>
                                          <p:spTgt spid="3"/>
                                        </p:tgtEl>
                                        <p:attrNameLst>
                                          <p:attrName>ppt_x</p:attrName>
                                        </p:attrNameLst>
                                      </p:cBhvr>
                                      <p:tavLst>
                                        <p:tav tm="0">
                                          <p:val>
                                            <p:strVal val="#ppt_x"/>
                                          </p:val>
                                        </p:tav>
                                        <p:tav tm="100000">
                                          <p:val>
                                            <p:strVal val="#ppt_x"/>
                                          </p:val>
                                        </p:tav>
                                      </p:tavLst>
                                    </p:anim>
                                    <p:anim calcmode="lin" valueType="num">
                                      <p:cBhvr>
                                        <p:cTn id="40"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759</TotalTime>
  <Words>1640</Words>
  <Application>Microsoft Office PowerPoint</Application>
  <PresentationFormat>自定义</PresentationFormat>
  <Paragraphs>343</Paragraphs>
  <Slides>30</Slides>
  <Notes>29</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30</vt:i4>
      </vt:variant>
    </vt:vector>
  </HeadingPairs>
  <TitlesOfParts>
    <vt:vector size="52" baseType="lpstr">
      <vt:lpstr>Arial</vt:lpstr>
      <vt:lpstr>宋体</vt:lpstr>
      <vt:lpstr>Tahoma</vt:lpstr>
      <vt:lpstr>맑은 고딕</vt:lpstr>
      <vt:lpstr>微软雅黑</vt:lpstr>
      <vt:lpstr>Source Sans Pro</vt:lpstr>
      <vt:lpstr>造字工房悦黑体验版细体</vt:lpstr>
      <vt:lpstr>微软雅黑 Light</vt:lpstr>
      <vt:lpstr>Montserrat</vt:lpstr>
      <vt:lpstr>Arial Unicode MS</vt:lpstr>
      <vt:lpstr>方正硬笔楷书简体</vt:lpstr>
      <vt:lpstr>黑体</vt:lpstr>
      <vt:lpstr>经典行楷繁</vt:lpstr>
      <vt:lpstr>造字工房朗倩（非商用）粗体</vt:lpstr>
      <vt:lpstr>方正综艺简体</vt:lpstr>
      <vt:lpstr>等线 Light</vt:lpstr>
      <vt:lpstr>造字工房坚黑（非商用）常规体</vt:lpstr>
      <vt:lpstr>等线</vt:lpstr>
      <vt:lpstr>Calibri</vt:lpstr>
      <vt:lpstr>Verdana</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唯美卡片</dc:title>
  <dc:creator>第一PPT</dc:creator>
  <cp:keywords>www.1ppt.com</cp:keywords>
  <cp:lastModifiedBy>Windows User</cp:lastModifiedBy>
  <cp:revision>104</cp:revision>
  <dcterms:created xsi:type="dcterms:W3CDTF">2017-03-07T16:00:37Z</dcterms:created>
  <dcterms:modified xsi:type="dcterms:W3CDTF">2019-06-24T02:09:28Z</dcterms:modified>
</cp:coreProperties>
</file>