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  <p:sldMasterId id="2147483946" r:id="rId2"/>
  </p:sldMasterIdLst>
  <p:notesMasterIdLst>
    <p:notesMasterId r:id="rId6"/>
  </p:notesMasterIdLst>
  <p:handoutMasterIdLst>
    <p:handoutMasterId r:id="rId7"/>
  </p:handoutMasterIdLst>
  <p:sldIdLst>
    <p:sldId id="10162" r:id="rId3"/>
    <p:sldId id="10163" r:id="rId4"/>
    <p:sldId id="10164" r:id="rId5"/>
  </p:sldIdLst>
  <p:sldSz cx="12858750" cy="7232650"/>
  <p:notesSz cx="6858000" cy="9144000"/>
  <p:custDataLst>
    <p:tags r:id="rId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7C3"/>
    <a:srgbClr val="FFB700"/>
    <a:srgbClr val="E5DAC9"/>
    <a:srgbClr val="FFC600"/>
    <a:srgbClr val="953D19"/>
    <a:srgbClr val="CC936B"/>
    <a:srgbClr val="CD763D"/>
    <a:srgbClr val="7F1513"/>
    <a:srgbClr val="F89171"/>
    <a:srgbClr val="878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5317" autoAdjust="0"/>
  </p:normalViewPr>
  <p:slideViewPr>
    <p:cSldViewPr>
      <p:cViewPr>
        <p:scale>
          <a:sx n="33" d="100"/>
          <a:sy n="33" d="100"/>
        </p:scale>
        <p:origin x="-1068" y="-165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2019/6/25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05964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2019/6/25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05964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2019/6/25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9614679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0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64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68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162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7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9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5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90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69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00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0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2019/6/25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2019/6/25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706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2225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491505" y="-776163"/>
            <a:ext cx="15746613" cy="8856984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2444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53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74"/>
</p:tagLst>
</file>

<file path=ppt/theme/theme1.xml><?xml version="1.0" encoding="utf-8"?>
<a:theme xmlns:a="http://schemas.openxmlformats.org/drawingml/2006/main" name="第一PPT，www.1ppt.com">
  <a:themeElements>
    <a:clrScheme name="011通用四色">
      <a:dk1>
        <a:sysClr val="windowText" lastClr="000000"/>
      </a:dk1>
      <a:lt1>
        <a:sysClr val="window" lastClr="FFFFFF"/>
      </a:lt1>
      <a:dk2>
        <a:srgbClr val="DC5B3E"/>
      </a:dk2>
      <a:lt2>
        <a:srgbClr val="E7E6E6"/>
      </a:lt2>
      <a:accent1>
        <a:srgbClr val="00939F"/>
      </a:accent1>
      <a:accent2>
        <a:srgbClr val="DC5B3E"/>
      </a:accent2>
      <a:accent3>
        <a:srgbClr val="F89830"/>
      </a:accent3>
      <a:accent4>
        <a:srgbClr val="8F6F88"/>
      </a:accent4>
      <a:accent5>
        <a:srgbClr val="00939F"/>
      </a:accent5>
      <a:accent6>
        <a:srgbClr val="DC5B3E"/>
      </a:accent6>
      <a:hlink>
        <a:srgbClr val="F89830"/>
      </a:hlink>
      <a:folHlink>
        <a:srgbClr val="8F6F8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219</Words>
  <Application>Microsoft Office PowerPoint</Application>
  <PresentationFormat>自定义</PresentationFormat>
  <Paragraphs>18</Paragraphs>
  <Slides>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边框</dc:title>
  <dc:creator/>
  <cp:keywords>www.1ppt.com</cp:keywords>
  <cp:lastModifiedBy/>
  <cp:revision>1</cp:revision>
  <dcterms:created xsi:type="dcterms:W3CDTF">2017-03-14T11:17:13Z</dcterms:created>
  <dcterms:modified xsi:type="dcterms:W3CDTF">2019-06-25T08:07:56Z</dcterms:modified>
</cp:coreProperties>
</file>