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1"/>
  </p:notesMasterIdLst>
  <p:sldIdLst>
    <p:sldId id="256" r:id="rId3"/>
    <p:sldId id="286" r:id="rId4"/>
    <p:sldId id="258" r:id="rId5"/>
    <p:sldId id="262" r:id="rId6"/>
    <p:sldId id="263" r:id="rId7"/>
    <p:sldId id="264" r:id="rId8"/>
    <p:sldId id="265" r:id="rId9"/>
    <p:sldId id="282" r:id="rId10"/>
    <p:sldId id="279" r:id="rId11"/>
    <p:sldId id="266" r:id="rId12"/>
    <p:sldId id="283" r:id="rId13"/>
    <p:sldId id="267" r:id="rId14"/>
    <p:sldId id="268" r:id="rId15"/>
    <p:sldId id="269" r:id="rId16"/>
    <p:sldId id="280" r:id="rId17"/>
    <p:sldId id="284" r:id="rId18"/>
    <p:sldId id="270" r:id="rId19"/>
    <p:sldId id="271" r:id="rId20"/>
    <p:sldId id="272" r:id="rId21"/>
    <p:sldId id="273" r:id="rId22"/>
    <p:sldId id="281" r:id="rId23"/>
    <p:sldId id="274" r:id="rId24"/>
    <p:sldId id="276" r:id="rId25"/>
    <p:sldId id="275" r:id="rId26"/>
    <p:sldId id="285" r:id="rId27"/>
    <p:sldId id="277" r:id="rId28"/>
    <p:sldId id="278" r:id="rId29"/>
    <p:sldId id="287" r:id="rId30"/>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1A2D"/>
    <a:srgbClr val="0A3040"/>
    <a:srgbClr val="036A78"/>
    <a:srgbClr val="0543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05" autoAdjust="0"/>
    <p:restoredTop sz="94212" autoAdjust="0"/>
  </p:normalViewPr>
  <p:slideViewPr>
    <p:cSldViewPr snapToGrid="0">
      <p:cViewPr varScale="1">
        <p:scale>
          <a:sx n="75" d="100"/>
          <a:sy n="75" d="100"/>
        </p:scale>
        <p:origin x="-96" y="-1464"/>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1" Type="http://schemas.openxmlformats.org/officeDocument/2006/relationships/image" Target="../media/image3.png"/></Relationships>
</file>

<file path=ppt/diagrams/_rels/drawing1.xml.rels><?xml version="1.0" encoding="UTF-8" standalone="yes"?>
<Relationships xmlns="http://schemas.openxmlformats.org/package/2006/relationships"><Relationship Id="rId1" Type="http://schemas.openxmlformats.org/officeDocument/2006/relationships/image" Target="../media/image3.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CDFD29-5600-451F-91B5-2109C28768B9}"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en-US"/>
        </a:p>
      </dgm:t>
    </dgm:pt>
    <dgm:pt modelId="{8F50B8B5-888D-4864-9E59-5AE47A8EC6C0}">
      <dgm:prSet phldrT="[Text]" custT="1"/>
      <dgm:spPr>
        <a:blipFill dpi="0" rotWithShape="0">
          <a:blip xmlns:r="http://schemas.openxmlformats.org/officeDocument/2006/relationships" r:embed="rId1" cstate="email">
            <a:extLst>
              <a:ext uri="{28A0092B-C50C-407E-A947-70E740481C1C}">
                <a14:useLocalDpi xmlns:a14="http://schemas.microsoft.com/office/drawing/2010/main"/>
              </a:ext>
            </a:extLst>
          </a:blip>
          <a:srcRect/>
          <a:tile tx="0" ty="0" sx="100000" sy="100000" flip="none" algn="ctr"/>
        </a:blipFill>
        <a:ln>
          <a:noFill/>
        </a:ln>
        <a:effectLst>
          <a:outerShdw blurRad="63500" sx="102000" sy="102000" algn="ctr" rotWithShape="0">
            <a:prstClr val="black">
              <a:alpha val="40000"/>
            </a:prstClr>
          </a:outerShdw>
        </a:effectLst>
      </dgm:spPr>
      <dgm:t>
        <a:bodyPr/>
        <a:lstStyle/>
        <a:p>
          <a:r>
            <a:rPr lang="en-US" sz="1000" dirty="0" smtClean="0"/>
            <a:t> </a:t>
          </a:r>
          <a:endParaRPr lang="en-US" sz="1000" dirty="0"/>
        </a:p>
      </dgm:t>
    </dgm:pt>
    <dgm:pt modelId="{2C53C54F-5B24-4F71-A2BF-9FBAE97FE0CD}" type="parTrans" cxnId="{068110C7-7222-49FE-9C8C-014EBE9A1707}">
      <dgm:prSet/>
      <dgm:spPr/>
      <dgm:t>
        <a:bodyPr/>
        <a:lstStyle/>
        <a:p>
          <a:endParaRPr lang="en-US"/>
        </a:p>
      </dgm:t>
    </dgm:pt>
    <dgm:pt modelId="{60BC0E20-D399-476A-9392-464DF2C45E71}" type="sibTrans" cxnId="{068110C7-7222-49FE-9C8C-014EBE9A1707}">
      <dgm:prSet/>
      <dgm:spPr/>
      <dgm:t>
        <a:bodyPr/>
        <a:lstStyle/>
        <a:p>
          <a:endParaRPr lang="en-US"/>
        </a:p>
      </dgm:t>
    </dgm:pt>
    <dgm:pt modelId="{0C90414D-D9D7-4FE1-A564-EA9D368CF73D}">
      <dgm:prSet phldrT="[Text]" custT="1"/>
      <dgm:spPr>
        <a:solidFill>
          <a:schemeClr val="bg1"/>
        </a:solidFill>
        <a:ln>
          <a:noFill/>
        </a:ln>
        <a:effectLst>
          <a:outerShdw blurRad="63500" sx="102000" sy="102000" algn="ctr" rotWithShape="0">
            <a:prstClr val="black">
              <a:alpha val="40000"/>
            </a:prstClr>
          </a:outerShdw>
        </a:effectLst>
      </dgm:spPr>
      <dgm:t>
        <a:bodyPr/>
        <a:lstStyle/>
        <a:p>
          <a:r>
            <a:rPr lang="en-US" sz="1000" dirty="0" smtClean="0"/>
            <a:t> </a:t>
          </a:r>
          <a:endParaRPr lang="en-US" sz="1000" dirty="0"/>
        </a:p>
      </dgm:t>
    </dgm:pt>
    <dgm:pt modelId="{5212712A-32B4-4C10-AF30-09620D0BE98C}" type="parTrans" cxnId="{FBFFDB7F-DC4B-4328-B336-4920A3B56704}">
      <dgm:prSet/>
      <dgm:spPr/>
      <dgm:t>
        <a:bodyPr/>
        <a:lstStyle/>
        <a:p>
          <a:endParaRPr lang="en-US"/>
        </a:p>
      </dgm:t>
    </dgm:pt>
    <dgm:pt modelId="{463130C0-7F28-4B70-BBBE-5813EDDD52DD}" type="sibTrans" cxnId="{FBFFDB7F-DC4B-4328-B336-4920A3B56704}">
      <dgm:prSet/>
      <dgm:spPr/>
      <dgm:t>
        <a:bodyPr/>
        <a:lstStyle/>
        <a:p>
          <a:endParaRPr lang="en-US"/>
        </a:p>
      </dgm:t>
    </dgm:pt>
    <dgm:pt modelId="{1983DEEF-2178-49E4-AC73-9D26197ABA4D}">
      <dgm:prSet phldrT="[Text]" custT="1"/>
      <dgm:spPr>
        <a:solidFill>
          <a:schemeClr val="bg1"/>
        </a:solidFill>
        <a:ln>
          <a:noFill/>
        </a:ln>
        <a:effectLst>
          <a:outerShdw blurRad="63500" sx="102000" sy="102000" algn="ctr" rotWithShape="0">
            <a:prstClr val="black">
              <a:alpha val="40000"/>
            </a:prstClr>
          </a:outerShdw>
        </a:effectLst>
      </dgm:spPr>
      <dgm:t>
        <a:bodyPr/>
        <a:lstStyle/>
        <a:p>
          <a:r>
            <a:rPr lang="en-US" sz="1000" dirty="0" smtClean="0"/>
            <a:t> </a:t>
          </a:r>
          <a:endParaRPr lang="en-US" sz="1000" dirty="0"/>
        </a:p>
      </dgm:t>
    </dgm:pt>
    <dgm:pt modelId="{0CAC87AC-3D72-4FDC-AF53-5444962E6414}" type="parTrans" cxnId="{1B173D51-BDED-4FC0-82F5-ACD5C90D0662}">
      <dgm:prSet/>
      <dgm:spPr/>
      <dgm:t>
        <a:bodyPr/>
        <a:lstStyle/>
        <a:p>
          <a:endParaRPr lang="en-US"/>
        </a:p>
      </dgm:t>
    </dgm:pt>
    <dgm:pt modelId="{756D256D-8589-4A16-8F37-B6CC7E81711B}" type="sibTrans" cxnId="{1B173D51-BDED-4FC0-82F5-ACD5C90D0662}">
      <dgm:prSet/>
      <dgm:spPr/>
      <dgm:t>
        <a:bodyPr/>
        <a:lstStyle/>
        <a:p>
          <a:endParaRPr lang="en-US"/>
        </a:p>
      </dgm:t>
    </dgm:pt>
    <dgm:pt modelId="{CB20022C-5AD3-4067-916D-15599D927FC5}">
      <dgm:prSet phldrT="[Text]" custT="1"/>
      <dgm:spPr>
        <a:blipFill rotWithShape="0">
          <a:blip xmlns:r="http://schemas.openxmlformats.org/officeDocument/2006/relationships" r:embed="rId1" cstate="email">
            <a:extLst>
              <a:ext uri="{28A0092B-C50C-407E-A947-70E740481C1C}">
                <a14:useLocalDpi xmlns:a14="http://schemas.microsoft.com/office/drawing/2010/main"/>
              </a:ext>
            </a:extLst>
          </a:blip>
          <a:tile tx="0" ty="0" sx="100000" sy="100000" flip="none" algn="ctr"/>
        </a:blipFill>
        <a:ln>
          <a:noFill/>
        </a:ln>
        <a:effectLst>
          <a:outerShdw blurRad="63500" sx="102000" sy="102000" algn="ctr" rotWithShape="0">
            <a:prstClr val="black">
              <a:alpha val="40000"/>
            </a:prstClr>
          </a:outerShdw>
        </a:effectLst>
      </dgm:spPr>
      <dgm:t>
        <a:bodyPr/>
        <a:lstStyle/>
        <a:p>
          <a:r>
            <a:rPr lang="en-US" sz="1000" dirty="0" smtClean="0"/>
            <a:t> </a:t>
          </a:r>
          <a:endParaRPr lang="en-US" sz="1000" dirty="0"/>
        </a:p>
      </dgm:t>
    </dgm:pt>
    <dgm:pt modelId="{DF2E454A-F4B1-4803-97B7-58472CEADBEB}" type="parTrans" cxnId="{A2600C31-CB8E-42D1-8F93-725647A776BF}">
      <dgm:prSet/>
      <dgm:spPr/>
      <dgm:t>
        <a:bodyPr/>
        <a:lstStyle/>
        <a:p>
          <a:endParaRPr lang="en-US"/>
        </a:p>
      </dgm:t>
    </dgm:pt>
    <dgm:pt modelId="{8A55484D-B6D0-4A7B-98BA-C0A38181BA63}" type="sibTrans" cxnId="{A2600C31-CB8E-42D1-8F93-725647A776BF}">
      <dgm:prSet/>
      <dgm:spPr/>
      <dgm:t>
        <a:bodyPr/>
        <a:lstStyle/>
        <a:p>
          <a:endParaRPr lang="en-US"/>
        </a:p>
      </dgm:t>
    </dgm:pt>
    <dgm:pt modelId="{14090DB9-0A23-4C3E-963F-AC6488D34277}" type="pres">
      <dgm:prSet presAssocID="{31CDFD29-5600-451F-91B5-2109C28768B9}" presName="matrix" presStyleCnt="0">
        <dgm:presLayoutVars>
          <dgm:chMax val="1"/>
          <dgm:dir/>
          <dgm:resizeHandles val="exact"/>
        </dgm:presLayoutVars>
      </dgm:prSet>
      <dgm:spPr/>
      <dgm:t>
        <a:bodyPr/>
        <a:lstStyle/>
        <a:p>
          <a:endParaRPr lang="en-US"/>
        </a:p>
      </dgm:t>
    </dgm:pt>
    <dgm:pt modelId="{8F782FA5-10F4-4D7C-B52F-BDC2F0BC9843}" type="pres">
      <dgm:prSet presAssocID="{31CDFD29-5600-451F-91B5-2109C28768B9}" presName="axisShape" presStyleLbl="bgShp" presStyleIdx="0" presStyleCnt="1"/>
      <dgm:spPr>
        <a:solidFill>
          <a:schemeClr val="bg1">
            <a:lumMod val="95000"/>
          </a:schemeClr>
        </a:solidFill>
        <a:effectLst>
          <a:outerShdw blurRad="63500" algn="ctr" rotWithShape="0">
            <a:prstClr val="black">
              <a:alpha val="40000"/>
            </a:prstClr>
          </a:outerShdw>
        </a:effectLst>
      </dgm:spPr>
      <dgm:t>
        <a:bodyPr/>
        <a:lstStyle/>
        <a:p>
          <a:endParaRPr lang="zh-CN" altLang="en-US"/>
        </a:p>
      </dgm:t>
    </dgm:pt>
    <dgm:pt modelId="{B8CA5C69-06DE-4B06-B0A3-7BB569CBF1A4}" type="pres">
      <dgm:prSet presAssocID="{31CDFD29-5600-451F-91B5-2109C28768B9}" presName="rect1" presStyleLbl="node1" presStyleIdx="0" presStyleCnt="4">
        <dgm:presLayoutVars>
          <dgm:chMax val="0"/>
          <dgm:chPref val="0"/>
          <dgm:bulletEnabled val="1"/>
        </dgm:presLayoutVars>
      </dgm:prSet>
      <dgm:spPr>
        <a:prstGeom prst="ellipse">
          <a:avLst/>
        </a:prstGeom>
      </dgm:spPr>
      <dgm:t>
        <a:bodyPr/>
        <a:lstStyle/>
        <a:p>
          <a:endParaRPr lang="en-US"/>
        </a:p>
      </dgm:t>
    </dgm:pt>
    <dgm:pt modelId="{6B02FEFB-1E12-4B61-8DB6-EF3EC71E4AA3}" type="pres">
      <dgm:prSet presAssocID="{31CDFD29-5600-451F-91B5-2109C28768B9}" presName="rect2" presStyleLbl="node1" presStyleIdx="1" presStyleCnt="4">
        <dgm:presLayoutVars>
          <dgm:chMax val="0"/>
          <dgm:chPref val="0"/>
          <dgm:bulletEnabled val="1"/>
        </dgm:presLayoutVars>
      </dgm:prSet>
      <dgm:spPr>
        <a:prstGeom prst="ellipse">
          <a:avLst/>
        </a:prstGeom>
      </dgm:spPr>
      <dgm:t>
        <a:bodyPr/>
        <a:lstStyle/>
        <a:p>
          <a:endParaRPr lang="en-US"/>
        </a:p>
      </dgm:t>
    </dgm:pt>
    <dgm:pt modelId="{4461674B-7841-4BB7-8DDF-01A840B3B8AA}" type="pres">
      <dgm:prSet presAssocID="{31CDFD29-5600-451F-91B5-2109C28768B9}" presName="rect3" presStyleLbl="node1" presStyleIdx="2" presStyleCnt="4">
        <dgm:presLayoutVars>
          <dgm:chMax val="0"/>
          <dgm:chPref val="0"/>
          <dgm:bulletEnabled val="1"/>
        </dgm:presLayoutVars>
      </dgm:prSet>
      <dgm:spPr>
        <a:prstGeom prst="ellipse">
          <a:avLst/>
        </a:prstGeom>
      </dgm:spPr>
      <dgm:t>
        <a:bodyPr/>
        <a:lstStyle/>
        <a:p>
          <a:endParaRPr lang="en-US"/>
        </a:p>
      </dgm:t>
    </dgm:pt>
    <dgm:pt modelId="{B2D5FB7F-98A4-4FE8-8120-F832B0FED003}" type="pres">
      <dgm:prSet presAssocID="{31CDFD29-5600-451F-91B5-2109C28768B9}" presName="rect4" presStyleLbl="node1" presStyleIdx="3" presStyleCnt="4">
        <dgm:presLayoutVars>
          <dgm:chMax val="0"/>
          <dgm:chPref val="0"/>
          <dgm:bulletEnabled val="1"/>
        </dgm:presLayoutVars>
      </dgm:prSet>
      <dgm:spPr>
        <a:prstGeom prst="ellipse">
          <a:avLst/>
        </a:prstGeom>
      </dgm:spPr>
      <dgm:t>
        <a:bodyPr/>
        <a:lstStyle/>
        <a:p>
          <a:endParaRPr lang="en-US"/>
        </a:p>
      </dgm:t>
    </dgm:pt>
  </dgm:ptLst>
  <dgm:cxnLst>
    <dgm:cxn modelId="{A2600C31-CB8E-42D1-8F93-725647A776BF}" srcId="{31CDFD29-5600-451F-91B5-2109C28768B9}" destId="{CB20022C-5AD3-4067-916D-15599D927FC5}" srcOrd="3" destOrd="0" parTransId="{DF2E454A-F4B1-4803-97B7-58472CEADBEB}" sibTransId="{8A55484D-B6D0-4A7B-98BA-C0A38181BA63}"/>
    <dgm:cxn modelId="{9C5F5089-50DD-466A-BCBB-B67CE6A675EB}" type="presOf" srcId="{31CDFD29-5600-451F-91B5-2109C28768B9}" destId="{14090DB9-0A23-4C3E-963F-AC6488D34277}" srcOrd="0" destOrd="0" presId="urn:microsoft.com/office/officeart/2005/8/layout/matrix2"/>
    <dgm:cxn modelId="{068110C7-7222-49FE-9C8C-014EBE9A1707}" srcId="{31CDFD29-5600-451F-91B5-2109C28768B9}" destId="{8F50B8B5-888D-4864-9E59-5AE47A8EC6C0}" srcOrd="0" destOrd="0" parTransId="{2C53C54F-5B24-4F71-A2BF-9FBAE97FE0CD}" sibTransId="{60BC0E20-D399-476A-9392-464DF2C45E71}"/>
    <dgm:cxn modelId="{FBFFDB7F-DC4B-4328-B336-4920A3B56704}" srcId="{31CDFD29-5600-451F-91B5-2109C28768B9}" destId="{0C90414D-D9D7-4FE1-A564-EA9D368CF73D}" srcOrd="1" destOrd="0" parTransId="{5212712A-32B4-4C10-AF30-09620D0BE98C}" sibTransId="{463130C0-7F28-4B70-BBBE-5813EDDD52DD}"/>
    <dgm:cxn modelId="{F232F9A1-0DC2-4BEE-A7A8-D41DF9023F13}" type="presOf" srcId="{CB20022C-5AD3-4067-916D-15599D927FC5}" destId="{B2D5FB7F-98A4-4FE8-8120-F832B0FED003}" srcOrd="0" destOrd="0" presId="urn:microsoft.com/office/officeart/2005/8/layout/matrix2"/>
    <dgm:cxn modelId="{1B173D51-BDED-4FC0-82F5-ACD5C90D0662}" srcId="{31CDFD29-5600-451F-91B5-2109C28768B9}" destId="{1983DEEF-2178-49E4-AC73-9D26197ABA4D}" srcOrd="2" destOrd="0" parTransId="{0CAC87AC-3D72-4FDC-AF53-5444962E6414}" sibTransId="{756D256D-8589-4A16-8F37-B6CC7E81711B}"/>
    <dgm:cxn modelId="{E167B849-8F7C-4603-8A1D-BA2BF62FB9F3}" type="presOf" srcId="{1983DEEF-2178-49E4-AC73-9D26197ABA4D}" destId="{4461674B-7841-4BB7-8DDF-01A840B3B8AA}" srcOrd="0" destOrd="0" presId="urn:microsoft.com/office/officeart/2005/8/layout/matrix2"/>
    <dgm:cxn modelId="{30ED5472-7B01-4BB4-AAF4-4820E71A8177}" type="presOf" srcId="{8F50B8B5-888D-4864-9E59-5AE47A8EC6C0}" destId="{B8CA5C69-06DE-4B06-B0A3-7BB569CBF1A4}" srcOrd="0" destOrd="0" presId="urn:microsoft.com/office/officeart/2005/8/layout/matrix2"/>
    <dgm:cxn modelId="{B6454862-730F-4539-80C8-5DAF02A439AA}" type="presOf" srcId="{0C90414D-D9D7-4FE1-A564-EA9D368CF73D}" destId="{6B02FEFB-1E12-4B61-8DB6-EF3EC71E4AA3}" srcOrd="0" destOrd="0" presId="urn:microsoft.com/office/officeart/2005/8/layout/matrix2"/>
    <dgm:cxn modelId="{BA4EC165-4205-46EE-B36E-0824D52B4B98}" type="presParOf" srcId="{14090DB9-0A23-4C3E-963F-AC6488D34277}" destId="{8F782FA5-10F4-4D7C-B52F-BDC2F0BC9843}" srcOrd="0" destOrd="0" presId="urn:microsoft.com/office/officeart/2005/8/layout/matrix2"/>
    <dgm:cxn modelId="{31500E02-2D8E-44A4-B9D1-E76D912393EB}" type="presParOf" srcId="{14090DB9-0A23-4C3E-963F-AC6488D34277}" destId="{B8CA5C69-06DE-4B06-B0A3-7BB569CBF1A4}" srcOrd="1" destOrd="0" presId="urn:microsoft.com/office/officeart/2005/8/layout/matrix2"/>
    <dgm:cxn modelId="{FA32085E-FE10-406D-BF6C-996A7FF76059}" type="presParOf" srcId="{14090DB9-0A23-4C3E-963F-AC6488D34277}" destId="{6B02FEFB-1E12-4B61-8DB6-EF3EC71E4AA3}" srcOrd="2" destOrd="0" presId="urn:microsoft.com/office/officeart/2005/8/layout/matrix2"/>
    <dgm:cxn modelId="{5DA0BE33-3716-477E-9B0A-7F6513436C52}" type="presParOf" srcId="{14090DB9-0A23-4C3E-963F-AC6488D34277}" destId="{4461674B-7841-4BB7-8DDF-01A840B3B8AA}" srcOrd="3" destOrd="0" presId="urn:microsoft.com/office/officeart/2005/8/layout/matrix2"/>
    <dgm:cxn modelId="{D1D04066-B5F0-483F-AC18-FFD3C304ACA5}" type="presParOf" srcId="{14090DB9-0A23-4C3E-963F-AC6488D34277}" destId="{B2D5FB7F-98A4-4FE8-8120-F832B0FED003}"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782FA5-10F4-4D7C-B52F-BDC2F0BC9843}">
      <dsp:nvSpPr>
        <dsp:cNvPr id="0" name=""/>
        <dsp:cNvSpPr/>
      </dsp:nvSpPr>
      <dsp:spPr>
        <a:xfrm>
          <a:off x="572784" y="0"/>
          <a:ext cx="2291138" cy="2291138"/>
        </a:xfrm>
        <a:prstGeom prst="quadArrow">
          <a:avLst>
            <a:gd name="adj1" fmla="val 2000"/>
            <a:gd name="adj2" fmla="val 4000"/>
            <a:gd name="adj3" fmla="val 5000"/>
          </a:avLst>
        </a:prstGeom>
        <a:solidFill>
          <a:schemeClr val="bg1">
            <a:lumMod val="95000"/>
          </a:schemeClr>
        </a:solidFill>
        <a:ln>
          <a:noFill/>
        </a:ln>
        <a:effectLst>
          <a:outerShdw blurRad="63500" algn="ctr" rotWithShape="0">
            <a:prstClr val="black">
              <a:alpha val="40000"/>
            </a:prstClr>
          </a:outerShdw>
        </a:effectLst>
      </dsp:spPr>
      <dsp:style>
        <a:lnRef idx="0">
          <a:scrgbClr r="0" g="0" b="0"/>
        </a:lnRef>
        <a:fillRef idx="1">
          <a:scrgbClr r="0" g="0" b="0"/>
        </a:fillRef>
        <a:effectRef idx="0">
          <a:scrgbClr r="0" g="0" b="0"/>
        </a:effectRef>
        <a:fontRef idx="minor"/>
      </dsp:style>
    </dsp:sp>
    <dsp:sp modelId="{B8CA5C69-06DE-4B06-B0A3-7BB569CBF1A4}">
      <dsp:nvSpPr>
        <dsp:cNvPr id="0" name=""/>
        <dsp:cNvSpPr/>
      </dsp:nvSpPr>
      <dsp:spPr>
        <a:xfrm>
          <a:off x="721707" y="148923"/>
          <a:ext cx="916455" cy="916455"/>
        </a:xfrm>
        <a:prstGeom prst="ellipse">
          <a:avLst/>
        </a:prstGeom>
        <a:blipFill dpi="0" rotWithShape="0">
          <a:blip xmlns:r="http://schemas.openxmlformats.org/officeDocument/2006/relationships" r:embed="rId1" cstate="email">
            <a:extLst>
              <a:ext uri="{28A0092B-C50C-407E-A947-70E740481C1C}">
                <a14:useLocalDpi xmlns:a14="http://schemas.microsoft.com/office/drawing/2010/main"/>
              </a:ext>
            </a:extLst>
          </a:blip>
          <a:srcRect/>
          <a:tile tx="0" ty="0" sx="100000" sy="100000" flip="none" algn="ctr"/>
        </a:blipFill>
        <a:ln w="12700" cap="flat" cmpd="sng" algn="ctr">
          <a:noFill/>
          <a:prstDash val="solid"/>
          <a:miter lim="800000"/>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t> </a:t>
          </a:r>
          <a:endParaRPr lang="en-US" sz="1000" kern="1200" dirty="0"/>
        </a:p>
      </dsp:txBody>
      <dsp:txXfrm>
        <a:off x="855919" y="283135"/>
        <a:ext cx="648031" cy="648031"/>
      </dsp:txXfrm>
    </dsp:sp>
    <dsp:sp modelId="{6B02FEFB-1E12-4B61-8DB6-EF3EC71E4AA3}">
      <dsp:nvSpPr>
        <dsp:cNvPr id="0" name=""/>
        <dsp:cNvSpPr/>
      </dsp:nvSpPr>
      <dsp:spPr>
        <a:xfrm>
          <a:off x="1798542" y="148923"/>
          <a:ext cx="916455" cy="916455"/>
        </a:xfrm>
        <a:prstGeom prst="ellipse">
          <a:avLst/>
        </a:prstGeom>
        <a:solidFill>
          <a:schemeClr val="bg1"/>
        </a:solidFill>
        <a:ln w="12700" cap="flat" cmpd="sng" algn="ctr">
          <a:noFill/>
          <a:prstDash val="solid"/>
          <a:miter lim="800000"/>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t> </a:t>
          </a:r>
          <a:endParaRPr lang="en-US" sz="1000" kern="1200" dirty="0"/>
        </a:p>
      </dsp:txBody>
      <dsp:txXfrm>
        <a:off x="1932754" y="283135"/>
        <a:ext cx="648031" cy="648031"/>
      </dsp:txXfrm>
    </dsp:sp>
    <dsp:sp modelId="{4461674B-7841-4BB7-8DDF-01A840B3B8AA}">
      <dsp:nvSpPr>
        <dsp:cNvPr id="0" name=""/>
        <dsp:cNvSpPr/>
      </dsp:nvSpPr>
      <dsp:spPr>
        <a:xfrm>
          <a:off x="721707" y="1225758"/>
          <a:ext cx="916455" cy="916455"/>
        </a:xfrm>
        <a:prstGeom prst="ellipse">
          <a:avLst/>
        </a:prstGeom>
        <a:solidFill>
          <a:schemeClr val="bg1"/>
        </a:solidFill>
        <a:ln w="12700" cap="flat" cmpd="sng" algn="ctr">
          <a:noFill/>
          <a:prstDash val="solid"/>
          <a:miter lim="800000"/>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t> </a:t>
          </a:r>
          <a:endParaRPr lang="en-US" sz="1000" kern="1200" dirty="0"/>
        </a:p>
      </dsp:txBody>
      <dsp:txXfrm>
        <a:off x="855919" y="1359970"/>
        <a:ext cx="648031" cy="648031"/>
      </dsp:txXfrm>
    </dsp:sp>
    <dsp:sp modelId="{B2D5FB7F-98A4-4FE8-8120-F832B0FED003}">
      <dsp:nvSpPr>
        <dsp:cNvPr id="0" name=""/>
        <dsp:cNvSpPr/>
      </dsp:nvSpPr>
      <dsp:spPr>
        <a:xfrm>
          <a:off x="1798542" y="1225758"/>
          <a:ext cx="916455" cy="916455"/>
        </a:xfrm>
        <a:prstGeom prst="ellipse">
          <a:avLst/>
        </a:prstGeom>
        <a:blipFill rotWithShape="0">
          <a:blip xmlns:r="http://schemas.openxmlformats.org/officeDocument/2006/relationships" r:embed="rId1" cstate="email">
            <a:extLst>
              <a:ext uri="{28A0092B-C50C-407E-A947-70E740481C1C}">
                <a14:useLocalDpi xmlns:a14="http://schemas.microsoft.com/office/drawing/2010/main"/>
              </a:ext>
            </a:extLst>
          </a:blip>
          <a:tile tx="0" ty="0" sx="100000" sy="100000" flip="none" algn="ctr"/>
        </a:blipFill>
        <a:ln w="12700" cap="flat" cmpd="sng" algn="ctr">
          <a:noFill/>
          <a:prstDash val="solid"/>
          <a:miter lim="800000"/>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t> </a:t>
          </a:r>
          <a:endParaRPr lang="en-US" sz="1000" kern="1200" dirty="0"/>
        </a:p>
      </dsp:txBody>
      <dsp:txXfrm>
        <a:off x="1932754" y="1359970"/>
        <a:ext cx="648031" cy="648031"/>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F12C80-80CD-4263-B1C8-23D24A05E561}" type="datetimeFigureOut">
              <a:rPr lang="zh-CN" altLang="en-US" smtClean="0"/>
              <a:t>2019/6/20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A394FF-C786-4B03-9018-71EA0F8290F0}" type="slidenum">
              <a:rPr lang="zh-CN" altLang="en-US" smtClean="0"/>
              <a:t>‹#›</a:t>
            </a:fld>
            <a:endParaRPr lang="zh-CN" altLang="en-US"/>
          </a:p>
        </p:txBody>
      </p:sp>
    </p:spTree>
    <p:extLst>
      <p:ext uri="{BB962C8B-B14F-4D97-AF65-F5344CB8AC3E}">
        <p14:creationId xmlns:p14="http://schemas.microsoft.com/office/powerpoint/2010/main" val="284033724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BA394FF-C786-4B03-9018-71EA0F8290F0}" type="slidenum">
              <a:rPr lang="zh-CN" altLang="en-US" smtClean="0"/>
              <a:t>1</a:t>
            </a:fld>
            <a:endParaRPr lang="zh-CN" altLang="en-US"/>
          </a:p>
        </p:txBody>
      </p:sp>
    </p:spTree>
    <p:extLst>
      <p:ext uri="{BB962C8B-B14F-4D97-AF65-F5344CB8AC3E}">
        <p14:creationId xmlns:p14="http://schemas.microsoft.com/office/powerpoint/2010/main" val="6407427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10</a:t>
            </a:fld>
            <a:endParaRPr lang="zh-CN" altLang="en-US"/>
          </a:p>
        </p:txBody>
      </p:sp>
    </p:spTree>
    <p:extLst>
      <p:ext uri="{BB962C8B-B14F-4D97-AF65-F5344CB8AC3E}">
        <p14:creationId xmlns:p14="http://schemas.microsoft.com/office/powerpoint/2010/main" val="5980976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11</a:t>
            </a:fld>
            <a:endParaRPr lang="zh-CN" altLang="en-US"/>
          </a:p>
        </p:txBody>
      </p:sp>
    </p:spTree>
    <p:extLst>
      <p:ext uri="{BB962C8B-B14F-4D97-AF65-F5344CB8AC3E}">
        <p14:creationId xmlns:p14="http://schemas.microsoft.com/office/powerpoint/2010/main" val="23260512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12</a:t>
            </a:fld>
            <a:endParaRPr lang="zh-CN" altLang="en-US"/>
          </a:p>
        </p:txBody>
      </p:sp>
    </p:spTree>
    <p:extLst>
      <p:ext uri="{BB962C8B-B14F-4D97-AF65-F5344CB8AC3E}">
        <p14:creationId xmlns:p14="http://schemas.microsoft.com/office/powerpoint/2010/main" val="4038703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13</a:t>
            </a:fld>
            <a:endParaRPr lang="zh-CN" altLang="en-US"/>
          </a:p>
        </p:txBody>
      </p:sp>
    </p:spTree>
    <p:extLst>
      <p:ext uri="{BB962C8B-B14F-4D97-AF65-F5344CB8AC3E}">
        <p14:creationId xmlns:p14="http://schemas.microsoft.com/office/powerpoint/2010/main" val="33507817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14</a:t>
            </a:fld>
            <a:endParaRPr lang="zh-CN" altLang="en-US"/>
          </a:p>
        </p:txBody>
      </p:sp>
    </p:spTree>
    <p:extLst>
      <p:ext uri="{BB962C8B-B14F-4D97-AF65-F5344CB8AC3E}">
        <p14:creationId xmlns:p14="http://schemas.microsoft.com/office/powerpoint/2010/main" val="8581300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15</a:t>
            </a:fld>
            <a:endParaRPr lang="zh-CN" altLang="en-US"/>
          </a:p>
        </p:txBody>
      </p:sp>
    </p:spTree>
    <p:extLst>
      <p:ext uri="{BB962C8B-B14F-4D97-AF65-F5344CB8AC3E}">
        <p14:creationId xmlns:p14="http://schemas.microsoft.com/office/powerpoint/2010/main" val="27884786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16</a:t>
            </a:fld>
            <a:endParaRPr lang="zh-CN" altLang="en-US"/>
          </a:p>
        </p:txBody>
      </p:sp>
    </p:spTree>
    <p:extLst>
      <p:ext uri="{BB962C8B-B14F-4D97-AF65-F5344CB8AC3E}">
        <p14:creationId xmlns:p14="http://schemas.microsoft.com/office/powerpoint/2010/main" val="9813395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BA394FF-C786-4B03-9018-71EA0F8290F0}" type="slidenum">
              <a:rPr lang="zh-CN" altLang="en-US" smtClean="0"/>
              <a:t>17</a:t>
            </a:fld>
            <a:endParaRPr lang="zh-CN" altLang="en-US"/>
          </a:p>
        </p:txBody>
      </p:sp>
    </p:spTree>
    <p:extLst>
      <p:ext uri="{BB962C8B-B14F-4D97-AF65-F5344CB8AC3E}">
        <p14:creationId xmlns:p14="http://schemas.microsoft.com/office/powerpoint/2010/main" val="14810655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18</a:t>
            </a:fld>
            <a:endParaRPr lang="zh-CN" altLang="en-US"/>
          </a:p>
        </p:txBody>
      </p:sp>
    </p:spTree>
    <p:extLst>
      <p:ext uri="{BB962C8B-B14F-4D97-AF65-F5344CB8AC3E}">
        <p14:creationId xmlns:p14="http://schemas.microsoft.com/office/powerpoint/2010/main" val="31726748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19</a:t>
            </a:fld>
            <a:endParaRPr lang="zh-CN" altLang="en-US"/>
          </a:p>
        </p:txBody>
      </p:sp>
    </p:spTree>
    <p:extLst>
      <p:ext uri="{BB962C8B-B14F-4D97-AF65-F5344CB8AC3E}">
        <p14:creationId xmlns:p14="http://schemas.microsoft.com/office/powerpoint/2010/main" val="3183865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2</a:t>
            </a:fld>
            <a:endParaRPr lang="zh-CN" altLang="en-US"/>
          </a:p>
        </p:txBody>
      </p:sp>
    </p:spTree>
    <p:extLst>
      <p:ext uri="{BB962C8B-B14F-4D97-AF65-F5344CB8AC3E}">
        <p14:creationId xmlns:p14="http://schemas.microsoft.com/office/powerpoint/2010/main" val="1598422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20</a:t>
            </a:fld>
            <a:endParaRPr lang="zh-CN" altLang="en-US"/>
          </a:p>
        </p:txBody>
      </p:sp>
    </p:spTree>
    <p:extLst>
      <p:ext uri="{BB962C8B-B14F-4D97-AF65-F5344CB8AC3E}">
        <p14:creationId xmlns:p14="http://schemas.microsoft.com/office/powerpoint/2010/main" val="11891902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21</a:t>
            </a:fld>
            <a:endParaRPr lang="zh-CN" altLang="en-US"/>
          </a:p>
        </p:txBody>
      </p:sp>
    </p:spTree>
    <p:extLst>
      <p:ext uri="{BB962C8B-B14F-4D97-AF65-F5344CB8AC3E}">
        <p14:creationId xmlns:p14="http://schemas.microsoft.com/office/powerpoint/2010/main" val="1239290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BA394FF-C786-4B03-9018-71EA0F8290F0}" type="slidenum">
              <a:rPr lang="zh-CN" altLang="en-US" smtClean="0"/>
              <a:t>22</a:t>
            </a:fld>
            <a:endParaRPr lang="zh-CN" altLang="en-US"/>
          </a:p>
        </p:txBody>
      </p:sp>
    </p:spTree>
    <p:extLst>
      <p:ext uri="{BB962C8B-B14F-4D97-AF65-F5344CB8AC3E}">
        <p14:creationId xmlns:p14="http://schemas.microsoft.com/office/powerpoint/2010/main" val="1142638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23</a:t>
            </a:fld>
            <a:endParaRPr lang="zh-CN" altLang="en-US"/>
          </a:p>
        </p:txBody>
      </p:sp>
    </p:spTree>
    <p:extLst>
      <p:ext uri="{BB962C8B-B14F-4D97-AF65-F5344CB8AC3E}">
        <p14:creationId xmlns:p14="http://schemas.microsoft.com/office/powerpoint/2010/main" val="11017107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24</a:t>
            </a:fld>
            <a:endParaRPr lang="zh-CN" altLang="en-US"/>
          </a:p>
        </p:txBody>
      </p:sp>
    </p:spTree>
    <p:extLst>
      <p:ext uri="{BB962C8B-B14F-4D97-AF65-F5344CB8AC3E}">
        <p14:creationId xmlns:p14="http://schemas.microsoft.com/office/powerpoint/2010/main" val="26780068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25</a:t>
            </a:fld>
            <a:endParaRPr lang="zh-CN" altLang="en-US"/>
          </a:p>
        </p:txBody>
      </p:sp>
    </p:spTree>
    <p:extLst>
      <p:ext uri="{BB962C8B-B14F-4D97-AF65-F5344CB8AC3E}">
        <p14:creationId xmlns:p14="http://schemas.microsoft.com/office/powerpoint/2010/main" val="28504895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26</a:t>
            </a:fld>
            <a:endParaRPr lang="zh-CN" altLang="en-US"/>
          </a:p>
        </p:txBody>
      </p:sp>
    </p:spTree>
    <p:extLst>
      <p:ext uri="{BB962C8B-B14F-4D97-AF65-F5344CB8AC3E}">
        <p14:creationId xmlns:p14="http://schemas.microsoft.com/office/powerpoint/2010/main" val="16001884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27</a:t>
            </a:fld>
            <a:endParaRPr lang="zh-CN" altLang="en-US"/>
          </a:p>
        </p:txBody>
      </p:sp>
    </p:spTree>
    <p:extLst>
      <p:ext uri="{BB962C8B-B14F-4D97-AF65-F5344CB8AC3E}">
        <p14:creationId xmlns:p14="http://schemas.microsoft.com/office/powerpoint/2010/main" val="3463993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3</a:t>
            </a:fld>
            <a:endParaRPr lang="zh-CN" altLang="en-US"/>
          </a:p>
        </p:txBody>
      </p:sp>
    </p:spTree>
    <p:extLst>
      <p:ext uri="{BB962C8B-B14F-4D97-AF65-F5344CB8AC3E}">
        <p14:creationId xmlns:p14="http://schemas.microsoft.com/office/powerpoint/2010/main" val="2348150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4</a:t>
            </a:fld>
            <a:endParaRPr lang="zh-CN" altLang="en-US"/>
          </a:p>
        </p:txBody>
      </p:sp>
    </p:spTree>
    <p:extLst>
      <p:ext uri="{BB962C8B-B14F-4D97-AF65-F5344CB8AC3E}">
        <p14:creationId xmlns:p14="http://schemas.microsoft.com/office/powerpoint/2010/main" val="16677522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5</a:t>
            </a:fld>
            <a:endParaRPr lang="zh-CN" altLang="en-US"/>
          </a:p>
        </p:txBody>
      </p:sp>
    </p:spTree>
    <p:extLst>
      <p:ext uri="{BB962C8B-B14F-4D97-AF65-F5344CB8AC3E}">
        <p14:creationId xmlns:p14="http://schemas.microsoft.com/office/powerpoint/2010/main" val="22339409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6</a:t>
            </a:fld>
            <a:endParaRPr lang="zh-CN" altLang="en-US"/>
          </a:p>
        </p:txBody>
      </p:sp>
    </p:spTree>
    <p:extLst>
      <p:ext uri="{BB962C8B-B14F-4D97-AF65-F5344CB8AC3E}">
        <p14:creationId xmlns:p14="http://schemas.microsoft.com/office/powerpoint/2010/main" val="35615963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7</a:t>
            </a:fld>
            <a:endParaRPr lang="zh-CN" altLang="en-US"/>
          </a:p>
        </p:txBody>
      </p:sp>
    </p:spTree>
    <p:extLst>
      <p:ext uri="{BB962C8B-B14F-4D97-AF65-F5344CB8AC3E}">
        <p14:creationId xmlns:p14="http://schemas.microsoft.com/office/powerpoint/2010/main" val="4106798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8</a:t>
            </a:fld>
            <a:endParaRPr lang="zh-CN" altLang="en-US"/>
          </a:p>
        </p:txBody>
      </p:sp>
    </p:spTree>
    <p:extLst>
      <p:ext uri="{BB962C8B-B14F-4D97-AF65-F5344CB8AC3E}">
        <p14:creationId xmlns:p14="http://schemas.microsoft.com/office/powerpoint/2010/main" val="2740142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A394FF-C786-4B03-9018-71EA0F8290F0}" type="slidenum">
              <a:rPr lang="zh-CN" altLang="en-US" smtClean="0"/>
              <a:t>9</a:t>
            </a:fld>
            <a:endParaRPr lang="zh-CN" altLang="en-US"/>
          </a:p>
        </p:txBody>
      </p:sp>
    </p:spTree>
    <p:extLst>
      <p:ext uri="{BB962C8B-B14F-4D97-AF65-F5344CB8AC3E}">
        <p14:creationId xmlns:p14="http://schemas.microsoft.com/office/powerpoint/2010/main" val="804185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A718A03-AB6D-419C-ADCB-55F7E3AEC365}" type="datetimeFigureOut">
              <a:rPr lang="zh-CN" altLang="en-US" smtClean="0"/>
              <a:t>2019/6/20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68116B-8D8B-4069-864D-A2CD3B88CAE2}" type="slidenum">
              <a:rPr lang="zh-CN" altLang="en-US" smtClean="0"/>
              <a:t>‹#›</a:t>
            </a:fld>
            <a:endParaRPr lang="zh-CN" altLang="en-US"/>
          </a:p>
        </p:txBody>
      </p:sp>
    </p:spTree>
    <p:extLst>
      <p:ext uri="{BB962C8B-B14F-4D97-AF65-F5344CB8AC3E}">
        <p14:creationId xmlns:p14="http://schemas.microsoft.com/office/powerpoint/2010/main" val="979145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A718A03-AB6D-419C-ADCB-55F7E3AEC365}" type="datetimeFigureOut">
              <a:rPr lang="zh-CN" altLang="en-US" smtClean="0"/>
              <a:t>2019/6/20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68116B-8D8B-4069-864D-A2CD3B88CAE2}" type="slidenum">
              <a:rPr lang="zh-CN" altLang="en-US" smtClean="0"/>
              <a:t>‹#›</a:t>
            </a:fld>
            <a:endParaRPr lang="zh-CN" altLang="en-US"/>
          </a:p>
        </p:txBody>
      </p:sp>
    </p:spTree>
    <p:extLst>
      <p:ext uri="{BB962C8B-B14F-4D97-AF65-F5344CB8AC3E}">
        <p14:creationId xmlns:p14="http://schemas.microsoft.com/office/powerpoint/2010/main" val="33498411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3"/>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3"/>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A718A03-AB6D-419C-ADCB-55F7E3AEC365}" type="datetimeFigureOut">
              <a:rPr lang="zh-CN" altLang="en-US" smtClean="0"/>
              <a:t>2019/6/20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68116B-8D8B-4069-864D-A2CD3B88CAE2}" type="slidenum">
              <a:rPr lang="zh-CN" altLang="en-US" smtClean="0"/>
              <a:t>‹#›</a:t>
            </a:fld>
            <a:endParaRPr lang="zh-CN" altLang="en-US"/>
          </a:p>
        </p:txBody>
      </p:sp>
    </p:spTree>
    <p:extLst>
      <p:ext uri="{BB962C8B-B14F-4D97-AF65-F5344CB8AC3E}">
        <p14:creationId xmlns:p14="http://schemas.microsoft.com/office/powerpoint/2010/main" val="21310653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3139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07855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21976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29254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00342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04535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43433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45606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A718A03-AB6D-419C-ADCB-55F7E3AEC365}" type="datetimeFigureOut">
              <a:rPr lang="zh-CN" altLang="en-US" smtClean="0"/>
              <a:t>2019/6/20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68116B-8D8B-4069-864D-A2CD3B88CAE2}" type="slidenum">
              <a:rPr lang="zh-CN" altLang="en-US" smtClean="0"/>
              <a:t>‹#›</a:t>
            </a:fld>
            <a:endParaRPr lang="zh-CN" altLang="en-US"/>
          </a:p>
        </p:txBody>
      </p:sp>
    </p:spTree>
    <p:extLst>
      <p:ext uri="{BB962C8B-B14F-4D97-AF65-F5344CB8AC3E}">
        <p14:creationId xmlns:p14="http://schemas.microsoft.com/office/powerpoint/2010/main" val="2887287780"/>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38991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3924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2019/6/20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4116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7"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A718A03-AB6D-419C-ADCB-55F7E3AEC365}" type="datetimeFigureOut">
              <a:rPr lang="zh-CN" altLang="en-US" smtClean="0"/>
              <a:t>2019/6/20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68116B-8D8B-4069-864D-A2CD3B88CAE2}" type="slidenum">
              <a:rPr lang="zh-CN" altLang="en-US" smtClean="0"/>
              <a:t>‹#›</a:t>
            </a:fld>
            <a:endParaRPr lang="zh-CN" altLang="en-US"/>
          </a:p>
        </p:txBody>
      </p:sp>
    </p:spTree>
    <p:extLst>
      <p:ext uri="{BB962C8B-B14F-4D97-AF65-F5344CB8AC3E}">
        <p14:creationId xmlns:p14="http://schemas.microsoft.com/office/powerpoint/2010/main" val="2728037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8"/>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8"/>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A718A03-AB6D-419C-ADCB-55F7E3AEC365}" type="datetimeFigureOut">
              <a:rPr lang="zh-CN" altLang="en-US" smtClean="0"/>
              <a:t>2019/6/20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068116B-8D8B-4069-864D-A2CD3B88CAE2}" type="slidenum">
              <a:rPr lang="zh-CN" altLang="en-US" smtClean="0"/>
              <a:t>‹#›</a:t>
            </a:fld>
            <a:endParaRPr lang="zh-CN" altLang="en-US"/>
          </a:p>
        </p:txBody>
      </p:sp>
    </p:spTree>
    <p:extLst>
      <p:ext uri="{BB962C8B-B14F-4D97-AF65-F5344CB8AC3E}">
        <p14:creationId xmlns:p14="http://schemas.microsoft.com/office/powerpoint/2010/main" val="3267305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A718A03-AB6D-419C-ADCB-55F7E3AEC365}" type="datetimeFigureOut">
              <a:rPr lang="zh-CN" altLang="en-US" smtClean="0"/>
              <a:t>2019/6/20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068116B-8D8B-4069-864D-A2CD3B88CAE2}" type="slidenum">
              <a:rPr lang="zh-CN" altLang="en-US" smtClean="0"/>
              <a:t>‹#›</a:t>
            </a:fld>
            <a:endParaRPr lang="zh-CN" altLang="en-US"/>
          </a:p>
        </p:txBody>
      </p:sp>
      <p:sp>
        <p:nvSpPr>
          <p:cNvPr id="11" name="矩形 10"/>
          <p:cNvSpPr/>
          <p:nvPr userDrawn="1"/>
        </p:nvSpPr>
        <p:spPr>
          <a:xfrm>
            <a:off x="6458328" y="476742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1F1A2D"/>
                </a:solidFill>
                <a:effectLst/>
                <a:uLnTx/>
                <a:uFillTx/>
              </a:rPr>
              <a:t>PPT</a:t>
            </a:r>
            <a:r>
              <a:rPr kumimoji="0" lang="zh-CN" altLang="en-US" sz="100" b="0" i="0" u="none" strike="noStrike" kern="0" cap="none" spc="0" normalizeH="0" baseline="0" noProof="0" dirty="0" smtClean="0">
                <a:ln>
                  <a:noFill/>
                </a:ln>
                <a:solidFill>
                  <a:srgbClr val="1F1A2D"/>
                </a:solidFill>
                <a:effectLst/>
                <a:uLnTx/>
                <a:uFillTx/>
              </a:rPr>
              <a:t>模板下载：</a:t>
            </a:r>
            <a:r>
              <a:rPr kumimoji="0" lang="en-US" altLang="zh-CN" sz="100" b="0" i="0" u="none" strike="noStrike" kern="0" cap="none" spc="0" normalizeH="0" baseline="0" noProof="0" dirty="0" smtClean="0">
                <a:ln>
                  <a:noFill/>
                </a:ln>
                <a:solidFill>
                  <a:srgbClr val="1F1A2D"/>
                </a:solidFill>
                <a:effectLst/>
                <a:uLnTx/>
                <a:uFillTx/>
              </a:rPr>
              <a:t>www.1ppt.com/moban/     </a:t>
            </a:r>
            <a:r>
              <a:rPr kumimoji="0" lang="zh-CN" altLang="en-US" sz="100" b="0" i="0" u="none" strike="noStrike" kern="0" cap="none" spc="0" normalizeH="0" baseline="0" noProof="0" dirty="0" smtClean="0">
                <a:ln>
                  <a:noFill/>
                </a:ln>
                <a:solidFill>
                  <a:srgbClr val="1F1A2D"/>
                </a:solidFill>
                <a:effectLst/>
                <a:uLnTx/>
                <a:uFillTx/>
              </a:rPr>
              <a:t>行业</a:t>
            </a:r>
            <a:r>
              <a:rPr kumimoji="0" lang="en-US" altLang="zh-CN" sz="100" b="0" i="0" u="none" strike="noStrike" kern="0" cap="none" spc="0" normalizeH="0" baseline="0" noProof="0" dirty="0" smtClean="0">
                <a:ln>
                  <a:noFill/>
                </a:ln>
                <a:solidFill>
                  <a:srgbClr val="1F1A2D"/>
                </a:solidFill>
                <a:effectLst/>
                <a:uLnTx/>
                <a:uFillTx/>
              </a:rPr>
              <a:t>PPT</a:t>
            </a:r>
            <a:r>
              <a:rPr kumimoji="0" lang="zh-CN" altLang="en-US" sz="100" b="0" i="0" u="none" strike="noStrike" kern="0" cap="none" spc="0" normalizeH="0" baseline="0" noProof="0" dirty="0" smtClean="0">
                <a:ln>
                  <a:noFill/>
                </a:ln>
                <a:solidFill>
                  <a:srgbClr val="1F1A2D"/>
                </a:solidFill>
                <a:effectLst/>
                <a:uLnTx/>
                <a:uFillTx/>
              </a:rPr>
              <a:t>模板：</a:t>
            </a:r>
            <a:r>
              <a:rPr kumimoji="0" lang="en-US" altLang="zh-CN" sz="100" b="0" i="0" u="none" strike="noStrike" kern="0" cap="none" spc="0" normalizeH="0" baseline="0" noProof="0" dirty="0" smtClean="0">
                <a:ln>
                  <a:noFill/>
                </a:ln>
                <a:solidFill>
                  <a:srgbClr val="1F1A2D"/>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1F1A2D"/>
                </a:solidFill>
                <a:effectLst/>
                <a:uLnTx/>
                <a:uFillTx/>
              </a:rPr>
              <a:t>节日</a:t>
            </a:r>
            <a:r>
              <a:rPr kumimoji="0" lang="en-US" altLang="zh-CN" sz="100" b="0" i="0" u="none" strike="noStrike" kern="0" cap="none" spc="0" normalizeH="0" baseline="0" noProof="0" dirty="0" smtClean="0">
                <a:ln>
                  <a:noFill/>
                </a:ln>
                <a:solidFill>
                  <a:srgbClr val="1F1A2D"/>
                </a:solidFill>
                <a:effectLst/>
                <a:uLnTx/>
                <a:uFillTx/>
              </a:rPr>
              <a:t>PPT</a:t>
            </a:r>
            <a:r>
              <a:rPr kumimoji="0" lang="zh-CN" altLang="en-US" sz="100" b="0" i="0" u="none" strike="noStrike" kern="0" cap="none" spc="0" normalizeH="0" baseline="0" noProof="0" dirty="0" smtClean="0">
                <a:ln>
                  <a:noFill/>
                </a:ln>
                <a:solidFill>
                  <a:srgbClr val="1F1A2D"/>
                </a:solidFill>
                <a:effectLst/>
                <a:uLnTx/>
                <a:uFillTx/>
              </a:rPr>
              <a:t>模板：</a:t>
            </a:r>
            <a:r>
              <a:rPr kumimoji="0" lang="en-US" altLang="zh-CN" sz="100" b="0" i="0" u="none" strike="noStrike" kern="0" cap="none" spc="0" normalizeH="0" baseline="0" noProof="0" dirty="0" smtClean="0">
                <a:ln>
                  <a:noFill/>
                </a:ln>
                <a:solidFill>
                  <a:srgbClr val="1F1A2D"/>
                </a:solidFill>
                <a:effectLst/>
                <a:uLnTx/>
                <a:uFillTx/>
              </a:rPr>
              <a:t>www.1ppt.com/jieri/           PPT</a:t>
            </a:r>
            <a:r>
              <a:rPr kumimoji="0" lang="zh-CN" altLang="en-US" sz="100" b="0" i="0" u="none" strike="noStrike" kern="0" cap="none" spc="0" normalizeH="0" baseline="0" noProof="0" dirty="0" smtClean="0">
                <a:ln>
                  <a:noFill/>
                </a:ln>
                <a:solidFill>
                  <a:srgbClr val="1F1A2D"/>
                </a:solidFill>
                <a:effectLst/>
                <a:uLnTx/>
                <a:uFillTx/>
              </a:rPr>
              <a:t>素材下载：</a:t>
            </a:r>
            <a:r>
              <a:rPr kumimoji="0" lang="en-US" altLang="zh-CN" sz="100" b="0" i="0" u="none" strike="noStrike" kern="0" cap="none" spc="0" normalizeH="0" baseline="0" noProof="0" dirty="0" smtClean="0">
                <a:ln>
                  <a:noFill/>
                </a:ln>
                <a:solidFill>
                  <a:srgbClr val="1F1A2D"/>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1F1A2D"/>
                </a:solidFill>
                <a:effectLst/>
                <a:uLnTx/>
                <a:uFillTx/>
              </a:rPr>
              <a:t>PPT</a:t>
            </a:r>
            <a:r>
              <a:rPr kumimoji="0" lang="zh-CN" altLang="en-US" sz="100" b="0" i="0" u="none" strike="noStrike" kern="0" cap="none" spc="0" normalizeH="0" baseline="0" noProof="0" dirty="0" smtClean="0">
                <a:ln>
                  <a:noFill/>
                </a:ln>
                <a:solidFill>
                  <a:srgbClr val="1F1A2D"/>
                </a:solidFill>
                <a:effectLst/>
                <a:uLnTx/>
                <a:uFillTx/>
              </a:rPr>
              <a:t>背景图片：</a:t>
            </a:r>
            <a:r>
              <a:rPr kumimoji="0" lang="en-US" altLang="zh-CN" sz="100" b="0" i="0" u="none" strike="noStrike" kern="0" cap="none" spc="0" normalizeH="0" baseline="0" noProof="0" dirty="0" smtClean="0">
                <a:ln>
                  <a:noFill/>
                </a:ln>
                <a:solidFill>
                  <a:srgbClr val="1F1A2D"/>
                </a:solidFill>
                <a:effectLst/>
                <a:uLnTx/>
                <a:uFillTx/>
              </a:rPr>
              <a:t>www.1ppt.com/beijing/      PPT</a:t>
            </a:r>
            <a:r>
              <a:rPr kumimoji="0" lang="zh-CN" altLang="en-US" sz="100" b="0" i="0" u="none" strike="noStrike" kern="0" cap="none" spc="0" normalizeH="0" baseline="0" noProof="0" dirty="0" smtClean="0">
                <a:ln>
                  <a:noFill/>
                </a:ln>
                <a:solidFill>
                  <a:srgbClr val="1F1A2D"/>
                </a:solidFill>
                <a:effectLst/>
                <a:uLnTx/>
                <a:uFillTx/>
              </a:rPr>
              <a:t>图表下载：</a:t>
            </a:r>
            <a:r>
              <a:rPr kumimoji="0" lang="en-US" altLang="zh-CN" sz="100" b="0" i="0" u="none" strike="noStrike" kern="0" cap="none" spc="0" normalizeH="0" baseline="0" noProof="0" dirty="0" smtClean="0">
                <a:ln>
                  <a:noFill/>
                </a:ln>
                <a:solidFill>
                  <a:srgbClr val="1F1A2D"/>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1F1A2D"/>
                </a:solidFill>
                <a:effectLst/>
                <a:uLnTx/>
                <a:uFillTx/>
              </a:rPr>
              <a:t>优秀</a:t>
            </a:r>
            <a:r>
              <a:rPr kumimoji="0" lang="en-US" altLang="zh-CN" sz="100" b="0" i="0" u="none" strike="noStrike" kern="0" cap="none" spc="0" normalizeH="0" baseline="0" noProof="0" dirty="0" smtClean="0">
                <a:ln>
                  <a:noFill/>
                </a:ln>
                <a:solidFill>
                  <a:srgbClr val="1F1A2D"/>
                </a:solidFill>
                <a:effectLst/>
                <a:uLnTx/>
                <a:uFillTx/>
              </a:rPr>
              <a:t>PPT</a:t>
            </a:r>
            <a:r>
              <a:rPr kumimoji="0" lang="zh-CN" altLang="en-US" sz="100" b="0" i="0" u="none" strike="noStrike" kern="0" cap="none" spc="0" normalizeH="0" baseline="0" noProof="0" dirty="0" smtClean="0">
                <a:ln>
                  <a:noFill/>
                </a:ln>
                <a:solidFill>
                  <a:srgbClr val="1F1A2D"/>
                </a:solidFill>
                <a:effectLst/>
                <a:uLnTx/>
                <a:uFillTx/>
              </a:rPr>
              <a:t>下载：</a:t>
            </a:r>
            <a:r>
              <a:rPr kumimoji="0" lang="en-US" altLang="zh-CN" sz="100" b="0" i="0" u="none" strike="noStrike" kern="0" cap="none" spc="0" normalizeH="0" baseline="0" noProof="0" dirty="0" smtClean="0">
                <a:ln>
                  <a:noFill/>
                </a:ln>
                <a:solidFill>
                  <a:srgbClr val="1F1A2D"/>
                </a:solidFill>
                <a:effectLst/>
                <a:uLnTx/>
                <a:uFillTx/>
              </a:rPr>
              <a:t>www.1ppt.com/xiazai/        PPT</a:t>
            </a:r>
            <a:r>
              <a:rPr kumimoji="0" lang="zh-CN" altLang="en-US" sz="100" b="0" i="0" u="none" strike="noStrike" kern="0" cap="none" spc="0" normalizeH="0" baseline="0" noProof="0" dirty="0" smtClean="0">
                <a:ln>
                  <a:noFill/>
                </a:ln>
                <a:solidFill>
                  <a:srgbClr val="1F1A2D"/>
                </a:solidFill>
                <a:effectLst/>
                <a:uLnTx/>
                <a:uFillTx/>
              </a:rPr>
              <a:t>教程： </a:t>
            </a:r>
            <a:r>
              <a:rPr kumimoji="0" lang="en-US" altLang="zh-CN" sz="100" b="0" i="0" u="none" strike="noStrike" kern="0" cap="none" spc="0" normalizeH="0" baseline="0" noProof="0" dirty="0" smtClean="0">
                <a:ln>
                  <a:noFill/>
                </a:ln>
                <a:solidFill>
                  <a:srgbClr val="1F1A2D"/>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1F1A2D"/>
                </a:solidFill>
                <a:effectLst/>
                <a:uLnTx/>
                <a:uFillTx/>
              </a:rPr>
              <a:t>Word</a:t>
            </a:r>
            <a:r>
              <a:rPr kumimoji="0" lang="zh-CN" altLang="en-US" sz="100" b="0" i="0" u="none" strike="noStrike" kern="0" cap="none" spc="0" normalizeH="0" baseline="0" noProof="0" dirty="0" smtClean="0">
                <a:ln>
                  <a:noFill/>
                </a:ln>
                <a:solidFill>
                  <a:srgbClr val="1F1A2D"/>
                </a:solidFill>
                <a:effectLst/>
                <a:uLnTx/>
                <a:uFillTx/>
              </a:rPr>
              <a:t>教程： </a:t>
            </a:r>
            <a:r>
              <a:rPr kumimoji="0" lang="en-US" altLang="zh-CN" sz="100" b="0" i="0" u="none" strike="noStrike" kern="0" cap="none" spc="0" normalizeH="0" baseline="0" noProof="0" dirty="0" smtClean="0">
                <a:ln>
                  <a:noFill/>
                </a:ln>
                <a:solidFill>
                  <a:srgbClr val="1F1A2D"/>
                </a:solidFill>
                <a:effectLst/>
                <a:uLnTx/>
                <a:uFillTx/>
              </a:rPr>
              <a:t>www.1ppt.com/word/              Excel</a:t>
            </a:r>
            <a:r>
              <a:rPr kumimoji="0" lang="zh-CN" altLang="en-US" sz="100" b="0" i="0" u="none" strike="noStrike" kern="0" cap="none" spc="0" normalizeH="0" baseline="0" noProof="0" dirty="0" smtClean="0">
                <a:ln>
                  <a:noFill/>
                </a:ln>
                <a:solidFill>
                  <a:srgbClr val="1F1A2D"/>
                </a:solidFill>
                <a:effectLst/>
                <a:uLnTx/>
                <a:uFillTx/>
              </a:rPr>
              <a:t>教程：</a:t>
            </a:r>
            <a:r>
              <a:rPr kumimoji="0" lang="en-US" altLang="zh-CN" sz="100" b="0" i="0" u="none" strike="noStrike" kern="0" cap="none" spc="0" normalizeH="0" baseline="0" noProof="0" dirty="0" smtClean="0">
                <a:ln>
                  <a:noFill/>
                </a:ln>
                <a:solidFill>
                  <a:srgbClr val="1F1A2D"/>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1F1A2D"/>
                </a:solidFill>
                <a:effectLst/>
                <a:uLnTx/>
                <a:uFillTx/>
              </a:rPr>
              <a:t>资料下载：</a:t>
            </a:r>
            <a:r>
              <a:rPr kumimoji="0" lang="en-US" altLang="zh-CN" sz="100" b="0" i="0" u="none" strike="noStrike" kern="0" cap="none" spc="0" normalizeH="0" baseline="0" noProof="0" dirty="0" smtClean="0">
                <a:ln>
                  <a:noFill/>
                </a:ln>
                <a:solidFill>
                  <a:srgbClr val="1F1A2D"/>
                </a:solidFill>
                <a:effectLst/>
                <a:uLnTx/>
                <a:uFillTx/>
              </a:rPr>
              <a:t>www.1ppt.com/ziliao/                PPT</a:t>
            </a:r>
            <a:r>
              <a:rPr kumimoji="0" lang="zh-CN" altLang="en-US" sz="100" b="0" i="0" u="none" strike="noStrike" kern="0" cap="none" spc="0" normalizeH="0" baseline="0" noProof="0" dirty="0" smtClean="0">
                <a:ln>
                  <a:noFill/>
                </a:ln>
                <a:solidFill>
                  <a:srgbClr val="1F1A2D"/>
                </a:solidFill>
                <a:effectLst/>
                <a:uLnTx/>
                <a:uFillTx/>
              </a:rPr>
              <a:t>课件下载：</a:t>
            </a:r>
            <a:r>
              <a:rPr kumimoji="0" lang="en-US" altLang="zh-CN" sz="100" b="0" i="0" u="none" strike="noStrike" kern="0" cap="none" spc="0" normalizeH="0" baseline="0" noProof="0" dirty="0" smtClean="0">
                <a:ln>
                  <a:noFill/>
                </a:ln>
                <a:solidFill>
                  <a:srgbClr val="1F1A2D"/>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1F1A2D"/>
                </a:solidFill>
                <a:effectLst/>
                <a:uLnTx/>
                <a:uFillTx/>
              </a:rPr>
              <a:t>范文下载：</a:t>
            </a:r>
            <a:r>
              <a:rPr kumimoji="0" lang="en-US" altLang="zh-CN" sz="100" b="0" i="0" u="none" strike="noStrike" kern="0" cap="none" spc="0" normalizeH="0" baseline="0" noProof="0" dirty="0" smtClean="0">
                <a:ln>
                  <a:noFill/>
                </a:ln>
                <a:solidFill>
                  <a:srgbClr val="1F1A2D"/>
                </a:solidFill>
                <a:effectLst/>
                <a:uLnTx/>
                <a:uFillTx/>
              </a:rPr>
              <a:t>www.1ppt.com/fanwen/             </a:t>
            </a:r>
            <a:r>
              <a:rPr kumimoji="0" lang="zh-CN" altLang="en-US" sz="100" b="0" i="0" u="none" strike="noStrike" kern="0" cap="none" spc="0" normalizeH="0" baseline="0" noProof="0" dirty="0" smtClean="0">
                <a:ln>
                  <a:noFill/>
                </a:ln>
                <a:solidFill>
                  <a:srgbClr val="1F1A2D"/>
                </a:solidFill>
                <a:effectLst/>
                <a:uLnTx/>
                <a:uFillTx/>
              </a:rPr>
              <a:t>试卷下载：</a:t>
            </a:r>
            <a:r>
              <a:rPr kumimoji="0" lang="en-US" altLang="zh-CN" sz="100" b="0" i="0" u="none" strike="noStrike" kern="0" cap="none" spc="0" normalizeH="0" baseline="0" noProof="0" dirty="0" smtClean="0">
                <a:ln>
                  <a:noFill/>
                </a:ln>
                <a:solidFill>
                  <a:srgbClr val="1F1A2D"/>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1F1A2D"/>
                </a:solidFill>
                <a:effectLst/>
                <a:uLnTx/>
                <a:uFillTx/>
              </a:rPr>
              <a:t>教案下载：</a:t>
            </a:r>
            <a:r>
              <a:rPr kumimoji="0" lang="en-US" altLang="zh-CN" sz="100" b="0" i="0" u="none" strike="noStrike" kern="0" cap="none" spc="0" normalizeH="0" baseline="0" noProof="0" dirty="0" smtClean="0">
                <a:ln>
                  <a:noFill/>
                </a:ln>
                <a:solidFill>
                  <a:srgbClr val="1F1A2D"/>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rgbClr val="1F1A2D"/>
                </a:solidFill>
                <a:effectLst/>
                <a:uLnTx/>
                <a:uFillTx/>
              </a:rPr>
              <a:t>字体下载：</a:t>
            </a:r>
            <a:r>
              <a:rPr kumimoji="0" lang="en-US" altLang="zh-CN" sz="100" b="0" i="0" u="none" strike="noStrike" kern="0" cap="none" spc="0" normalizeH="0" baseline="0" noProof="0" dirty="0" smtClean="0">
                <a:ln>
                  <a:noFill/>
                </a:ln>
                <a:solidFill>
                  <a:srgbClr val="1F1A2D"/>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1F1A2D"/>
                </a:solidFill>
                <a:effectLst/>
                <a:uLnTx/>
                <a:uFillTx/>
              </a:rPr>
              <a:t> </a:t>
            </a:r>
            <a:endParaRPr kumimoji="0" lang="zh-CN" altLang="en-US" sz="100" b="0" i="0" u="none" strike="noStrike" kern="0" cap="none" spc="0" normalizeH="0" baseline="0" noProof="0" dirty="0" smtClean="0">
              <a:ln>
                <a:noFill/>
              </a:ln>
              <a:solidFill>
                <a:srgbClr val="1F1A2D"/>
              </a:solidFill>
              <a:effectLst/>
              <a:uLnTx/>
              <a:uFillTx/>
            </a:endParaRPr>
          </a:p>
        </p:txBody>
      </p:sp>
    </p:spTree>
    <p:extLst>
      <p:ext uri="{BB962C8B-B14F-4D97-AF65-F5344CB8AC3E}">
        <p14:creationId xmlns:p14="http://schemas.microsoft.com/office/powerpoint/2010/main" val="7475672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A718A03-AB6D-419C-ADCB-55F7E3AEC365}" type="datetimeFigureOut">
              <a:rPr lang="zh-CN" altLang="en-US" smtClean="0"/>
              <a:t>2019/6/20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068116B-8D8B-4069-864D-A2CD3B88CAE2}" type="slidenum">
              <a:rPr lang="zh-CN" altLang="en-US" smtClean="0"/>
              <a:t>‹#›</a:t>
            </a:fld>
            <a:endParaRPr lang="zh-CN" altLang="en-US"/>
          </a:p>
        </p:txBody>
      </p:sp>
    </p:spTree>
    <p:extLst>
      <p:ext uri="{BB962C8B-B14F-4D97-AF65-F5344CB8AC3E}">
        <p14:creationId xmlns:p14="http://schemas.microsoft.com/office/powerpoint/2010/main" val="1440658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A718A03-AB6D-419C-ADCB-55F7E3AEC365}" type="datetimeFigureOut">
              <a:rPr lang="zh-CN" altLang="en-US" smtClean="0"/>
              <a:t>2019/6/20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068116B-8D8B-4069-864D-A2CD3B88CAE2}" type="slidenum">
              <a:rPr lang="zh-CN" altLang="en-US" smtClean="0"/>
              <a:t>‹#›</a:t>
            </a:fld>
            <a:endParaRPr lang="zh-CN" altLang="en-US"/>
          </a:p>
        </p:txBody>
      </p:sp>
    </p:spTree>
    <p:extLst>
      <p:ext uri="{BB962C8B-B14F-4D97-AF65-F5344CB8AC3E}">
        <p14:creationId xmlns:p14="http://schemas.microsoft.com/office/powerpoint/2010/main" val="2352921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A718A03-AB6D-419C-ADCB-55F7E3AEC365}" type="datetimeFigureOut">
              <a:rPr lang="zh-CN" altLang="en-US" smtClean="0"/>
              <a:t>2019/6/20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068116B-8D8B-4069-864D-A2CD3B88CAE2}" type="slidenum">
              <a:rPr lang="zh-CN" altLang="en-US" smtClean="0"/>
              <a:t>‹#›</a:t>
            </a:fld>
            <a:endParaRPr lang="zh-CN" altLang="en-US"/>
          </a:p>
        </p:txBody>
      </p:sp>
    </p:spTree>
    <p:extLst>
      <p:ext uri="{BB962C8B-B14F-4D97-AF65-F5344CB8AC3E}">
        <p14:creationId xmlns:p14="http://schemas.microsoft.com/office/powerpoint/2010/main" val="7775522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A718A03-AB6D-419C-ADCB-55F7E3AEC365}" type="datetimeFigureOut">
              <a:rPr lang="zh-CN" altLang="en-US" smtClean="0"/>
              <a:t>2019/6/20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068116B-8D8B-4069-864D-A2CD3B88CAE2}" type="slidenum">
              <a:rPr lang="zh-CN" altLang="en-US" smtClean="0"/>
              <a:t>‹#›</a:t>
            </a:fld>
            <a:endParaRPr lang="zh-CN" altLang="en-US"/>
          </a:p>
        </p:txBody>
      </p:sp>
    </p:spTree>
    <p:extLst>
      <p:ext uri="{BB962C8B-B14F-4D97-AF65-F5344CB8AC3E}">
        <p14:creationId xmlns:p14="http://schemas.microsoft.com/office/powerpoint/2010/main" val="1093789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8"/>
            <a:ext cx="7886700" cy="3263504"/>
          </a:xfrm>
          <a:prstGeom prst="rect">
            <a:avLst/>
          </a:prstGeom>
        </p:spPr>
        <p:txBody>
          <a:bodyPr vert="horz" lIns="68580" tIns="34290" rIns="68580" bIns="3429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1A718A03-AB6D-419C-ADCB-55F7E3AEC365}" type="datetimeFigureOut">
              <a:rPr lang="zh-CN" altLang="en-US" smtClean="0"/>
              <a:t>2019/6/20</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F068116B-8D8B-4069-864D-A2CD3B88CAE2}" type="slidenum">
              <a:rPr lang="zh-CN" altLang="en-US" smtClean="0"/>
              <a:t>‹#›</a:t>
            </a:fld>
            <a:endParaRPr lang="zh-CN" altLang="en-US"/>
          </a:p>
        </p:txBody>
      </p:sp>
      <p:sp>
        <p:nvSpPr>
          <p:cNvPr id="7" name="矩形 6"/>
          <p:cNvSpPr/>
          <p:nvPr userDrawn="1"/>
        </p:nvSpPr>
        <p:spPr>
          <a:xfrm>
            <a:off x="0" y="0"/>
            <a:ext cx="9144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 name="矩形 7"/>
          <p:cNvSpPr/>
          <p:nvPr userDrawn="1"/>
        </p:nvSpPr>
        <p:spPr>
          <a:xfrm>
            <a:off x="0" y="0"/>
            <a:ext cx="9144000" cy="5143500"/>
          </a:xfrm>
          <a:prstGeom prst="rect">
            <a:avLst/>
          </a:prstGeom>
          <a:blipFill dpi="0" rotWithShape="1">
            <a:blip r:embed="rId13">
              <a:alphaModFix amt="38000"/>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extLst>
      <p:ext uri="{BB962C8B-B14F-4D97-AF65-F5344CB8AC3E}">
        <p14:creationId xmlns:p14="http://schemas.microsoft.com/office/powerpoint/2010/main" val="21036900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2019/6/20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6684734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5.png"/><Relationship Id="rId5" Type="http://schemas.openxmlformats.org/officeDocument/2006/relationships/image" Target="../media/image10.png"/><Relationship Id="rId10" Type="http://schemas.openxmlformats.org/officeDocument/2006/relationships/image" Target="../media/image14.png"/><Relationship Id="rId4" Type="http://schemas.openxmlformats.org/officeDocument/2006/relationships/image" Target="../media/image9.png"/><Relationship Id="rId9"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microsoft.com/office/2007/relationships/hdphoto" Target="../media/hdphoto2.wdp"/></Relationships>
</file>

<file path=ppt/slides/_rels/slide28.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20.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22.png"/><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21.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6"/>
          <p:cNvSpPr/>
          <p:nvPr/>
        </p:nvSpPr>
        <p:spPr>
          <a:xfrm>
            <a:off x="0" y="2467876"/>
            <a:ext cx="9144000" cy="207749"/>
          </a:xfrm>
          <a:prstGeom prst="rect">
            <a:avLst/>
          </a:prstGeom>
        </p:spPr>
        <p:txBody>
          <a:bodyPr wrap="square" lIns="68580" tIns="34290" rIns="68580" bIns="34290">
            <a:spAutoFit/>
          </a:bodyPr>
          <a:lstStyle/>
          <a:p>
            <a:pPr algn="ctr"/>
            <a:r>
              <a:rPr lang="en-US" altLang="zh-CN"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Everything we do will </a:t>
            </a:r>
            <a:r>
              <a:rPr lang="en-US" altLang="zh-CN" sz="900" dirty="0" err="1">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affect</a:t>
            </a:r>
            <a:r>
              <a:rPr lang="en-US" altLang="zh-CN" sz="900" dirty="0" err="1">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Nothing</a:t>
            </a:r>
            <a:r>
              <a:rPr lang="en-US" altLang="zh-CN"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 we can do will change it. The future is </a:t>
            </a:r>
            <a:r>
              <a:rPr lang="en-US" altLang="zh-CN"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before us and dyna</a:t>
            </a:r>
            <a:endParaRPr lang="zh-CN" altLang="en-US"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8" name="文本框 17"/>
          <p:cNvSpPr txBox="1"/>
          <p:nvPr/>
        </p:nvSpPr>
        <p:spPr>
          <a:xfrm>
            <a:off x="4393896" y="143302"/>
            <a:ext cx="356208" cy="4978286"/>
          </a:xfrm>
          <a:prstGeom prst="rect">
            <a:avLst/>
          </a:prstGeom>
          <a:noFill/>
        </p:spPr>
        <p:txBody>
          <a:bodyPr vert="horz" wrap="square" lIns="68580" tIns="34290" rIns="68580" bIns="34290" rtlCol="0">
            <a:spAutoFit/>
          </a:bodyPr>
          <a:lstStyle/>
          <a:p>
            <a:pPr algn="ctr"/>
            <a:r>
              <a:rPr lang="en-US" altLang="zh-CN" sz="2400" dirty="0">
                <a:solidFill>
                  <a:schemeClr val="bg1">
                    <a:alpha val="70000"/>
                  </a:schemeClr>
                </a:solidFill>
                <a:latin typeface="Microsoft YaHei UI" panose="020B0503020204020204" pitchFamily="34" charset="-122"/>
                <a:ea typeface="Microsoft YaHei UI" panose="020B0503020204020204" pitchFamily="34" charset="-122"/>
              </a:rPr>
              <a:t>20   </a:t>
            </a:r>
          </a:p>
          <a:p>
            <a:pPr algn="ctr"/>
            <a:endParaRPr lang="en-US" altLang="zh-CN" sz="2400" dirty="0">
              <a:solidFill>
                <a:schemeClr val="bg1">
                  <a:alpha val="70000"/>
                </a:schemeClr>
              </a:solidFill>
              <a:latin typeface="Microsoft YaHei UI" panose="020B0503020204020204" pitchFamily="34" charset="-122"/>
              <a:ea typeface="Microsoft YaHei UI" panose="020B0503020204020204" pitchFamily="34" charset="-122"/>
            </a:endParaRPr>
          </a:p>
          <a:p>
            <a:pPr algn="ctr"/>
            <a:endParaRPr lang="en-US" altLang="zh-CN" sz="2400" dirty="0">
              <a:solidFill>
                <a:schemeClr val="bg1">
                  <a:alpha val="70000"/>
                </a:schemeClr>
              </a:solidFill>
              <a:latin typeface="Microsoft YaHei UI" panose="020B0503020204020204" pitchFamily="34" charset="-122"/>
              <a:ea typeface="Microsoft YaHei UI" panose="020B0503020204020204" pitchFamily="34" charset="-122"/>
            </a:endParaRPr>
          </a:p>
          <a:p>
            <a:pPr algn="ctr"/>
            <a:endParaRPr lang="en-US" altLang="zh-CN" sz="2400" dirty="0">
              <a:solidFill>
                <a:schemeClr val="bg1">
                  <a:alpha val="70000"/>
                </a:schemeClr>
              </a:solidFill>
              <a:latin typeface="Microsoft YaHei UI" panose="020B0503020204020204" pitchFamily="34" charset="-122"/>
              <a:ea typeface="Microsoft YaHei UI" panose="020B0503020204020204" pitchFamily="34" charset="-122"/>
            </a:endParaRPr>
          </a:p>
          <a:p>
            <a:pPr algn="ctr"/>
            <a:endParaRPr lang="en-US" altLang="zh-CN" sz="2400" dirty="0">
              <a:solidFill>
                <a:schemeClr val="bg1">
                  <a:alpha val="70000"/>
                </a:schemeClr>
              </a:solidFill>
              <a:latin typeface="Microsoft YaHei UI" panose="020B0503020204020204" pitchFamily="34" charset="-122"/>
              <a:ea typeface="Microsoft YaHei UI" panose="020B0503020204020204" pitchFamily="34" charset="-122"/>
            </a:endParaRPr>
          </a:p>
          <a:p>
            <a:pPr algn="ctr"/>
            <a:endParaRPr lang="en-US" altLang="zh-CN" sz="2400" dirty="0">
              <a:solidFill>
                <a:schemeClr val="bg1">
                  <a:alpha val="70000"/>
                </a:schemeClr>
              </a:solidFill>
              <a:latin typeface="Microsoft YaHei UI" panose="020B0503020204020204" pitchFamily="34" charset="-122"/>
              <a:ea typeface="Microsoft YaHei UI" panose="020B0503020204020204" pitchFamily="34" charset="-122"/>
            </a:endParaRPr>
          </a:p>
          <a:p>
            <a:pPr algn="ctr"/>
            <a:endParaRPr lang="en-US" altLang="zh-CN" sz="2400" dirty="0">
              <a:solidFill>
                <a:schemeClr val="bg1">
                  <a:alpha val="70000"/>
                </a:schemeClr>
              </a:solidFill>
              <a:latin typeface="Microsoft YaHei UI" panose="020B0503020204020204" pitchFamily="34" charset="-122"/>
              <a:ea typeface="Microsoft YaHei UI" panose="020B0503020204020204" pitchFamily="34" charset="-122"/>
            </a:endParaRPr>
          </a:p>
          <a:p>
            <a:pPr algn="ctr"/>
            <a:endParaRPr lang="en-US" altLang="zh-CN" sz="2400" dirty="0">
              <a:solidFill>
                <a:schemeClr val="bg1">
                  <a:alpha val="70000"/>
                </a:schemeClr>
              </a:solidFill>
              <a:latin typeface="Microsoft YaHei UI" panose="020B0503020204020204" pitchFamily="34" charset="-122"/>
              <a:ea typeface="Microsoft YaHei UI" panose="020B0503020204020204" pitchFamily="34" charset="-122"/>
            </a:endParaRPr>
          </a:p>
          <a:p>
            <a:pPr algn="ctr"/>
            <a:endParaRPr lang="en-US" altLang="zh-CN" sz="2400" dirty="0">
              <a:solidFill>
                <a:schemeClr val="bg1">
                  <a:alpha val="70000"/>
                </a:schemeClr>
              </a:solidFill>
              <a:latin typeface="Microsoft YaHei UI" panose="020B0503020204020204" pitchFamily="34" charset="-122"/>
              <a:ea typeface="Microsoft YaHei UI" panose="020B0503020204020204" pitchFamily="34" charset="-122"/>
            </a:endParaRPr>
          </a:p>
          <a:p>
            <a:pPr algn="ctr"/>
            <a:r>
              <a:rPr lang="en-US" altLang="zh-CN" sz="2400" dirty="0">
                <a:solidFill>
                  <a:schemeClr val="bg1">
                    <a:alpha val="70000"/>
                  </a:schemeClr>
                </a:solidFill>
                <a:latin typeface="Microsoft YaHei UI" panose="020B0503020204020204" pitchFamily="34" charset="-122"/>
                <a:ea typeface="Microsoft YaHei UI" panose="020B0503020204020204" pitchFamily="34" charset="-122"/>
              </a:rPr>
              <a:t> </a:t>
            </a:r>
          </a:p>
          <a:p>
            <a:pPr algn="ctr"/>
            <a:endParaRPr lang="en-US" altLang="zh-CN" sz="700" dirty="0">
              <a:solidFill>
                <a:schemeClr val="bg1">
                  <a:alpha val="70000"/>
                </a:schemeClr>
              </a:solidFill>
              <a:latin typeface="Microsoft YaHei UI" panose="020B0503020204020204" pitchFamily="34" charset="-122"/>
              <a:ea typeface="Microsoft YaHei UI" panose="020B0503020204020204" pitchFamily="34" charset="-122"/>
            </a:endParaRPr>
          </a:p>
          <a:p>
            <a:pPr algn="ctr"/>
            <a:r>
              <a:rPr lang="en-US" altLang="zh-CN" sz="2400" dirty="0">
                <a:solidFill>
                  <a:schemeClr val="bg1">
                    <a:alpha val="70000"/>
                  </a:schemeClr>
                </a:solidFill>
                <a:latin typeface="Microsoft YaHei UI" panose="020B0503020204020204" pitchFamily="34" charset="-122"/>
                <a:ea typeface="Microsoft YaHei UI" panose="020B0503020204020204" pitchFamily="34" charset="-122"/>
              </a:rPr>
              <a:t>XX</a:t>
            </a:r>
            <a:endParaRPr lang="zh-CN" altLang="en-US" sz="2400" dirty="0">
              <a:solidFill>
                <a:schemeClr val="bg1">
                  <a:alpha val="70000"/>
                </a:schemeClr>
              </a:solidFill>
              <a:latin typeface="Microsoft YaHei UI" panose="020B0503020204020204" pitchFamily="34" charset="-122"/>
              <a:ea typeface="Microsoft YaHei UI" panose="020B0503020204020204" pitchFamily="34" charset="-122"/>
            </a:endParaRPr>
          </a:p>
        </p:txBody>
      </p:sp>
      <p:pic>
        <p:nvPicPr>
          <p:cNvPr id="9" name="图片 8"/>
          <p:cNvPicPr>
            <a:picLocks noChangeAspect="1"/>
          </p:cNvPicPr>
          <p:nvPr/>
        </p:nvPicPr>
        <p:blipFill>
          <a:blip r:embed="rId3" cstate="email">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a:ext>
            </a:extLst>
          </a:blip>
          <a:stretch>
            <a:fillRect/>
          </a:stretch>
        </p:blipFill>
        <p:spPr>
          <a:xfrm rot="3944174">
            <a:off x="2502839" y="618102"/>
            <a:ext cx="3857179" cy="3857179"/>
          </a:xfrm>
          <a:prstGeom prst="rect">
            <a:avLst/>
          </a:prstGeom>
          <a:effectLst>
            <a:outerShdw blurRad="63500" algn="ctr" rotWithShape="0">
              <a:prstClr val="black">
                <a:alpha val="40000"/>
              </a:prstClr>
            </a:outerShdw>
          </a:effectLst>
        </p:spPr>
      </p:pic>
      <p:sp>
        <p:nvSpPr>
          <p:cNvPr id="10" name="矩形 18"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2856451" y="2007273"/>
            <a:ext cx="3360761" cy="1015663"/>
          </a:xfrm>
          <a:prstGeom prst="rect">
            <a:avLst/>
          </a:prstGeom>
          <a:noFill/>
          <a:ln>
            <a:noFill/>
          </a:ln>
          <a:effectLst>
            <a:outerShdw blurRad="63500" sx="108000" sy="108000" algn="ctr" rotWithShape="0">
              <a:prstClr val="black">
                <a:alpha val="40000"/>
              </a:prstClr>
            </a:outerShdw>
          </a:effectLst>
          <a:extLst/>
        </p:spPr>
        <p:txBody>
          <a:bodyPr wrap="square" lIns="68580" tIns="34290" rIns="68580" bIns="3429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4100" u="sng" dirty="0" smtClean="0">
                <a:solidFill>
                  <a:schemeClr val="bg1"/>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cs typeface="Aharoni" panose="020B0604020202020204" pitchFamily="2" charset="-79"/>
                <a:sym typeface="Arial" charset="0"/>
              </a:rPr>
              <a:t>BUSINESS</a:t>
            </a:r>
          </a:p>
          <a:p>
            <a:pPr algn="ctr" eaLnBrk="1" hangingPunct="1"/>
            <a:r>
              <a:rPr lang="zh-CN" altLang="en-US" sz="2100" dirty="0">
                <a:solidFill>
                  <a:schemeClr val="bg1"/>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cs typeface="Aharoni" panose="020B0604020202020204" pitchFamily="2" charset="-79"/>
                <a:sym typeface="Arial" charset="0"/>
              </a:rPr>
              <a:t>炫</a:t>
            </a:r>
            <a:r>
              <a:rPr lang="zh-CN" altLang="en-US" sz="2100" dirty="0" smtClean="0">
                <a:solidFill>
                  <a:schemeClr val="bg1"/>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cs typeface="Aharoni" panose="020B0604020202020204" pitchFamily="2" charset="-79"/>
                <a:sym typeface="Arial" charset="0"/>
              </a:rPr>
              <a:t>酷科技商务</a:t>
            </a:r>
            <a:r>
              <a:rPr lang="en-US" altLang="zh-CN" sz="2100" dirty="0" smtClean="0">
                <a:solidFill>
                  <a:schemeClr val="bg1"/>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cs typeface="Aharoni" panose="020B0604020202020204" pitchFamily="2" charset="-79"/>
                <a:sym typeface="Arial" charset="0"/>
              </a:rPr>
              <a:t>PPT</a:t>
            </a:r>
            <a:r>
              <a:rPr lang="zh-CN" altLang="en-US" sz="2100" dirty="0" smtClean="0">
                <a:solidFill>
                  <a:schemeClr val="bg1"/>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cs typeface="Aharoni" panose="020B0604020202020204" pitchFamily="2" charset="-79"/>
                <a:sym typeface="Arial" charset="0"/>
              </a:rPr>
              <a:t>模板</a:t>
            </a:r>
            <a:r>
              <a:rPr lang="en-US" altLang="zh-CN" sz="2100" dirty="0" smtClean="0">
                <a:solidFill>
                  <a:schemeClr val="bg1"/>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cs typeface="Aharoni" panose="020B0604020202020204" pitchFamily="2" charset="-79"/>
                <a:sym typeface="Arial" charset="0"/>
              </a:rPr>
              <a:t> </a:t>
            </a:r>
            <a:endParaRPr lang="en-US" altLang="zh-CN" sz="2100" dirty="0">
              <a:solidFill>
                <a:schemeClr val="bg1"/>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cs typeface="Aharoni" panose="020B0604020202020204" pitchFamily="2" charset="-79"/>
              <a:sym typeface="Arial" charset="0"/>
            </a:endParaRPr>
          </a:p>
        </p:txBody>
      </p:sp>
    </p:spTree>
    <p:extLst>
      <p:ext uri="{BB962C8B-B14F-4D97-AF65-F5344CB8AC3E}">
        <p14:creationId xmlns:p14="http://schemas.microsoft.com/office/powerpoint/2010/main" val="29300543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41" presetClass="entr" presetSubtype="0" fill="hold" grpId="0" nodeType="withEffect">
                                  <p:stCondLst>
                                    <p:cond delay="0"/>
                                  </p:stCondLst>
                                  <p:iterate type="lt">
                                    <p:tmPct val="10000"/>
                                  </p:iterate>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0"/>
                                        </p:tgtEl>
                                        <p:attrNameLst>
                                          <p:attrName>ppt_y</p:attrName>
                                        </p:attrNameLst>
                                      </p:cBhvr>
                                      <p:tavLst>
                                        <p:tav tm="0">
                                          <p:val>
                                            <p:strVal val="#ppt_y"/>
                                          </p:val>
                                        </p:tav>
                                        <p:tav tm="100000">
                                          <p:val>
                                            <p:strVal val="#ppt_y"/>
                                          </p:val>
                                        </p:tav>
                                      </p:tavLst>
                                    </p:anim>
                                    <p:anim calcmode="lin" valueType="num">
                                      <p:cBhvr>
                                        <p:cTn id="1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0"/>
                                        </p:tgtEl>
                                      </p:cBhvr>
                                    </p:animEffect>
                                  </p:childTnLst>
                                </p:cTn>
                              </p:par>
                              <p:par>
                                <p:cTn id="21" presetID="56" presetClass="entr" presetSubtype="0" fill="hold" grpId="0" nodeType="withEffect">
                                  <p:stCondLst>
                                    <p:cond delay="0"/>
                                  </p:stCondLst>
                                  <p:iterate type="lt">
                                    <p:tmPct val="10000"/>
                                  </p:iterate>
                                  <p:childTnLst>
                                    <p:set>
                                      <p:cBhvr>
                                        <p:cTn id="22" dur="1" fill="hold">
                                          <p:stCondLst>
                                            <p:cond delay="0"/>
                                          </p:stCondLst>
                                        </p:cTn>
                                        <p:tgtEl>
                                          <p:spTgt spid="5">
                                            <p:txEl>
                                              <p:pRg st="0" end="0"/>
                                            </p:txEl>
                                          </p:spTgt>
                                        </p:tgtEl>
                                        <p:attrNameLst>
                                          <p:attrName>style.visibility</p:attrName>
                                        </p:attrNameLst>
                                      </p:cBhvr>
                                      <p:to>
                                        <p:strVal val="visible"/>
                                      </p:to>
                                    </p:set>
                                    <p:anim by="(-#ppt_w*2)" calcmode="lin" valueType="num">
                                      <p:cBhvr rctx="PPT">
                                        <p:cTn id="23" dur="125" autoRev="1" fill="hold">
                                          <p:stCondLst>
                                            <p:cond delay="0"/>
                                          </p:stCondLst>
                                        </p:cTn>
                                        <p:tgtEl>
                                          <p:spTgt spid="5">
                                            <p:txEl>
                                              <p:pRg st="0" end="0"/>
                                            </p:txEl>
                                          </p:spTgt>
                                        </p:tgtEl>
                                        <p:attrNameLst>
                                          <p:attrName>ppt_w</p:attrName>
                                        </p:attrNameLst>
                                      </p:cBhvr>
                                    </p:anim>
                                    <p:anim by="(#ppt_w*0.50)" calcmode="lin" valueType="num">
                                      <p:cBhvr>
                                        <p:cTn id="24" dur="125" decel="50000" autoRev="1" fill="hold">
                                          <p:stCondLst>
                                            <p:cond delay="0"/>
                                          </p:stCondLst>
                                        </p:cTn>
                                        <p:tgtEl>
                                          <p:spTgt spid="5">
                                            <p:txEl>
                                              <p:pRg st="0" end="0"/>
                                            </p:txEl>
                                          </p:spTgt>
                                        </p:tgtEl>
                                        <p:attrNameLst>
                                          <p:attrName>ppt_x</p:attrName>
                                        </p:attrNameLst>
                                      </p:cBhvr>
                                    </p:anim>
                                    <p:anim from="(-#ppt_h/2)" to="(#ppt_y)" calcmode="lin" valueType="num">
                                      <p:cBhvr>
                                        <p:cTn id="25" dur="250" fill="hold">
                                          <p:stCondLst>
                                            <p:cond delay="0"/>
                                          </p:stCondLst>
                                        </p:cTn>
                                        <p:tgtEl>
                                          <p:spTgt spid="5">
                                            <p:txEl>
                                              <p:pRg st="0" end="0"/>
                                            </p:txEl>
                                          </p:spTgt>
                                        </p:tgtEl>
                                        <p:attrNameLst>
                                          <p:attrName>ppt_y</p:attrName>
                                        </p:attrNameLst>
                                      </p:cBhvr>
                                    </p:anim>
                                    <p:animRot by="21600000">
                                      <p:cBhvr>
                                        <p:cTn id="26" dur="25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1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8"/>
          <p:cNvSpPr txBox="1"/>
          <p:nvPr/>
        </p:nvSpPr>
        <p:spPr>
          <a:xfrm>
            <a:off x="4408325" y="1827894"/>
            <a:ext cx="458358" cy="423193"/>
          </a:xfrm>
          <a:prstGeom prst="rect">
            <a:avLst/>
          </a:prstGeom>
          <a:noFill/>
        </p:spPr>
        <p:txBody>
          <a:bodyPr wrap="square" lIns="68580" tIns="34290" rIns="68580" bIns="34290" numCol="1" spcCol="342900" rtlCol="0">
            <a:spAutoFit/>
          </a:bodyPr>
          <a:lstStyle/>
          <a:p>
            <a:pPr algn="ctr"/>
            <a:r>
              <a:rPr lang="en-US" sz="2300" b="1" dirty="0">
                <a:solidFill>
                  <a:schemeClr val="bg1"/>
                </a:solidFill>
                <a:latin typeface="Microsoft YaHei UI" panose="020B0503020204020204" pitchFamily="34" charset="-122"/>
                <a:ea typeface="Microsoft YaHei UI" panose="020B0503020204020204" pitchFamily="34" charset="-122"/>
                <a:cs typeface="Montserrat Light" charset="0"/>
              </a:rPr>
              <a:t>A</a:t>
            </a:r>
            <a:endParaRPr lang="en-US" sz="2300" b="1" dirty="0">
              <a:solidFill>
                <a:schemeClr val="bg1"/>
              </a:solidFill>
              <a:latin typeface="Microsoft YaHei UI" panose="020B0503020204020204" pitchFamily="34" charset="-122"/>
              <a:ea typeface="Microsoft YaHei UI" panose="020B0503020204020204" pitchFamily="34" charset="-122"/>
              <a:cs typeface="Montserrat Light" charset="0"/>
            </a:endParaRPr>
          </a:p>
        </p:txBody>
      </p:sp>
      <p:sp>
        <p:nvSpPr>
          <p:cNvPr id="24" name="TextBox 9"/>
          <p:cNvSpPr txBox="1"/>
          <p:nvPr/>
        </p:nvSpPr>
        <p:spPr>
          <a:xfrm>
            <a:off x="3949967" y="2633765"/>
            <a:ext cx="458358" cy="423193"/>
          </a:xfrm>
          <a:prstGeom prst="rect">
            <a:avLst/>
          </a:prstGeom>
          <a:noFill/>
        </p:spPr>
        <p:txBody>
          <a:bodyPr wrap="square" lIns="68580" tIns="34290" rIns="68580" bIns="34290" numCol="1" spcCol="342900" rtlCol="0">
            <a:spAutoFit/>
          </a:bodyPr>
          <a:lstStyle/>
          <a:p>
            <a:pPr algn="ctr"/>
            <a:r>
              <a:rPr lang="en-US" sz="2300" b="1" dirty="0">
                <a:solidFill>
                  <a:schemeClr val="bg1"/>
                </a:solidFill>
                <a:latin typeface="Microsoft YaHei UI" panose="020B0503020204020204" pitchFamily="34" charset="-122"/>
                <a:ea typeface="Microsoft YaHei UI" panose="020B0503020204020204" pitchFamily="34" charset="-122"/>
                <a:cs typeface="Montserrat Light" charset="0"/>
              </a:rPr>
              <a:t>B</a:t>
            </a:r>
            <a:endParaRPr lang="en-US" sz="2300" b="1" dirty="0">
              <a:solidFill>
                <a:schemeClr val="bg1"/>
              </a:solidFill>
              <a:latin typeface="Microsoft YaHei UI" panose="020B0503020204020204" pitchFamily="34" charset="-122"/>
              <a:ea typeface="Microsoft YaHei UI" panose="020B0503020204020204" pitchFamily="34" charset="-122"/>
              <a:cs typeface="Montserrat Light" charset="0"/>
            </a:endParaRPr>
          </a:p>
        </p:txBody>
      </p:sp>
      <p:sp>
        <p:nvSpPr>
          <p:cNvPr id="25" name="TextBox 10"/>
          <p:cNvSpPr txBox="1"/>
          <p:nvPr/>
        </p:nvSpPr>
        <p:spPr>
          <a:xfrm>
            <a:off x="4399971" y="3534267"/>
            <a:ext cx="458358" cy="423193"/>
          </a:xfrm>
          <a:prstGeom prst="rect">
            <a:avLst/>
          </a:prstGeom>
          <a:noFill/>
        </p:spPr>
        <p:txBody>
          <a:bodyPr wrap="square" lIns="68580" tIns="34290" rIns="68580" bIns="34290" numCol="1" spcCol="342900" rtlCol="0">
            <a:spAutoFit/>
          </a:bodyPr>
          <a:lstStyle/>
          <a:p>
            <a:pPr algn="ctr"/>
            <a:r>
              <a:rPr lang="en-US" sz="2300" b="1" dirty="0">
                <a:solidFill>
                  <a:schemeClr val="bg1"/>
                </a:solidFill>
                <a:latin typeface="Microsoft YaHei UI" panose="020B0503020204020204" pitchFamily="34" charset="-122"/>
                <a:ea typeface="Microsoft YaHei UI" panose="020B0503020204020204" pitchFamily="34" charset="-122"/>
                <a:cs typeface="Montserrat Light" charset="0"/>
              </a:rPr>
              <a:t>C</a:t>
            </a:r>
            <a:endParaRPr lang="en-US" sz="2300" b="1" dirty="0">
              <a:solidFill>
                <a:schemeClr val="bg1"/>
              </a:solidFill>
              <a:latin typeface="Microsoft YaHei UI" panose="020B0503020204020204" pitchFamily="34" charset="-122"/>
              <a:ea typeface="Microsoft YaHei UI" panose="020B0503020204020204" pitchFamily="34" charset="-122"/>
              <a:cs typeface="Montserrat Light" charset="0"/>
            </a:endParaRPr>
          </a:p>
        </p:txBody>
      </p:sp>
      <p:sp>
        <p:nvSpPr>
          <p:cNvPr id="26" name="TextBox 11"/>
          <p:cNvSpPr txBox="1"/>
          <p:nvPr/>
        </p:nvSpPr>
        <p:spPr>
          <a:xfrm>
            <a:off x="5998551" y="1958003"/>
            <a:ext cx="1881292" cy="484748"/>
          </a:xfrm>
          <a:prstGeom prst="rect">
            <a:avLst/>
          </a:prstGeom>
          <a:noFill/>
        </p:spPr>
        <p:txBody>
          <a:bodyPr wrap="square" lIns="68580" tIns="34290" rIns="68580" bIns="34290" numCol="1" spcCol="342900" rtlCol="0">
            <a:spAutoFit/>
          </a:bodyPr>
          <a:lstStyle/>
          <a:p>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7" name="TextBox 12"/>
          <p:cNvSpPr txBox="1"/>
          <p:nvPr/>
        </p:nvSpPr>
        <p:spPr>
          <a:xfrm>
            <a:off x="5998551" y="1717973"/>
            <a:ext cx="1881292" cy="284693"/>
          </a:xfrm>
          <a:prstGeom prst="rect">
            <a:avLst/>
          </a:prstGeom>
          <a:noFill/>
        </p:spPr>
        <p:txBody>
          <a:bodyPr wrap="square" lIns="68580" tIns="34290" rIns="68580" bIns="34290" numCol="1" spcCol="342900" rtlCol="0">
            <a:spAutoFit/>
          </a:bodyPr>
          <a:lstStyle/>
          <a:p>
            <a:r>
              <a:rPr lang="zh-CN" altLang="en-US"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28" name="TextBox 13"/>
          <p:cNvSpPr txBox="1"/>
          <p:nvPr/>
        </p:nvSpPr>
        <p:spPr>
          <a:xfrm>
            <a:off x="5998551" y="3569633"/>
            <a:ext cx="1881292" cy="484748"/>
          </a:xfrm>
          <a:prstGeom prst="rect">
            <a:avLst/>
          </a:prstGeom>
          <a:noFill/>
        </p:spPr>
        <p:txBody>
          <a:bodyPr wrap="square" lIns="68580" tIns="34290" rIns="68580" bIns="34290" numCol="1" spcCol="342900" rtlCol="0">
            <a:spAutoFit/>
          </a:bodyPr>
          <a:lstStyle/>
          <a:p>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9" name="TextBox 14"/>
          <p:cNvSpPr txBox="1"/>
          <p:nvPr/>
        </p:nvSpPr>
        <p:spPr>
          <a:xfrm>
            <a:off x="5998551" y="3329603"/>
            <a:ext cx="1881292" cy="284693"/>
          </a:xfrm>
          <a:prstGeom prst="rect">
            <a:avLst/>
          </a:prstGeom>
          <a:noFill/>
        </p:spPr>
        <p:txBody>
          <a:bodyPr wrap="square" lIns="68580" tIns="34290" rIns="68580" bIns="34290" numCol="1" spcCol="342900" rtlCol="0">
            <a:spAutoFit/>
          </a:bodyPr>
          <a:lstStyle/>
          <a:p>
            <a:r>
              <a:rPr lang="zh-CN" altLang="en-US"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30" name="TextBox 15"/>
          <p:cNvSpPr txBox="1"/>
          <p:nvPr/>
        </p:nvSpPr>
        <p:spPr>
          <a:xfrm>
            <a:off x="1071841" y="2679635"/>
            <a:ext cx="1881292" cy="484748"/>
          </a:xfrm>
          <a:prstGeom prst="rect">
            <a:avLst/>
          </a:prstGeom>
          <a:noFill/>
        </p:spPr>
        <p:txBody>
          <a:bodyPr wrap="square" lIns="68580" tIns="34290" rIns="68580" bIns="34290" numCol="1" spcCol="342900" rtlCol="0">
            <a:spAutoFit/>
          </a:bodyPr>
          <a:lstStyle/>
          <a:p>
            <a:pPr algn="r"/>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31" name="TextBox 16"/>
          <p:cNvSpPr txBox="1"/>
          <p:nvPr/>
        </p:nvSpPr>
        <p:spPr>
          <a:xfrm>
            <a:off x="1071841" y="2439605"/>
            <a:ext cx="1881292" cy="284693"/>
          </a:xfrm>
          <a:prstGeom prst="rect">
            <a:avLst/>
          </a:prstGeom>
          <a:noFill/>
        </p:spPr>
        <p:txBody>
          <a:bodyPr wrap="square" lIns="68580" tIns="34290" rIns="68580" bIns="34290" numCol="1" spcCol="342900" rtlCol="0">
            <a:spAutoFit/>
          </a:bodyPr>
          <a:lstStyle/>
          <a:p>
            <a:pPr algn="r"/>
            <a:r>
              <a:rPr lang="zh-CN" altLang="en-US"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32" name="Freeform 17"/>
          <p:cNvSpPr/>
          <p:nvPr/>
        </p:nvSpPr>
        <p:spPr>
          <a:xfrm>
            <a:off x="2283714" y="3347305"/>
            <a:ext cx="4690872" cy="1184354"/>
          </a:xfrm>
          <a:custGeom>
            <a:avLst/>
            <a:gdLst>
              <a:gd name="connsiteX0" fmla="*/ 0 w 6254496"/>
              <a:gd name="connsiteY0" fmla="*/ 0 h 1828800"/>
              <a:gd name="connsiteX1" fmla="*/ 0 w 6254496"/>
              <a:gd name="connsiteY1" fmla="*/ 1828800 h 1828800"/>
              <a:gd name="connsiteX2" fmla="*/ 475488 w 6254496"/>
              <a:gd name="connsiteY2" fmla="*/ 1828800 h 1828800"/>
              <a:gd name="connsiteX3" fmla="*/ 6254496 w 6254496"/>
              <a:gd name="connsiteY3" fmla="*/ 1828800 h 1828800"/>
              <a:gd name="connsiteX4" fmla="*/ 6254496 w 6254496"/>
              <a:gd name="connsiteY4" fmla="*/ 1627632 h 1828800"/>
              <a:gd name="connsiteX5" fmla="*/ 6254496 w 6254496"/>
              <a:gd name="connsiteY5" fmla="*/ 118872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54496" h="1828800">
                <a:moveTo>
                  <a:pt x="0" y="0"/>
                </a:moveTo>
                <a:lnTo>
                  <a:pt x="0" y="1828800"/>
                </a:lnTo>
                <a:lnTo>
                  <a:pt x="475488" y="1828800"/>
                </a:lnTo>
                <a:lnTo>
                  <a:pt x="6254496" y="1828800"/>
                </a:lnTo>
                <a:lnTo>
                  <a:pt x="6254496" y="1627632"/>
                </a:lnTo>
                <a:lnTo>
                  <a:pt x="6254496" y="1188720"/>
                </a:ln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cxnSp>
        <p:nvCxnSpPr>
          <p:cNvPr id="33" name="Straight Connector 19"/>
          <p:cNvCxnSpPr/>
          <p:nvPr/>
        </p:nvCxnSpPr>
        <p:spPr>
          <a:xfrm flipV="1">
            <a:off x="6981444" y="2611419"/>
            <a:ext cx="0" cy="658369"/>
          </a:xfrm>
          <a:prstGeom prst="line">
            <a:avLst/>
          </a:prstGeom>
          <a:ln w="12700">
            <a:solidFill>
              <a:schemeClr val="tx1">
                <a:alpha val="20000"/>
              </a:schemeClr>
            </a:solidFill>
            <a:prstDash val="dash"/>
          </a:ln>
        </p:spPr>
        <p:style>
          <a:lnRef idx="1">
            <a:schemeClr val="accent1"/>
          </a:lnRef>
          <a:fillRef idx="0">
            <a:schemeClr val="accent1"/>
          </a:fillRef>
          <a:effectRef idx="0">
            <a:schemeClr val="accent1"/>
          </a:effectRef>
          <a:fontRef idx="minor">
            <a:schemeClr val="tx1"/>
          </a:fontRef>
        </p:style>
      </p:cxnSp>
      <p:sp>
        <p:nvSpPr>
          <p:cNvPr id="34" name="Freeform 23"/>
          <p:cNvSpPr/>
          <p:nvPr/>
        </p:nvSpPr>
        <p:spPr>
          <a:xfrm>
            <a:off x="2283714" y="1370120"/>
            <a:ext cx="4677156" cy="898398"/>
          </a:xfrm>
          <a:custGeom>
            <a:avLst/>
            <a:gdLst>
              <a:gd name="connsiteX0" fmla="*/ 6208776 w 6208776"/>
              <a:gd name="connsiteY0" fmla="*/ 320040 h 1252728"/>
              <a:gd name="connsiteX1" fmla="*/ 6208776 w 6208776"/>
              <a:gd name="connsiteY1" fmla="*/ 0 h 1252728"/>
              <a:gd name="connsiteX2" fmla="*/ 0 w 6208776"/>
              <a:gd name="connsiteY2" fmla="*/ 0 h 1252728"/>
              <a:gd name="connsiteX3" fmla="*/ 0 w 6208776"/>
              <a:gd name="connsiteY3" fmla="*/ 182880 h 1252728"/>
              <a:gd name="connsiteX4" fmla="*/ 0 w 6208776"/>
              <a:gd name="connsiteY4" fmla="*/ 1252728 h 1252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8776" h="1252728">
                <a:moveTo>
                  <a:pt x="6208776" y="320040"/>
                </a:moveTo>
                <a:lnTo>
                  <a:pt x="6208776" y="0"/>
                </a:lnTo>
                <a:lnTo>
                  <a:pt x="0" y="0"/>
                </a:lnTo>
                <a:lnTo>
                  <a:pt x="0" y="182880"/>
                </a:lnTo>
                <a:lnTo>
                  <a:pt x="0" y="1252728"/>
                </a:ln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40" name="空心弧 39"/>
          <p:cNvSpPr/>
          <p:nvPr/>
        </p:nvSpPr>
        <p:spPr>
          <a:xfrm>
            <a:off x="4030169" y="3092072"/>
            <a:ext cx="1232005" cy="1232499"/>
          </a:xfrm>
          <a:prstGeom prst="blockArc">
            <a:avLst>
              <a:gd name="adj1" fmla="val 13500000"/>
              <a:gd name="adj2" fmla="val 10800000"/>
              <a:gd name="adj3" fmla="val 12740"/>
            </a:avLst>
          </a:prstGeom>
          <a:solidFill>
            <a:schemeClr val="bg1"/>
          </a:solidFill>
          <a:effectLst>
            <a:outerShdw blurRad="63500" algn="ctr" rotWithShape="0">
              <a:prstClr val="black">
                <a:alpha val="40000"/>
              </a:prstClr>
            </a:outerShdw>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41" name="形状 40"/>
          <p:cNvSpPr/>
          <p:nvPr/>
        </p:nvSpPr>
        <p:spPr>
          <a:xfrm>
            <a:off x="3542903" y="2176841"/>
            <a:ext cx="1433973" cy="1434191"/>
          </a:xfrm>
          <a:prstGeom prst="leftCircularArrow">
            <a:avLst>
              <a:gd name="adj1" fmla="val 10980"/>
              <a:gd name="adj2" fmla="val 1142322"/>
              <a:gd name="adj3" fmla="val 6300000"/>
              <a:gd name="adj4" fmla="val 18900000"/>
              <a:gd name="adj5" fmla="val 12500"/>
            </a:avLst>
          </a:prstGeom>
          <a:blipFill>
            <a:blip r:embed="rId3" cstate="email">
              <a:extLst>
                <a:ext uri="{28A0092B-C50C-407E-A947-70E740481C1C}">
                  <a14:useLocalDpi xmlns:a14="http://schemas.microsoft.com/office/drawing/2010/main"/>
                </a:ext>
              </a:extLst>
            </a:blip>
            <a:tile tx="0" ty="0" sx="100000" sy="100000" flip="none" algn="ctr"/>
          </a:blipFill>
          <a:effectLst>
            <a:outerShdw blurRad="63500" algn="ctr" rotWithShape="0">
              <a:prstClr val="black">
                <a:alpha val="40000"/>
              </a:prstClr>
            </a:outerShdw>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42" name="环形箭头 41"/>
          <p:cNvSpPr/>
          <p:nvPr/>
        </p:nvSpPr>
        <p:spPr>
          <a:xfrm>
            <a:off x="3912164" y="1360507"/>
            <a:ext cx="1433973" cy="1434191"/>
          </a:xfrm>
          <a:prstGeom prst="circularArrow">
            <a:avLst>
              <a:gd name="adj1" fmla="val 10980"/>
              <a:gd name="adj2" fmla="val 1142322"/>
              <a:gd name="adj3" fmla="val 4500000"/>
              <a:gd name="adj4" fmla="val 10800000"/>
              <a:gd name="adj5" fmla="val 12500"/>
            </a:avLst>
          </a:prstGeom>
          <a:solidFill>
            <a:schemeClr val="bg1"/>
          </a:solidFill>
          <a:effectLst>
            <a:outerShdw blurRad="63500" sx="102000" sy="102000" algn="ctr" rotWithShape="0">
              <a:prstClr val="black">
                <a:alpha val="40000"/>
              </a:prstClr>
            </a:outerShdw>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35" name="组合 34"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78153" y="218823"/>
            <a:ext cx="4446218" cy="694106"/>
            <a:chOff x="449243" y="579381"/>
            <a:chExt cx="5928291" cy="925475"/>
          </a:xfrm>
        </p:grpSpPr>
        <p:grpSp>
          <p:nvGrpSpPr>
            <p:cNvPr id="36" name="组合 35"/>
            <p:cNvGrpSpPr/>
            <p:nvPr/>
          </p:nvGrpSpPr>
          <p:grpSpPr>
            <a:xfrm>
              <a:off x="1259078" y="579381"/>
              <a:ext cx="1228496" cy="925475"/>
              <a:chOff x="4863017" y="575336"/>
              <a:chExt cx="2465966" cy="1857711"/>
            </a:xfrm>
          </p:grpSpPr>
          <p:sp>
            <p:nvSpPr>
              <p:cNvPr id="39"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49"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2</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37"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449243" y="793425"/>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Two</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38"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757571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up)">
                                      <p:cBhvr>
                                        <p:cTn id="13" dur="500"/>
                                        <p:tgtEl>
                                          <p:spTgt spid="42"/>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par>
                          <p:cTn id="28" fill="hold">
                            <p:stCondLst>
                              <p:cond delay="3500"/>
                            </p:stCondLst>
                            <p:childTnLst>
                              <p:par>
                                <p:cTn id="29" presetID="22" presetClass="entr" presetSubtype="2"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right)">
                                      <p:cBhvr>
                                        <p:cTn id="31" dur="500"/>
                                        <p:tgtEl>
                                          <p:spTgt spid="34"/>
                                        </p:tgtEl>
                                      </p:cBhvr>
                                    </p:animEffect>
                                  </p:childTnLst>
                                </p:cTn>
                              </p:par>
                            </p:childTnLst>
                          </p:cTn>
                        </p:par>
                        <p:par>
                          <p:cTn id="32" fill="hold">
                            <p:stCondLst>
                              <p:cond delay="4000"/>
                            </p:stCondLst>
                            <p:childTnLst>
                              <p:par>
                                <p:cTn id="33" presetID="22" presetClass="entr" presetSubtype="1"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up)">
                                      <p:cBhvr>
                                        <p:cTn id="35" dur="500"/>
                                        <p:tgtEl>
                                          <p:spTgt spid="41"/>
                                        </p:tgtEl>
                                      </p:cBhvr>
                                    </p:animEffect>
                                  </p:childTnLst>
                                </p:cTn>
                              </p:par>
                            </p:childTnLst>
                          </p:cTn>
                        </p:par>
                        <p:par>
                          <p:cTn id="36" fill="hold">
                            <p:stCondLst>
                              <p:cond delay="4500"/>
                            </p:stCondLst>
                            <p:childTnLst>
                              <p:par>
                                <p:cTn id="37" presetID="42" presetClass="entr" presetSubtype="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1000"/>
                                        <p:tgtEl>
                                          <p:spTgt spid="24"/>
                                        </p:tgtEl>
                                      </p:cBhvr>
                                    </p:animEffect>
                                    <p:anim calcmode="lin" valueType="num">
                                      <p:cBhvr>
                                        <p:cTn id="40" dur="1000" fill="hold"/>
                                        <p:tgtEl>
                                          <p:spTgt spid="24"/>
                                        </p:tgtEl>
                                        <p:attrNameLst>
                                          <p:attrName>ppt_x</p:attrName>
                                        </p:attrNameLst>
                                      </p:cBhvr>
                                      <p:tavLst>
                                        <p:tav tm="0">
                                          <p:val>
                                            <p:strVal val="#ppt_x"/>
                                          </p:val>
                                        </p:tav>
                                        <p:tav tm="100000">
                                          <p:val>
                                            <p:strVal val="#ppt_x"/>
                                          </p:val>
                                        </p:tav>
                                      </p:tavLst>
                                    </p:anim>
                                    <p:anim calcmode="lin" valueType="num">
                                      <p:cBhvr>
                                        <p:cTn id="41" dur="1000" fill="hold"/>
                                        <p:tgtEl>
                                          <p:spTgt spid="24"/>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childTnLst>
                          </p:cTn>
                        </p:par>
                        <p:par>
                          <p:cTn id="46" fill="hold">
                            <p:stCondLst>
                              <p:cond delay="6000"/>
                            </p:stCondLst>
                            <p:childTnLst>
                              <p:par>
                                <p:cTn id="47" presetID="10"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childTnLst>
                          </p:cTn>
                        </p:par>
                        <p:par>
                          <p:cTn id="50" fill="hold">
                            <p:stCondLst>
                              <p:cond delay="6500"/>
                            </p:stCondLst>
                            <p:childTnLst>
                              <p:par>
                                <p:cTn id="51" presetID="22" presetClass="entr" presetSubtype="1"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up)">
                                      <p:cBhvr>
                                        <p:cTn id="53" dur="500"/>
                                        <p:tgtEl>
                                          <p:spTgt spid="32"/>
                                        </p:tgtEl>
                                      </p:cBhvr>
                                    </p:animEffect>
                                  </p:childTnLst>
                                </p:cTn>
                              </p:par>
                            </p:childTnLst>
                          </p:cTn>
                        </p:par>
                        <p:par>
                          <p:cTn id="54" fill="hold">
                            <p:stCondLst>
                              <p:cond delay="7000"/>
                            </p:stCondLst>
                            <p:childTnLst>
                              <p:par>
                                <p:cTn id="55" presetID="22" presetClass="entr" presetSubtype="1"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up)">
                                      <p:cBhvr>
                                        <p:cTn id="57" dur="500"/>
                                        <p:tgtEl>
                                          <p:spTgt spid="40"/>
                                        </p:tgtEl>
                                      </p:cBhvr>
                                    </p:animEffect>
                                  </p:childTnLst>
                                </p:cTn>
                              </p:par>
                            </p:childTnLst>
                          </p:cTn>
                        </p:par>
                        <p:par>
                          <p:cTn id="58" fill="hold">
                            <p:stCondLst>
                              <p:cond delay="7500"/>
                            </p:stCondLst>
                            <p:childTnLst>
                              <p:par>
                                <p:cTn id="59" presetID="42" presetClass="entr" presetSubtype="0"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childTnLst>
                          </p:cTn>
                        </p:par>
                        <p:par>
                          <p:cTn id="64" fill="hold">
                            <p:stCondLst>
                              <p:cond delay="8500"/>
                            </p:stCondLst>
                            <p:childTnLst>
                              <p:par>
                                <p:cTn id="65" presetID="10" presetClass="entr" presetSubtype="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childTnLst>
                          </p:cTn>
                        </p:par>
                        <p:par>
                          <p:cTn id="68" fill="hold">
                            <p:stCondLst>
                              <p:cond delay="9000"/>
                            </p:stCondLst>
                            <p:childTnLst>
                              <p:par>
                                <p:cTn id="69" presetID="10" presetClass="entr" presetSubtype="0"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P spid="30" grpId="0"/>
      <p:bldP spid="31" grpId="0"/>
      <p:bldP spid="32" grpId="0" animBg="1"/>
      <p:bldP spid="3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GrpSpPr/>
          <p:nvPr/>
        </p:nvGrpSpPr>
        <p:grpSpPr>
          <a:xfrm>
            <a:off x="2303311" y="1653236"/>
            <a:ext cx="1332310" cy="1347788"/>
            <a:chOff x="3084513" y="2528888"/>
            <a:chExt cx="1776413" cy="1797050"/>
          </a:xfrm>
        </p:grpSpPr>
        <p:sp>
          <p:nvSpPr>
            <p:cNvPr id="3" name="Freeform 5"/>
            <p:cNvSpPr>
              <a:spLocks/>
            </p:cNvSpPr>
            <p:nvPr/>
          </p:nvSpPr>
          <p:spPr bwMode="auto">
            <a:xfrm>
              <a:off x="3470276" y="2600325"/>
              <a:ext cx="1390650" cy="1725613"/>
            </a:xfrm>
            <a:custGeom>
              <a:avLst/>
              <a:gdLst>
                <a:gd name="T0" fmla="*/ 195 w 446"/>
                <a:gd name="T1" fmla="*/ 0 h 552"/>
                <a:gd name="T2" fmla="*/ 195 w 446"/>
                <a:gd name="T3" fmla="*/ 116 h 552"/>
                <a:gd name="T4" fmla="*/ 330 w 446"/>
                <a:gd name="T5" fmla="*/ 275 h 552"/>
                <a:gd name="T6" fmla="*/ 169 w 446"/>
                <a:gd name="T7" fmla="*/ 436 h 552"/>
                <a:gd name="T8" fmla="*/ 84 w 446"/>
                <a:gd name="T9" fmla="*/ 412 h 552"/>
                <a:gd name="T10" fmla="*/ 0 w 446"/>
                <a:gd name="T11" fmla="*/ 495 h 552"/>
                <a:gd name="T12" fmla="*/ 169 w 446"/>
                <a:gd name="T13" fmla="*/ 552 h 552"/>
                <a:gd name="T14" fmla="*/ 446 w 446"/>
                <a:gd name="T15" fmla="*/ 275 h 552"/>
                <a:gd name="T16" fmla="*/ 195 w 446"/>
                <a:gd name="T17"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6" h="552">
                  <a:moveTo>
                    <a:pt x="195" y="0"/>
                  </a:moveTo>
                  <a:cubicBezTo>
                    <a:pt x="195" y="116"/>
                    <a:pt x="195" y="116"/>
                    <a:pt x="195" y="116"/>
                  </a:cubicBezTo>
                  <a:cubicBezTo>
                    <a:pt x="271" y="129"/>
                    <a:pt x="330" y="195"/>
                    <a:pt x="330" y="275"/>
                  </a:cubicBezTo>
                  <a:cubicBezTo>
                    <a:pt x="330" y="364"/>
                    <a:pt x="258" y="436"/>
                    <a:pt x="169" y="436"/>
                  </a:cubicBezTo>
                  <a:cubicBezTo>
                    <a:pt x="138" y="436"/>
                    <a:pt x="108" y="427"/>
                    <a:pt x="84" y="412"/>
                  </a:cubicBezTo>
                  <a:cubicBezTo>
                    <a:pt x="0" y="495"/>
                    <a:pt x="0" y="495"/>
                    <a:pt x="0" y="495"/>
                  </a:cubicBezTo>
                  <a:cubicBezTo>
                    <a:pt x="47" y="531"/>
                    <a:pt x="105" y="552"/>
                    <a:pt x="169" y="552"/>
                  </a:cubicBezTo>
                  <a:cubicBezTo>
                    <a:pt x="322" y="552"/>
                    <a:pt x="446" y="428"/>
                    <a:pt x="446" y="275"/>
                  </a:cubicBezTo>
                  <a:cubicBezTo>
                    <a:pt x="446" y="131"/>
                    <a:pt x="336" y="13"/>
                    <a:pt x="195" y="0"/>
                  </a:cubicBezTo>
                  <a:close/>
                </a:path>
              </a:pathLst>
            </a:custGeom>
            <a:solidFill>
              <a:schemeClr val="bg1"/>
            </a:solidFill>
            <a:ln>
              <a:noFill/>
            </a:ln>
            <a:effectLst>
              <a:outerShdw blurRad="101600" sx="101000" sy="101000" algn="c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p:cNvSpPr>
            <p:nvPr/>
          </p:nvSpPr>
          <p:spPr bwMode="auto">
            <a:xfrm>
              <a:off x="3084513" y="2528888"/>
              <a:ext cx="993775" cy="1662113"/>
            </a:xfrm>
            <a:custGeom>
              <a:avLst/>
              <a:gdLst>
                <a:gd name="T0" fmla="*/ 224 w 319"/>
                <a:gd name="T1" fmla="*/ 419 h 532"/>
                <a:gd name="T2" fmla="*/ 206 w 319"/>
                <a:gd name="T3" fmla="*/ 404 h 532"/>
                <a:gd name="T4" fmla="*/ 158 w 319"/>
                <a:gd name="T5" fmla="*/ 298 h 532"/>
                <a:gd name="T6" fmla="*/ 298 w 319"/>
                <a:gd name="T7" fmla="*/ 158 h 532"/>
                <a:gd name="T8" fmla="*/ 319 w 319"/>
                <a:gd name="T9" fmla="*/ 158 h 532"/>
                <a:gd name="T10" fmla="*/ 319 w 319"/>
                <a:gd name="T11" fmla="*/ 139 h 532"/>
                <a:gd name="T12" fmla="*/ 319 w 319"/>
                <a:gd name="T13" fmla="*/ 23 h 532"/>
                <a:gd name="T14" fmla="*/ 319 w 319"/>
                <a:gd name="T15" fmla="*/ 0 h 532"/>
                <a:gd name="T16" fmla="*/ 298 w 319"/>
                <a:gd name="T17" fmla="*/ 0 h 532"/>
                <a:gd name="T18" fmla="*/ 0 w 319"/>
                <a:gd name="T19" fmla="*/ 298 h 532"/>
                <a:gd name="T20" fmla="*/ 96 w 319"/>
                <a:gd name="T21" fmla="*/ 518 h 532"/>
                <a:gd name="T22" fmla="*/ 111 w 319"/>
                <a:gd name="T23" fmla="*/ 532 h 532"/>
                <a:gd name="T24" fmla="*/ 124 w 319"/>
                <a:gd name="T25" fmla="*/ 518 h 532"/>
                <a:gd name="T26" fmla="*/ 208 w 319"/>
                <a:gd name="T27" fmla="*/ 435 h 532"/>
                <a:gd name="T28" fmla="*/ 224 w 319"/>
                <a:gd name="T29" fmla="*/ 41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532">
                  <a:moveTo>
                    <a:pt x="224" y="419"/>
                  </a:moveTo>
                  <a:cubicBezTo>
                    <a:pt x="206" y="404"/>
                    <a:pt x="206" y="404"/>
                    <a:pt x="206" y="404"/>
                  </a:cubicBezTo>
                  <a:cubicBezTo>
                    <a:pt x="176" y="378"/>
                    <a:pt x="158" y="339"/>
                    <a:pt x="158" y="298"/>
                  </a:cubicBezTo>
                  <a:cubicBezTo>
                    <a:pt x="158" y="221"/>
                    <a:pt x="221" y="158"/>
                    <a:pt x="298" y="158"/>
                  </a:cubicBezTo>
                  <a:cubicBezTo>
                    <a:pt x="319" y="158"/>
                    <a:pt x="319" y="158"/>
                    <a:pt x="319" y="158"/>
                  </a:cubicBezTo>
                  <a:cubicBezTo>
                    <a:pt x="319" y="139"/>
                    <a:pt x="319" y="139"/>
                    <a:pt x="319" y="139"/>
                  </a:cubicBezTo>
                  <a:cubicBezTo>
                    <a:pt x="319" y="23"/>
                    <a:pt x="319" y="23"/>
                    <a:pt x="319" y="23"/>
                  </a:cubicBezTo>
                  <a:cubicBezTo>
                    <a:pt x="319" y="0"/>
                    <a:pt x="319" y="0"/>
                    <a:pt x="319" y="0"/>
                  </a:cubicBezTo>
                  <a:cubicBezTo>
                    <a:pt x="298" y="0"/>
                    <a:pt x="298" y="0"/>
                    <a:pt x="298" y="0"/>
                  </a:cubicBezTo>
                  <a:cubicBezTo>
                    <a:pt x="134" y="0"/>
                    <a:pt x="0" y="134"/>
                    <a:pt x="0" y="298"/>
                  </a:cubicBezTo>
                  <a:cubicBezTo>
                    <a:pt x="0" y="382"/>
                    <a:pt x="35" y="462"/>
                    <a:pt x="96" y="518"/>
                  </a:cubicBezTo>
                  <a:cubicBezTo>
                    <a:pt x="111" y="532"/>
                    <a:pt x="111" y="532"/>
                    <a:pt x="111" y="532"/>
                  </a:cubicBezTo>
                  <a:cubicBezTo>
                    <a:pt x="124" y="518"/>
                    <a:pt x="124" y="518"/>
                    <a:pt x="124" y="518"/>
                  </a:cubicBezTo>
                  <a:cubicBezTo>
                    <a:pt x="208" y="435"/>
                    <a:pt x="208" y="435"/>
                    <a:pt x="208" y="435"/>
                  </a:cubicBezTo>
                  <a:lnTo>
                    <a:pt x="224" y="419"/>
                  </a:lnTo>
                  <a:close/>
                </a:path>
              </a:pathLst>
            </a:custGeom>
            <a:blipFill>
              <a:blip r:embed="rId3" cstate="email">
                <a:extLst>
                  <a:ext uri="{28A0092B-C50C-407E-A947-70E740481C1C}">
                    <a14:useLocalDpi xmlns:a14="http://schemas.microsoft.com/office/drawing/2010/main"/>
                  </a:ext>
                </a:extLst>
              </a:blip>
              <a:tile tx="0" ty="0" sx="100000" sy="100000" flip="none" algn="ctr"/>
            </a:blipFill>
            <a:ln>
              <a:noFill/>
            </a:ln>
            <a:effectLst>
              <a:outerShdw blurRad="139700" sx="101000" sy="101000" algn="c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GrpSpPr/>
          <p:nvPr/>
        </p:nvGrpSpPr>
        <p:grpSpPr>
          <a:xfrm>
            <a:off x="3839218" y="1629424"/>
            <a:ext cx="1356122" cy="1410890"/>
            <a:chOff x="5132388" y="2497138"/>
            <a:chExt cx="1808163" cy="1881187"/>
          </a:xfrm>
        </p:grpSpPr>
        <p:sp>
          <p:nvSpPr>
            <p:cNvPr id="6" name="Freeform 7"/>
            <p:cNvSpPr>
              <a:spLocks/>
            </p:cNvSpPr>
            <p:nvPr/>
          </p:nvSpPr>
          <p:spPr bwMode="auto">
            <a:xfrm>
              <a:off x="5132388" y="2568575"/>
              <a:ext cx="1808163" cy="1809750"/>
            </a:xfrm>
            <a:custGeom>
              <a:avLst/>
              <a:gdLst>
                <a:gd name="T0" fmla="*/ 531 w 580"/>
                <a:gd name="T1" fmla="*/ 128 h 579"/>
                <a:gd name="T2" fmla="*/ 443 w 580"/>
                <a:gd name="T3" fmla="*/ 217 h 579"/>
                <a:gd name="T4" fmla="*/ 459 w 580"/>
                <a:gd name="T5" fmla="*/ 289 h 579"/>
                <a:gd name="T6" fmla="*/ 290 w 580"/>
                <a:gd name="T7" fmla="*/ 457 h 579"/>
                <a:gd name="T8" fmla="*/ 122 w 580"/>
                <a:gd name="T9" fmla="*/ 289 h 579"/>
                <a:gd name="T10" fmla="*/ 268 w 580"/>
                <a:gd name="T11" fmla="*/ 122 h 579"/>
                <a:gd name="T12" fmla="*/ 268 w 580"/>
                <a:gd name="T13" fmla="*/ 0 h 579"/>
                <a:gd name="T14" fmla="*/ 0 w 580"/>
                <a:gd name="T15" fmla="*/ 289 h 579"/>
                <a:gd name="T16" fmla="*/ 290 w 580"/>
                <a:gd name="T17" fmla="*/ 579 h 579"/>
                <a:gd name="T18" fmla="*/ 580 w 580"/>
                <a:gd name="T19" fmla="*/ 289 h 579"/>
                <a:gd name="T20" fmla="*/ 531 w 580"/>
                <a:gd name="T21" fmla="*/ 128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0" h="579">
                  <a:moveTo>
                    <a:pt x="531" y="128"/>
                  </a:moveTo>
                  <a:cubicBezTo>
                    <a:pt x="443" y="217"/>
                    <a:pt x="443" y="217"/>
                    <a:pt x="443" y="217"/>
                  </a:cubicBezTo>
                  <a:cubicBezTo>
                    <a:pt x="453" y="239"/>
                    <a:pt x="459" y="263"/>
                    <a:pt x="459" y="289"/>
                  </a:cubicBezTo>
                  <a:cubicBezTo>
                    <a:pt x="459" y="382"/>
                    <a:pt x="383" y="457"/>
                    <a:pt x="290" y="457"/>
                  </a:cubicBezTo>
                  <a:cubicBezTo>
                    <a:pt x="197" y="457"/>
                    <a:pt x="122" y="382"/>
                    <a:pt x="122" y="289"/>
                  </a:cubicBezTo>
                  <a:cubicBezTo>
                    <a:pt x="122" y="203"/>
                    <a:pt x="186" y="133"/>
                    <a:pt x="268" y="122"/>
                  </a:cubicBezTo>
                  <a:cubicBezTo>
                    <a:pt x="268" y="0"/>
                    <a:pt x="268" y="0"/>
                    <a:pt x="268" y="0"/>
                  </a:cubicBezTo>
                  <a:cubicBezTo>
                    <a:pt x="119" y="11"/>
                    <a:pt x="0" y="136"/>
                    <a:pt x="0" y="289"/>
                  </a:cubicBezTo>
                  <a:cubicBezTo>
                    <a:pt x="0" y="449"/>
                    <a:pt x="130" y="579"/>
                    <a:pt x="290" y="579"/>
                  </a:cubicBezTo>
                  <a:cubicBezTo>
                    <a:pt x="451" y="579"/>
                    <a:pt x="580" y="449"/>
                    <a:pt x="580" y="289"/>
                  </a:cubicBezTo>
                  <a:cubicBezTo>
                    <a:pt x="580" y="229"/>
                    <a:pt x="562" y="174"/>
                    <a:pt x="531" y="128"/>
                  </a:cubicBezTo>
                  <a:close/>
                </a:path>
              </a:pathLst>
            </a:custGeom>
            <a:solidFill>
              <a:schemeClr val="bg1"/>
            </a:solidFill>
            <a:ln>
              <a:noFill/>
            </a:ln>
            <a:effectLst>
              <a:outerShdw blurRad="101600" sx="101000" sy="101000" algn="c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5967413" y="2497138"/>
              <a:ext cx="873125" cy="793750"/>
            </a:xfrm>
            <a:custGeom>
              <a:avLst/>
              <a:gdLst>
                <a:gd name="T0" fmla="*/ 0 w 280"/>
                <a:gd name="T1" fmla="*/ 165 h 254"/>
                <a:gd name="T2" fmla="*/ 22 w 280"/>
                <a:gd name="T3" fmla="*/ 165 h 254"/>
                <a:gd name="T4" fmla="*/ 145 w 280"/>
                <a:gd name="T5" fmla="*/ 232 h 254"/>
                <a:gd name="T6" fmla="*/ 160 w 280"/>
                <a:gd name="T7" fmla="*/ 254 h 254"/>
                <a:gd name="T8" fmla="*/ 175 w 280"/>
                <a:gd name="T9" fmla="*/ 240 h 254"/>
                <a:gd name="T10" fmla="*/ 263 w 280"/>
                <a:gd name="T11" fmla="*/ 151 h 254"/>
                <a:gd name="T12" fmla="*/ 280 w 280"/>
                <a:gd name="T13" fmla="*/ 135 h 254"/>
                <a:gd name="T14" fmla="*/ 268 w 280"/>
                <a:gd name="T15" fmla="*/ 119 h 254"/>
                <a:gd name="T16" fmla="*/ 22 w 280"/>
                <a:gd name="T17" fmla="*/ 0 h 254"/>
                <a:gd name="T18" fmla="*/ 0 w 280"/>
                <a:gd name="T19" fmla="*/ 0 h 254"/>
                <a:gd name="T20" fmla="*/ 0 w 280"/>
                <a:gd name="T21" fmla="*/ 23 h 254"/>
                <a:gd name="T22" fmla="*/ 0 w 280"/>
                <a:gd name="T23" fmla="*/ 145 h 254"/>
                <a:gd name="T24" fmla="*/ 0 w 280"/>
                <a:gd name="T25" fmla="*/ 16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0" h="254">
                  <a:moveTo>
                    <a:pt x="0" y="165"/>
                  </a:moveTo>
                  <a:cubicBezTo>
                    <a:pt x="22" y="165"/>
                    <a:pt x="22" y="165"/>
                    <a:pt x="22" y="165"/>
                  </a:cubicBezTo>
                  <a:cubicBezTo>
                    <a:pt x="72" y="165"/>
                    <a:pt x="118" y="190"/>
                    <a:pt x="145" y="232"/>
                  </a:cubicBezTo>
                  <a:cubicBezTo>
                    <a:pt x="160" y="254"/>
                    <a:pt x="160" y="254"/>
                    <a:pt x="160" y="254"/>
                  </a:cubicBezTo>
                  <a:cubicBezTo>
                    <a:pt x="175" y="240"/>
                    <a:pt x="175" y="240"/>
                    <a:pt x="175" y="240"/>
                  </a:cubicBezTo>
                  <a:cubicBezTo>
                    <a:pt x="263" y="151"/>
                    <a:pt x="263" y="151"/>
                    <a:pt x="263" y="151"/>
                  </a:cubicBezTo>
                  <a:cubicBezTo>
                    <a:pt x="280" y="135"/>
                    <a:pt x="280" y="135"/>
                    <a:pt x="280" y="135"/>
                  </a:cubicBezTo>
                  <a:cubicBezTo>
                    <a:pt x="268" y="119"/>
                    <a:pt x="268" y="119"/>
                    <a:pt x="268" y="119"/>
                  </a:cubicBezTo>
                  <a:cubicBezTo>
                    <a:pt x="208" y="43"/>
                    <a:pt x="119" y="0"/>
                    <a:pt x="22" y="0"/>
                  </a:cubicBezTo>
                  <a:cubicBezTo>
                    <a:pt x="0" y="0"/>
                    <a:pt x="0" y="0"/>
                    <a:pt x="0" y="0"/>
                  </a:cubicBezTo>
                  <a:cubicBezTo>
                    <a:pt x="0" y="23"/>
                    <a:pt x="0" y="23"/>
                    <a:pt x="0" y="23"/>
                  </a:cubicBezTo>
                  <a:cubicBezTo>
                    <a:pt x="0" y="145"/>
                    <a:pt x="0" y="145"/>
                    <a:pt x="0" y="145"/>
                  </a:cubicBezTo>
                  <a:lnTo>
                    <a:pt x="0" y="165"/>
                  </a:lnTo>
                  <a:close/>
                </a:path>
              </a:pathLst>
            </a:custGeom>
            <a:blipFill>
              <a:blip r:embed="rId3" cstate="email">
                <a:extLst>
                  <a:ext uri="{28A0092B-C50C-407E-A947-70E740481C1C}">
                    <a14:useLocalDpi xmlns:a14="http://schemas.microsoft.com/office/drawing/2010/main"/>
                  </a:ext>
                </a:extLst>
              </a:blip>
              <a:tile tx="0" ty="0" sx="100000" sy="100000" flip="none" algn="ctr"/>
            </a:blipFill>
            <a:ln>
              <a:noFill/>
            </a:ln>
            <a:effectLst>
              <a:outerShdw blurRad="139700" sx="101000" sy="101000" algn="c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GrpSpPr/>
          <p:nvPr/>
        </p:nvGrpSpPr>
        <p:grpSpPr>
          <a:xfrm>
            <a:off x="5408461" y="1657999"/>
            <a:ext cx="1409701" cy="1408509"/>
            <a:chOff x="7224713" y="2535238"/>
            <a:chExt cx="1879601" cy="1878012"/>
          </a:xfrm>
        </p:grpSpPr>
        <p:sp>
          <p:nvSpPr>
            <p:cNvPr id="9" name="Freeform 9"/>
            <p:cNvSpPr>
              <a:spLocks/>
            </p:cNvSpPr>
            <p:nvPr/>
          </p:nvSpPr>
          <p:spPr bwMode="auto">
            <a:xfrm>
              <a:off x="7302501" y="2606675"/>
              <a:ext cx="1801813" cy="1806575"/>
            </a:xfrm>
            <a:custGeom>
              <a:avLst/>
              <a:gdLst>
                <a:gd name="T0" fmla="*/ 578 w 578"/>
                <a:gd name="T1" fmla="*/ 288 h 578"/>
                <a:gd name="T2" fmla="*/ 529 w 578"/>
                <a:gd name="T3" fmla="*/ 127 h 578"/>
                <a:gd name="T4" fmla="*/ 528 w 578"/>
                <a:gd name="T5" fmla="*/ 128 h 578"/>
                <a:gd name="T6" fmla="*/ 310 w 578"/>
                <a:gd name="T7" fmla="*/ 0 h 578"/>
                <a:gd name="T8" fmla="*/ 310 w 578"/>
                <a:gd name="T9" fmla="*/ 122 h 578"/>
                <a:gd name="T10" fmla="*/ 456 w 578"/>
                <a:gd name="T11" fmla="*/ 289 h 578"/>
                <a:gd name="T12" fmla="*/ 288 w 578"/>
                <a:gd name="T13" fmla="*/ 457 h 578"/>
                <a:gd name="T14" fmla="*/ 123 w 578"/>
                <a:gd name="T15" fmla="*/ 323 h 578"/>
                <a:gd name="T16" fmla="*/ 0 w 578"/>
                <a:gd name="T17" fmla="*/ 323 h 578"/>
                <a:gd name="T18" fmla="*/ 47 w 578"/>
                <a:gd name="T19" fmla="*/ 450 h 578"/>
                <a:gd name="T20" fmla="*/ 47 w 578"/>
                <a:gd name="T21" fmla="*/ 450 h 578"/>
                <a:gd name="T22" fmla="*/ 288 w 578"/>
                <a:gd name="T23" fmla="*/ 578 h 578"/>
                <a:gd name="T24" fmla="*/ 310 w 578"/>
                <a:gd name="T25" fmla="*/ 577 h 578"/>
                <a:gd name="T26" fmla="*/ 310 w 578"/>
                <a:gd name="T27" fmla="*/ 578 h 578"/>
                <a:gd name="T28" fmla="*/ 578 w 578"/>
                <a:gd name="T29" fmla="*/ 289 h 578"/>
                <a:gd name="T30" fmla="*/ 578 w 578"/>
                <a:gd name="T31" fmla="*/ 289 h 578"/>
                <a:gd name="T32" fmla="*/ 578 w 578"/>
                <a:gd name="T33" fmla="*/ 288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8" h="578">
                  <a:moveTo>
                    <a:pt x="578" y="288"/>
                  </a:moveTo>
                  <a:cubicBezTo>
                    <a:pt x="578" y="229"/>
                    <a:pt x="560" y="173"/>
                    <a:pt x="529" y="127"/>
                  </a:cubicBezTo>
                  <a:cubicBezTo>
                    <a:pt x="528" y="128"/>
                    <a:pt x="528" y="128"/>
                    <a:pt x="528" y="128"/>
                  </a:cubicBezTo>
                  <a:cubicBezTo>
                    <a:pt x="480" y="56"/>
                    <a:pt x="401" y="7"/>
                    <a:pt x="310" y="0"/>
                  </a:cubicBezTo>
                  <a:cubicBezTo>
                    <a:pt x="310" y="122"/>
                    <a:pt x="310" y="122"/>
                    <a:pt x="310" y="122"/>
                  </a:cubicBezTo>
                  <a:cubicBezTo>
                    <a:pt x="393" y="133"/>
                    <a:pt x="456" y="204"/>
                    <a:pt x="456" y="289"/>
                  </a:cubicBezTo>
                  <a:cubicBezTo>
                    <a:pt x="456" y="382"/>
                    <a:pt x="381" y="457"/>
                    <a:pt x="288" y="457"/>
                  </a:cubicBezTo>
                  <a:cubicBezTo>
                    <a:pt x="207" y="457"/>
                    <a:pt x="139" y="400"/>
                    <a:pt x="123" y="323"/>
                  </a:cubicBezTo>
                  <a:cubicBezTo>
                    <a:pt x="0" y="323"/>
                    <a:pt x="0" y="323"/>
                    <a:pt x="0" y="323"/>
                  </a:cubicBezTo>
                  <a:cubicBezTo>
                    <a:pt x="5" y="370"/>
                    <a:pt x="22" y="413"/>
                    <a:pt x="47" y="450"/>
                  </a:cubicBezTo>
                  <a:cubicBezTo>
                    <a:pt x="47" y="450"/>
                    <a:pt x="47" y="450"/>
                    <a:pt x="47" y="450"/>
                  </a:cubicBezTo>
                  <a:cubicBezTo>
                    <a:pt x="99" y="527"/>
                    <a:pt x="187" y="578"/>
                    <a:pt x="288" y="578"/>
                  </a:cubicBezTo>
                  <a:cubicBezTo>
                    <a:pt x="295" y="578"/>
                    <a:pt x="302" y="578"/>
                    <a:pt x="310" y="577"/>
                  </a:cubicBezTo>
                  <a:cubicBezTo>
                    <a:pt x="310" y="578"/>
                    <a:pt x="310" y="578"/>
                    <a:pt x="310" y="578"/>
                  </a:cubicBezTo>
                  <a:cubicBezTo>
                    <a:pt x="460" y="567"/>
                    <a:pt x="578" y="442"/>
                    <a:pt x="578" y="289"/>
                  </a:cubicBezTo>
                  <a:cubicBezTo>
                    <a:pt x="578" y="289"/>
                    <a:pt x="578" y="289"/>
                    <a:pt x="578" y="289"/>
                  </a:cubicBezTo>
                  <a:cubicBezTo>
                    <a:pt x="578" y="289"/>
                    <a:pt x="578" y="288"/>
                    <a:pt x="578" y="288"/>
                  </a:cubicBezTo>
                  <a:close/>
                </a:path>
              </a:pathLst>
            </a:custGeom>
            <a:solidFill>
              <a:schemeClr val="bg1"/>
            </a:solidFill>
            <a:ln>
              <a:noFill/>
            </a:ln>
            <a:effectLst>
              <a:outerShdw blurRad="101600" sx="101000" sy="101000" algn="c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7224713" y="2535238"/>
              <a:ext cx="1044575" cy="1081088"/>
            </a:xfrm>
            <a:custGeom>
              <a:avLst/>
              <a:gdLst>
                <a:gd name="T0" fmla="*/ 169 w 335"/>
                <a:gd name="T1" fmla="*/ 346 h 346"/>
                <a:gd name="T2" fmla="*/ 167 w 335"/>
                <a:gd name="T3" fmla="*/ 322 h 346"/>
                <a:gd name="T4" fmla="*/ 167 w 335"/>
                <a:gd name="T5" fmla="*/ 312 h 346"/>
                <a:gd name="T6" fmla="*/ 313 w 335"/>
                <a:gd name="T7" fmla="*/ 166 h 346"/>
                <a:gd name="T8" fmla="*/ 335 w 335"/>
                <a:gd name="T9" fmla="*/ 166 h 346"/>
                <a:gd name="T10" fmla="*/ 335 w 335"/>
                <a:gd name="T11" fmla="*/ 145 h 346"/>
                <a:gd name="T12" fmla="*/ 335 w 335"/>
                <a:gd name="T13" fmla="*/ 23 h 346"/>
                <a:gd name="T14" fmla="*/ 335 w 335"/>
                <a:gd name="T15" fmla="*/ 0 h 346"/>
                <a:gd name="T16" fmla="*/ 313 w 335"/>
                <a:gd name="T17" fmla="*/ 0 h 346"/>
                <a:gd name="T18" fmla="*/ 313 w 335"/>
                <a:gd name="T19" fmla="*/ 0 h 346"/>
                <a:gd name="T20" fmla="*/ 289 w 335"/>
                <a:gd name="T21" fmla="*/ 0 h 346"/>
                <a:gd name="T22" fmla="*/ 84 w 335"/>
                <a:gd name="T23" fmla="*/ 98 h 346"/>
                <a:gd name="T24" fmla="*/ 0 w 335"/>
                <a:gd name="T25" fmla="*/ 311 h 346"/>
                <a:gd name="T26" fmla="*/ 0 w 335"/>
                <a:gd name="T27" fmla="*/ 312 h 346"/>
                <a:gd name="T28" fmla="*/ 0 w 335"/>
                <a:gd name="T29" fmla="*/ 312 h 346"/>
                <a:gd name="T30" fmla="*/ 0 w 335"/>
                <a:gd name="T31" fmla="*/ 325 h 346"/>
                <a:gd name="T32" fmla="*/ 1 w 335"/>
                <a:gd name="T33" fmla="*/ 346 h 346"/>
                <a:gd name="T34" fmla="*/ 25 w 335"/>
                <a:gd name="T35" fmla="*/ 346 h 346"/>
                <a:gd name="T36" fmla="*/ 148 w 335"/>
                <a:gd name="T37" fmla="*/ 346 h 346"/>
                <a:gd name="T38" fmla="*/ 169 w 335"/>
                <a:gd name="T39" fmla="*/ 34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5" h="346">
                  <a:moveTo>
                    <a:pt x="169" y="346"/>
                  </a:moveTo>
                  <a:cubicBezTo>
                    <a:pt x="167" y="322"/>
                    <a:pt x="167" y="322"/>
                    <a:pt x="167" y="322"/>
                  </a:cubicBezTo>
                  <a:cubicBezTo>
                    <a:pt x="167" y="318"/>
                    <a:pt x="167" y="315"/>
                    <a:pt x="167" y="312"/>
                  </a:cubicBezTo>
                  <a:cubicBezTo>
                    <a:pt x="167" y="231"/>
                    <a:pt x="233" y="166"/>
                    <a:pt x="313" y="166"/>
                  </a:cubicBezTo>
                  <a:cubicBezTo>
                    <a:pt x="335" y="166"/>
                    <a:pt x="335" y="166"/>
                    <a:pt x="335" y="166"/>
                  </a:cubicBezTo>
                  <a:cubicBezTo>
                    <a:pt x="335" y="145"/>
                    <a:pt x="335" y="145"/>
                    <a:pt x="335" y="145"/>
                  </a:cubicBezTo>
                  <a:cubicBezTo>
                    <a:pt x="335" y="23"/>
                    <a:pt x="335" y="23"/>
                    <a:pt x="335" y="23"/>
                  </a:cubicBezTo>
                  <a:cubicBezTo>
                    <a:pt x="335" y="0"/>
                    <a:pt x="335" y="0"/>
                    <a:pt x="335" y="0"/>
                  </a:cubicBezTo>
                  <a:cubicBezTo>
                    <a:pt x="313" y="0"/>
                    <a:pt x="313" y="0"/>
                    <a:pt x="313" y="0"/>
                  </a:cubicBezTo>
                  <a:cubicBezTo>
                    <a:pt x="313" y="0"/>
                    <a:pt x="313" y="0"/>
                    <a:pt x="313" y="0"/>
                  </a:cubicBezTo>
                  <a:cubicBezTo>
                    <a:pt x="289" y="0"/>
                    <a:pt x="289" y="0"/>
                    <a:pt x="289" y="0"/>
                  </a:cubicBezTo>
                  <a:cubicBezTo>
                    <a:pt x="211" y="5"/>
                    <a:pt x="138" y="40"/>
                    <a:pt x="84" y="98"/>
                  </a:cubicBezTo>
                  <a:cubicBezTo>
                    <a:pt x="30" y="156"/>
                    <a:pt x="0" y="232"/>
                    <a:pt x="0" y="311"/>
                  </a:cubicBezTo>
                  <a:cubicBezTo>
                    <a:pt x="0" y="311"/>
                    <a:pt x="0" y="311"/>
                    <a:pt x="0" y="312"/>
                  </a:cubicBezTo>
                  <a:cubicBezTo>
                    <a:pt x="0" y="312"/>
                    <a:pt x="0" y="312"/>
                    <a:pt x="0" y="312"/>
                  </a:cubicBezTo>
                  <a:cubicBezTo>
                    <a:pt x="0" y="316"/>
                    <a:pt x="0" y="320"/>
                    <a:pt x="0" y="325"/>
                  </a:cubicBezTo>
                  <a:cubicBezTo>
                    <a:pt x="1" y="346"/>
                    <a:pt x="1" y="346"/>
                    <a:pt x="1" y="346"/>
                  </a:cubicBezTo>
                  <a:cubicBezTo>
                    <a:pt x="25" y="346"/>
                    <a:pt x="25" y="346"/>
                    <a:pt x="25" y="346"/>
                  </a:cubicBezTo>
                  <a:cubicBezTo>
                    <a:pt x="148" y="346"/>
                    <a:pt x="148" y="346"/>
                    <a:pt x="148" y="346"/>
                  </a:cubicBezTo>
                  <a:lnTo>
                    <a:pt x="169" y="346"/>
                  </a:lnTo>
                  <a:close/>
                </a:path>
              </a:pathLst>
            </a:custGeom>
            <a:blipFill>
              <a:blip r:embed="rId3" cstate="email">
                <a:extLst>
                  <a:ext uri="{28A0092B-C50C-407E-A947-70E740481C1C}">
                    <a14:useLocalDpi xmlns:a14="http://schemas.microsoft.com/office/drawing/2010/main"/>
                  </a:ext>
                </a:extLst>
              </a:blip>
              <a:tile tx="0" ty="0" sx="100000" sy="100000" flip="none" algn="ctr"/>
            </a:blipFill>
            <a:ln>
              <a:noFill/>
            </a:ln>
            <a:effectLst>
              <a:outerShdw blurRad="139700" sx="101000" sy="101000" algn="c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GrpSpPr/>
          <p:nvPr/>
        </p:nvGrpSpPr>
        <p:grpSpPr>
          <a:xfrm>
            <a:off x="2765492" y="3225699"/>
            <a:ext cx="3636359" cy="235008"/>
            <a:chOff x="3903663" y="1896456"/>
            <a:chExt cx="4848479" cy="313344"/>
          </a:xfrm>
        </p:grpSpPr>
        <p:sp>
          <p:nvSpPr>
            <p:cNvPr id="12" name="Oval 11"/>
            <p:cNvSpPr>
              <a:spLocks noChangeArrowheads="1"/>
            </p:cNvSpPr>
            <p:nvPr/>
          </p:nvSpPr>
          <p:spPr bwMode="auto">
            <a:xfrm>
              <a:off x="3903663" y="2014538"/>
              <a:ext cx="174625" cy="174625"/>
            </a:xfrm>
            <a:prstGeom prst="ellipse">
              <a:avLst/>
            </a:prstGeom>
            <a:solidFill>
              <a:srgbClr val="036A78"/>
            </a:solidFill>
            <a:ln>
              <a:noFill/>
            </a:ln>
            <a:effectLst>
              <a:outerShdw blurRad="63500" sx="102000" sy="102000" algn="c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icrosoft YaHei UI" panose="020B0503020204020204" pitchFamily="34" charset="-122"/>
                <a:ea typeface="Microsoft YaHei UI" panose="020B0503020204020204" pitchFamily="34" charset="-122"/>
              </a:endParaRPr>
            </a:p>
          </p:txBody>
        </p:sp>
        <p:sp>
          <p:nvSpPr>
            <p:cNvPr id="13" name="Oval 12"/>
            <p:cNvSpPr>
              <a:spLocks noChangeArrowheads="1"/>
            </p:cNvSpPr>
            <p:nvPr/>
          </p:nvSpPr>
          <p:spPr bwMode="auto">
            <a:xfrm>
              <a:off x="5591176" y="2035175"/>
              <a:ext cx="174625" cy="174625"/>
            </a:xfrm>
            <a:prstGeom prst="ellipse">
              <a:avLst/>
            </a:prstGeom>
            <a:solidFill>
              <a:srgbClr val="036A78"/>
            </a:solidFill>
            <a:ln>
              <a:noFill/>
            </a:ln>
            <a:effectLst>
              <a:outerShdw blurRad="63500" sx="102000" sy="102000" algn="c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icrosoft YaHei UI" panose="020B0503020204020204" pitchFamily="34" charset="-122"/>
                <a:ea typeface="Microsoft YaHei UI" panose="020B0503020204020204" pitchFamily="34" charset="-122"/>
              </a:endParaRPr>
            </a:p>
          </p:txBody>
        </p:sp>
        <p:sp>
          <p:nvSpPr>
            <p:cNvPr id="14" name="Oval 13"/>
            <p:cNvSpPr>
              <a:spLocks noChangeArrowheads="1"/>
            </p:cNvSpPr>
            <p:nvPr/>
          </p:nvSpPr>
          <p:spPr bwMode="auto">
            <a:xfrm>
              <a:off x="7261226" y="2003425"/>
              <a:ext cx="174625" cy="174625"/>
            </a:xfrm>
            <a:prstGeom prst="ellipse">
              <a:avLst/>
            </a:prstGeom>
            <a:solidFill>
              <a:srgbClr val="036A78"/>
            </a:solidFill>
            <a:ln>
              <a:noFill/>
            </a:ln>
            <a:effectLst>
              <a:outerShdw blurRad="63500" sx="102000" sy="102000" algn="c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icrosoft YaHei UI" panose="020B0503020204020204" pitchFamily="34" charset="-122"/>
                <a:ea typeface="Microsoft YaHei UI" panose="020B0503020204020204" pitchFamily="34" charset="-122"/>
              </a:endParaRPr>
            </a:p>
          </p:txBody>
        </p:sp>
        <p:sp>
          <p:nvSpPr>
            <p:cNvPr id="15"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4165601" y="1896456"/>
              <a:ext cx="1201974" cy="236163"/>
            </a:xfrm>
            <a:prstGeom prst="rect">
              <a:avLst/>
            </a:prstGeom>
            <a:ln>
              <a:noFill/>
            </a:ln>
          </p:spPr>
          <p:txBody>
            <a:bodyPr/>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buNone/>
              </a:pPr>
              <a:r>
                <a:rPr kumimoji="1"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Click</a:t>
              </a:r>
              <a:r>
                <a:rPr kumimoji="1"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 </a:t>
              </a:r>
              <a:r>
                <a:rPr kumimoji="1"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here</a:t>
              </a:r>
              <a:r>
                <a:rPr kumimoji="1"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 </a:t>
              </a:r>
              <a:r>
                <a:rPr kumimoji="1"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to</a:t>
              </a:r>
              <a:r>
                <a:rPr kumimoji="1"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 </a:t>
              </a:r>
              <a:r>
                <a:rPr kumimoji="1"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add</a:t>
              </a:r>
              <a:r>
                <a:rPr kumimoji="1"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 </a:t>
              </a:r>
              <a:r>
                <a:rPr kumimoji="1"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your</a:t>
              </a:r>
              <a:r>
                <a:rPr kumimoji="1"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 </a:t>
              </a:r>
              <a:r>
                <a:rPr kumimoji="1"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title</a:t>
              </a:r>
              <a:endParaRPr kumimoji="1"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6"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5802988" y="1896959"/>
              <a:ext cx="1201974" cy="236163"/>
            </a:xfrm>
            <a:prstGeom prst="rect">
              <a:avLst/>
            </a:prstGeom>
            <a:ln>
              <a:noFill/>
            </a:ln>
          </p:spPr>
          <p:txBody>
            <a:bodyPr/>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buNone/>
              </a:pPr>
              <a:r>
                <a:rPr kumimoji="1"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Click</a:t>
              </a:r>
              <a:r>
                <a:rPr kumimoji="1"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 </a:t>
              </a:r>
              <a:r>
                <a:rPr kumimoji="1"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here</a:t>
              </a:r>
              <a:r>
                <a:rPr kumimoji="1"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 </a:t>
              </a:r>
              <a:r>
                <a:rPr kumimoji="1"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to</a:t>
              </a:r>
              <a:r>
                <a:rPr kumimoji="1"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 </a:t>
              </a:r>
              <a:r>
                <a:rPr kumimoji="1"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add</a:t>
              </a:r>
              <a:r>
                <a:rPr kumimoji="1"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 </a:t>
              </a:r>
              <a:r>
                <a:rPr kumimoji="1"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your</a:t>
              </a:r>
              <a:r>
                <a:rPr kumimoji="1"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 </a:t>
              </a:r>
              <a:r>
                <a:rPr kumimoji="1"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title</a:t>
              </a:r>
              <a:endParaRPr kumimoji="1"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7"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7550168" y="1909519"/>
              <a:ext cx="1201974" cy="236163"/>
            </a:xfrm>
            <a:prstGeom prst="rect">
              <a:avLst/>
            </a:prstGeom>
            <a:ln>
              <a:noFill/>
            </a:ln>
          </p:spPr>
          <p:txBody>
            <a:bodyPr/>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buNone/>
              </a:pPr>
              <a:r>
                <a:rPr kumimoji="1"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Click</a:t>
              </a:r>
              <a:r>
                <a:rPr kumimoji="1"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 </a:t>
              </a:r>
              <a:r>
                <a:rPr kumimoji="1"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here</a:t>
              </a:r>
              <a:r>
                <a:rPr kumimoji="1"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 </a:t>
              </a:r>
              <a:r>
                <a:rPr kumimoji="1"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to</a:t>
              </a:r>
              <a:r>
                <a:rPr kumimoji="1"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 </a:t>
              </a:r>
              <a:r>
                <a:rPr kumimoji="1"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add</a:t>
              </a:r>
              <a:r>
                <a:rPr kumimoji="1"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 </a:t>
              </a:r>
              <a:r>
                <a:rPr kumimoji="1"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your</a:t>
              </a:r>
              <a:r>
                <a:rPr kumimoji="1"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 </a:t>
              </a:r>
              <a:r>
                <a:rPr kumimoji="1"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title</a:t>
              </a:r>
              <a:endParaRPr kumimoji="1"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sp>
        <p:nvSpPr>
          <p:cNvPr id="18" name="矩形 17"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p:nvPr/>
        </p:nvSpPr>
        <p:spPr>
          <a:xfrm>
            <a:off x="2186525" y="3903166"/>
            <a:ext cx="1509239" cy="438582"/>
          </a:xfrm>
          <a:prstGeom prst="rect">
            <a:avLst/>
          </a:prstGeom>
        </p:spPr>
        <p:txBody>
          <a:bodyPr wrap="square" lIns="68580" tIns="34290" rIns="68580" bIns="34290">
            <a:spAutoFit/>
          </a:bodyPr>
          <a:lstStyle/>
          <a:p>
            <a:pPr algn="ct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9" name="文本占位符 1"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txBox="1">
            <a:spLocks/>
          </p:cNvSpPr>
          <p:nvPr/>
        </p:nvSpPr>
        <p:spPr>
          <a:xfrm>
            <a:off x="2283741" y="3702043"/>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20" name="矩形 19"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p:nvPr/>
        </p:nvSpPr>
        <p:spPr>
          <a:xfrm>
            <a:off x="3745670" y="3903166"/>
            <a:ext cx="1539074" cy="438582"/>
          </a:xfrm>
          <a:prstGeom prst="rect">
            <a:avLst/>
          </a:prstGeom>
        </p:spPr>
        <p:txBody>
          <a:bodyPr wrap="square" lIns="68580" tIns="34290" rIns="68580" bIns="34290">
            <a:spAutoFit/>
          </a:bodyPr>
          <a:lstStyle/>
          <a:p>
            <a:pPr algn="ct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1" name="文本占位符 1"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txBox="1">
            <a:spLocks/>
          </p:cNvSpPr>
          <p:nvPr/>
        </p:nvSpPr>
        <p:spPr>
          <a:xfrm>
            <a:off x="3799854" y="3701802"/>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22" name="矩形 21"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p:nvPr/>
        </p:nvSpPr>
        <p:spPr>
          <a:xfrm>
            <a:off x="5376520" y="3908101"/>
            <a:ext cx="1510217" cy="438582"/>
          </a:xfrm>
          <a:prstGeom prst="rect">
            <a:avLst/>
          </a:prstGeom>
        </p:spPr>
        <p:txBody>
          <a:bodyPr wrap="square" lIns="68580" tIns="34290" rIns="68580" bIns="34290">
            <a:spAutoFit/>
          </a:bodyPr>
          <a:lstStyle/>
          <a:p>
            <a:pPr algn="ct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3" name="文本占位符 1"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txBox="1">
            <a:spLocks/>
          </p:cNvSpPr>
          <p:nvPr/>
        </p:nvSpPr>
        <p:spPr>
          <a:xfrm>
            <a:off x="5416276" y="3693756"/>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24" name="矩形 23"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p:nvPr/>
        </p:nvSpPr>
        <p:spPr>
          <a:xfrm>
            <a:off x="2290181" y="2061575"/>
            <a:ext cx="455894" cy="253916"/>
          </a:xfrm>
          <a:prstGeom prst="rect">
            <a:avLst/>
          </a:prstGeom>
        </p:spPr>
        <p:txBody>
          <a:bodyPr wrap="none" lIns="68580" tIns="34290" rIns="68580" bIns="34290">
            <a:spAutoFit/>
          </a:bodyPr>
          <a:lstStyle/>
          <a:p>
            <a:r>
              <a:rPr kumimoji="1" lang="en-US" altLang="zh-CN" sz="1200"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cs typeface="Arial Unicode MS" panose="020B0604020202020204" pitchFamily="34" charset="-122"/>
              </a:rPr>
              <a:t>46%</a:t>
            </a:r>
            <a:endParaRPr kumimoji="1" lang="zh-CN" altLang="en-US" sz="1200"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5" name="矩形 24"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p:nvPr/>
        </p:nvSpPr>
        <p:spPr>
          <a:xfrm>
            <a:off x="4559183" y="1727277"/>
            <a:ext cx="455894" cy="253916"/>
          </a:xfrm>
          <a:prstGeom prst="rect">
            <a:avLst/>
          </a:prstGeom>
        </p:spPr>
        <p:txBody>
          <a:bodyPr wrap="none" lIns="68580" tIns="34290" rIns="68580" bIns="34290">
            <a:spAutoFit/>
          </a:bodyPr>
          <a:lstStyle/>
          <a:p>
            <a:r>
              <a:rPr kumimoji="1" lang="en-US" altLang="zh-CN" sz="1200"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cs typeface="Arial Unicode MS" panose="020B0604020202020204" pitchFamily="34" charset="-122"/>
              </a:rPr>
              <a:t>30%</a:t>
            </a:r>
            <a:endParaRPr kumimoji="1" lang="zh-CN" altLang="en-US" sz="1200"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6" name="矩形 25"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p:nvPr/>
        </p:nvSpPr>
        <p:spPr>
          <a:xfrm>
            <a:off x="5486274" y="1911553"/>
            <a:ext cx="455894" cy="253916"/>
          </a:xfrm>
          <a:prstGeom prst="rect">
            <a:avLst/>
          </a:prstGeom>
        </p:spPr>
        <p:txBody>
          <a:bodyPr wrap="none" lIns="68580" tIns="34290" rIns="68580" bIns="34290">
            <a:spAutoFit/>
          </a:bodyPr>
          <a:lstStyle/>
          <a:p>
            <a:r>
              <a:rPr kumimoji="1" lang="en-US" altLang="zh-CN" sz="1200"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cs typeface="Arial Unicode MS" panose="020B0604020202020204" pitchFamily="34" charset="-122"/>
              </a:rPr>
              <a:t>35%</a:t>
            </a:r>
            <a:endParaRPr kumimoji="1" lang="zh-CN" altLang="en-US" sz="1200"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7" name="文本占位符 1"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txBox="1">
            <a:spLocks/>
          </p:cNvSpPr>
          <p:nvPr/>
        </p:nvSpPr>
        <p:spPr>
          <a:xfrm>
            <a:off x="2553016" y="2211920"/>
            <a:ext cx="901481" cy="177122"/>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200" u="sng" dirty="0">
                <a:solidFill>
                  <a:schemeClr val="bg1"/>
                </a:solidFill>
                <a:latin typeface="微软雅黑" panose="020B0503020204020204" pitchFamily="34" charset="-122"/>
                <a:ea typeface="微软雅黑" panose="020B0503020204020204" pitchFamily="34" charset="-122"/>
                <a:sym typeface="Arial" charset="0"/>
              </a:rPr>
              <a:t>添加</a:t>
            </a:r>
            <a:r>
              <a:rPr lang="zh-CN" altLang="en-US" sz="1200" u="sng" dirty="0">
                <a:solidFill>
                  <a:schemeClr val="bg1"/>
                </a:solidFill>
                <a:latin typeface="微软雅黑" panose="020B0503020204020204" pitchFamily="34" charset="-122"/>
                <a:ea typeface="微软雅黑" panose="020B0503020204020204" pitchFamily="34" charset="-122"/>
                <a:sym typeface="Arial" charset="0"/>
              </a:rPr>
              <a:t>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sp>
        <p:nvSpPr>
          <p:cNvPr id="28" name="文本占位符 1"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txBox="1">
            <a:spLocks/>
          </p:cNvSpPr>
          <p:nvPr/>
        </p:nvSpPr>
        <p:spPr>
          <a:xfrm>
            <a:off x="4064467" y="2220394"/>
            <a:ext cx="901481" cy="177122"/>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200" u="sng" dirty="0">
                <a:solidFill>
                  <a:schemeClr val="bg1"/>
                </a:solidFill>
                <a:latin typeface="微软雅黑" panose="020B0503020204020204" pitchFamily="34" charset="-122"/>
                <a:ea typeface="微软雅黑" panose="020B0503020204020204" pitchFamily="34" charset="-122"/>
                <a:sym typeface="Arial" charset="0"/>
              </a:rPr>
              <a:t>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sp>
        <p:nvSpPr>
          <p:cNvPr id="29" name="文本占位符 1"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txBox="1">
            <a:spLocks/>
          </p:cNvSpPr>
          <p:nvPr/>
        </p:nvSpPr>
        <p:spPr>
          <a:xfrm>
            <a:off x="5698473" y="2223652"/>
            <a:ext cx="901481" cy="177122"/>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200" u="sng" dirty="0">
                <a:solidFill>
                  <a:schemeClr val="bg1"/>
                </a:solidFill>
                <a:latin typeface="微软雅黑" panose="020B0503020204020204" pitchFamily="34" charset="-122"/>
                <a:ea typeface="微软雅黑" panose="020B0503020204020204" pitchFamily="34" charset="-122"/>
                <a:sym typeface="Arial" charset="0"/>
              </a:rPr>
              <a:t>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nvGrpSpPr>
          <p:cNvPr id="36" name="组合 35"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78153" y="218823"/>
            <a:ext cx="4446218" cy="694106"/>
            <a:chOff x="449243" y="579381"/>
            <a:chExt cx="5928291" cy="925475"/>
          </a:xfrm>
        </p:grpSpPr>
        <p:grpSp>
          <p:nvGrpSpPr>
            <p:cNvPr id="37" name="组合 36"/>
            <p:cNvGrpSpPr/>
            <p:nvPr/>
          </p:nvGrpSpPr>
          <p:grpSpPr>
            <a:xfrm>
              <a:off x="1259078" y="579381"/>
              <a:ext cx="1228496" cy="925475"/>
              <a:chOff x="4863017" y="575336"/>
              <a:chExt cx="2465966" cy="1857711"/>
            </a:xfrm>
          </p:grpSpPr>
          <p:sp>
            <p:nvSpPr>
              <p:cNvPr id="40"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41"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2</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38"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449243" y="793425"/>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Two</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39"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8924224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up)">
                                      <p:cBhvr>
                                        <p:cTn id="19" dur="500"/>
                                        <p:tgtEl>
                                          <p:spTgt spid="27"/>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par>
                          <p:cTn id="28" fill="hold">
                            <p:stCondLst>
                              <p:cond delay="3500"/>
                            </p:stCondLst>
                            <p:childTnLst>
                              <p:par>
                                <p:cTn id="29" presetID="22" presetClass="entr" presetSubtype="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childTnLst>
                          </p:cTn>
                        </p:par>
                        <p:par>
                          <p:cTn id="32" fill="hold">
                            <p:stCondLst>
                              <p:cond delay="4000"/>
                            </p:stCondLst>
                            <p:childTnLst>
                              <p:par>
                                <p:cTn id="33" presetID="42"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22" presetClass="entr" presetSubtype="1"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up)">
                                      <p:cBhvr>
                                        <p:cTn id="41" dur="500"/>
                                        <p:tgtEl>
                                          <p:spTgt spid="28"/>
                                        </p:tgtEl>
                                      </p:cBhvr>
                                    </p:animEffect>
                                  </p:childTnLst>
                                </p:cTn>
                              </p:par>
                            </p:childTnLst>
                          </p:cTn>
                        </p:par>
                        <p:par>
                          <p:cTn id="42" fill="hold">
                            <p:stCondLst>
                              <p:cond delay="5500"/>
                            </p:stCondLst>
                            <p:childTnLst>
                              <p:par>
                                <p:cTn id="43" presetID="22" presetClass="entr" presetSubtype="4"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down)">
                                      <p:cBhvr>
                                        <p:cTn id="45" dur="500"/>
                                        <p:tgtEl>
                                          <p:spTgt spid="25"/>
                                        </p:tgtEl>
                                      </p:cBhvr>
                                    </p:animEffect>
                                  </p:childTnLst>
                                </p:cTn>
                              </p:par>
                            </p:childTnLst>
                          </p:cTn>
                        </p:par>
                        <p:par>
                          <p:cTn id="46" fill="hold">
                            <p:stCondLst>
                              <p:cond delay="6000"/>
                            </p:stCondLst>
                            <p:childTnLst>
                              <p:par>
                                <p:cTn id="47" presetID="22" presetClass="entr" presetSubtype="1"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up)">
                                      <p:cBhvr>
                                        <p:cTn id="49" dur="500"/>
                                        <p:tgtEl>
                                          <p:spTgt spid="21"/>
                                        </p:tgtEl>
                                      </p:cBhvr>
                                    </p:animEffect>
                                  </p:childTnLst>
                                </p:cTn>
                              </p:par>
                            </p:childTnLst>
                          </p:cTn>
                        </p:par>
                        <p:par>
                          <p:cTn id="50" fill="hold">
                            <p:stCondLst>
                              <p:cond delay="6500"/>
                            </p:stCondLst>
                            <p:childTnLst>
                              <p:par>
                                <p:cTn id="51" presetID="22" presetClass="entr" presetSubtype="1"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500"/>
                                        <p:tgtEl>
                                          <p:spTgt spid="20"/>
                                        </p:tgtEl>
                                      </p:cBhvr>
                                    </p:animEffect>
                                  </p:childTnLst>
                                </p:cTn>
                              </p:par>
                            </p:childTnLst>
                          </p:cTn>
                        </p:par>
                        <p:par>
                          <p:cTn id="54" fill="hold">
                            <p:stCondLst>
                              <p:cond delay="7000"/>
                            </p:stCondLst>
                            <p:childTnLst>
                              <p:par>
                                <p:cTn id="55" presetID="42" presetClass="entr" presetSubtype="0"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1000"/>
                                        <p:tgtEl>
                                          <p:spTgt spid="8"/>
                                        </p:tgtEl>
                                      </p:cBhvr>
                                    </p:animEffect>
                                    <p:anim calcmode="lin" valueType="num">
                                      <p:cBhvr>
                                        <p:cTn id="58" dur="1000" fill="hold"/>
                                        <p:tgtEl>
                                          <p:spTgt spid="8"/>
                                        </p:tgtEl>
                                        <p:attrNameLst>
                                          <p:attrName>ppt_x</p:attrName>
                                        </p:attrNameLst>
                                      </p:cBhvr>
                                      <p:tavLst>
                                        <p:tav tm="0">
                                          <p:val>
                                            <p:strVal val="#ppt_x"/>
                                          </p:val>
                                        </p:tav>
                                        <p:tav tm="100000">
                                          <p:val>
                                            <p:strVal val="#ppt_x"/>
                                          </p:val>
                                        </p:tav>
                                      </p:tavLst>
                                    </p:anim>
                                    <p:anim calcmode="lin" valueType="num">
                                      <p:cBhvr>
                                        <p:cTn id="59" dur="1000" fill="hold"/>
                                        <p:tgtEl>
                                          <p:spTgt spid="8"/>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2" presetClass="entr" presetSubtype="1"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up)">
                                      <p:cBhvr>
                                        <p:cTn id="63" dur="500"/>
                                        <p:tgtEl>
                                          <p:spTgt spid="29"/>
                                        </p:tgtEl>
                                      </p:cBhvr>
                                    </p:animEffect>
                                  </p:childTnLst>
                                </p:cTn>
                              </p:par>
                            </p:childTnLst>
                          </p:cTn>
                        </p:par>
                        <p:par>
                          <p:cTn id="64" fill="hold">
                            <p:stCondLst>
                              <p:cond delay="8500"/>
                            </p:stCondLst>
                            <p:childTnLst>
                              <p:par>
                                <p:cTn id="65" presetID="22" presetClass="entr" presetSubtype="4"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down)">
                                      <p:cBhvr>
                                        <p:cTn id="67" dur="500"/>
                                        <p:tgtEl>
                                          <p:spTgt spid="26"/>
                                        </p:tgtEl>
                                      </p:cBhvr>
                                    </p:animEffect>
                                  </p:childTnLst>
                                </p:cTn>
                              </p:par>
                            </p:childTnLst>
                          </p:cTn>
                        </p:par>
                        <p:par>
                          <p:cTn id="68" fill="hold">
                            <p:stCondLst>
                              <p:cond delay="9000"/>
                            </p:stCondLst>
                            <p:childTnLst>
                              <p:par>
                                <p:cTn id="69" presetID="22" presetClass="entr" presetSubtype="1"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up)">
                                      <p:cBhvr>
                                        <p:cTn id="71" dur="500"/>
                                        <p:tgtEl>
                                          <p:spTgt spid="23"/>
                                        </p:tgtEl>
                                      </p:cBhvr>
                                    </p:animEffect>
                                  </p:childTnLst>
                                </p:cTn>
                              </p:par>
                            </p:childTnLst>
                          </p:cTn>
                        </p:par>
                        <p:par>
                          <p:cTn id="72" fill="hold">
                            <p:stCondLst>
                              <p:cond delay="9500"/>
                            </p:stCondLst>
                            <p:childTnLst>
                              <p:par>
                                <p:cTn id="73" presetID="22" presetClass="entr" presetSubtype="1"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up)">
                                      <p:cBhvr>
                                        <p:cTn id="75" dur="500"/>
                                        <p:tgtEl>
                                          <p:spTgt spid="22"/>
                                        </p:tgtEl>
                                      </p:cBhvr>
                                    </p:animEffect>
                                  </p:childTnLst>
                                </p:cTn>
                              </p:par>
                            </p:childTnLst>
                          </p:cTn>
                        </p:par>
                        <p:par>
                          <p:cTn id="76" fill="hold">
                            <p:stCondLst>
                              <p:cond delay="10000"/>
                            </p:stCondLst>
                            <p:childTnLst>
                              <p:par>
                                <p:cTn id="77" presetID="10" presetClass="entr" presetSubtype="0" fill="hold" nodeType="after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fade">
                                      <p:cBhvr>
                                        <p:cTn id="7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GrpSpPr/>
          <p:nvPr/>
        </p:nvGrpSpPr>
        <p:grpSpPr>
          <a:xfrm>
            <a:off x="1853804" y="1891665"/>
            <a:ext cx="1154906" cy="1062038"/>
            <a:chOff x="2471738" y="2324100"/>
            <a:chExt cx="1539875" cy="1416050"/>
          </a:xfrm>
          <a:effectLst>
            <a:outerShdw blurRad="50800" dist="25400" dir="16200000" sx="99000" sy="99000" rotWithShape="0">
              <a:prstClr val="black">
                <a:alpha val="40000"/>
              </a:prstClr>
            </a:outerShdw>
          </a:effectLst>
        </p:grpSpPr>
        <p:sp>
          <p:nvSpPr>
            <p:cNvPr id="3" name="Freeform 5"/>
            <p:cNvSpPr>
              <a:spLocks/>
            </p:cNvSpPr>
            <p:nvPr/>
          </p:nvSpPr>
          <p:spPr bwMode="auto">
            <a:xfrm>
              <a:off x="2471738" y="2324100"/>
              <a:ext cx="1539875" cy="1416050"/>
            </a:xfrm>
            <a:custGeom>
              <a:avLst/>
              <a:gdLst>
                <a:gd name="T0" fmla="*/ 0 w 410"/>
                <a:gd name="T1" fmla="*/ 350 h 375"/>
                <a:gd name="T2" fmla="*/ 25 w 410"/>
                <a:gd name="T3" fmla="*/ 375 h 375"/>
                <a:gd name="T4" fmla="*/ 385 w 410"/>
                <a:gd name="T5" fmla="*/ 375 h 375"/>
                <a:gd name="T6" fmla="*/ 410 w 410"/>
                <a:gd name="T7" fmla="*/ 350 h 375"/>
                <a:gd name="T8" fmla="*/ 410 w 410"/>
                <a:gd name="T9" fmla="*/ 25 h 375"/>
                <a:gd name="T10" fmla="*/ 385 w 410"/>
                <a:gd name="T11" fmla="*/ 0 h 375"/>
                <a:gd name="T12" fmla="*/ 25 w 410"/>
                <a:gd name="T13" fmla="*/ 0 h 375"/>
                <a:gd name="T14" fmla="*/ 0 w 410"/>
                <a:gd name="T15" fmla="*/ 25 h 375"/>
                <a:gd name="T16" fmla="*/ 0 w 410"/>
                <a:gd name="T17" fmla="*/ 35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0" h="375">
                  <a:moveTo>
                    <a:pt x="0" y="350"/>
                  </a:moveTo>
                  <a:cubicBezTo>
                    <a:pt x="0" y="364"/>
                    <a:pt x="11" y="375"/>
                    <a:pt x="25" y="375"/>
                  </a:cubicBezTo>
                  <a:cubicBezTo>
                    <a:pt x="385" y="375"/>
                    <a:pt x="385" y="375"/>
                    <a:pt x="385" y="375"/>
                  </a:cubicBezTo>
                  <a:cubicBezTo>
                    <a:pt x="399" y="375"/>
                    <a:pt x="410" y="364"/>
                    <a:pt x="410" y="350"/>
                  </a:cubicBezTo>
                  <a:cubicBezTo>
                    <a:pt x="410" y="25"/>
                    <a:pt x="410" y="25"/>
                    <a:pt x="410" y="25"/>
                  </a:cubicBezTo>
                  <a:cubicBezTo>
                    <a:pt x="410" y="11"/>
                    <a:pt x="399" y="0"/>
                    <a:pt x="385" y="0"/>
                  </a:cubicBezTo>
                  <a:cubicBezTo>
                    <a:pt x="25" y="0"/>
                    <a:pt x="25" y="0"/>
                    <a:pt x="25" y="0"/>
                  </a:cubicBezTo>
                  <a:cubicBezTo>
                    <a:pt x="11" y="0"/>
                    <a:pt x="0" y="11"/>
                    <a:pt x="0" y="25"/>
                  </a:cubicBezTo>
                  <a:cubicBezTo>
                    <a:pt x="0" y="350"/>
                    <a:pt x="0" y="350"/>
                    <a:pt x="0" y="350"/>
                  </a:cubicBezTo>
                </a:path>
              </a:pathLst>
            </a:custGeom>
            <a:blipFill>
              <a:blip r:embed="rId3" cstate="email">
                <a:extLst>
                  <a:ext uri="{28A0092B-C50C-407E-A947-70E740481C1C}">
                    <a14:useLocalDpi xmlns:a14="http://schemas.microsoft.com/office/drawing/2010/main"/>
                  </a:ext>
                </a:extLst>
              </a:blip>
              <a:tile tx="0" ty="0" sx="100000" sy="100000" flip="none" algn="ctr"/>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noEditPoints="1"/>
            </p:cNvSpPr>
            <p:nvPr/>
          </p:nvSpPr>
          <p:spPr bwMode="auto">
            <a:xfrm>
              <a:off x="2840038" y="2747963"/>
              <a:ext cx="777875" cy="600075"/>
            </a:xfrm>
            <a:custGeom>
              <a:avLst/>
              <a:gdLst>
                <a:gd name="T0" fmla="*/ 138 w 207"/>
                <a:gd name="T1" fmla="*/ 90 h 159"/>
                <a:gd name="T2" fmla="*/ 138 w 207"/>
                <a:gd name="T3" fmla="*/ 67 h 159"/>
                <a:gd name="T4" fmla="*/ 161 w 207"/>
                <a:gd name="T5" fmla="*/ 90 h 159"/>
                <a:gd name="T6" fmla="*/ 138 w 207"/>
                <a:gd name="T7" fmla="*/ 90 h 159"/>
                <a:gd name="T8" fmla="*/ 42 w 207"/>
                <a:gd name="T9" fmla="*/ 153 h 159"/>
                <a:gd name="T10" fmla="*/ 42 w 207"/>
                <a:gd name="T11" fmla="*/ 62 h 159"/>
                <a:gd name="T12" fmla="*/ 133 w 207"/>
                <a:gd name="T13" fmla="*/ 62 h 159"/>
                <a:gd name="T14" fmla="*/ 133 w 207"/>
                <a:gd name="T15" fmla="*/ 92 h 159"/>
                <a:gd name="T16" fmla="*/ 135 w 207"/>
                <a:gd name="T17" fmla="*/ 95 h 159"/>
                <a:gd name="T18" fmla="*/ 164 w 207"/>
                <a:gd name="T19" fmla="*/ 95 h 159"/>
                <a:gd name="T20" fmla="*/ 164 w 207"/>
                <a:gd name="T21" fmla="*/ 153 h 159"/>
                <a:gd name="T22" fmla="*/ 42 w 207"/>
                <a:gd name="T23" fmla="*/ 153 h 159"/>
                <a:gd name="T24" fmla="*/ 8 w 207"/>
                <a:gd name="T25" fmla="*/ 153 h 159"/>
                <a:gd name="T26" fmla="*/ 5 w 207"/>
                <a:gd name="T27" fmla="*/ 150 h 159"/>
                <a:gd name="T28" fmla="*/ 5 w 207"/>
                <a:gd name="T29" fmla="*/ 42 h 159"/>
                <a:gd name="T30" fmla="*/ 201 w 207"/>
                <a:gd name="T31" fmla="*/ 42 h 159"/>
                <a:gd name="T32" fmla="*/ 201 w 207"/>
                <a:gd name="T33" fmla="*/ 150 h 159"/>
                <a:gd name="T34" fmla="*/ 198 w 207"/>
                <a:gd name="T35" fmla="*/ 153 h 159"/>
                <a:gd name="T36" fmla="*/ 170 w 207"/>
                <a:gd name="T37" fmla="*/ 153 h 159"/>
                <a:gd name="T38" fmla="*/ 170 w 207"/>
                <a:gd name="T39" fmla="*/ 92 h 159"/>
                <a:gd name="T40" fmla="*/ 170 w 207"/>
                <a:gd name="T41" fmla="*/ 91 h 159"/>
                <a:gd name="T42" fmla="*/ 169 w 207"/>
                <a:gd name="T43" fmla="*/ 89 h 159"/>
                <a:gd name="T44" fmla="*/ 137 w 207"/>
                <a:gd name="T45" fmla="*/ 58 h 159"/>
                <a:gd name="T46" fmla="*/ 137 w 207"/>
                <a:gd name="T47" fmla="*/ 58 h 159"/>
                <a:gd name="T48" fmla="*/ 137 w 207"/>
                <a:gd name="T49" fmla="*/ 57 h 159"/>
                <a:gd name="T50" fmla="*/ 137 w 207"/>
                <a:gd name="T51" fmla="*/ 57 h 159"/>
                <a:gd name="T52" fmla="*/ 136 w 207"/>
                <a:gd name="T53" fmla="*/ 57 h 159"/>
                <a:gd name="T54" fmla="*/ 136 w 207"/>
                <a:gd name="T55" fmla="*/ 57 h 159"/>
                <a:gd name="T56" fmla="*/ 135 w 207"/>
                <a:gd name="T57" fmla="*/ 57 h 159"/>
                <a:gd name="T58" fmla="*/ 39 w 207"/>
                <a:gd name="T59" fmla="*/ 57 h 159"/>
                <a:gd name="T60" fmla="*/ 37 w 207"/>
                <a:gd name="T61" fmla="*/ 60 h 159"/>
                <a:gd name="T62" fmla="*/ 37 w 207"/>
                <a:gd name="T63" fmla="*/ 153 h 159"/>
                <a:gd name="T64" fmla="*/ 8 w 207"/>
                <a:gd name="T65" fmla="*/ 153 h 159"/>
                <a:gd name="T66" fmla="*/ 5 w 207"/>
                <a:gd name="T67" fmla="*/ 36 h 159"/>
                <a:gd name="T68" fmla="*/ 5 w 207"/>
                <a:gd name="T69" fmla="*/ 9 h 159"/>
                <a:gd name="T70" fmla="*/ 8 w 207"/>
                <a:gd name="T71" fmla="*/ 6 h 159"/>
                <a:gd name="T72" fmla="*/ 198 w 207"/>
                <a:gd name="T73" fmla="*/ 6 h 159"/>
                <a:gd name="T74" fmla="*/ 201 w 207"/>
                <a:gd name="T75" fmla="*/ 9 h 159"/>
                <a:gd name="T76" fmla="*/ 201 w 207"/>
                <a:gd name="T77" fmla="*/ 36 h 159"/>
                <a:gd name="T78" fmla="*/ 5 w 207"/>
                <a:gd name="T79" fmla="*/ 36 h 159"/>
                <a:gd name="T80" fmla="*/ 198 w 207"/>
                <a:gd name="T81" fmla="*/ 0 h 159"/>
                <a:gd name="T82" fmla="*/ 8 w 207"/>
                <a:gd name="T83" fmla="*/ 0 h 159"/>
                <a:gd name="T84" fmla="*/ 0 w 207"/>
                <a:gd name="T85" fmla="*/ 9 h 159"/>
                <a:gd name="T86" fmla="*/ 0 w 207"/>
                <a:gd name="T87" fmla="*/ 39 h 159"/>
                <a:gd name="T88" fmla="*/ 0 w 207"/>
                <a:gd name="T89" fmla="*/ 150 h 159"/>
                <a:gd name="T90" fmla="*/ 8 w 207"/>
                <a:gd name="T91" fmla="*/ 159 h 159"/>
                <a:gd name="T92" fmla="*/ 39 w 207"/>
                <a:gd name="T93" fmla="*/ 159 h 159"/>
                <a:gd name="T94" fmla="*/ 167 w 207"/>
                <a:gd name="T95" fmla="*/ 159 h 159"/>
                <a:gd name="T96" fmla="*/ 198 w 207"/>
                <a:gd name="T97" fmla="*/ 159 h 159"/>
                <a:gd name="T98" fmla="*/ 207 w 207"/>
                <a:gd name="T99" fmla="*/ 150 h 159"/>
                <a:gd name="T100" fmla="*/ 207 w 207"/>
                <a:gd name="T101" fmla="*/ 39 h 159"/>
                <a:gd name="T102" fmla="*/ 207 w 207"/>
                <a:gd name="T103" fmla="*/ 9 h 159"/>
                <a:gd name="T104" fmla="*/ 198 w 207"/>
                <a:gd name="T10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7" h="159">
                  <a:moveTo>
                    <a:pt x="138" y="90"/>
                  </a:moveTo>
                  <a:cubicBezTo>
                    <a:pt x="138" y="67"/>
                    <a:pt x="138" y="67"/>
                    <a:pt x="138" y="67"/>
                  </a:cubicBezTo>
                  <a:cubicBezTo>
                    <a:pt x="161" y="90"/>
                    <a:pt x="161" y="90"/>
                    <a:pt x="161" y="90"/>
                  </a:cubicBezTo>
                  <a:cubicBezTo>
                    <a:pt x="138" y="90"/>
                    <a:pt x="138" y="90"/>
                    <a:pt x="138" y="90"/>
                  </a:cubicBezTo>
                  <a:moveTo>
                    <a:pt x="42" y="153"/>
                  </a:moveTo>
                  <a:cubicBezTo>
                    <a:pt x="42" y="62"/>
                    <a:pt x="42" y="62"/>
                    <a:pt x="42" y="62"/>
                  </a:cubicBezTo>
                  <a:cubicBezTo>
                    <a:pt x="133" y="62"/>
                    <a:pt x="133" y="62"/>
                    <a:pt x="133" y="62"/>
                  </a:cubicBezTo>
                  <a:cubicBezTo>
                    <a:pt x="133" y="92"/>
                    <a:pt x="133" y="92"/>
                    <a:pt x="133" y="92"/>
                  </a:cubicBezTo>
                  <a:cubicBezTo>
                    <a:pt x="133" y="94"/>
                    <a:pt x="134" y="95"/>
                    <a:pt x="135" y="95"/>
                  </a:cubicBezTo>
                  <a:cubicBezTo>
                    <a:pt x="164" y="95"/>
                    <a:pt x="164" y="95"/>
                    <a:pt x="164" y="95"/>
                  </a:cubicBezTo>
                  <a:cubicBezTo>
                    <a:pt x="164" y="153"/>
                    <a:pt x="164" y="153"/>
                    <a:pt x="164" y="153"/>
                  </a:cubicBezTo>
                  <a:cubicBezTo>
                    <a:pt x="42" y="153"/>
                    <a:pt x="42" y="153"/>
                    <a:pt x="42" y="153"/>
                  </a:cubicBezTo>
                  <a:moveTo>
                    <a:pt x="8" y="153"/>
                  </a:moveTo>
                  <a:cubicBezTo>
                    <a:pt x="6" y="153"/>
                    <a:pt x="5" y="152"/>
                    <a:pt x="5" y="150"/>
                  </a:cubicBezTo>
                  <a:cubicBezTo>
                    <a:pt x="5" y="42"/>
                    <a:pt x="5" y="42"/>
                    <a:pt x="5" y="42"/>
                  </a:cubicBezTo>
                  <a:cubicBezTo>
                    <a:pt x="201" y="42"/>
                    <a:pt x="201" y="42"/>
                    <a:pt x="201" y="42"/>
                  </a:cubicBezTo>
                  <a:cubicBezTo>
                    <a:pt x="201" y="150"/>
                    <a:pt x="201" y="150"/>
                    <a:pt x="201" y="150"/>
                  </a:cubicBezTo>
                  <a:cubicBezTo>
                    <a:pt x="201" y="152"/>
                    <a:pt x="200" y="153"/>
                    <a:pt x="198" y="153"/>
                  </a:cubicBezTo>
                  <a:cubicBezTo>
                    <a:pt x="170" y="153"/>
                    <a:pt x="170" y="153"/>
                    <a:pt x="170" y="153"/>
                  </a:cubicBezTo>
                  <a:cubicBezTo>
                    <a:pt x="170" y="92"/>
                    <a:pt x="170" y="92"/>
                    <a:pt x="170" y="92"/>
                  </a:cubicBezTo>
                  <a:cubicBezTo>
                    <a:pt x="170" y="91"/>
                    <a:pt x="170" y="91"/>
                    <a:pt x="170" y="91"/>
                  </a:cubicBezTo>
                  <a:cubicBezTo>
                    <a:pt x="170" y="90"/>
                    <a:pt x="170" y="90"/>
                    <a:pt x="169" y="89"/>
                  </a:cubicBezTo>
                  <a:cubicBezTo>
                    <a:pt x="137" y="58"/>
                    <a:pt x="137" y="58"/>
                    <a:pt x="137" y="58"/>
                  </a:cubicBezTo>
                  <a:cubicBezTo>
                    <a:pt x="137" y="58"/>
                    <a:pt x="137" y="58"/>
                    <a:pt x="137" y="58"/>
                  </a:cubicBezTo>
                  <a:cubicBezTo>
                    <a:pt x="137" y="57"/>
                    <a:pt x="137" y="57"/>
                    <a:pt x="137" y="57"/>
                  </a:cubicBezTo>
                  <a:cubicBezTo>
                    <a:pt x="137" y="57"/>
                    <a:pt x="137" y="57"/>
                    <a:pt x="137" y="57"/>
                  </a:cubicBezTo>
                  <a:cubicBezTo>
                    <a:pt x="136" y="57"/>
                    <a:pt x="136" y="57"/>
                    <a:pt x="136" y="57"/>
                  </a:cubicBezTo>
                  <a:cubicBezTo>
                    <a:pt x="136" y="57"/>
                    <a:pt x="136" y="57"/>
                    <a:pt x="136" y="57"/>
                  </a:cubicBezTo>
                  <a:cubicBezTo>
                    <a:pt x="135" y="57"/>
                    <a:pt x="135" y="57"/>
                    <a:pt x="135" y="57"/>
                  </a:cubicBezTo>
                  <a:cubicBezTo>
                    <a:pt x="39" y="57"/>
                    <a:pt x="39" y="57"/>
                    <a:pt x="39" y="57"/>
                  </a:cubicBezTo>
                  <a:cubicBezTo>
                    <a:pt x="38" y="57"/>
                    <a:pt x="37" y="58"/>
                    <a:pt x="37" y="60"/>
                  </a:cubicBezTo>
                  <a:cubicBezTo>
                    <a:pt x="37" y="153"/>
                    <a:pt x="37" y="153"/>
                    <a:pt x="37" y="153"/>
                  </a:cubicBezTo>
                  <a:cubicBezTo>
                    <a:pt x="8" y="153"/>
                    <a:pt x="8" y="153"/>
                    <a:pt x="8" y="153"/>
                  </a:cubicBezTo>
                  <a:moveTo>
                    <a:pt x="5" y="36"/>
                  </a:moveTo>
                  <a:cubicBezTo>
                    <a:pt x="5" y="9"/>
                    <a:pt x="5" y="9"/>
                    <a:pt x="5" y="9"/>
                  </a:cubicBezTo>
                  <a:cubicBezTo>
                    <a:pt x="5" y="7"/>
                    <a:pt x="6" y="6"/>
                    <a:pt x="8" y="6"/>
                  </a:cubicBezTo>
                  <a:cubicBezTo>
                    <a:pt x="198" y="6"/>
                    <a:pt x="198" y="6"/>
                    <a:pt x="198" y="6"/>
                  </a:cubicBezTo>
                  <a:cubicBezTo>
                    <a:pt x="200" y="6"/>
                    <a:pt x="201" y="7"/>
                    <a:pt x="201" y="9"/>
                  </a:cubicBezTo>
                  <a:cubicBezTo>
                    <a:pt x="201" y="36"/>
                    <a:pt x="201" y="36"/>
                    <a:pt x="201" y="36"/>
                  </a:cubicBezTo>
                  <a:cubicBezTo>
                    <a:pt x="5" y="36"/>
                    <a:pt x="5" y="36"/>
                    <a:pt x="5" y="36"/>
                  </a:cubicBezTo>
                  <a:moveTo>
                    <a:pt x="198" y="0"/>
                  </a:moveTo>
                  <a:cubicBezTo>
                    <a:pt x="8" y="0"/>
                    <a:pt x="8" y="0"/>
                    <a:pt x="8" y="0"/>
                  </a:cubicBezTo>
                  <a:cubicBezTo>
                    <a:pt x="3" y="0"/>
                    <a:pt x="0" y="4"/>
                    <a:pt x="0" y="9"/>
                  </a:cubicBezTo>
                  <a:cubicBezTo>
                    <a:pt x="0" y="39"/>
                    <a:pt x="0" y="39"/>
                    <a:pt x="0" y="39"/>
                  </a:cubicBezTo>
                  <a:cubicBezTo>
                    <a:pt x="0" y="150"/>
                    <a:pt x="0" y="150"/>
                    <a:pt x="0" y="150"/>
                  </a:cubicBezTo>
                  <a:cubicBezTo>
                    <a:pt x="0" y="155"/>
                    <a:pt x="3" y="159"/>
                    <a:pt x="8" y="159"/>
                  </a:cubicBezTo>
                  <a:cubicBezTo>
                    <a:pt x="39" y="159"/>
                    <a:pt x="39" y="159"/>
                    <a:pt x="39" y="159"/>
                  </a:cubicBezTo>
                  <a:cubicBezTo>
                    <a:pt x="167" y="159"/>
                    <a:pt x="167" y="159"/>
                    <a:pt x="167" y="159"/>
                  </a:cubicBezTo>
                  <a:cubicBezTo>
                    <a:pt x="198" y="159"/>
                    <a:pt x="198" y="159"/>
                    <a:pt x="198" y="159"/>
                  </a:cubicBezTo>
                  <a:cubicBezTo>
                    <a:pt x="203" y="159"/>
                    <a:pt x="207" y="155"/>
                    <a:pt x="207" y="150"/>
                  </a:cubicBezTo>
                  <a:cubicBezTo>
                    <a:pt x="207" y="39"/>
                    <a:pt x="207" y="39"/>
                    <a:pt x="207" y="39"/>
                  </a:cubicBezTo>
                  <a:cubicBezTo>
                    <a:pt x="207" y="9"/>
                    <a:pt x="207" y="9"/>
                    <a:pt x="207" y="9"/>
                  </a:cubicBezTo>
                  <a:cubicBezTo>
                    <a:pt x="207" y="4"/>
                    <a:pt x="203" y="0"/>
                    <a:pt x="19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2892426" y="2816225"/>
              <a:ext cx="63500" cy="22225"/>
            </a:xfrm>
            <a:custGeom>
              <a:avLst/>
              <a:gdLst>
                <a:gd name="T0" fmla="*/ 14 w 17"/>
                <a:gd name="T1" fmla="*/ 0 h 6"/>
                <a:gd name="T2" fmla="*/ 3 w 17"/>
                <a:gd name="T3" fmla="*/ 0 h 6"/>
                <a:gd name="T4" fmla="*/ 0 w 17"/>
                <a:gd name="T5" fmla="*/ 3 h 6"/>
                <a:gd name="T6" fmla="*/ 3 w 17"/>
                <a:gd name="T7" fmla="*/ 6 h 6"/>
                <a:gd name="T8" fmla="*/ 14 w 17"/>
                <a:gd name="T9" fmla="*/ 6 h 6"/>
                <a:gd name="T10" fmla="*/ 17 w 17"/>
                <a:gd name="T11" fmla="*/ 3 h 6"/>
                <a:gd name="T12" fmla="*/ 14 w 1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7" h="6">
                  <a:moveTo>
                    <a:pt x="14" y="0"/>
                  </a:moveTo>
                  <a:cubicBezTo>
                    <a:pt x="3" y="0"/>
                    <a:pt x="3" y="0"/>
                    <a:pt x="3" y="0"/>
                  </a:cubicBezTo>
                  <a:cubicBezTo>
                    <a:pt x="1" y="0"/>
                    <a:pt x="0" y="2"/>
                    <a:pt x="0" y="3"/>
                  </a:cubicBezTo>
                  <a:cubicBezTo>
                    <a:pt x="0" y="5"/>
                    <a:pt x="1" y="6"/>
                    <a:pt x="3" y="6"/>
                  </a:cubicBezTo>
                  <a:cubicBezTo>
                    <a:pt x="14" y="6"/>
                    <a:pt x="14" y="6"/>
                    <a:pt x="14" y="6"/>
                  </a:cubicBezTo>
                  <a:cubicBezTo>
                    <a:pt x="16" y="6"/>
                    <a:pt x="17" y="5"/>
                    <a:pt x="17" y="3"/>
                  </a:cubicBezTo>
                  <a:cubicBezTo>
                    <a:pt x="17" y="2"/>
                    <a:pt x="16" y="0"/>
                    <a:pt x="14"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2978151" y="2816225"/>
              <a:ext cx="65088" cy="22225"/>
            </a:xfrm>
            <a:custGeom>
              <a:avLst/>
              <a:gdLst>
                <a:gd name="T0" fmla="*/ 15 w 17"/>
                <a:gd name="T1" fmla="*/ 0 h 6"/>
                <a:gd name="T2" fmla="*/ 3 w 17"/>
                <a:gd name="T3" fmla="*/ 0 h 6"/>
                <a:gd name="T4" fmla="*/ 0 w 17"/>
                <a:gd name="T5" fmla="*/ 3 h 6"/>
                <a:gd name="T6" fmla="*/ 3 w 17"/>
                <a:gd name="T7" fmla="*/ 6 h 6"/>
                <a:gd name="T8" fmla="*/ 15 w 17"/>
                <a:gd name="T9" fmla="*/ 6 h 6"/>
                <a:gd name="T10" fmla="*/ 17 w 17"/>
                <a:gd name="T11" fmla="*/ 3 h 6"/>
                <a:gd name="T12" fmla="*/ 15 w 1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7" h="6">
                  <a:moveTo>
                    <a:pt x="15" y="0"/>
                  </a:moveTo>
                  <a:cubicBezTo>
                    <a:pt x="3" y="0"/>
                    <a:pt x="3" y="0"/>
                    <a:pt x="3" y="0"/>
                  </a:cubicBezTo>
                  <a:cubicBezTo>
                    <a:pt x="1" y="0"/>
                    <a:pt x="0" y="2"/>
                    <a:pt x="0" y="3"/>
                  </a:cubicBezTo>
                  <a:cubicBezTo>
                    <a:pt x="0" y="5"/>
                    <a:pt x="1" y="6"/>
                    <a:pt x="3" y="6"/>
                  </a:cubicBezTo>
                  <a:cubicBezTo>
                    <a:pt x="15" y="6"/>
                    <a:pt x="15" y="6"/>
                    <a:pt x="15" y="6"/>
                  </a:cubicBezTo>
                  <a:cubicBezTo>
                    <a:pt x="16" y="6"/>
                    <a:pt x="17" y="5"/>
                    <a:pt x="17" y="3"/>
                  </a:cubicBezTo>
                  <a:cubicBezTo>
                    <a:pt x="17" y="2"/>
                    <a:pt x="16" y="0"/>
                    <a:pt x="15"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3065463" y="2816225"/>
              <a:ext cx="66675" cy="22225"/>
            </a:xfrm>
            <a:custGeom>
              <a:avLst/>
              <a:gdLst>
                <a:gd name="T0" fmla="*/ 15 w 18"/>
                <a:gd name="T1" fmla="*/ 0 h 6"/>
                <a:gd name="T2" fmla="*/ 3 w 18"/>
                <a:gd name="T3" fmla="*/ 0 h 6"/>
                <a:gd name="T4" fmla="*/ 0 w 18"/>
                <a:gd name="T5" fmla="*/ 3 h 6"/>
                <a:gd name="T6" fmla="*/ 3 w 18"/>
                <a:gd name="T7" fmla="*/ 6 h 6"/>
                <a:gd name="T8" fmla="*/ 15 w 18"/>
                <a:gd name="T9" fmla="*/ 6 h 6"/>
                <a:gd name="T10" fmla="*/ 18 w 18"/>
                <a:gd name="T11" fmla="*/ 3 h 6"/>
                <a:gd name="T12" fmla="*/ 15 w 1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8" h="6">
                  <a:moveTo>
                    <a:pt x="15" y="0"/>
                  </a:moveTo>
                  <a:cubicBezTo>
                    <a:pt x="3" y="0"/>
                    <a:pt x="3" y="0"/>
                    <a:pt x="3" y="0"/>
                  </a:cubicBezTo>
                  <a:cubicBezTo>
                    <a:pt x="1" y="0"/>
                    <a:pt x="0" y="2"/>
                    <a:pt x="0" y="3"/>
                  </a:cubicBezTo>
                  <a:cubicBezTo>
                    <a:pt x="0" y="5"/>
                    <a:pt x="1" y="6"/>
                    <a:pt x="3" y="6"/>
                  </a:cubicBezTo>
                  <a:cubicBezTo>
                    <a:pt x="15" y="6"/>
                    <a:pt x="15" y="6"/>
                    <a:pt x="15" y="6"/>
                  </a:cubicBezTo>
                  <a:cubicBezTo>
                    <a:pt x="16" y="6"/>
                    <a:pt x="18" y="5"/>
                    <a:pt x="18" y="3"/>
                  </a:cubicBezTo>
                  <a:cubicBezTo>
                    <a:pt x="18" y="2"/>
                    <a:pt x="16" y="0"/>
                    <a:pt x="15"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GrpSpPr/>
          <p:nvPr/>
        </p:nvGrpSpPr>
        <p:grpSpPr>
          <a:xfrm>
            <a:off x="4704160" y="1891665"/>
            <a:ext cx="1154906" cy="1062038"/>
            <a:chOff x="6272213" y="2324100"/>
            <a:chExt cx="1539875" cy="1416050"/>
          </a:xfrm>
          <a:effectLst>
            <a:outerShdw blurRad="50800" dist="25400" dir="16200000" sx="99000" sy="99000" rotWithShape="0">
              <a:prstClr val="black">
                <a:alpha val="40000"/>
              </a:prstClr>
            </a:outerShdw>
          </a:effectLst>
        </p:grpSpPr>
        <p:sp>
          <p:nvSpPr>
            <p:cNvPr id="9" name="Freeform 10"/>
            <p:cNvSpPr>
              <a:spLocks/>
            </p:cNvSpPr>
            <p:nvPr/>
          </p:nvSpPr>
          <p:spPr bwMode="auto">
            <a:xfrm>
              <a:off x="6272213" y="2324100"/>
              <a:ext cx="1539875" cy="1416050"/>
            </a:xfrm>
            <a:custGeom>
              <a:avLst/>
              <a:gdLst>
                <a:gd name="T0" fmla="*/ 0 w 410"/>
                <a:gd name="T1" fmla="*/ 350 h 375"/>
                <a:gd name="T2" fmla="*/ 25 w 410"/>
                <a:gd name="T3" fmla="*/ 375 h 375"/>
                <a:gd name="T4" fmla="*/ 385 w 410"/>
                <a:gd name="T5" fmla="*/ 375 h 375"/>
                <a:gd name="T6" fmla="*/ 410 w 410"/>
                <a:gd name="T7" fmla="*/ 350 h 375"/>
                <a:gd name="T8" fmla="*/ 410 w 410"/>
                <a:gd name="T9" fmla="*/ 25 h 375"/>
                <a:gd name="T10" fmla="*/ 385 w 410"/>
                <a:gd name="T11" fmla="*/ 0 h 375"/>
                <a:gd name="T12" fmla="*/ 25 w 410"/>
                <a:gd name="T13" fmla="*/ 0 h 375"/>
                <a:gd name="T14" fmla="*/ 0 w 410"/>
                <a:gd name="T15" fmla="*/ 25 h 375"/>
                <a:gd name="T16" fmla="*/ 0 w 410"/>
                <a:gd name="T17" fmla="*/ 35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0" h="375">
                  <a:moveTo>
                    <a:pt x="0" y="350"/>
                  </a:moveTo>
                  <a:cubicBezTo>
                    <a:pt x="0" y="364"/>
                    <a:pt x="11" y="375"/>
                    <a:pt x="25" y="375"/>
                  </a:cubicBezTo>
                  <a:cubicBezTo>
                    <a:pt x="385" y="375"/>
                    <a:pt x="385" y="375"/>
                    <a:pt x="385" y="375"/>
                  </a:cubicBezTo>
                  <a:cubicBezTo>
                    <a:pt x="399" y="375"/>
                    <a:pt x="410" y="364"/>
                    <a:pt x="410" y="350"/>
                  </a:cubicBezTo>
                  <a:cubicBezTo>
                    <a:pt x="410" y="25"/>
                    <a:pt x="410" y="25"/>
                    <a:pt x="410" y="25"/>
                  </a:cubicBezTo>
                  <a:cubicBezTo>
                    <a:pt x="410" y="11"/>
                    <a:pt x="399" y="0"/>
                    <a:pt x="385" y="0"/>
                  </a:cubicBezTo>
                  <a:cubicBezTo>
                    <a:pt x="25" y="0"/>
                    <a:pt x="25" y="0"/>
                    <a:pt x="25" y="0"/>
                  </a:cubicBezTo>
                  <a:cubicBezTo>
                    <a:pt x="11" y="0"/>
                    <a:pt x="0" y="11"/>
                    <a:pt x="0" y="25"/>
                  </a:cubicBezTo>
                  <a:cubicBezTo>
                    <a:pt x="0" y="350"/>
                    <a:pt x="0" y="350"/>
                    <a:pt x="0" y="350"/>
                  </a:cubicBezTo>
                </a:path>
              </a:pathLst>
            </a:custGeom>
            <a:blipFill>
              <a:blip r:embed="rId3" cstate="email">
                <a:extLst>
                  <a:ext uri="{28A0092B-C50C-407E-A947-70E740481C1C}">
                    <a14:useLocalDpi xmlns:a14="http://schemas.microsoft.com/office/drawing/2010/main"/>
                  </a:ext>
                </a:extLst>
              </a:blip>
              <a:tile tx="0" ty="0" sx="100000" sy="100000" flip="none" algn="ctr"/>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noEditPoints="1"/>
            </p:cNvSpPr>
            <p:nvPr/>
          </p:nvSpPr>
          <p:spPr bwMode="auto">
            <a:xfrm>
              <a:off x="6697663" y="2800350"/>
              <a:ext cx="687388" cy="533400"/>
            </a:xfrm>
            <a:custGeom>
              <a:avLst/>
              <a:gdLst>
                <a:gd name="T0" fmla="*/ 8 w 183"/>
                <a:gd name="T1" fmla="*/ 135 h 141"/>
                <a:gd name="T2" fmla="*/ 5 w 183"/>
                <a:gd name="T3" fmla="*/ 133 h 141"/>
                <a:gd name="T4" fmla="*/ 5 w 183"/>
                <a:gd name="T5" fmla="*/ 37 h 141"/>
                <a:gd name="T6" fmla="*/ 178 w 183"/>
                <a:gd name="T7" fmla="*/ 37 h 141"/>
                <a:gd name="T8" fmla="*/ 178 w 183"/>
                <a:gd name="T9" fmla="*/ 133 h 141"/>
                <a:gd name="T10" fmla="*/ 176 w 183"/>
                <a:gd name="T11" fmla="*/ 135 h 141"/>
                <a:gd name="T12" fmla="*/ 8 w 183"/>
                <a:gd name="T13" fmla="*/ 135 h 141"/>
                <a:gd name="T14" fmla="*/ 5 w 183"/>
                <a:gd name="T15" fmla="*/ 32 h 141"/>
                <a:gd name="T16" fmla="*/ 5 w 183"/>
                <a:gd name="T17" fmla="*/ 8 h 141"/>
                <a:gd name="T18" fmla="*/ 8 w 183"/>
                <a:gd name="T19" fmla="*/ 5 h 141"/>
                <a:gd name="T20" fmla="*/ 176 w 183"/>
                <a:gd name="T21" fmla="*/ 5 h 141"/>
                <a:gd name="T22" fmla="*/ 178 w 183"/>
                <a:gd name="T23" fmla="*/ 8 h 141"/>
                <a:gd name="T24" fmla="*/ 178 w 183"/>
                <a:gd name="T25" fmla="*/ 32 h 141"/>
                <a:gd name="T26" fmla="*/ 5 w 183"/>
                <a:gd name="T27" fmla="*/ 32 h 141"/>
                <a:gd name="T28" fmla="*/ 176 w 183"/>
                <a:gd name="T29" fmla="*/ 0 h 141"/>
                <a:gd name="T30" fmla="*/ 8 w 183"/>
                <a:gd name="T31" fmla="*/ 0 h 141"/>
                <a:gd name="T32" fmla="*/ 0 w 183"/>
                <a:gd name="T33" fmla="*/ 8 h 141"/>
                <a:gd name="T34" fmla="*/ 0 w 183"/>
                <a:gd name="T35" fmla="*/ 35 h 141"/>
                <a:gd name="T36" fmla="*/ 0 w 183"/>
                <a:gd name="T37" fmla="*/ 133 h 141"/>
                <a:gd name="T38" fmla="*/ 8 w 183"/>
                <a:gd name="T39" fmla="*/ 141 h 141"/>
                <a:gd name="T40" fmla="*/ 176 w 183"/>
                <a:gd name="T41" fmla="*/ 141 h 141"/>
                <a:gd name="T42" fmla="*/ 183 w 183"/>
                <a:gd name="T43" fmla="*/ 133 h 141"/>
                <a:gd name="T44" fmla="*/ 183 w 183"/>
                <a:gd name="T45" fmla="*/ 35 h 141"/>
                <a:gd name="T46" fmla="*/ 183 w 183"/>
                <a:gd name="T47" fmla="*/ 8 h 141"/>
                <a:gd name="T48" fmla="*/ 176 w 183"/>
                <a:gd name="T49"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3" h="141">
                  <a:moveTo>
                    <a:pt x="8" y="135"/>
                  </a:moveTo>
                  <a:cubicBezTo>
                    <a:pt x="6" y="135"/>
                    <a:pt x="5" y="134"/>
                    <a:pt x="5" y="133"/>
                  </a:cubicBezTo>
                  <a:cubicBezTo>
                    <a:pt x="5" y="37"/>
                    <a:pt x="5" y="37"/>
                    <a:pt x="5" y="37"/>
                  </a:cubicBezTo>
                  <a:cubicBezTo>
                    <a:pt x="178" y="37"/>
                    <a:pt x="178" y="37"/>
                    <a:pt x="178" y="37"/>
                  </a:cubicBezTo>
                  <a:cubicBezTo>
                    <a:pt x="178" y="133"/>
                    <a:pt x="178" y="133"/>
                    <a:pt x="178" y="133"/>
                  </a:cubicBezTo>
                  <a:cubicBezTo>
                    <a:pt x="178" y="134"/>
                    <a:pt x="177" y="135"/>
                    <a:pt x="176" y="135"/>
                  </a:cubicBezTo>
                  <a:cubicBezTo>
                    <a:pt x="8" y="135"/>
                    <a:pt x="8" y="135"/>
                    <a:pt x="8" y="135"/>
                  </a:cubicBezTo>
                  <a:moveTo>
                    <a:pt x="5" y="32"/>
                  </a:moveTo>
                  <a:cubicBezTo>
                    <a:pt x="5" y="8"/>
                    <a:pt x="5" y="8"/>
                    <a:pt x="5" y="8"/>
                  </a:cubicBezTo>
                  <a:cubicBezTo>
                    <a:pt x="5" y="6"/>
                    <a:pt x="6" y="5"/>
                    <a:pt x="8" y="5"/>
                  </a:cubicBezTo>
                  <a:cubicBezTo>
                    <a:pt x="176" y="5"/>
                    <a:pt x="176" y="5"/>
                    <a:pt x="176" y="5"/>
                  </a:cubicBezTo>
                  <a:cubicBezTo>
                    <a:pt x="177" y="5"/>
                    <a:pt x="178" y="6"/>
                    <a:pt x="178" y="8"/>
                  </a:cubicBezTo>
                  <a:cubicBezTo>
                    <a:pt x="178" y="32"/>
                    <a:pt x="178" y="32"/>
                    <a:pt x="178" y="32"/>
                  </a:cubicBezTo>
                  <a:cubicBezTo>
                    <a:pt x="5" y="32"/>
                    <a:pt x="5" y="32"/>
                    <a:pt x="5" y="32"/>
                  </a:cubicBezTo>
                  <a:moveTo>
                    <a:pt x="176" y="0"/>
                  </a:moveTo>
                  <a:cubicBezTo>
                    <a:pt x="8" y="0"/>
                    <a:pt x="8" y="0"/>
                    <a:pt x="8" y="0"/>
                  </a:cubicBezTo>
                  <a:cubicBezTo>
                    <a:pt x="3" y="0"/>
                    <a:pt x="0" y="3"/>
                    <a:pt x="0" y="8"/>
                  </a:cubicBezTo>
                  <a:cubicBezTo>
                    <a:pt x="0" y="35"/>
                    <a:pt x="0" y="35"/>
                    <a:pt x="0" y="35"/>
                  </a:cubicBezTo>
                  <a:cubicBezTo>
                    <a:pt x="0" y="133"/>
                    <a:pt x="0" y="133"/>
                    <a:pt x="0" y="133"/>
                  </a:cubicBezTo>
                  <a:cubicBezTo>
                    <a:pt x="0" y="137"/>
                    <a:pt x="3" y="141"/>
                    <a:pt x="8" y="141"/>
                  </a:cubicBezTo>
                  <a:cubicBezTo>
                    <a:pt x="176" y="141"/>
                    <a:pt x="176" y="141"/>
                    <a:pt x="176" y="141"/>
                  </a:cubicBezTo>
                  <a:cubicBezTo>
                    <a:pt x="180" y="141"/>
                    <a:pt x="183" y="137"/>
                    <a:pt x="183" y="133"/>
                  </a:cubicBezTo>
                  <a:cubicBezTo>
                    <a:pt x="183" y="35"/>
                    <a:pt x="183" y="35"/>
                    <a:pt x="183" y="35"/>
                  </a:cubicBezTo>
                  <a:cubicBezTo>
                    <a:pt x="183" y="8"/>
                    <a:pt x="183" y="8"/>
                    <a:pt x="183" y="8"/>
                  </a:cubicBezTo>
                  <a:cubicBezTo>
                    <a:pt x="183" y="3"/>
                    <a:pt x="180" y="0"/>
                    <a:pt x="176"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6745288" y="2860675"/>
              <a:ext cx="57150" cy="19050"/>
            </a:xfrm>
            <a:custGeom>
              <a:avLst/>
              <a:gdLst>
                <a:gd name="T0" fmla="*/ 13 w 15"/>
                <a:gd name="T1" fmla="*/ 0 h 5"/>
                <a:gd name="T2" fmla="*/ 2 w 15"/>
                <a:gd name="T3" fmla="*/ 0 h 5"/>
                <a:gd name="T4" fmla="*/ 0 w 15"/>
                <a:gd name="T5" fmla="*/ 3 h 5"/>
                <a:gd name="T6" fmla="*/ 2 w 15"/>
                <a:gd name="T7" fmla="*/ 5 h 5"/>
                <a:gd name="T8" fmla="*/ 13 w 15"/>
                <a:gd name="T9" fmla="*/ 5 h 5"/>
                <a:gd name="T10" fmla="*/ 15 w 15"/>
                <a:gd name="T11" fmla="*/ 3 h 5"/>
                <a:gd name="T12" fmla="*/ 13 w 1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13" y="0"/>
                  </a:moveTo>
                  <a:cubicBezTo>
                    <a:pt x="2" y="0"/>
                    <a:pt x="2" y="0"/>
                    <a:pt x="2" y="0"/>
                  </a:cubicBezTo>
                  <a:cubicBezTo>
                    <a:pt x="1" y="0"/>
                    <a:pt x="0" y="1"/>
                    <a:pt x="0" y="3"/>
                  </a:cubicBezTo>
                  <a:cubicBezTo>
                    <a:pt x="0" y="4"/>
                    <a:pt x="1" y="5"/>
                    <a:pt x="2" y="5"/>
                  </a:cubicBezTo>
                  <a:cubicBezTo>
                    <a:pt x="13" y="5"/>
                    <a:pt x="13" y="5"/>
                    <a:pt x="13" y="5"/>
                  </a:cubicBezTo>
                  <a:cubicBezTo>
                    <a:pt x="14" y="5"/>
                    <a:pt x="15" y="4"/>
                    <a:pt x="15" y="3"/>
                  </a:cubicBezTo>
                  <a:cubicBezTo>
                    <a:pt x="15" y="1"/>
                    <a:pt x="14" y="0"/>
                    <a:pt x="1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6821488" y="2860675"/>
              <a:ext cx="60325" cy="19050"/>
            </a:xfrm>
            <a:custGeom>
              <a:avLst/>
              <a:gdLst>
                <a:gd name="T0" fmla="*/ 13 w 16"/>
                <a:gd name="T1" fmla="*/ 0 h 5"/>
                <a:gd name="T2" fmla="*/ 3 w 16"/>
                <a:gd name="T3" fmla="*/ 0 h 5"/>
                <a:gd name="T4" fmla="*/ 0 w 16"/>
                <a:gd name="T5" fmla="*/ 3 h 5"/>
                <a:gd name="T6" fmla="*/ 3 w 16"/>
                <a:gd name="T7" fmla="*/ 5 h 5"/>
                <a:gd name="T8" fmla="*/ 13 w 16"/>
                <a:gd name="T9" fmla="*/ 5 h 5"/>
                <a:gd name="T10" fmla="*/ 16 w 16"/>
                <a:gd name="T11" fmla="*/ 3 h 5"/>
                <a:gd name="T12" fmla="*/ 13 w 1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6" h="5">
                  <a:moveTo>
                    <a:pt x="13" y="0"/>
                  </a:moveTo>
                  <a:cubicBezTo>
                    <a:pt x="3" y="0"/>
                    <a:pt x="3" y="0"/>
                    <a:pt x="3" y="0"/>
                  </a:cubicBezTo>
                  <a:cubicBezTo>
                    <a:pt x="1" y="0"/>
                    <a:pt x="0" y="1"/>
                    <a:pt x="0" y="3"/>
                  </a:cubicBezTo>
                  <a:cubicBezTo>
                    <a:pt x="0" y="4"/>
                    <a:pt x="1" y="5"/>
                    <a:pt x="3" y="5"/>
                  </a:cubicBezTo>
                  <a:cubicBezTo>
                    <a:pt x="13" y="5"/>
                    <a:pt x="13" y="5"/>
                    <a:pt x="13" y="5"/>
                  </a:cubicBezTo>
                  <a:cubicBezTo>
                    <a:pt x="14" y="5"/>
                    <a:pt x="16" y="4"/>
                    <a:pt x="16" y="3"/>
                  </a:cubicBezTo>
                  <a:cubicBezTo>
                    <a:pt x="16" y="1"/>
                    <a:pt x="14" y="0"/>
                    <a:pt x="1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6899276" y="2860675"/>
              <a:ext cx="57150" cy="19050"/>
            </a:xfrm>
            <a:custGeom>
              <a:avLst/>
              <a:gdLst>
                <a:gd name="T0" fmla="*/ 12 w 15"/>
                <a:gd name="T1" fmla="*/ 0 h 5"/>
                <a:gd name="T2" fmla="*/ 2 w 15"/>
                <a:gd name="T3" fmla="*/ 0 h 5"/>
                <a:gd name="T4" fmla="*/ 0 w 15"/>
                <a:gd name="T5" fmla="*/ 3 h 5"/>
                <a:gd name="T6" fmla="*/ 2 w 15"/>
                <a:gd name="T7" fmla="*/ 5 h 5"/>
                <a:gd name="T8" fmla="*/ 12 w 15"/>
                <a:gd name="T9" fmla="*/ 5 h 5"/>
                <a:gd name="T10" fmla="*/ 15 w 15"/>
                <a:gd name="T11" fmla="*/ 3 h 5"/>
                <a:gd name="T12" fmla="*/ 12 w 1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12" y="0"/>
                  </a:moveTo>
                  <a:cubicBezTo>
                    <a:pt x="2" y="0"/>
                    <a:pt x="2" y="0"/>
                    <a:pt x="2" y="0"/>
                  </a:cubicBezTo>
                  <a:cubicBezTo>
                    <a:pt x="1" y="0"/>
                    <a:pt x="0" y="1"/>
                    <a:pt x="0" y="3"/>
                  </a:cubicBezTo>
                  <a:cubicBezTo>
                    <a:pt x="0" y="4"/>
                    <a:pt x="1" y="5"/>
                    <a:pt x="2" y="5"/>
                  </a:cubicBezTo>
                  <a:cubicBezTo>
                    <a:pt x="12" y="5"/>
                    <a:pt x="12" y="5"/>
                    <a:pt x="12" y="5"/>
                  </a:cubicBezTo>
                  <a:cubicBezTo>
                    <a:pt x="14" y="5"/>
                    <a:pt x="15" y="4"/>
                    <a:pt x="15" y="3"/>
                  </a:cubicBezTo>
                  <a:cubicBezTo>
                    <a:pt x="15" y="1"/>
                    <a:pt x="14" y="0"/>
                    <a:pt x="1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noEditPoints="1"/>
            </p:cNvSpPr>
            <p:nvPr/>
          </p:nvSpPr>
          <p:spPr bwMode="auto">
            <a:xfrm>
              <a:off x="6907213" y="2992438"/>
              <a:ext cx="266700" cy="268288"/>
            </a:xfrm>
            <a:custGeom>
              <a:avLst/>
              <a:gdLst>
                <a:gd name="T0" fmla="*/ 36 w 71"/>
                <a:gd name="T1" fmla="*/ 66 h 71"/>
                <a:gd name="T2" fmla="*/ 5 w 71"/>
                <a:gd name="T3" fmla="*/ 35 h 71"/>
                <a:gd name="T4" fmla="*/ 36 w 71"/>
                <a:gd name="T5" fmla="*/ 5 h 71"/>
                <a:gd name="T6" fmla="*/ 66 w 71"/>
                <a:gd name="T7" fmla="*/ 35 h 71"/>
                <a:gd name="T8" fmla="*/ 36 w 71"/>
                <a:gd name="T9" fmla="*/ 66 h 71"/>
                <a:gd name="T10" fmla="*/ 36 w 71"/>
                <a:gd name="T11" fmla="*/ 0 h 71"/>
                <a:gd name="T12" fmla="*/ 0 w 71"/>
                <a:gd name="T13" fmla="*/ 35 h 71"/>
                <a:gd name="T14" fmla="*/ 36 w 71"/>
                <a:gd name="T15" fmla="*/ 71 h 71"/>
                <a:gd name="T16" fmla="*/ 71 w 71"/>
                <a:gd name="T17" fmla="*/ 35 h 71"/>
                <a:gd name="T18" fmla="*/ 36 w 71"/>
                <a:gd name="T1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71">
                  <a:moveTo>
                    <a:pt x="36" y="66"/>
                  </a:moveTo>
                  <a:cubicBezTo>
                    <a:pt x="19" y="66"/>
                    <a:pt x="5" y="52"/>
                    <a:pt x="5" y="35"/>
                  </a:cubicBezTo>
                  <a:cubicBezTo>
                    <a:pt x="5" y="19"/>
                    <a:pt x="19" y="5"/>
                    <a:pt x="36" y="5"/>
                  </a:cubicBezTo>
                  <a:cubicBezTo>
                    <a:pt x="53" y="5"/>
                    <a:pt x="66" y="19"/>
                    <a:pt x="66" y="35"/>
                  </a:cubicBezTo>
                  <a:cubicBezTo>
                    <a:pt x="66" y="52"/>
                    <a:pt x="53" y="66"/>
                    <a:pt x="36" y="66"/>
                  </a:cubicBezTo>
                  <a:moveTo>
                    <a:pt x="36" y="0"/>
                  </a:moveTo>
                  <a:cubicBezTo>
                    <a:pt x="16" y="0"/>
                    <a:pt x="0" y="16"/>
                    <a:pt x="0" y="35"/>
                  </a:cubicBezTo>
                  <a:cubicBezTo>
                    <a:pt x="0" y="55"/>
                    <a:pt x="16" y="71"/>
                    <a:pt x="36" y="71"/>
                  </a:cubicBezTo>
                  <a:cubicBezTo>
                    <a:pt x="55" y="71"/>
                    <a:pt x="71" y="55"/>
                    <a:pt x="71" y="35"/>
                  </a:cubicBezTo>
                  <a:cubicBezTo>
                    <a:pt x="71" y="16"/>
                    <a:pt x="55" y="0"/>
                    <a:pt x="36"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7031038" y="3027363"/>
              <a:ext cx="79375" cy="169863"/>
            </a:xfrm>
            <a:custGeom>
              <a:avLst/>
              <a:gdLst>
                <a:gd name="T0" fmla="*/ 3 w 21"/>
                <a:gd name="T1" fmla="*/ 0 h 45"/>
                <a:gd name="T2" fmla="*/ 0 w 21"/>
                <a:gd name="T3" fmla="*/ 2 h 45"/>
                <a:gd name="T4" fmla="*/ 0 w 21"/>
                <a:gd name="T5" fmla="*/ 26 h 45"/>
                <a:gd name="T6" fmla="*/ 1 w 21"/>
                <a:gd name="T7" fmla="*/ 28 h 45"/>
                <a:gd name="T8" fmla="*/ 17 w 21"/>
                <a:gd name="T9" fmla="*/ 44 h 45"/>
                <a:gd name="T10" fmla="*/ 19 w 21"/>
                <a:gd name="T11" fmla="*/ 45 h 45"/>
                <a:gd name="T12" fmla="*/ 20 w 21"/>
                <a:gd name="T13" fmla="*/ 44 h 45"/>
                <a:gd name="T14" fmla="*/ 20 w 21"/>
                <a:gd name="T15" fmla="*/ 41 h 45"/>
                <a:gd name="T16" fmla="*/ 5 w 21"/>
                <a:gd name="T17" fmla="*/ 25 h 45"/>
                <a:gd name="T18" fmla="*/ 5 w 21"/>
                <a:gd name="T19" fmla="*/ 2 h 45"/>
                <a:gd name="T20" fmla="*/ 3 w 21"/>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45">
                  <a:moveTo>
                    <a:pt x="3" y="0"/>
                  </a:moveTo>
                  <a:cubicBezTo>
                    <a:pt x="1" y="0"/>
                    <a:pt x="0" y="1"/>
                    <a:pt x="0" y="2"/>
                  </a:cubicBezTo>
                  <a:cubicBezTo>
                    <a:pt x="0" y="26"/>
                    <a:pt x="0" y="26"/>
                    <a:pt x="0" y="26"/>
                  </a:cubicBezTo>
                  <a:cubicBezTo>
                    <a:pt x="0" y="27"/>
                    <a:pt x="0" y="28"/>
                    <a:pt x="1" y="28"/>
                  </a:cubicBezTo>
                  <a:cubicBezTo>
                    <a:pt x="17" y="44"/>
                    <a:pt x="17" y="44"/>
                    <a:pt x="17" y="44"/>
                  </a:cubicBezTo>
                  <a:cubicBezTo>
                    <a:pt x="17" y="45"/>
                    <a:pt x="18" y="45"/>
                    <a:pt x="19" y="45"/>
                  </a:cubicBezTo>
                  <a:cubicBezTo>
                    <a:pt x="19" y="45"/>
                    <a:pt x="20" y="45"/>
                    <a:pt x="20" y="44"/>
                  </a:cubicBezTo>
                  <a:cubicBezTo>
                    <a:pt x="21" y="43"/>
                    <a:pt x="21" y="42"/>
                    <a:pt x="20" y="41"/>
                  </a:cubicBezTo>
                  <a:cubicBezTo>
                    <a:pt x="5" y="25"/>
                    <a:pt x="5" y="25"/>
                    <a:pt x="5" y="25"/>
                  </a:cubicBezTo>
                  <a:cubicBezTo>
                    <a:pt x="5" y="2"/>
                    <a:pt x="5" y="2"/>
                    <a:pt x="5" y="2"/>
                  </a:cubicBezTo>
                  <a:cubicBezTo>
                    <a:pt x="5" y="1"/>
                    <a:pt x="4" y="0"/>
                    <a:pt x="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GrpSpPr/>
          <p:nvPr/>
        </p:nvGrpSpPr>
        <p:grpSpPr>
          <a:xfrm>
            <a:off x="6147198" y="1891665"/>
            <a:ext cx="1154906" cy="1062038"/>
            <a:chOff x="8196263" y="2324100"/>
            <a:chExt cx="1539875" cy="1416050"/>
          </a:xfrm>
          <a:effectLst>
            <a:outerShdw blurRad="50800" dist="25400" dir="16200000" sx="99000" sy="99000" rotWithShape="0">
              <a:prstClr val="black">
                <a:alpha val="40000"/>
              </a:prstClr>
            </a:outerShdw>
          </a:effectLst>
        </p:grpSpPr>
        <p:sp>
          <p:nvSpPr>
            <p:cNvPr id="17" name="Freeform 17"/>
            <p:cNvSpPr>
              <a:spLocks/>
            </p:cNvSpPr>
            <p:nvPr/>
          </p:nvSpPr>
          <p:spPr bwMode="auto">
            <a:xfrm>
              <a:off x="8196263" y="2324100"/>
              <a:ext cx="1539875" cy="1416050"/>
            </a:xfrm>
            <a:custGeom>
              <a:avLst/>
              <a:gdLst>
                <a:gd name="T0" fmla="*/ 0 w 410"/>
                <a:gd name="T1" fmla="*/ 350 h 375"/>
                <a:gd name="T2" fmla="*/ 25 w 410"/>
                <a:gd name="T3" fmla="*/ 375 h 375"/>
                <a:gd name="T4" fmla="*/ 385 w 410"/>
                <a:gd name="T5" fmla="*/ 375 h 375"/>
                <a:gd name="T6" fmla="*/ 410 w 410"/>
                <a:gd name="T7" fmla="*/ 350 h 375"/>
                <a:gd name="T8" fmla="*/ 410 w 410"/>
                <a:gd name="T9" fmla="*/ 25 h 375"/>
                <a:gd name="T10" fmla="*/ 385 w 410"/>
                <a:gd name="T11" fmla="*/ 0 h 375"/>
                <a:gd name="T12" fmla="*/ 25 w 410"/>
                <a:gd name="T13" fmla="*/ 0 h 375"/>
                <a:gd name="T14" fmla="*/ 0 w 410"/>
                <a:gd name="T15" fmla="*/ 25 h 375"/>
                <a:gd name="T16" fmla="*/ 0 w 410"/>
                <a:gd name="T17" fmla="*/ 35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0" h="375">
                  <a:moveTo>
                    <a:pt x="0" y="350"/>
                  </a:moveTo>
                  <a:cubicBezTo>
                    <a:pt x="0" y="364"/>
                    <a:pt x="11" y="375"/>
                    <a:pt x="25" y="375"/>
                  </a:cubicBezTo>
                  <a:cubicBezTo>
                    <a:pt x="385" y="375"/>
                    <a:pt x="385" y="375"/>
                    <a:pt x="385" y="375"/>
                  </a:cubicBezTo>
                  <a:cubicBezTo>
                    <a:pt x="399" y="375"/>
                    <a:pt x="410" y="364"/>
                    <a:pt x="410" y="350"/>
                  </a:cubicBezTo>
                  <a:cubicBezTo>
                    <a:pt x="410" y="25"/>
                    <a:pt x="410" y="25"/>
                    <a:pt x="410" y="25"/>
                  </a:cubicBezTo>
                  <a:cubicBezTo>
                    <a:pt x="410" y="11"/>
                    <a:pt x="399" y="0"/>
                    <a:pt x="385" y="0"/>
                  </a:cubicBezTo>
                  <a:cubicBezTo>
                    <a:pt x="25" y="0"/>
                    <a:pt x="25" y="0"/>
                    <a:pt x="25" y="0"/>
                  </a:cubicBezTo>
                  <a:cubicBezTo>
                    <a:pt x="11" y="0"/>
                    <a:pt x="0" y="11"/>
                    <a:pt x="0" y="25"/>
                  </a:cubicBezTo>
                  <a:cubicBezTo>
                    <a:pt x="0" y="350"/>
                    <a:pt x="0" y="350"/>
                    <a:pt x="0" y="35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8"/>
            <p:cNvSpPr>
              <a:spLocks noEditPoints="1"/>
            </p:cNvSpPr>
            <p:nvPr/>
          </p:nvSpPr>
          <p:spPr bwMode="auto">
            <a:xfrm>
              <a:off x="8612188" y="2792413"/>
              <a:ext cx="706438" cy="544513"/>
            </a:xfrm>
            <a:custGeom>
              <a:avLst/>
              <a:gdLst>
                <a:gd name="T0" fmla="*/ 8 w 188"/>
                <a:gd name="T1" fmla="*/ 139 h 144"/>
                <a:gd name="T2" fmla="*/ 5 w 188"/>
                <a:gd name="T3" fmla="*/ 137 h 144"/>
                <a:gd name="T4" fmla="*/ 5 w 188"/>
                <a:gd name="T5" fmla="*/ 38 h 144"/>
                <a:gd name="T6" fmla="*/ 183 w 188"/>
                <a:gd name="T7" fmla="*/ 38 h 144"/>
                <a:gd name="T8" fmla="*/ 183 w 188"/>
                <a:gd name="T9" fmla="*/ 137 h 144"/>
                <a:gd name="T10" fmla="*/ 180 w 188"/>
                <a:gd name="T11" fmla="*/ 139 h 144"/>
                <a:gd name="T12" fmla="*/ 8 w 188"/>
                <a:gd name="T13" fmla="*/ 139 h 144"/>
                <a:gd name="T14" fmla="*/ 5 w 188"/>
                <a:gd name="T15" fmla="*/ 33 h 144"/>
                <a:gd name="T16" fmla="*/ 5 w 188"/>
                <a:gd name="T17" fmla="*/ 8 h 144"/>
                <a:gd name="T18" fmla="*/ 8 w 188"/>
                <a:gd name="T19" fmla="*/ 5 h 144"/>
                <a:gd name="T20" fmla="*/ 180 w 188"/>
                <a:gd name="T21" fmla="*/ 5 h 144"/>
                <a:gd name="T22" fmla="*/ 183 w 188"/>
                <a:gd name="T23" fmla="*/ 8 h 144"/>
                <a:gd name="T24" fmla="*/ 183 w 188"/>
                <a:gd name="T25" fmla="*/ 33 h 144"/>
                <a:gd name="T26" fmla="*/ 5 w 188"/>
                <a:gd name="T27" fmla="*/ 33 h 144"/>
                <a:gd name="T28" fmla="*/ 180 w 188"/>
                <a:gd name="T29" fmla="*/ 0 h 144"/>
                <a:gd name="T30" fmla="*/ 8 w 188"/>
                <a:gd name="T31" fmla="*/ 0 h 144"/>
                <a:gd name="T32" fmla="*/ 0 w 188"/>
                <a:gd name="T33" fmla="*/ 8 h 144"/>
                <a:gd name="T34" fmla="*/ 0 w 188"/>
                <a:gd name="T35" fmla="*/ 36 h 144"/>
                <a:gd name="T36" fmla="*/ 0 w 188"/>
                <a:gd name="T37" fmla="*/ 137 h 144"/>
                <a:gd name="T38" fmla="*/ 8 w 188"/>
                <a:gd name="T39" fmla="*/ 144 h 144"/>
                <a:gd name="T40" fmla="*/ 180 w 188"/>
                <a:gd name="T41" fmla="*/ 144 h 144"/>
                <a:gd name="T42" fmla="*/ 188 w 188"/>
                <a:gd name="T43" fmla="*/ 137 h 144"/>
                <a:gd name="T44" fmla="*/ 188 w 188"/>
                <a:gd name="T45" fmla="*/ 36 h 144"/>
                <a:gd name="T46" fmla="*/ 188 w 188"/>
                <a:gd name="T47" fmla="*/ 8 h 144"/>
                <a:gd name="T48" fmla="*/ 180 w 188"/>
                <a:gd name="T49"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 h="144">
                  <a:moveTo>
                    <a:pt x="8" y="139"/>
                  </a:moveTo>
                  <a:cubicBezTo>
                    <a:pt x="6" y="139"/>
                    <a:pt x="5" y="138"/>
                    <a:pt x="5" y="137"/>
                  </a:cubicBezTo>
                  <a:cubicBezTo>
                    <a:pt x="5" y="38"/>
                    <a:pt x="5" y="38"/>
                    <a:pt x="5" y="38"/>
                  </a:cubicBezTo>
                  <a:cubicBezTo>
                    <a:pt x="183" y="38"/>
                    <a:pt x="183" y="38"/>
                    <a:pt x="183" y="38"/>
                  </a:cubicBezTo>
                  <a:cubicBezTo>
                    <a:pt x="183" y="137"/>
                    <a:pt x="183" y="137"/>
                    <a:pt x="183" y="137"/>
                  </a:cubicBezTo>
                  <a:cubicBezTo>
                    <a:pt x="183" y="138"/>
                    <a:pt x="182" y="139"/>
                    <a:pt x="180" y="139"/>
                  </a:cubicBezTo>
                  <a:cubicBezTo>
                    <a:pt x="8" y="139"/>
                    <a:pt x="8" y="139"/>
                    <a:pt x="8" y="139"/>
                  </a:cubicBezTo>
                  <a:moveTo>
                    <a:pt x="5" y="33"/>
                  </a:moveTo>
                  <a:cubicBezTo>
                    <a:pt x="5" y="8"/>
                    <a:pt x="5" y="8"/>
                    <a:pt x="5" y="8"/>
                  </a:cubicBezTo>
                  <a:cubicBezTo>
                    <a:pt x="5" y="7"/>
                    <a:pt x="6" y="5"/>
                    <a:pt x="8" y="5"/>
                  </a:cubicBezTo>
                  <a:cubicBezTo>
                    <a:pt x="180" y="5"/>
                    <a:pt x="180" y="5"/>
                    <a:pt x="180" y="5"/>
                  </a:cubicBezTo>
                  <a:cubicBezTo>
                    <a:pt x="182" y="5"/>
                    <a:pt x="183" y="7"/>
                    <a:pt x="183" y="8"/>
                  </a:cubicBezTo>
                  <a:cubicBezTo>
                    <a:pt x="183" y="33"/>
                    <a:pt x="183" y="33"/>
                    <a:pt x="183" y="33"/>
                  </a:cubicBezTo>
                  <a:cubicBezTo>
                    <a:pt x="5" y="33"/>
                    <a:pt x="5" y="33"/>
                    <a:pt x="5" y="33"/>
                  </a:cubicBezTo>
                  <a:moveTo>
                    <a:pt x="180" y="0"/>
                  </a:moveTo>
                  <a:cubicBezTo>
                    <a:pt x="8" y="0"/>
                    <a:pt x="8" y="0"/>
                    <a:pt x="8" y="0"/>
                  </a:cubicBezTo>
                  <a:cubicBezTo>
                    <a:pt x="4" y="0"/>
                    <a:pt x="0" y="4"/>
                    <a:pt x="0" y="8"/>
                  </a:cubicBezTo>
                  <a:cubicBezTo>
                    <a:pt x="0" y="36"/>
                    <a:pt x="0" y="36"/>
                    <a:pt x="0" y="36"/>
                  </a:cubicBezTo>
                  <a:cubicBezTo>
                    <a:pt x="0" y="137"/>
                    <a:pt x="0" y="137"/>
                    <a:pt x="0" y="137"/>
                  </a:cubicBezTo>
                  <a:cubicBezTo>
                    <a:pt x="0" y="141"/>
                    <a:pt x="4" y="144"/>
                    <a:pt x="8" y="144"/>
                  </a:cubicBezTo>
                  <a:cubicBezTo>
                    <a:pt x="180" y="144"/>
                    <a:pt x="180" y="144"/>
                    <a:pt x="180" y="144"/>
                  </a:cubicBezTo>
                  <a:cubicBezTo>
                    <a:pt x="184" y="144"/>
                    <a:pt x="188" y="141"/>
                    <a:pt x="188" y="137"/>
                  </a:cubicBezTo>
                  <a:cubicBezTo>
                    <a:pt x="188" y="36"/>
                    <a:pt x="188" y="36"/>
                    <a:pt x="188" y="36"/>
                  </a:cubicBezTo>
                  <a:cubicBezTo>
                    <a:pt x="188" y="8"/>
                    <a:pt x="188" y="8"/>
                    <a:pt x="188" y="8"/>
                  </a:cubicBezTo>
                  <a:cubicBezTo>
                    <a:pt x="188" y="4"/>
                    <a:pt x="184" y="0"/>
                    <a:pt x="180" y="0"/>
                  </a:cubicBezTo>
                </a:path>
              </a:pathLst>
            </a:custGeom>
            <a:solidFill>
              <a:srgbClr val="036A7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p:cNvSpPr>
            <p:nvPr/>
          </p:nvSpPr>
          <p:spPr bwMode="auto">
            <a:xfrm>
              <a:off x="8661401" y="2857500"/>
              <a:ext cx="60325" cy="19050"/>
            </a:xfrm>
            <a:custGeom>
              <a:avLst/>
              <a:gdLst>
                <a:gd name="T0" fmla="*/ 13 w 16"/>
                <a:gd name="T1" fmla="*/ 0 h 5"/>
                <a:gd name="T2" fmla="*/ 3 w 16"/>
                <a:gd name="T3" fmla="*/ 0 h 5"/>
                <a:gd name="T4" fmla="*/ 0 w 16"/>
                <a:gd name="T5" fmla="*/ 2 h 5"/>
                <a:gd name="T6" fmla="*/ 3 w 16"/>
                <a:gd name="T7" fmla="*/ 5 h 5"/>
                <a:gd name="T8" fmla="*/ 13 w 16"/>
                <a:gd name="T9" fmla="*/ 5 h 5"/>
                <a:gd name="T10" fmla="*/ 16 w 16"/>
                <a:gd name="T11" fmla="*/ 2 h 5"/>
                <a:gd name="T12" fmla="*/ 13 w 1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6" h="5">
                  <a:moveTo>
                    <a:pt x="13" y="0"/>
                  </a:moveTo>
                  <a:cubicBezTo>
                    <a:pt x="3" y="0"/>
                    <a:pt x="3" y="0"/>
                    <a:pt x="3" y="0"/>
                  </a:cubicBezTo>
                  <a:cubicBezTo>
                    <a:pt x="1" y="0"/>
                    <a:pt x="0" y="1"/>
                    <a:pt x="0" y="2"/>
                  </a:cubicBezTo>
                  <a:cubicBezTo>
                    <a:pt x="0" y="4"/>
                    <a:pt x="1" y="5"/>
                    <a:pt x="3" y="5"/>
                  </a:cubicBezTo>
                  <a:cubicBezTo>
                    <a:pt x="13" y="5"/>
                    <a:pt x="13" y="5"/>
                    <a:pt x="13" y="5"/>
                  </a:cubicBezTo>
                  <a:cubicBezTo>
                    <a:pt x="15" y="5"/>
                    <a:pt x="16" y="4"/>
                    <a:pt x="16" y="2"/>
                  </a:cubicBezTo>
                  <a:cubicBezTo>
                    <a:pt x="16" y="1"/>
                    <a:pt x="15" y="0"/>
                    <a:pt x="13" y="0"/>
                  </a:cubicBezTo>
                </a:path>
              </a:pathLst>
            </a:custGeom>
            <a:solidFill>
              <a:srgbClr val="036A7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p:cNvSpPr>
            <p:nvPr/>
          </p:nvSpPr>
          <p:spPr bwMode="auto">
            <a:xfrm>
              <a:off x="8740776" y="2857500"/>
              <a:ext cx="58738" cy="19050"/>
            </a:xfrm>
            <a:custGeom>
              <a:avLst/>
              <a:gdLst>
                <a:gd name="T0" fmla="*/ 13 w 16"/>
                <a:gd name="T1" fmla="*/ 0 h 5"/>
                <a:gd name="T2" fmla="*/ 3 w 16"/>
                <a:gd name="T3" fmla="*/ 0 h 5"/>
                <a:gd name="T4" fmla="*/ 0 w 16"/>
                <a:gd name="T5" fmla="*/ 2 h 5"/>
                <a:gd name="T6" fmla="*/ 3 w 16"/>
                <a:gd name="T7" fmla="*/ 5 h 5"/>
                <a:gd name="T8" fmla="*/ 13 w 16"/>
                <a:gd name="T9" fmla="*/ 5 h 5"/>
                <a:gd name="T10" fmla="*/ 16 w 16"/>
                <a:gd name="T11" fmla="*/ 2 h 5"/>
                <a:gd name="T12" fmla="*/ 13 w 1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6" h="5">
                  <a:moveTo>
                    <a:pt x="13" y="0"/>
                  </a:moveTo>
                  <a:cubicBezTo>
                    <a:pt x="3" y="0"/>
                    <a:pt x="3" y="0"/>
                    <a:pt x="3" y="0"/>
                  </a:cubicBezTo>
                  <a:cubicBezTo>
                    <a:pt x="1" y="0"/>
                    <a:pt x="0" y="1"/>
                    <a:pt x="0" y="2"/>
                  </a:cubicBezTo>
                  <a:cubicBezTo>
                    <a:pt x="0" y="4"/>
                    <a:pt x="1" y="5"/>
                    <a:pt x="3" y="5"/>
                  </a:cubicBezTo>
                  <a:cubicBezTo>
                    <a:pt x="13" y="5"/>
                    <a:pt x="13" y="5"/>
                    <a:pt x="13" y="5"/>
                  </a:cubicBezTo>
                  <a:cubicBezTo>
                    <a:pt x="15" y="5"/>
                    <a:pt x="16" y="4"/>
                    <a:pt x="16" y="2"/>
                  </a:cubicBezTo>
                  <a:cubicBezTo>
                    <a:pt x="16" y="1"/>
                    <a:pt x="15" y="0"/>
                    <a:pt x="13" y="0"/>
                  </a:cubicBezTo>
                </a:path>
              </a:pathLst>
            </a:custGeom>
            <a:solidFill>
              <a:srgbClr val="036A7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1"/>
            <p:cNvSpPr>
              <a:spLocks/>
            </p:cNvSpPr>
            <p:nvPr/>
          </p:nvSpPr>
          <p:spPr bwMode="auto">
            <a:xfrm>
              <a:off x="8818563" y="2857500"/>
              <a:ext cx="60325" cy="19050"/>
            </a:xfrm>
            <a:custGeom>
              <a:avLst/>
              <a:gdLst>
                <a:gd name="T0" fmla="*/ 13 w 16"/>
                <a:gd name="T1" fmla="*/ 0 h 5"/>
                <a:gd name="T2" fmla="*/ 3 w 16"/>
                <a:gd name="T3" fmla="*/ 0 h 5"/>
                <a:gd name="T4" fmla="*/ 0 w 16"/>
                <a:gd name="T5" fmla="*/ 2 h 5"/>
                <a:gd name="T6" fmla="*/ 3 w 16"/>
                <a:gd name="T7" fmla="*/ 5 h 5"/>
                <a:gd name="T8" fmla="*/ 13 w 16"/>
                <a:gd name="T9" fmla="*/ 5 h 5"/>
                <a:gd name="T10" fmla="*/ 16 w 16"/>
                <a:gd name="T11" fmla="*/ 2 h 5"/>
                <a:gd name="T12" fmla="*/ 13 w 1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6" h="5">
                  <a:moveTo>
                    <a:pt x="13" y="0"/>
                  </a:moveTo>
                  <a:cubicBezTo>
                    <a:pt x="3" y="0"/>
                    <a:pt x="3" y="0"/>
                    <a:pt x="3" y="0"/>
                  </a:cubicBezTo>
                  <a:cubicBezTo>
                    <a:pt x="1" y="0"/>
                    <a:pt x="0" y="1"/>
                    <a:pt x="0" y="2"/>
                  </a:cubicBezTo>
                  <a:cubicBezTo>
                    <a:pt x="0" y="4"/>
                    <a:pt x="1" y="5"/>
                    <a:pt x="3" y="5"/>
                  </a:cubicBezTo>
                  <a:cubicBezTo>
                    <a:pt x="13" y="5"/>
                    <a:pt x="13" y="5"/>
                    <a:pt x="13" y="5"/>
                  </a:cubicBezTo>
                  <a:cubicBezTo>
                    <a:pt x="15" y="5"/>
                    <a:pt x="16" y="4"/>
                    <a:pt x="16" y="2"/>
                  </a:cubicBezTo>
                  <a:cubicBezTo>
                    <a:pt x="16" y="1"/>
                    <a:pt x="15" y="0"/>
                    <a:pt x="13" y="0"/>
                  </a:cubicBezTo>
                </a:path>
              </a:pathLst>
            </a:custGeom>
            <a:solidFill>
              <a:srgbClr val="036A7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noEditPoints="1"/>
            </p:cNvSpPr>
            <p:nvPr/>
          </p:nvSpPr>
          <p:spPr bwMode="auto">
            <a:xfrm>
              <a:off x="8867776" y="3016250"/>
              <a:ext cx="195263" cy="222250"/>
            </a:xfrm>
            <a:custGeom>
              <a:avLst/>
              <a:gdLst>
                <a:gd name="T0" fmla="*/ 23 w 52"/>
                <a:gd name="T1" fmla="*/ 52 h 59"/>
                <a:gd name="T2" fmla="*/ 5 w 52"/>
                <a:gd name="T3" fmla="*/ 37 h 59"/>
                <a:gd name="T4" fmla="*/ 5 w 52"/>
                <a:gd name="T5" fmla="*/ 27 h 59"/>
                <a:gd name="T6" fmla="*/ 23 w 52"/>
                <a:gd name="T7" fmla="*/ 27 h 59"/>
                <a:gd name="T8" fmla="*/ 23 w 52"/>
                <a:gd name="T9" fmla="*/ 52 h 59"/>
                <a:gd name="T10" fmla="*/ 29 w 52"/>
                <a:gd name="T11" fmla="*/ 52 h 59"/>
                <a:gd name="T12" fmla="*/ 29 w 52"/>
                <a:gd name="T13" fmla="*/ 27 h 59"/>
                <a:gd name="T14" fmla="*/ 47 w 52"/>
                <a:gd name="T15" fmla="*/ 27 h 59"/>
                <a:gd name="T16" fmla="*/ 47 w 52"/>
                <a:gd name="T17" fmla="*/ 37 h 59"/>
                <a:gd name="T18" fmla="*/ 29 w 52"/>
                <a:gd name="T19" fmla="*/ 52 h 59"/>
                <a:gd name="T20" fmla="*/ 5 w 52"/>
                <a:gd name="T21" fmla="*/ 22 h 59"/>
                <a:gd name="T22" fmla="*/ 5 w 52"/>
                <a:gd name="T23" fmla="*/ 5 h 59"/>
                <a:gd name="T24" fmla="*/ 23 w 52"/>
                <a:gd name="T25" fmla="*/ 5 h 59"/>
                <a:gd name="T26" fmla="*/ 23 w 52"/>
                <a:gd name="T27" fmla="*/ 22 h 59"/>
                <a:gd name="T28" fmla="*/ 5 w 52"/>
                <a:gd name="T29" fmla="*/ 22 h 59"/>
                <a:gd name="T30" fmla="*/ 29 w 52"/>
                <a:gd name="T31" fmla="*/ 22 h 59"/>
                <a:gd name="T32" fmla="*/ 29 w 52"/>
                <a:gd name="T33" fmla="*/ 5 h 59"/>
                <a:gd name="T34" fmla="*/ 47 w 52"/>
                <a:gd name="T35" fmla="*/ 5 h 59"/>
                <a:gd name="T36" fmla="*/ 47 w 52"/>
                <a:gd name="T37" fmla="*/ 22 h 59"/>
                <a:gd name="T38" fmla="*/ 29 w 52"/>
                <a:gd name="T39" fmla="*/ 22 h 59"/>
                <a:gd name="T40" fmla="*/ 49 w 52"/>
                <a:gd name="T41" fmla="*/ 0 h 59"/>
                <a:gd name="T42" fmla="*/ 26 w 52"/>
                <a:gd name="T43" fmla="*/ 0 h 59"/>
                <a:gd name="T44" fmla="*/ 3 w 52"/>
                <a:gd name="T45" fmla="*/ 0 h 59"/>
                <a:gd name="T46" fmla="*/ 0 w 52"/>
                <a:gd name="T47" fmla="*/ 3 h 59"/>
                <a:gd name="T48" fmla="*/ 0 w 52"/>
                <a:gd name="T49" fmla="*/ 24 h 59"/>
                <a:gd name="T50" fmla="*/ 0 w 52"/>
                <a:gd name="T51" fmla="*/ 39 h 59"/>
                <a:gd name="T52" fmla="*/ 1 w 52"/>
                <a:gd name="T53" fmla="*/ 41 h 59"/>
                <a:gd name="T54" fmla="*/ 24 w 52"/>
                <a:gd name="T55" fmla="*/ 59 h 59"/>
                <a:gd name="T56" fmla="*/ 25 w 52"/>
                <a:gd name="T57" fmla="*/ 59 h 59"/>
                <a:gd name="T58" fmla="*/ 25 w 52"/>
                <a:gd name="T59" fmla="*/ 59 h 59"/>
                <a:gd name="T60" fmla="*/ 25 w 52"/>
                <a:gd name="T61" fmla="*/ 59 h 59"/>
                <a:gd name="T62" fmla="*/ 25 w 52"/>
                <a:gd name="T63" fmla="*/ 59 h 59"/>
                <a:gd name="T64" fmla="*/ 26 w 52"/>
                <a:gd name="T65" fmla="*/ 59 h 59"/>
                <a:gd name="T66" fmla="*/ 27 w 52"/>
                <a:gd name="T67" fmla="*/ 59 h 59"/>
                <a:gd name="T68" fmla="*/ 27 w 52"/>
                <a:gd name="T69" fmla="*/ 59 h 59"/>
                <a:gd name="T70" fmla="*/ 27 w 52"/>
                <a:gd name="T71" fmla="*/ 59 h 59"/>
                <a:gd name="T72" fmla="*/ 27 w 52"/>
                <a:gd name="T73" fmla="*/ 59 h 59"/>
                <a:gd name="T74" fmla="*/ 28 w 52"/>
                <a:gd name="T75" fmla="*/ 59 h 59"/>
                <a:gd name="T76" fmla="*/ 51 w 52"/>
                <a:gd name="T77" fmla="*/ 41 h 59"/>
                <a:gd name="T78" fmla="*/ 52 w 52"/>
                <a:gd name="T79" fmla="*/ 39 h 59"/>
                <a:gd name="T80" fmla="*/ 52 w 52"/>
                <a:gd name="T81" fmla="*/ 24 h 59"/>
                <a:gd name="T82" fmla="*/ 52 w 52"/>
                <a:gd name="T83" fmla="*/ 3 h 59"/>
                <a:gd name="T84" fmla="*/ 49 w 52"/>
                <a:gd name="T8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 h="59">
                  <a:moveTo>
                    <a:pt x="23" y="52"/>
                  </a:moveTo>
                  <a:cubicBezTo>
                    <a:pt x="5" y="37"/>
                    <a:pt x="5" y="37"/>
                    <a:pt x="5" y="37"/>
                  </a:cubicBezTo>
                  <a:cubicBezTo>
                    <a:pt x="5" y="27"/>
                    <a:pt x="5" y="27"/>
                    <a:pt x="5" y="27"/>
                  </a:cubicBezTo>
                  <a:cubicBezTo>
                    <a:pt x="23" y="27"/>
                    <a:pt x="23" y="27"/>
                    <a:pt x="23" y="27"/>
                  </a:cubicBezTo>
                  <a:cubicBezTo>
                    <a:pt x="23" y="52"/>
                    <a:pt x="23" y="52"/>
                    <a:pt x="23" y="52"/>
                  </a:cubicBezTo>
                  <a:moveTo>
                    <a:pt x="29" y="52"/>
                  </a:moveTo>
                  <a:cubicBezTo>
                    <a:pt x="29" y="27"/>
                    <a:pt x="29" y="27"/>
                    <a:pt x="29" y="27"/>
                  </a:cubicBezTo>
                  <a:cubicBezTo>
                    <a:pt x="47" y="27"/>
                    <a:pt x="47" y="27"/>
                    <a:pt x="47" y="27"/>
                  </a:cubicBezTo>
                  <a:cubicBezTo>
                    <a:pt x="47" y="37"/>
                    <a:pt x="47" y="37"/>
                    <a:pt x="47" y="37"/>
                  </a:cubicBezTo>
                  <a:cubicBezTo>
                    <a:pt x="29" y="52"/>
                    <a:pt x="29" y="52"/>
                    <a:pt x="29" y="52"/>
                  </a:cubicBezTo>
                  <a:moveTo>
                    <a:pt x="5" y="22"/>
                  </a:moveTo>
                  <a:cubicBezTo>
                    <a:pt x="5" y="5"/>
                    <a:pt x="5" y="5"/>
                    <a:pt x="5" y="5"/>
                  </a:cubicBezTo>
                  <a:cubicBezTo>
                    <a:pt x="23" y="5"/>
                    <a:pt x="23" y="5"/>
                    <a:pt x="23" y="5"/>
                  </a:cubicBezTo>
                  <a:cubicBezTo>
                    <a:pt x="23" y="22"/>
                    <a:pt x="23" y="22"/>
                    <a:pt x="23" y="22"/>
                  </a:cubicBezTo>
                  <a:cubicBezTo>
                    <a:pt x="5" y="22"/>
                    <a:pt x="5" y="22"/>
                    <a:pt x="5" y="22"/>
                  </a:cubicBezTo>
                  <a:moveTo>
                    <a:pt x="29" y="22"/>
                  </a:moveTo>
                  <a:cubicBezTo>
                    <a:pt x="29" y="5"/>
                    <a:pt x="29" y="5"/>
                    <a:pt x="29" y="5"/>
                  </a:cubicBezTo>
                  <a:cubicBezTo>
                    <a:pt x="47" y="5"/>
                    <a:pt x="47" y="5"/>
                    <a:pt x="47" y="5"/>
                  </a:cubicBezTo>
                  <a:cubicBezTo>
                    <a:pt x="47" y="22"/>
                    <a:pt x="47" y="22"/>
                    <a:pt x="47" y="22"/>
                  </a:cubicBezTo>
                  <a:cubicBezTo>
                    <a:pt x="29" y="22"/>
                    <a:pt x="29" y="22"/>
                    <a:pt x="29" y="22"/>
                  </a:cubicBezTo>
                  <a:moveTo>
                    <a:pt x="49" y="0"/>
                  </a:moveTo>
                  <a:cubicBezTo>
                    <a:pt x="26" y="0"/>
                    <a:pt x="26" y="0"/>
                    <a:pt x="26" y="0"/>
                  </a:cubicBezTo>
                  <a:cubicBezTo>
                    <a:pt x="3" y="0"/>
                    <a:pt x="3" y="0"/>
                    <a:pt x="3" y="0"/>
                  </a:cubicBezTo>
                  <a:cubicBezTo>
                    <a:pt x="1" y="0"/>
                    <a:pt x="0" y="1"/>
                    <a:pt x="0" y="3"/>
                  </a:cubicBezTo>
                  <a:cubicBezTo>
                    <a:pt x="0" y="24"/>
                    <a:pt x="0" y="24"/>
                    <a:pt x="0" y="24"/>
                  </a:cubicBezTo>
                  <a:cubicBezTo>
                    <a:pt x="0" y="39"/>
                    <a:pt x="0" y="39"/>
                    <a:pt x="0" y="39"/>
                  </a:cubicBezTo>
                  <a:cubicBezTo>
                    <a:pt x="0" y="39"/>
                    <a:pt x="0" y="40"/>
                    <a:pt x="1" y="41"/>
                  </a:cubicBezTo>
                  <a:cubicBezTo>
                    <a:pt x="24" y="59"/>
                    <a:pt x="24" y="59"/>
                    <a:pt x="24" y="59"/>
                  </a:cubicBezTo>
                  <a:cubicBezTo>
                    <a:pt x="25" y="59"/>
                    <a:pt x="25" y="59"/>
                    <a:pt x="25" y="59"/>
                  </a:cubicBezTo>
                  <a:cubicBezTo>
                    <a:pt x="25" y="59"/>
                    <a:pt x="25" y="59"/>
                    <a:pt x="25" y="59"/>
                  </a:cubicBezTo>
                  <a:cubicBezTo>
                    <a:pt x="25" y="59"/>
                    <a:pt x="25" y="59"/>
                    <a:pt x="25" y="59"/>
                  </a:cubicBezTo>
                  <a:cubicBezTo>
                    <a:pt x="25" y="59"/>
                    <a:pt x="25" y="59"/>
                    <a:pt x="25" y="59"/>
                  </a:cubicBezTo>
                  <a:cubicBezTo>
                    <a:pt x="26" y="59"/>
                    <a:pt x="26" y="59"/>
                    <a:pt x="26" y="59"/>
                  </a:cubicBezTo>
                  <a:cubicBezTo>
                    <a:pt x="27" y="59"/>
                    <a:pt x="27" y="59"/>
                    <a:pt x="27" y="59"/>
                  </a:cubicBezTo>
                  <a:cubicBezTo>
                    <a:pt x="27" y="59"/>
                    <a:pt x="27" y="59"/>
                    <a:pt x="27" y="59"/>
                  </a:cubicBezTo>
                  <a:cubicBezTo>
                    <a:pt x="27" y="59"/>
                    <a:pt x="27" y="59"/>
                    <a:pt x="27" y="59"/>
                  </a:cubicBezTo>
                  <a:cubicBezTo>
                    <a:pt x="27" y="59"/>
                    <a:pt x="27" y="59"/>
                    <a:pt x="27" y="59"/>
                  </a:cubicBezTo>
                  <a:cubicBezTo>
                    <a:pt x="28" y="59"/>
                    <a:pt x="28" y="59"/>
                    <a:pt x="28" y="59"/>
                  </a:cubicBezTo>
                  <a:cubicBezTo>
                    <a:pt x="51" y="41"/>
                    <a:pt x="51" y="41"/>
                    <a:pt x="51" y="41"/>
                  </a:cubicBezTo>
                  <a:cubicBezTo>
                    <a:pt x="52" y="40"/>
                    <a:pt x="52" y="39"/>
                    <a:pt x="52" y="39"/>
                  </a:cubicBezTo>
                  <a:cubicBezTo>
                    <a:pt x="52" y="24"/>
                    <a:pt x="52" y="24"/>
                    <a:pt x="52" y="24"/>
                  </a:cubicBezTo>
                  <a:cubicBezTo>
                    <a:pt x="52" y="3"/>
                    <a:pt x="52" y="3"/>
                    <a:pt x="52" y="3"/>
                  </a:cubicBezTo>
                  <a:cubicBezTo>
                    <a:pt x="52" y="1"/>
                    <a:pt x="51" y="0"/>
                    <a:pt x="49" y="0"/>
                  </a:cubicBezTo>
                </a:path>
              </a:pathLst>
            </a:custGeom>
            <a:solidFill>
              <a:srgbClr val="036A78"/>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GrpSpPr/>
          <p:nvPr/>
        </p:nvGrpSpPr>
        <p:grpSpPr>
          <a:xfrm>
            <a:off x="3278983" y="1891665"/>
            <a:ext cx="1154906" cy="1062038"/>
            <a:chOff x="4371976" y="2324100"/>
            <a:chExt cx="1539875" cy="1416050"/>
          </a:xfrm>
          <a:effectLst>
            <a:outerShdw blurRad="50800" dist="25400" dir="16200000" sx="99000" sy="99000" rotWithShape="0">
              <a:prstClr val="black">
                <a:alpha val="40000"/>
              </a:prstClr>
            </a:outerShdw>
          </a:effectLst>
        </p:grpSpPr>
        <p:sp>
          <p:nvSpPr>
            <p:cNvPr id="24" name="Freeform 23"/>
            <p:cNvSpPr>
              <a:spLocks/>
            </p:cNvSpPr>
            <p:nvPr/>
          </p:nvSpPr>
          <p:spPr bwMode="auto">
            <a:xfrm>
              <a:off x="4371976" y="2324100"/>
              <a:ext cx="1539875" cy="1416050"/>
            </a:xfrm>
            <a:custGeom>
              <a:avLst/>
              <a:gdLst>
                <a:gd name="T0" fmla="*/ 0 w 410"/>
                <a:gd name="T1" fmla="*/ 350 h 375"/>
                <a:gd name="T2" fmla="*/ 25 w 410"/>
                <a:gd name="T3" fmla="*/ 375 h 375"/>
                <a:gd name="T4" fmla="*/ 385 w 410"/>
                <a:gd name="T5" fmla="*/ 375 h 375"/>
                <a:gd name="T6" fmla="*/ 410 w 410"/>
                <a:gd name="T7" fmla="*/ 350 h 375"/>
                <a:gd name="T8" fmla="*/ 410 w 410"/>
                <a:gd name="T9" fmla="*/ 25 h 375"/>
                <a:gd name="T10" fmla="*/ 385 w 410"/>
                <a:gd name="T11" fmla="*/ 0 h 375"/>
                <a:gd name="T12" fmla="*/ 25 w 410"/>
                <a:gd name="T13" fmla="*/ 0 h 375"/>
                <a:gd name="T14" fmla="*/ 0 w 410"/>
                <a:gd name="T15" fmla="*/ 25 h 375"/>
                <a:gd name="T16" fmla="*/ 0 w 410"/>
                <a:gd name="T17" fmla="*/ 35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0" h="375">
                  <a:moveTo>
                    <a:pt x="0" y="350"/>
                  </a:moveTo>
                  <a:cubicBezTo>
                    <a:pt x="0" y="364"/>
                    <a:pt x="11" y="375"/>
                    <a:pt x="25" y="375"/>
                  </a:cubicBezTo>
                  <a:cubicBezTo>
                    <a:pt x="385" y="375"/>
                    <a:pt x="385" y="375"/>
                    <a:pt x="385" y="375"/>
                  </a:cubicBezTo>
                  <a:cubicBezTo>
                    <a:pt x="399" y="375"/>
                    <a:pt x="410" y="364"/>
                    <a:pt x="410" y="350"/>
                  </a:cubicBezTo>
                  <a:cubicBezTo>
                    <a:pt x="410" y="25"/>
                    <a:pt x="410" y="25"/>
                    <a:pt x="410" y="25"/>
                  </a:cubicBezTo>
                  <a:cubicBezTo>
                    <a:pt x="410" y="11"/>
                    <a:pt x="399" y="0"/>
                    <a:pt x="385" y="0"/>
                  </a:cubicBezTo>
                  <a:cubicBezTo>
                    <a:pt x="25" y="0"/>
                    <a:pt x="25" y="0"/>
                    <a:pt x="25" y="0"/>
                  </a:cubicBezTo>
                  <a:cubicBezTo>
                    <a:pt x="11" y="0"/>
                    <a:pt x="0" y="11"/>
                    <a:pt x="0" y="25"/>
                  </a:cubicBezTo>
                  <a:cubicBezTo>
                    <a:pt x="0" y="350"/>
                    <a:pt x="0" y="350"/>
                    <a:pt x="0" y="35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p:cNvSpPr>
              <a:spLocks noEditPoints="1"/>
            </p:cNvSpPr>
            <p:nvPr/>
          </p:nvSpPr>
          <p:spPr bwMode="auto">
            <a:xfrm>
              <a:off x="4789488" y="2770188"/>
              <a:ext cx="701675" cy="539750"/>
            </a:xfrm>
            <a:custGeom>
              <a:avLst/>
              <a:gdLst>
                <a:gd name="T0" fmla="*/ 8 w 187"/>
                <a:gd name="T1" fmla="*/ 138 h 143"/>
                <a:gd name="T2" fmla="*/ 5 w 187"/>
                <a:gd name="T3" fmla="*/ 136 h 143"/>
                <a:gd name="T4" fmla="*/ 5 w 187"/>
                <a:gd name="T5" fmla="*/ 38 h 143"/>
                <a:gd name="T6" fmla="*/ 182 w 187"/>
                <a:gd name="T7" fmla="*/ 38 h 143"/>
                <a:gd name="T8" fmla="*/ 182 w 187"/>
                <a:gd name="T9" fmla="*/ 136 h 143"/>
                <a:gd name="T10" fmla="*/ 180 w 187"/>
                <a:gd name="T11" fmla="*/ 138 h 143"/>
                <a:gd name="T12" fmla="*/ 8 w 187"/>
                <a:gd name="T13" fmla="*/ 138 h 143"/>
                <a:gd name="T14" fmla="*/ 5 w 187"/>
                <a:gd name="T15" fmla="*/ 33 h 143"/>
                <a:gd name="T16" fmla="*/ 5 w 187"/>
                <a:gd name="T17" fmla="*/ 8 h 143"/>
                <a:gd name="T18" fmla="*/ 8 w 187"/>
                <a:gd name="T19" fmla="*/ 5 h 143"/>
                <a:gd name="T20" fmla="*/ 180 w 187"/>
                <a:gd name="T21" fmla="*/ 5 h 143"/>
                <a:gd name="T22" fmla="*/ 182 w 187"/>
                <a:gd name="T23" fmla="*/ 8 h 143"/>
                <a:gd name="T24" fmla="*/ 182 w 187"/>
                <a:gd name="T25" fmla="*/ 33 h 143"/>
                <a:gd name="T26" fmla="*/ 5 w 187"/>
                <a:gd name="T27" fmla="*/ 33 h 143"/>
                <a:gd name="T28" fmla="*/ 180 w 187"/>
                <a:gd name="T29" fmla="*/ 0 h 143"/>
                <a:gd name="T30" fmla="*/ 8 w 187"/>
                <a:gd name="T31" fmla="*/ 0 h 143"/>
                <a:gd name="T32" fmla="*/ 0 w 187"/>
                <a:gd name="T33" fmla="*/ 8 h 143"/>
                <a:gd name="T34" fmla="*/ 0 w 187"/>
                <a:gd name="T35" fmla="*/ 35 h 143"/>
                <a:gd name="T36" fmla="*/ 0 w 187"/>
                <a:gd name="T37" fmla="*/ 136 h 143"/>
                <a:gd name="T38" fmla="*/ 8 w 187"/>
                <a:gd name="T39" fmla="*/ 143 h 143"/>
                <a:gd name="T40" fmla="*/ 180 w 187"/>
                <a:gd name="T41" fmla="*/ 143 h 143"/>
                <a:gd name="T42" fmla="*/ 187 w 187"/>
                <a:gd name="T43" fmla="*/ 136 h 143"/>
                <a:gd name="T44" fmla="*/ 187 w 187"/>
                <a:gd name="T45" fmla="*/ 35 h 143"/>
                <a:gd name="T46" fmla="*/ 187 w 187"/>
                <a:gd name="T47" fmla="*/ 8 h 143"/>
                <a:gd name="T48" fmla="*/ 180 w 187"/>
                <a:gd name="T49"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7" h="143">
                  <a:moveTo>
                    <a:pt x="8" y="138"/>
                  </a:moveTo>
                  <a:cubicBezTo>
                    <a:pt x="6" y="138"/>
                    <a:pt x="5" y="137"/>
                    <a:pt x="5" y="136"/>
                  </a:cubicBezTo>
                  <a:cubicBezTo>
                    <a:pt x="5" y="38"/>
                    <a:pt x="5" y="38"/>
                    <a:pt x="5" y="38"/>
                  </a:cubicBezTo>
                  <a:cubicBezTo>
                    <a:pt x="182" y="38"/>
                    <a:pt x="182" y="38"/>
                    <a:pt x="182" y="38"/>
                  </a:cubicBezTo>
                  <a:cubicBezTo>
                    <a:pt x="182" y="136"/>
                    <a:pt x="182" y="136"/>
                    <a:pt x="182" y="136"/>
                  </a:cubicBezTo>
                  <a:cubicBezTo>
                    <a:pt x="182" y="137"/>
                    <a:pt x="181" y="138"/>
                    <a:pt x="180" y="138"/>
                  </a:cubicBezTo>
                  <a:cubicBezTo>
                    <a:pt x="8" y="138"/>
                    <a:pt x="8" y="138"/>
                    <a:pt x="8" y="138"/>
                  </a:cubicBezTo>
                  <a:moveTo>
                    <a:pt x="5" y="33"/>
                  </a:moveTo>
                  <a:cubicBezTo>
                    <a:pt x="5" y="8"/>
                    <a:pt x="5" y="8"/>
                    <a:pt x="5" y="8"/>
                  </a:cubicBezTo>
                  <a:cubicBezTo>
                    <a:pt x="5" y="6"/>
                    <a:pt x="6" y="5"/>
                    <a:pt x="8" y="5"/>
                  </a:cubicBezTo>
                  <a:cubicBezTo>
                    <a:pt x="180" y="5"/>
                    <a:pt x="180" y="5"/>
                    <a:pt x="180" y="5"/>
                  </a:cubicBezTo>
                  <a:cubicBezTo>
                    <a:pt x="181" y="5"/>
                    <a:pt x="182" y="6"/>
                    <a:pt x="182" y="8"/>
                  </a:cubicBezTo>
                  <a:cubicBezTo>
                    <a:pt x="182" y="33"/>
                    <a:pt x="182" y="33"/>
                    <a:pt x="182" y="33"/>
                  </a:cubicBezTo>
                  <a:cubicBezTo>
                    <a:pt x="5" y="33"/>
                    <a:pt x="5" y="33"/>
                    <a:pt x="5" y="33"/>
                  </a:cubicBezTo>
                  <a:moveTo>
                    <a:pt x="180" y="0"/>
                  </a:moveTo>
                  <a:cubicBezTo>
                    <a:pt x="8" y="0"/>
                    <a:pt x="8" y="0"/>
                    <a:pt x="8" y="0"/>
                  </a:cubicBezTo>
                  <a:cubicBezTo>
                    <a:pt x="4" y="0"/>
                    <a:pt x="0" y="4"/>
                    <a:pt x="0" y="8"/>
                  </a:cubicBezTo>
                  <a:cubicBezTo>
                    <a:pt x="0" y="35"/>
                    <a:pt x="0" y="35"/>
                    <a:pt x="0" y="35"/>
                  </a:cubicBezTo>
                  <a:cubicBezTo>
                    <a:pt x="0" y="136"/>
                    <a:pt x="0" y="136"/>
                    <a:pt x="0" y="136"/>
                  </a:cubicBezTo>
                  <a:cubicBezTo>
                    <a:pt x="0" y="140"/>
                    <a:pt x="4" y="143"/>
                    <a:pt x="8" y="143"/>
                  </a:cubicBezTo>
                  <a:cubicBezTo>
                    <a:pt x="180" y="143"/>
                    <a:pt x="180" y="143"/>
                    <a:pt x="180" y="143"/>
                  </a:cubicBezTo>
                  <a:cubicBezTo>
                    <a:pt x="184" y="143"/>
                    <a:pt x="187" y="140"/>
                    <a:pt x="187" y="136"/>
                  </a:cubicBezTo>
                  <a:cubicBezTo>
                    <a:pt x="187" y="35"/>
                    <a:pt x="187" y="35"/>
                    <a:pt x="187" y="35"/>
                  </a:cubicBezTo>
                  <a:cubicBezTo>
                    <a:pt x="187" y="8"/>
                    <a:pt x="187" y="8"/>
                    <a:pt x="187" y="8"/>
                  </a:cubicBezTo>
                  <a:cubicBezTo>
                    <a:pt x="187" y="4"/>
                    <a:pt x="184" y="0"/>
                    <a:pt x="180" y="0"/>
                  </a:cubicBezTo>
                </a:path>
              </a:pathLst>
            </a:custGeom>
            <a:solidFill>
              <a:srgbClr val="036A7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5"/>
            <p:cNvSpPr>
              <a:spLocks/>
            </p:cNvSpPr>
            <p:nvPr/>
          </p:nvSpPr>
          <p:spPr bwMode="auto">
            <a:xfrm>
              <a:off x="4838701" y="2835275"/>
              <a:ext cx="58738" cy="17463"/>
            </a:xfrm>
            <a:custGeom>
              <a:avLst/>
              <a:gdLst>
                <a:gd name="T0" fmla="*/ 13 w 16"/>
                <a:gd name="T1" fmla="*/ 0 h 5"/>
                <a:gd name="T2" fmla="*/ 3 w 16"/>
                <a:gd name="T3" fmla="*/ 0 h 5"/>
                <a:gd name="T4" fmla="*/ 0 w 16"/>
                <a:gd name="T5" fmla="*/ 2 h 5"/>
                <a:gd name="T6" fmla="*/ 3 w 16"/>
                <a:gd name="T7" fmla="*/ 5 h 5"/>
                <a:gd name="T8" fmla="*/ 13 w 16"/>
                <a:gd name="T9" fmla="*/ 5 h 5"/>
                <a:gd name="T10" fmla="*/ 16 w 16"/>
                <a:gd name="T11" fmla="*/ 2 h 5"/>
                <a:gd name="T12" fmla="*/ 13 w 1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6" h="5">
                  <a:moveTo>
                    <a:pt x="13" y="0"/>
                  </a:moveTo>
                  <a:cubicBezTo>
                    <a:pt x="3" y="0"/>
                    <a:pt x="3" y="0"/>
                    <a:pt x="3" y="0"/>
                  </a:cubicBezTo>
                  <a:cubicBezTo>
                    <a:pt x="1" y="0"/>
                    <a:pt x="0" y="1"/>
                    <a:pt x="0" y="2"/>
                  </a:cubicBezTo>
                  <a:cubicBezTo>
                    <a:pt x="0" y="3"/>
                    <a:pt x="1" y="5"/>
                    <a:pt x="3" y="5"/>
                  </a:cubicBezTo>
                  <a:cubicBezTo>
                    <a:pt x="13" y="5"/>
                    <a:pt x="13" y="5"/>
                    <a:pt x="13" y="5"/>
                  </a:cubicBezTo>
                  <a:cubicBezTo>
                    <a:pt x="15" y="5"/>
                    <a:pt x="16" y="3"/>
                    <a:pt x="16" y="2"/>
                  </a:cubicBezTo>
                  <a:cubicBezTo>
                    <a:pt x="16" y="1"/>
                    <a:pt x="15" y="0"/>
                    <a:pt x="13" y="0"/>
                  </a:cubicBezTo>
                </a:path>
              </a:pathLst>
            </a:custGeom>
            <a:solidFill>
              <a:srgbClr val="036A7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p:cNvSpPr>
              <a:spLocks/>
            </p:cNvSpPr>
            <p:nvPr/>
          </p:nvSpPr>
          <p:spPr bwMode="auto">
            <a:xfrm>
              <a:off x="4916488" y="2835275"/>
              <a:ext cx="60325" cy="17463"/>
            </a:xfrm>
            <a:custGeom>
              <a:avLst/>
              <a:gdLst>
                <a:gd name="T0" fmla="*/ 13 w 16"/>
                <a:gd name="T1" fmla="*/ 0 h 5"/>
                <a:gd name="T2" fmla="*/ 3 w 16"/>
                <a:gd name="T3" fmla="*/ 0 h 5"/>
                <a:gd name="T4" fmla="*/ 0 w 16"/>
                <a:gd name="T5" fmla="*/ 2 h 5"/>
                <a:gd name="T6" fmla="*/ 3 w 16"/>
                <a:gd name="T7" fmla="*/ 5 h 5"/>
                <a:gd name="T8" fmla="*/ 13 w 16"/>
                <a:gd name="T9" fmla="*/ 5 h 5"/>
                <a:gd name="T10" fmla="*/ 16 w 16"/>
                <a:gd name="T11" fmla="*/ 2 h 5"/>
                <a:gd name="T12" fmla="*/ 13 w 1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6" h="5">
                  <a:moveTo>
                    <a:pt x="13" y="0"/>
                  </a:moveTo>
                  <a:cubicBezTo>
                    <a:pt x="3" y="0"/>
                    <a:pt x="3" y="0"/>
                    <a:pt x="3" y="0"/>
                  </a:cubicBezTo>
                  <a:cubicBezTo>
                    <a:pt x="1" y="0"/>
                    <a:pt x="0" y="1"/>
                    <a:pt x="0" y="2"/>
                  </a:cubicBezTo>
                  <a:cubicBezTo>
                    <a:pt x="0" y="3"/>
                    <a:pt x="1" y="5"/>
                    <a:pt x="3" y="5"/>
                  </a:cubicBezTo>
                  <a:cubicBezTo>
                    <a:pt x="13" y="5"/>
                    <a:pt x="13" y="5"/>
                    <a:pt x="13" y="5"/>
                  </a:cubicBezTo>
                  <a:cubicBezTo>
                    <a:pt x="15" y="5"/>
                    <a:pt x="16" y="3"/>
                    <a:pt x="16" y="2"/>
                  </a:cubicBezTo>
                  <a:cubicBezTo>
                    <a:pt x="16" y="1"/>
                    <a:pt x="15" y="0"/>
                    <a:pt x="13" y="0"/>
                  </a:cubicBezTo>
                </a:path>
              </a:pathLst>
            </a:custGeom>
            <a:solidFill>
              <a:srgbClr val="036A7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p:cNvSpPr>
              <a:spLocks/>
            </p:cNvSpPr>
            <p:nvPr/>
          </p:nvSpPr>
          <p:spPr bwMode="auto">
            <a:xfrm>
              <a:off x="4995863" y="2835275"/>
              <a:ext cx="60325" cy="17463"/>
            </a:xfrm>
            <a:custGeom>
              <a:avLst/>
              <a:gdLst>
                <a:gd name="T0" fmla="*/ 13 w 16"/>
                <a:gd name="T1" fmla="*/ 0 h 5"/>
                <a:gd name="T2" fmla="*/ 2 w 16"/>
                <a:gd name="T3" fmla="*/ 0 h 5"/>
                <a:gd name="T4" fmla="*/ 0 w 16"/>
                <a:gd name="T5" fmla="*/ 2 h 5"/>
                <a:gd name="T6" fmla="*/ 2 w 16"/>
                <a:gd name="T7" fmla="*/ 5 h 5"/>
                <a:gd name="T8" fmla="*/ 13 w 16"/>
                <a:gd name="T9" fmla="*/ 5 h 5"/>
                <a:gd name="T10" fmla="*/ 16 w 16"/>
                <a:gd name="T11" fmla="*/ 2 h 5"/>
                <a:gd name="T12" fmla="*/ 13 w 1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6" h="5">
                  <a:moveTo>
                    <a:pt x="13" y="0"/>
                  </a:moveTo>
                  <a:cubicBezTo>
                    <a:pt x="2" y="0"/>
                    <a:pt x="2" y="0"/>
                    <a:pt x="2" y="0"/>
                  </a:cubicBezTo>
                  <a:cubicBezTo>
                    <a:pt x="1" y="0"/>
                    <a:pt x="0" y="1"/>
                    <a:pt x="0" y="2"/>
                  </a:cubicBezTo>
                  <a:cubicBezTo>
                    <a:pt x="0" y="3"/>
                    <a:pt x="1" y="5"/>
                    <a:pt x="2" y="5"/>
                  </a:cubicBezTo>
                  <a:cubicBezTo>
                    <a:pt x="13" y="5"/>
                    <a:pt x="13" y="5"/>
                    <a:pt x="13" y="5"/>
                  </a:cubicBezTo>
                  <a:cubicBezTo>
                    <a:pt x="14" y="5"/>
                    <a:pt x="16" y="3"/>
                    <a:pt x="16" y="2"/>
                  </a:cubicBezTo>
                  <a:cubicBezTo>
                    <a:pt x="16" y="1"/>
                    <a:pt x="14" y="0"/>
                    <a:pt x="13" y="0"/>
                  </a:cubicBezTo>
                </a:path>
              </a:pathLst>
            </a:custGeom>
            <a:solidFill>
              <a:srgbClr val="036A7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p:cNvSpPr>
              <a:spLocks noEditPoints="1"/>
            </p:cNvSpPr>
            <p:nvPr/>
          </p:nvSpPr>
          <p:spPr bwMode="auto">
            <a:xfrm>
              <a:off x="5062538" y="2986088"/>
              <a:ext cx="153988" cy="233363"/>
            </a:xfrm>
            <a:custGeom>
              <a:avLst/>
              <a:gdLst>
                <a:gd name="T0" fmla="*/ 21 w 41"/>
                <a:gd name="T1" fmla="*/ 56 h 62"/>
                <a:gd name="T2" fmla="*/ 5 w 41"/>
                <a:gd name="T3" fmla="*/ 21 h 62"/>
                <a:gd name="T4" fmla="*/ 5 w 41"/>
                <a:gd name="T5" fmla="*/ 21 h 62"/>
                <a:gd name="T6" fmla="*/ 5 w 41"/>
                <a:gd name="T7" fmla="*/ 20 h 62"/>
                <a:gd name="T8" fmla="*/ 21 w 41"/>
                <a:gd name="T9" fmla="*/ 5 h 62"/>
                <a:gd name="T10" fmla="*/ 36 w 41"/>
                <a:gd name="T11" fmla="*/ 20 h 62"/>
                <a:gd name="T12" fmla="*/ 36 w 41"/>
                <a:gd name="T13" fmla="*/ 21 h 62"/>
                <a:gd name="T14" fmla="*/ 36 w 41"/>
                <a:gd name="T15" fmla="*/ 21 h 62"/>
                <a:gd name="T16" fmla="*/ 21 w 41"/>
                <a:gd name="T17" fmla="*/ 56 h 62"/>
                <a:gd name="T18" fmla="*/ 21 w 41"/>
                <a:gd name="T19" fmla="*/ 0 h 62"/>
                <a:gd name="T20" fmla="*/ 0 w 41"/>
                <a:gd name="T21" fmla="*/ 20 h 62"/>
                <a:gd name="T22" fmla="*/ 0 w 41"/>
                <a:gd name="T23" fmla="*/ 21 h 62"/>
                <a:gd name="T24" fmla="*/ 0 w 41"/>
                <a:gd name="T25" fmla="*/ 21 h 62"/>
                <a:gd name="T26" fmla="*/ 19 w 41"/>
                <a:gd name="T27" fmla="*/ 62 h 62"/>
                <a:gd name="T28" fmla="*/ 21 w 41"/>
                <a:gd name="T29" fmla="*/ 62 h 62"/>
                <a:gd name="T30" fmla="*/ 21 w 41"/>
                <a:gd name="T31" fmla="*/ 62 h 62"/>
                <a:gd name="T32" fmla="*/ 23 w 41"/>
                <a:gd name="T33" fmla="*/ 62 h 62"/>
                <a:gd name="T34" fmla="*/ 41 w 41"/>
                <a:gd name="T35" fmla="*/ 21 h 62"/>
                <a:gd name="T36" fmla="*/ 41 w 41"/>
                <a:gd name="T37" fmla="*/ 21 h 62"/>
                <a:gd name="T38" fmla="*/ 41 w 41"/>
                <a:gd name="T39" fmla="*/ 20 h 62"/>
                <a:gd name="T40" fmla="*/ 21 w 41"/>
                <a:gd name="T4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62">
                  <a:moveTo>
                    <a:pt x="21" y="56"/>
                  </a:moveTo>
                  <a:cubicBezTo>
                    <a:pt x="16" y="49"/>
                    <a:pt x="6" y="30"/>
                    <a:pt x="5" y="21"/>
                  </a:cubicBezTo>
                  <a:cubicBezTo>
                    <a:pt x="5" y="21"/>
                    <a:pt x="5" y="21"/>
                    <a:pt x="5" y="21"/>
                  </a:cubicBezTo>
                  <a:cubicBezTo>
                    <a:pt x="5" y="20"/>
                    <a:pt x="5" y="20"/>
                    <a:pt x="5" y="20"/>
                  </a:cubicBezTo>
                  <a:cubicBezTo>
                    <a:pt x="5" y="12"/>
                    <a:pt x="12" y="5"/>
                    <a:pt x="21" y="5"/>
                  </a:cubicBezTo>
                  <a:cubicBezTo>
                    <a:pt x="29" y="5"/>
                    <a:pt x="36" y="12"/>
                    <a:pt x="36" y="20"/>
                  </a:cubicBezTo>
                  <a:cubicBezTo>
                    <a:pt x="36" y="21"/>
                    <a:pt x="36" y="21"/>
                    <a:pt x="36" y="21"/>
                  </a:cubicBezTo>
                  <a:cubicBezTo>
                    <a:pt x="36" y="21"/>
                    <a:pt x="36" y="21"/>
                    <a:pt x="36" y="21"/>
                  </a:cubicBezTo>
                  <a:cubicBezTo>
                    <a:pt x="36" y="31"/>
                    <a:pt x="26" y="49"/>
                    <a:pt x="21" y="56"/>
                  </a:cubicBezTo>
                  <a:moveTo>
                    <a:pt x="21" y="0"/>
                  </a:moveTo>
                  <a:cubicBezTo>
                    <a:pt x="10" y="0"/>
                    <a:pt x="0" y="9"/>
                    <a:pt x="0" y="20"/>
                  </a:cubicBezTo>
                  <a:cubicBezTo>
                    <a:pt x="0" y="21"/>
                    <a:pt x="0" y="21"/>
                    <a:pt x="0" y="21"/>
                  </a:cubicBezTo>
                  <a:cubicBezTo>
                    <a:pt x="0" y="21"/>
                    <a:pt x="0" y="21"/>
                    <a:pt x="0" y="21"/>
                  </a:cubicBezTo>
                  <a:cubicBezTo>
                    <a:pt x="1" y="34"/>
                    <a:pt x="15" y="58"/>
                    <a:pt x="19" y="62"/>
                  </a:cubicBezTo>
                  <a:cubicBezTo>
                    <a:pt x="19" y="62"/>
                    <a:pt x="20" y="62"/>
                    <a:pt x="21" y="62"/>
                  </a:cubicBezTo>
                  <a:cubicBezTo>
                    <a:pt x="21" y="62"/>
                    <a:pt x="21" y="62"/>
                    <a:pt x="21" y="62"/>
                  </a:cubicBezTo>
                  <a:cubicBezTo>
                    <a:pt x="21" y="62"/>
                    <a:pt x="22" y="62"/>
                    <a:pt x="23" y="62"/>
                  </a:cubicBezTo>
                  <a:cubicBezTo>
                    <a:pt x="28" y="57"/>
                    <a:pt x="41" y="34"/>
                    <a:pt x="41" y="21"/>
                  </a:cubicBezTo>
                  <a:cubicBezTo>
                    <a:pt x="41" y="21"/>
                    <a:pt x="41" y="21"/>
                    <a:pt x="41" y="21"/>
                  </a:cubicBezTo>
                  <a:cubicBezTo>
                    <a:pt x="41" y="20"/>
                    <a:pt x="41" y="20"/>
                    <a:pt x="41" y="20"/>
                  </a:cubicBezTo>
                  <a:cubicBezTo>
                    <a:pt x="41" y="9"/>
                    <a:pt x="32" y="0"/>
                    <a:pt x="21" y="0"/>
                  </a:cubicBezTo>
                </a:path>
              </a:pathLst>
            </a:custGeom>
            <a:solidFill>
              <a:srgbClr val="036A7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9"/>
            <p:cNvSpPr>
              <a:spLocks noEditPoints="1"/>
            </p:cNvSpPr>
            <p:nvPr/>
          </p:nvSpPr>
          <p:spPr bwMode="auto">
            <a:xfrm>
              <a:off x="5108576" y="3019425"/>
              <a:ext cx="66675" cy="65088"/>
            </a:xfrm>
            <a:custGeom>
              <a:avLst/>
              <a:gdLst>
                <a:gd name="T0" fmla="*/ 9 w 18"/>
                <a:gd name="T1" fmla="*/ 12 h 17"/>
                <a:gd name="T2" fmla="*/ 5 w 18"/>
                <a:gd name="T3" fmla="*/ 8 h 17"/>
                <a:gd name="T4" fmla="*/ 9 w 18"/>
                <a:gd name="T5" fmla="*/ 5 h 17"/>
                <a:gd name="T6" fmla="*/ 13 w 18"/>
                <a:gd name="T7" fmla="*/ 8 h 17"/>
                <a:gd name="T8" fmla="*/ 9 w 18"/>
                <a:gd name="T9" fmla="*/ 12 h 17"/>
                <a:gd name="T10" fmla="*/ 9 w 18"/>
                <a:gd name="T11" fmla="*/ 0 h 17"/>
                <a:gd name="T12" fmla="*/ 0 w 18"/>
                <a:gd name="T13" fmla="*/ 8 h 17"/>
                <a:gd name="T14" fmla="*/ 9 w 18"/>
                <a:gd name="T15" fmla="*/ 17 h 17"/>
                <a:gd name="T16" fmla="*/ 18 w 18"/>
                <a:gd name="T17" fmla="*/ 8 h 17"/>
                <a:gd name="T18" fmla="*/ 9 w 18"/>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9" y="12"/>
                  </a:moveTo>
                  <a:cubicBezTo>
                    <a:pt x="7" y="12"/>
                    <a:pt x="5" y="11"/>
                    <a:pt x="5" y="8"/>
                  </a:cubicBezTo>
                  <a:cubicBezTo>
                    <a:pt x="5" y="6"/>
                    <a:pt x="7" y="5"/>
                    <a:pt x="9" y="5"/>
                  </a:cubicBezTo>
                  <a:cubicBezTo>
                    <a:pt x="11" y="5"/>
                    <a:pt x="13" y="6"/>
                    <a:pt x="13" y="8"/>
                  </a:cubicBezTo>
                  <a:cubicBezTo>
                    <a:pt x="13" y="11"/>
                    <a:pt x="11" y="12"/>
                    <a:pt x="9" y="12"/>
                  </a:cubicBezTo>
                  <a:moveTo>
                    <a:pt x="9" y="0"/>
                  </a:moveTo>
                  <a:cubicBezTo>
                    <a:pt x="4" y="0"/>
                    <a:pt x="0" y="4"/>
                    <a:pt x="0" y="8"/>
                  </a:cubicBezTo>
                  <a:cubicBezTo>
                    <a:pt x="0" y="13"/>
                    <a:pt x="4" y="17"/>
                    <a:pt x="9" y="17"/>
                  </a:cubicBezTo>
                  <a:cubicBezTo>
                    <a:pt x="14" y="17"/>
                    <a:pt x="18" y="13"/>
                    <a:pt x="18" y="8"/>
                  </a:cubicBezTo>
                  <a:cubicBezTo>
                    <a:pt x="18" y="4"/>
                    <a:pt x="14" y="0"/>
                    <a:pt x="9" y="0"/>
                  </a:cubicBezTo>
                </a:path>
              </a:pathLst>
            </a:custGeom>
            <a:solidFill>
              <a:srgbClr val="036A78"/>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1" name="矩形 30"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p:nvPr/>
        </p:nvSpPr>
        <p:spPr>
          <a:xfrm>
            <a:off x="1723939" y="3297638"/>
            <a:ext cx="1469063" cy="438582"/>
          </a:xfrm>
          <a:prstGeom prst="rect">
            <a:avLst/>
          </a:prstGeom>
        </p:spPr>
        <p:txBody>
          <a:bodyPr wrap="square" lIns="68580" tIns="34290" rIns="68580" bIns="34290">
            <a:spAutoFit/>
          </a:bodyPr>
          <a:lstStyle/>
          <a:p>
            <a:pPr algn="ctr"/>
            <a:r>
              <a:rPr lang="en-US" altLang="zh-CN" sz="800" dirty="0">
                <a:solidFill>
                  <a:schemeClr val="bg1"/>
                </a:solidFill>
                <a:latin typeface="+mj-lt"/>
                <a:ea typeface="Arial Unicode MS" panose="020B0604020202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j-lt"/>
              <a:ea typeface="Arial Unicode MS" panose="020B0604020202020204" pitchFamily="34" charset="-122"/>
              <a:cs typeface="Arial Unicode MS" panose="020B0604020202020204" pitchFamily="34" charset="-122"/>
            </a:endParaRPr>
          </a:p>
        </p:txBody>
      </p:sp>
      <p:sp>
        <p:nvSpPr>
          <p:cNvPr id="32" name="文本占位符 1"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txBox="1">
            <a:spLocks/>
          </p:cNvSpPr>
          <p:nvPr/>
        </p:nvSpPr>
        <p:spPr>
          <a:xfrm>
            <a:off x="1852465" y="3064391"/>
            <a:ext cx="1281124"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33" name="矩形 32"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p:nvPr/>
        </p:nvSpPr>
        <p:spPr>
          <a:xfrm>
            <a:off x="3096901" y="3276319"/>
            <a:ext cx="1469063" cy="438582"/>
          </a:xfrm>
          <a:prstGeom prst="rect">
            <a:avLst/>
          </a:prstGeom>
        </p:spPr>
        <p:txBody>
          <a:bodyPr wrap="square" lIns="68580" tIns="34290" rIns="68580" bIns="34290">
            <a:spAutoFit/>
          </a:bodyPr>
          <a:lstStyle/>
          <a:p>
            <a:pPr algn="ctr"/>
            <a:r>
              <a:rPr lang="en-US" altLang="zh-CN" sz="800" dirty="0">
                <a:solidFill>
                  <a:schemeClr val="bg1"/>
                </a:solidFill>
                <a:latin typeface="+mj-lt"/>
                <a:ea typeface="Arial Unicode MS" panose="020B0604020202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j-lt"/>
              <a:ea typeface="Arial Unicode MS" panose="020B0604020202020204" pitchFamily="34" charset="-122"/>
              <a:cs typeface="Arial Unicode MS" panose="020B0604020202020204" pitchFamily="34" charset="-122"/>
            </a:endParaRPr>
          </a:p>
        </p:txBody>
      </p:sp>
      <p:sp>
        <p:nvSpPr>
          <p:cNvPr id="34" name="文本占位符 1"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txBox="1">
            <a:spLocks/>
          </p:cNvSpPr>
          <p:nvPr/>
        </p:nvSpPr>
        <p:spPr>
          <a:xfrm>
            <a:off x="3225426" y="3043072"/>
            <a:ext cx="1281124"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35" name="矩形 34"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p:nvPr/>
        </p:nvSpPr>
        <p:spPr>
          <a:xfrm>
            <a:off x="4538747" y="3276319"/>
            <a:ext cx="1469063" cy="438582"/>
          </a:xfrm>
          <a:prstGeom prst="rect">
            <a:avLst/>
          </a:prstGeom>
        </p:spPr>
        <p:txBody>
          <a:bodyPr wrap="square" lIns="68580" tIns="34290" rIns="68580" bIns="34290">
            <a:spAutoFit/>
          </a:bodyPr>
          <a:lstStyle/>
          <a:p>
            <a:pPr algn="ctr"/>
            <a:r>
              <a:rPr lang="en-US" altLang="zh-CN" sz="800" dirty="0">
                <a:solidFill>
                  <a:schemeClr val="bg1"/>
                </a:solidFill>
                <a:latin typeface="+mj-lt"/>
                <a:ea typeface="Arial Unicode MS" panose="020B0604020202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j-lt"/>
              <a:ea typeface="Arial Unicode MS" panose="020B0604020202020204" pitchFamily="34" charset="-122"/>
              <a:cs typeface="Arial Unicode MS" panose="020B0604020202020204" pitchFamily="34" charset="-122"/>
            </a:endParaRPr>
          </a:p>
        </p:txBody>
      </p:sp>
      <p:sp>
        <p:nvSpPr>
          <p:cNvPr id="36" name="文本占位符 1"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txBox="1">
            <a:spLocks/>
          </p:cNvSpPr>
          <p:nvPr/>
        </p:nvSpPr>
        <p:spPr>
          <a:xfrm>
            <a:off x="4667273" y="3043072"/>
            <a:ext cx="1281124"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37" name="矩形 36"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p:nvPr/>
        </p:nvSpPr>
        <p:spPr>
          <a:xfrm>
            <a:off x="6007810" y="3289678"/>
            <a:ext cx="1469063" cy="438582"/>
          </a:xfrm>
          <a:prstGeom prst="rect">
            <a:avLst/>
          </a:prstGeom>
        </p:spPr>
        <p:txBody>
          <a:bodyPr wrap="square" lIns="68580" tIns="34290" rIns="68580" bIns="34290">
            <a:spAutoFit/>
          </a:bodyPr>
          <a:lstStyle/>
          <a:p>
            <a:pPr algn="ctr"/>
            <a:r>
              <a:rPr lang="en-US" altLang="zh-CN" sz="800" dirty="0">
                <a:solidFill>
                  <a:schemeClr val="bg1"/>
                </a:solidFill>
                <a:latin typeface="+mj-lt"/>
                <a:ea typeface="Arial Unicode MS" panose="020B0604020202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j-lt"/>
              <a:ea typeface="Arial Unicode MS" panose="020B0604020202020204" pitchFamily="34" charset="-122"/>
              <a:cs typeface="Arial Unicode MS" panose="020B0604020202020204" pitchFamily="34" charset="-122"/>
            </a:endParaRPr>
          </a:p>
        </p:txBody>
      </p:sp>
      <p:sp>
        <p:nvSpPr>
          <p:cNvPr id="38" name="文本占位符 1"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txBox="1">
            <a:spLocks/>
          </p:cNvSpPr>
          <p:nvPr/>
        </p:nvSpPr>
        <p:spPr>
          <a:xfrm>
            <a:off x="6136335" y="3056431"/>
            <a:ext cx="1281124"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39" name="矩形 182"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a:spLocks noChangeArrowheads="1"/>
          </p:cNvSpPr>
          <p:nvPr/>
        </p:nvSpPr>
        <p:spPr bwMode="auto">
          <a:xfrm>
            <a:off x="1418737" y="3953007"/>
            <a:ext cx="6306527" cy="358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lnSpc>
                <a:spcPct val="114000"/>
              </a:lnSpc>
            </a:pPr>
            <a:r>
              <a:rPr lang="en-US" altLang="zh-CN" sz="800" dirty="0">
                <a:solidFill>
                  <a:schemeClr val="bg1"/>
                </a:solidFill>
                <a:latin typeface="+mj-lt"/>
                <a:ea typeface="Arial Unicode MS" panose="020B0604020202020204" pitchFamily="34" charset="-122"/>
                <a:cs typeface="Arial Unicode MS" panose="020B0604020202020204" pitchFamily="34" charset="-122"/>
                <a:sym typeface="Arial"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endParaRPr lang="zh-CN" altLang="en-US" dirty="0">
              <a:solidFill>
                <a:schemeClr val="bg1"/>
              </a:solidFill>
              <a:latin typeface="+mj-lt"/>
              <a:ea typeface="Arial Unicode MS" panose="020B0604020202020204" pitchFamily="34" charset="-122"/>
              <a:cs typeface="Arial Unicode MS" panose="020B0604020202020204" pitchFamily="34" charset="-122"/>
            </a:endParaRPr>
          </a:p>
        </p:txBody>
      </p:sp>
      <p:grpSp>
        <p:nvGrpSpPr>
          <p:cNvPr id="52" name="组合 5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78153" y="218823"/>
            <a:ext cx="4446218" cy="694106"/>
            <a:chOff x="449243" y="579381"/>
            <a:chExt cx="5928291" cy="925475"/>
          </a:xfrm>
        </p:grpSpPr>
        <p:grpSp>
          <p:nvGrpSpPr>
            <p:cNvPr id="53" name="组合 52"/>
            <p:cNvGrpSpPr/>
            <p:nvPr/>
          </p:nvGrpSpPr>
          <p:grpSpPr>
            <a:xfrm>
              <a:off x="1259078" y="579381"/>
              <a:ext cx="1228496" cy="925475"/>
              <a:chOff x="4863017" y="575336"/>
              <a:chExt cx="2465966" cy="1857711"/>
            </a:xfrm>
          </p:grpSpPr>
          <p:sp>
            <p:nvSpPr>
              <p:cNvPr id="56"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57"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2</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54"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449243" y="793425"/>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Two</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55"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160498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up)">
                                      <p:cBhvr>
                                        <p:cTn id="13" dur="500"/>
                                        <p:tgtEl>
                                          <p:spTgt spid="3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up)">
                                      <p:cBhvr>
                                        <p:cTn id="17" dur="500"/>
                                        <p:tgtEl>
                                          <p:spTgt spid="31"/>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up)">
                                      <p:cBhvr>
                                        <p:cTn id="21" dur="500"/>
                                        <p:tgtEl>
                                          <p:spTgt spid="34"/>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up)">
                                      <p:cBhvr>
                                        <p:cTn id="25" dur="500"/>
                                        <p:tgtEl>
                                          <p:spTgt spid="33"/>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up)">
                                      <p:cBhvr>
                                        <p:cTn id="29" dur="500"/>
                                        <p:tgtEl>
                                          <p:spTgt spid="36"/>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up)">
                                      <p:cBhvr>
                                        <p:cTn id="33" dur="500"/>
                                        <p:tgtEl>
                                          <p:spTgt spid="35"/>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up)">
                                      <p:cBhvr>
                                        <p:cTn id="37" dur="500"/>
                                        <p:tgtEl>
                                          <p:spTgt spid="38"/>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ipe(up)">
                                      <p:cBhvr>
                                        <p:cTn id="41" dur="500"/>
                                        <p:tgtEl>
                                          <p:spTgt spid="37"/>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fade">
                                      <p:cBhvr>
                                        <p:cTn id="45"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25"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a:spLocks noChangeShapeType="1"/>
          </p:cNvSpPr>
          <p:nvPr/>
        </p:nvSpPr>
        <p:spPr bwMode="auto">
          <a:xfrm>
            <a:off x="3993189" y="2213893"/>
            <a:ext cx="0" cy="469106"/>
          </a:xfrm>
          <a:prstGeom prst="line">
            <a:avLst/>
          </a:prstGeom>
          <a:noFill/>
          <a:ln w="14288"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3" name="Line 26"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a:spLocks noChangeShapeType="1"/>
          </p:cNvSpPr>
          <p:nvPr/>
        </p:nvSpPr>
        <p:spPr bwMode="auto">
          <a:xfrm>
            <a:off x="2834711" y="3417614"/>
            <a:ext cx="0" cy="288131"/>
          </a:xfrm>
          <a:prstGeom prst="line">
            <a:avLst/>
          </a:prstGeom>
          <a:noFill/>
          <a:ln w="14288"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4" name="Line 27"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a:spLocks noChangeShapeType="1"/>
          </p:cNvSpPr>
          <p:nvPr/>
        </p:nvSpPr>
        <p:spPr bwMode="auto">
          <a:xfrm>
            <a:off x="5145715" y="3417613"/>
            <a:ext cx="2381" cy="367904"/>
          </a:xfrm>
          <a:prstGeom prst="line">
            <a:avLst/>
          </a:prstGeom>
          <a:noFill/>
          <a:ln w="14288"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5" name="Line 28"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a:spLocks noChangeShapeType="1"/>
          </p:cNvSpPr>
          <p:nvPr/>
        </p:nvSpPr>
        <p:spPr bwMode="auto">
          <a:xfrm flipV="1">
            <a:off x="6308954" y="2261517"/>
            <a:ext cx="0" cy="378619"/>
          </a:xfrm>
          <a:prstGeom prst="line">
            <a:avLst/>
          </a:prstGeom>
          <a:noFill/>
          <a:ln w="14288"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grpSp>
        <p:nvGrpSpPr>
          <p:cNvPr id="6" name="组合 5"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GrpSpPr/>
          <p:nvPr/>
        </p:nvGrpSpPr>
        <p:grpSpPr>
          <a:xfrm>
            <a:off x="2127479" y="2103164"/>
            <a:ext cx="1414463" cy="1227535"/>
            <a:chOff x="2362200" y="2387600"/>
            <a:chExt cx="1885950" cy="1636713"/>
          </a:xfrm>
        </p:grpSpPr>
        <p:sp>
          <p:nvSpPr>
            <p:cNvPr id="7" name="Freeform 5"/>
            <p:cNvSpPr>
              <a:spLocks noEditPoints="1"/>
            </p:cNvSpPr>
            <p:nvPr/>
          </p:nvSpPr>
          <p:spPr bwMode="auto">
            <a:xfrm>
              <a:off x="2362200" y="2387600"/>
              <a:ext cx="1885950" cy="1636713"/>
            </a:xfrm>
            <a:custGeom>
              <a:avLst/>
              <a:gdLst>
                <a:gd name="T0" fmla="*/ 892 w 1188"/>
                <a:gd name="T1" fmla="*/ 1031 h 1031"/>
                <a:gd name="T2" fmla="*/ 298 w 1188"/>
                <a:gd name="T3" fmla="*/ 1031 h 1031"/>
                <a:gd name="T4" fmla="*/ 0 w 1188"/>
                <a:gd name="T5" fmla="*/ 515 h 1031"/>
                <a:gd name="T6" fmla="*/ 298 w 1188"/>
                <a:gd name="T7" fmla="*/ 0 h 1031"/>
                <a:gd name="T8" fmla="*/ 892 w 1188"/>
                <a:gd name="T9" fmla="*/ 0 h 1031"/>
                <a:gd name="T10" fmla="*/ 1188 w 1188"/>
                <a:gd name="T11" fmla="*/ 515 h 1031"/>
                <a:gd name="T12" fmla="*/ 892 w 1188"/>
                <a:gd name="T13" fmla="*/ 1031 h 1031"/>
                <a:gd name="T14" fmla="*/ 319 w 1188"/>
                <a:gd name="T15" fmla="*/ 995 h 1031"/>
                <a:gd name="T16" fmla="*/ 871 w 1188"/>
                <a:gd name="T17" fmla="*/ 995 h 1031"/>
                <a:gd name="T18" fmla="*/ 1148 w 1188"/>
                <a:gd name="T19" fmla="*/ 515 h 1031"/>
                <a:gd name="T20" fmla="*/ 871 w 1188"/>
                <a:gd name="T21" fmla="*/ 36 h 1031"/>
                <a:gd name="T22" fmla="*/ 319 w 1188"/>
                <a:gd name="T23" fmla="*/ 36 h 1031"/>
                <a:gd name="T24" fmla="*/ 42 w 1188"/>
                <a:gd name="T25" fmla="*/ 515 h 1031"/>
                <a:gd name="T26" fmla="*/ 319 w 1188"/>
                <a:gd name="T27" fmla="*/ 995 h 1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8" h="1031">
                  <a:moveTo>
                    <a:pt x="892" y="1031"/>
                  </a:moveTo>
                  <a:lnTo>
                    <a:pt x="298" y="1031"/>
                  </a:lnTo>
                  <a:lnTo>
                    <a:pt x="0" y="515"/>
                  </a:lnTo>
                  <a:lnTo>
                    <a:pt x="298" y="0"/>
                  </a:lnTo>
                  <a:lnTo>
                    <a:pt x="892" y="0"/>
                  </a:lnTo>
                  <a:lnTo>
                    <a:pt x="1188" y="515"/>
                  </a:lnTo>
                  <a:lnTo>
                    <a:pt x="892" y="1031"/>
                  </a:lnTo>
                  <a:close/>
                  <a:moveTo>
                    <a:pt x="319" y="995"/>
                  </a:moveTo>
                  <a:lnTo>
                    <a:pt x="871" y="995"/>
                  </a:lnTo>
                  <a:lnTo>
                    <a:pt x="1148" y="515"/>
                  </a:lnTo>
                  <a:lnTo>
                    <a:pt x="871" y="36"/>
                  </a:lnTo>
                  <a:lnTo>
                    <a:pt x="319" y="36"/>
                  </a:lnTo>
                  <a:lnTo>
                    <a:pt x="42" y="515"/>
                  </a:lnTo>
                  <a:lnTo>
                    <a:pt x="319" y="995"/>
                  </a:lnTo>
                  <a:close/>
                </a:path>
              </a:pathLst>
            </a:custGeom>
            <a:blipFill>
              <a:blip r:embed="rId3" cstate="email">
                <a:extLst>
                  <a:ext uri="{28A0092B-C50C-407E-A947-70E740481C1C}">
                    <a14:useLocalDpi xmlns:a14="http://schemas.microsoft.com/office/drawing/2010/main"/>
                  </a:ext>
                </a:extLst>
              </a:blip>
              <a:tile tx="0" ty="0" sx="100000" sy="100000" flip="none" algn="ctr"/>
            </a:bli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nvGrpSpPr>
            <p:cNvPr id="8" name="组合 7"/>
            <p:cNvGrpSpPr/>
            <p:nvPr/>
          </p:nvGrpSpPr>
          <p:grpSpPr>
            <a:xfrm>
              <a:off x="2944813" y="2670175"/>
              <a:ext cx="725488" cy="547688"/>
              <a:chOff x="2944813" y="2670175"/>
              <a:chExt cx="725488" cy="547688"/>
            </a:xfrm>
          </p:grpSpPr>
          <p:sp>
            <p:nvSpPr>
              <p:cNvPr id="10" name="Freeform 14"/>
              <p:cNvSpPr>
                <a:spLocks noEditPoints="1"/>
              </p:cNvSpPr>
              <p:nvPr/>
            </p:nvSpPr>
            <p:spPr bwMode="auto">
              <a:xfrm>
                <a:off x="2944813" y="2670175"/>
                <a:ext cx="725488" cy="547688"/>
              </a:xfrm>
              <a:custGeom>
                <a:avLst/>
                <a:gdLst>
                  <a:gd name="T0" fmla="*/ 191 w 193"/>
                  <a:gd name="T1" fmla="*/ 0 h 145"/>
                  <a:gd name="T2" fmla="*/ 2 w 193"/>
                  <a:gd name="T3" fmla="*/ 0 h 145"/>
                  <a:gd name="T4" fmla="*/ 0 w 193"/>
                  <a:gd name="T5" fmla="*/ 2 h 145"/>
                  <a:gd name="T6" fmla="*/ 0 w 193"/>
                  <a:gd name="T7" fmla="*/ 97 h 145"/>
                  <a:gd name="T8" fmla="*/ 0 w 193"/>
                  <a:gd name="T9" fmla="*/ 120 h 145"/>
                  <a:gd name="T10" fmla="*/ 0 w 193"/>
                  <a:gd name="T11" fmla="*/ 143 h 145"/>
                  <a:gd name="T12" fmla="*/ 2 w 193"/>
                  <a:gd name="T13" fmla="*/ 145 h 145"/>
                  <a:gd name="T14" fmla="*/ 191 w 193"/>
                  <a:gd name="T15" fmla="*/ 145 h 145"/>
                  <a:gd name="T16" fmla="*/ 193 w 193"/>
                  <a:gd name="T17" fmla="*/ 143 h 145"/>
                  <a:gd name="T18" fmla="*/ 193 w 193"/>
                  <a:gd name="T19" fmla="*/ 120 h 145"/>
                  <a:gd name="T20" fmla="*/ 193 w 193"/>
                  <a:gd name="T21" fmla="*/ 97 h 145"/>
                  <a:gd name="T22" fmla="*/ 193 w 193"/>
                  <a:gd name="T23" fmla="*/ 2 h 145"/>
                  <a:gd name="T24" fmla="*/ 191 w 193"/>
                  <a:gd name="T25" fmla="*/ 0 h 145"/>
                  <a:gd name="T26" fmla="*/ 4 w 193"/>
                  <a:gd name="T27" fmla="*/ 99 h 145"/>
                  <a:gd name="T28" fmla="*/ 189 w 193"/>
                  <a:gd name="T29" fmla="*/ 99 h 145"/>
                  <a:gd name="T30" fmla="*/ 189 w 193"/>
                  <a:gd name="T31" fmla="*/ 118 h 145"/>
                  <a:gd name="T32" fmla="*/ 4 w 193"/>
                  <a:gd name="T33" fmla="*/ 118 h 145"/>
                  <a:gd name="T34" fmla="*/ 4 w 193"/>
                  <a:gd name="T35" fmla="*/ 99 h 145"/>
                  <a:gd name="T36" fmla="*/ 4 w 193"/>
                  <a:gd name="T37" fmla="*/ 4 h 145"/>
                  <a:gd name="T38" fmla="*/ 189 w 193"/>
                  <a:gd name="T39" fmla="*/ 4 h 145"/>
                  <a:gd name="T40" fmla="*/ 189 w 193"/>
                  <a:gd name="T41" fmla="*/ 95 h 145"/>
                  <a:gd name="T42" fmla="*/ 4 w 193"/>
                  <a:gd name="T43" fmla="*/ 95 h 145"/>
                  <a:gd name="T44" fmla="*/ 4 w 193"/>
                  <a:gd name="T45" fmla="*/ 4 h 145"/>
                  <a:gd name="T46" fmla="*/ 189 w 193"/>
                  <a:gd name="T47" fmla="*/ 141 h 145"/>
                  <a:gd name="T48" fmla="*/ 4 w 193"/>
                  <a:gd name="T49" fmla="*/ 141 h 145"/>
                  <a:gd name="T50" fmla="*/ 4 w 193"/>
                  <a:gd name="T51" fmla="*/ 122 h 145"/>
                  <a:gd name="T52" fmla="*/ 189 w 193"/>
                  <a:gd name="T53" fmla="*/ 122 h 145"/>
                  <a:gd name="T54" fmla="*/ 189 w 193"/>
                  <a:gd name="T55" fmla="*/ 14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3" h="145">
                    <a:moveTo>
                      <a:pt x="191" y="0"/>
                    </a:moveTo>
                    <a:cubicBezTo>
                      <a:pt x="2" y="0"/>
                      <a:pt x="2" y="0"/>
                      <a:pt x="2" y="0"/>
                    </a:cubicBezTo>
                    <a:cubicBezTo>
                      <a:pt x="1" y="0"/>
                      <a:pt x="0" y="1"/>
                      <a:pt x="0" y="2"/>
                    </a:cubicBezTo>
                    <a:cubicBezTo>
                      <a:pt x="0" y="97"/>
                      <a:pt x="0" y="97"/>
                      <a:pt x="0" y="97"/>
                    </a:cubicBezTo>
                    <a:cubicBezTo>
                      <a:pt x="0" y="120"/>
                      <a:pt x="0" y="120"/>
                      <a:pt x="0" y="120"/>
                    </a:cubicBezTo>
                    <a:cubicBezTo>
                      <a:pt x="0" y="143"/>
                      <a:pt x="0" y="143"/>
                      <a:pt x="0" y="143"/>
                    </a:cubicBezTo>
                    <a:cubicBezTo>
                      <a:pt x="0" y="145"/>
                      <a:pt x="1" y="145"/>
                      <a:pt x="2" y="145"/>
                    </a:cubicBezTo>
                    <a:cubicBezTo>
                      <a:pt x="191" y="145"/>
                      <a:pt x="191" y="145"/>
                      <a:pt x="191" y="145"/>
                    </a:cubicBezTo>
                    <a:cubicBezTo>
                      <a:pt x="192" y="145"/>
                      <a:pt x="193" y="145"/>
                      <a:pt x="193" y="143"/>
                    </a:cubicBezTo>
                    <a:cubicBezTo>
                      <a:pt x="193" y="120"/>
                      <a:pt x="193" y="120"/>
                      <a:pt x="193" y="120"/>
                    </a:cubicBezTo>
                    <a:cubicBezTo>
                      <a:pt x="193" y="97"/>
                      <a:pt x="193" y="97"/>
                      <a:pt x="193" y="97"/>
                    </a:cubicBezTo>
                    <a:cubicBezTo>
                      <a:pt x="193" y="2"/>
                      <a:pt x="193" y="2"/>
                      <a:pt x="193" y="2"/>
                    </a:cubicBezTo>
                    <a:cubicBezTo>
                      <a:pt x="193" y="1"/>
                      <a:pt x="192" y="0"/>
                      <a:pt x="191" y="0"/>
                    </a:cubicBezTo>
                    <a:close/>
                    <a:moveTo>
                      <a:pt x="4" y="99"/>
                    </a:moveTo>
                    <a:cubicBezTo>
                      <a:pt x="189" y="99"/>
                      <a:pt x="189" y="99"/>
                      <a:pt x="189" y="99"/>
                    </a:cubicBezTo>
                    <a:cubicBezTo>
                      <a:pt x="189" y="118"/>
                      <a:pt x="189" y="118"/>
                      <a:pt x="189" y="118"/>
                    </a:cubicBezTo>
                    <a:cubicBezTo>
                      <a:pt x="4" y="118"/>
                      <a:pt x="4" y="118"/>
                      <a:pt x="4" y="118"/>
                    </a:cubicBezTo>
                    <a:lnTo>
                      <a:pt x="4" y="99"/>
                    </a:lnTo>
                    <a:close/>
                    <a:moveTo>
                      <a:pt x="4" y="4"/>
                    </a:moveTo>
                    <a:cubicBezTo>
                      <a:pt x="189" y="4"/>
                      <a:pt x="189" y="4"/>
                      <a:pt x="189" y="4"/>
                    </a:cubicBezTo>
                    <a:cubicBezTo>
                      <a:pt x="189" y="95"/>
                      <a:pt x="189" y="95"/>
                      <a:pt x="189" y="95"/>
                    </a:cubicBezTo>
                    <a:cubicBezTo>
                      <a:pt x="4" y="95"/>
                      <a:pt x="4" y="95"/>
                      <a:pt x="4" y="95"/>
                    </a:cubicBezTo>
                    <a:lnTo>
                      <a:pt x="4" y="4"/>
                    </a:lnTo>
                    <a:close/>
                    <a:moveTo>
                      <a:pt x="189" y="141"/>
                    </a:moveTo>
                    <a:cubicBezTo>
                      <a:pt x="4" y="141"/>
                      <a:pt x="4" y="141"/>
                      <a:pt x="4" y="141"/>
                    </a:cubicBezTo>
                    <a:cubicBezTo>
                      <a:pt x="4" y="122"/>
                      <a:pt x="4" y="122"/>
                      <a:pt x="4" y="122"/>
                    </a:cubicBezTo>
                    <a:cubicBezTo>
                      <a:pt x="189" y="122"/>
                      <a:pt x="189" y="122"/>
                      <a:pt x="189" y="122"/>
                    </a:cubicBezTo>
                    <a:lnTo>
                      <a:pt x="189" y="14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Freeform 15"/>
              <p:cNvSpPr>
                <a:spLocks noEditPoints="1"/>
              </p:cNvSpPr>
              <p:nvPr/>
            </p:nvSpPr>
            <p:spPr bwMode="auto">
              <a:xfrm>
                <a:off x="3008313" y="2716213"/>
                <a:ext cx="601663" cy="282575"/>
              </a:xfrm>
              <a:custGeom>
                <a:avLst/>
                <a:gdLst>
                  <a:gd name="T0" fmla="*/ 158 w 160"/>
                  <a:gd name="T1" fmla="*/ 20 h 75"/>
                  <a:gd name="T2" fmla="*/ 138 w 160"/>
                  <a:gd name="T3" fmla="*/ 2 h 75"/>
                  <a:gd name="T4" fmla="*/ 136 w 160"/>
                  <a:gd name="T5" fmla="*/ 0 h 75"/>
                  <a:gd name="T6" fmla="*/ 24 w 160"/>
                  <a:gd name="T7" fmla="*/ 0 h 75"/>
                  <a:gd name="T8" fmla="*/ 22 w 160"/>
                  <a:gd name="T9" fmla="*/ 2 h 75"/>
                  <a:gd name="T10" fmla="*/ 2 w 160"/>
                  <a:gd name="T11" fmla="*/ 20 h 75"/>
                  <a:gd name="T12" fmla="*/ 0 w 160"/>
                  <a:gd name="T13" fmla="*/ 22 h 75"/>
                  <a:gd name="T14" fmla="*/ 0 w 160"/>
                  <a:gd name="T15" fmla="*/ 53 h 75"/>
                  <a:gd name="T16" fmla="*/ 2 w 160"/>
                  <a:gd name="T17" fmla="*/ 55 h 75"/>
                  <a:gd name="T18" fmla="*/ 22 w 160"/>
                  <a:gd name="T19" fmla="*/ 73 h 75"/>
                  <a:gd name="T20" fmla="*/ 24 w 160"/>
                  <a:gd name="T21" fmla="*/ 75 h 75"/>
                  <a:gd name="T22" fmla="*/ 136 w 160"/>
                  <a:gd name="T23" fmla="*/ 75 h 75"/>
                  <a:gd name="T24" fmla="*/ 138 w 160"/>
                  <a:gd name="T25" fmla="*/ 73 h 75"/>
                  <a:gd name="T26" fmla="*/ 158 w 160"/>
                  <a:gd name="T27" fmla="*/ 55 h 75"/>
                  <a:gd name="T28" fmla="*/ 160 w 160"/>
                  <a:gd name="T29" fmla="*/ 53 h 75"/>
                  <a:gd name="T30" fmla="*/ 160 w 160"/>
                  <a:gd name="T31" fmla="*/ 22 h 75"/>
                  <a:gd name="T32" fmla="*/ 158 w 160"/>
                  <a:gd name="T33" fmla="*/ 20 h 75"/>
                  <a:gd name="T34" fmla="*/ 156 w 160"/>
                  <a:gd name="T35" fmla="*/ 51 h 75"/>
                  <a:gd name="T36" fmla="*/ 134 w 160"/>
                  <a:gd name="T37" fmla="*/ 71 h 75"/>
                  <a:gd name="T38" fmla="*/ 26 w 160"/>
                  <a:gd name="T39" fmla="*/ 71 h 75"/>
                  <a:gd name="T40" fmla="*/ 4 w 160"/>
                  <a:gd name="T41" fmla="*/ 51 h 75"/>
                  <a:gd name="T42" fmla="*/ 4 w 160"/>
                  <a:gd name="T43" fmla="*/ 23 h 75"/>
                  <a:gd name="T44" fmla="*/ 26 w 160"/>
                  <a:gd name="T45" fmla="*/ 4 h 75"/>
                  <a:gd name="T46" fmla="*/ 134 w 160"/>
                  <a:gd name="T47" fmla="*/ 4 h 75"/>
                  <a:gd name="T48" fmla="*/ 156 w 160"/>
                  <a:gd name="T49" fmla="*/ 23 h 75"/>
                  <a:gd name="T50" fmla="*/ 156 w 160"/>
                  <a:gd name="T51"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0" h="75">
                    <a:moveTo>
                      <a:pt x="158" y="20"/>
                    </a:moveTo>
                    <a:cubicBezTo>
                      <a:pt x="147" y="20"/>
                      <a:pt x="138" y="11"/>
                      <a:pt x="138" y="2"/>
                    </a:cubicBezTo>
                    <a:cubicBezTo>
                      <a:pt x="138" y="0"/>
                      <a:pt x="137" y="0"/>
                      <a:pt x="136" y="0"/>
                    </a:cubicBezTo>
                    <a:cubicBezTo>
                      <a:pt x="24" y="0"/>
                      <a:pt x="24" y="0"/>
                      <a:pt x="24" y="0"/>
                    </a:cubicBezTo>
                    <a:cubicBezTo>
                      <a:pt x="23" y="0"/>
                      <a:pt x="22" y="0"/>
                      <a:pt x="22" y="2"/>
                    </a:cubicBezTo>
                    <a:cubicBezTo>
                      <a:pt x="22" y="11"/>
                      <a:pt x="13" y="20"/>
                      <a:pt x="2" y="20"/>
                    </a:cubicBezTo>
                    <a:cubicBezTo>
                      <a:pt x="1" y="20"/>
                      <a:pt x="0" y="20"/>
                      <a:pt x="0" y="22"/>
                    </a:cubicBezTo>
                    <a:cubicBezTo>
                      <a:pt x="0" y="53"/>
                      <a:pt x="0" y="53"/>
                      <a:pt x="0" y="53"/>
                    </a:cubicBezTo>
                    <a:cubicBezTo>
                      <a:pt x="0" y="54"/>
                      <a:pt x="1" y="55"/>
                      <a:pt x="2" y="55"/>
                    </a:cubicBezTo>
                    <a:cubicBezTo>
                      <a:pt x="13" y="55"/>
                      <a:pt x="22" y="63"/>
                      <a:pt x="22" y="73"/>
                    </a:cubicBezTo>
                    <a:cubicBezTo>
                      <a:pt x="22" y="74"/>
                      <a:pt x="23" y="75"/>
                      <a:pt x="24" y="75"/>
                    </a:cubicBezTo>
                    <a:cubicBezTo>
                      <a:pt x="136" y="75"/>
                      <a:pt x="136" y="75"/>
                      <a:pt x="136" y="75"/>
                    </a:cubicBezTo>
                    <a:cubicBezTo>
                      <a:pt x="137" y="75"/>
                      <a:pt x="138" y="74"/>
                      <a:pt x="138" y="73"/>
                    </a:cubicBezTo>
                    <a:cubicBezTo>
                      <a:pt x="138" y="63"/>
                      <a:pt x="147" y="55"/>
                      <a:pt x="158" y="55"/>
                    </a:cubicBezTo>
                    <a:cubicBezTo>
                      <a:pt x="159" y="55"/>
                      <a:pt x="160" y="54"/>
                      <a:pt x="160" y="53"/>
                    </a:cubicBezTo>
                    <a:cubicBezTo>
                      <a:pt x="160" y="22"/>
                      <a:pt x="160" y="22"/>
                      <a:pt x="160" y="22"/>
                    </a:cubicBezTo>
                    <a:cubicBezTo>
                      <a:pt x="160" y="20"/>
                      <a:pt x="159" y="20"/>
                      <a:pt x="158" y="20"/>
                    </a:cubicBezTo>
                    <a:close/>
                    <a:moveTo>
                      <a:pt x="156" y="51"/>
                    </a:moveTo>
                    <a:cubicBezTo>
                      <a:pt x="145" y="52"/>
                      <a:pt x="135" y="60"/>
                      <a:pt x="134" y="71"/>
                    </a:cubicBezTo>
                    <a:cubicBezTo>
                      <a:pt x="26" y="71"/>
                      <a:pt x="26" y="71"/>
                      <a:pt x="26" y="71"/>
                    </a:cubicBezTo>
                    <a:cubicBezTo>
                      <a:pt x="25" y="60"/>
                      <a:pt x="15" y="52"/>
                      <a:pt x="4" y="51"/>
                    </a:cubicBezTo>
                    <a:cubicBezTo>
                      <a:pt x="4" y="23"/>
                      <a:pt x="4" y="23"/>
                      <a:pt x="4" y="23"/>
                    </a:cubicBezTo>
                    <a:cubicBezTo>
                      <a:pt x="15" y="23"/>
                      <a:pt x="25" y="14"/>
                      <a:pt x="26" y="4"/>
                    </a:cubicBezTo>
                    <a:cubicBezTo>
                      <a:pt x="134" y="4"/>
                      <a:pt x="134" y="4"/>
                      <a:pt x="134" y="4"/>
                    </a:cubicBezTo>
                    <a:cubicBezTo>
                      <a:pt x="135" y="14"/>
                      <a:pt x="145" y="23"/>
                      <a:pt x="156" y="23"/>
                    </a:cubicBezTo>
                    <a:lnTo>
                      <a:pt x="156" y="5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Freeform 16"/>
              <p:cNvSpPr>
                <a:spLocks noEditPoints="1"/>
              </p:cNvSpPr>
              <p:nvPr/>
            </p:nvSpPr>
            <p:spPr bwMode="auto">
              <a:xfrm>
                <a:off x="3225800" y="2776538"/>
                <a:ext cx="161925" cy="161925"/>
              </a:xfrm>
              <a:custGeom>
                <a:avLst/>
                <a:gdLst>
                  <a:gd name="T0" fmla="*/ 22 w 43"/>
                  <a:gd name="T1" fmla="*/ 0 h 43"/>
                  <a:gd name="T2" fmla="*/ 0 w 43"/>
                  <a:gd name="T3" fmla="*/ 21 h 43"/>
                  <a:gd name="T4" fmla="*/ 22 w 43"/>
                  <a:gd name="T5" fmla="*/ 43 h 43"/>
                  <a:gd name="T6" fmla="*/ 43 w 43"/>
                  <a:gd name="T7" fmla="*/ 21 h 43"/>
                  <a:gd name="T8" fmla="*/ 22 w 43"/>
                  <a:gd name="T9" fmla="*/ 0 h 43"/>
                  <a:gd name="T10" fmla="*/ 22 w 43"/>
                  <a:gd name="T11" fmla="*/ 39 h 43"/>
                  <a:gd name="T12" fmla="*/ 4 w 43"/>
                  <a:gd name="T13" fmla="*/ 21 h 43"/>
                  <a:gd name="T14" fmla="*/ 22 w 43"/>
                  <a:gd name="T15" fmla="*/ 4 h 43"/>
                  <a:gd name="T16" fmla="*/ 39 w 43"/>
                  <a:gd name="T17" fmla="*/ 21 h 43"/>
                  <a:gd name="T18" fmla="*/ 22 w 43"/>
                  <a:gd name="T19" fmla="*/ 3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0"/>
                    </a:moveTo>
                    <a:cubicBezTo>
                      <a:pt x="10" y="0"/>
                      <a:pt x="0" y="10"/>
                      <a:pt x="0" y="21"/>
                    </a:cubicBezTo>
                    <a:cubicBezTo>
                      <a:pt x="0" y="33"/>
                      <a:pt x="10" y="43"/>
                      <a:pt x="22" y="43"/>
                    </a:cubicBezTo>
                    <a:cubicBezTo>
                      <a:pt x="33" y="43"/>
                      <a:pt x="43" y="33"/>
                      <a:pt x="43" y="21"/>
                    </a:cubicBezTo>
                    <a:cubicBezTo>
                      <a:pt x="43" y="10"/>
                      <a:pt x="33" y="0"/>
                      <a:pt x="22" y="0"/>
                    </a:cubicBezTo>
                    <a:close/>
                    <a:moveTo>
                      <a:pt x="22" y="39"/>
                    </a:moveTo>
                    <a:cubicBezTo>
                      <a:pt x="12" y="39"/>
                      <a:pt x="4" y="31"/>
                      <a:pt x="4" y="21"/>
                    </a:cubicBezTo>
                    <a:cubicBezTo>
                      <a:pt x="4" y="12"/>
                      <a:pt x="12" y="4"/>
                      <a:pt x="22" y="4"/>
                    </a:cubicBezTo>
                    <a:cubicBezTo>
                      <a:pt x="31" y="4"/>
                      <a:pt x="39" y="12"/>
                      <a:pt x="39" y="21"/>
                    </a:cubicBezTo>
                    <a:cubicBezTo>
                      <a:pt x="39" y="31"/>
                      <a:pt x="31" y="39"/>
                      <a:pt x="22" y="3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9"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2571932" y="3355686"/>
              <a:ext cx="1515942" cy="275044"/>
            </a:xfrm>
            <a:prstGeom prst="rect">
              <a:avLst/>
            </a:prstGeom>
            <a:ln>
              <a:noFill/>
            </a:ln>
          </p:spPr>
          <p:txBody>
            <a:bodyPr/>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400" u="sng" dirty="0">
                  <a:solidFill>
                    <a:schemeClr val="bg1"/>
                  </a:solidFill>
                  <a:latin typeface="微软雅黑" panose="020B0503020204020204" pitchFamily="34" charset="-122"/>
                  <a:ea typeface="微软雅黑" panose="020B0503020204020204" pitchFamily="34" charset="-122"/>
                  <a:sym typeface="Arial" charset="0"/>
                </a:rPr>
                <a:t>添加</a:t>
              </a:r>
              <a:r>
                <a:rPr lang="zh-CN" altLang="en-US" sz="1400" u="sng" dirty="0">
                  <a:solidFill>
                    <a:schemeClr val="bg1"/>
                  </a:solidFill>
                  <a:latin typeface="微软雅黑" panose="020B0503020204020204" pitchFamily="34" charset="-122"/>
                  <a:ea typeface="微软雅黑" panose="020B0503020204020204" pitchFamily="34" charset="-122"/>
                  <a:sym typeface="Arial" charset="0"/>
                </a:rPr>
                <a:t>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GrpSpPr/>
          <p:nvPr/>
        </p:nvGrpSpPr>
        <p:grpSpPr>
          <a:xfrm>
            <a:off x="3288340" y="2761580"/>
            <a:ext cx="1412081" cy="1229916"/>
            <a:chOff x="3910013" y="3265488"/>
            <a:chExt cx="1882775" cy="1639888"/>
          </a:xfrm>
        </p:grpSpPr>
        <p:sp>
          <p:nvSpPr>
            <p:cNvPr id="14" name="Freeform 6"/>
            <p:cNvSpPr>
              <a:spLocks noEditPoints="1"/>
            </p:cNvSpPr>
            <p:nvPr/>
          </p:nvSpPr>
          <p:spPr bwMode="auto">
            <a:xfrm>
              <a:off x="3910013" y="3265488"/>
              <a:ext cx="1882775" cy="1639888"/>
            </a:xfrm>
            <a:custGeom>
              <a:avLst/>
              <a:gdLst>
                <a:gd name="T0" fmla="*/ 890 w 1186"/>
                <a:gd name="T1" fmla="*/ 1033 h 1033"/>
                <a:gd name="T2" fmla="*/ 296 w 1186"/>
                <a:gd name="T3" fmla="*/ 1033 h 1033"/>
                <a:gd name="T4" fmla="*/ 0 w 1186"/>
                <a:gd name="T5" fmla="*/ 518 h 1033"/>
                <a:gd name="T6" fmla="*/ 296 w 1186"/>
                <a:gd name="T7" fmla="*/ 0 h 1033"/>
                <a:gd name="T8" fmla="*/ 890 w 1186"/>
                <a:gd name="T9" fmla="*/ 0 h 1033"/>
                <a:gd name="T10" fmla="*/ 1186 w 1186"/>
                <a:gd name="T11" fmla="*/ 518 h 1033"/>
                <a:gd name="T12" fmla="*/ 890 w 1186"/>
                <a:gd name="T13" fmla="*/ 1033 h 1033"/>
                <a:gd name="T14" fmla="*/ 317 w 1186"/>
                <a:gd name="T15" fmla="*/ 997 h 1033"/>
                <a:gd name="T16" fmla="*/ 869 w 1186"/>
                <a:gd name="T17" fmla="*/ 997 h 1033"/>
                <a:gd name="T18" fmla="*/ 1146 w 1186"/>
                <a:gd name="T19" fmla="*/ 518 h 1033"/>
                <a:gd name="T20" fmla="*/ 869 w 1186"/>
                <a:gd name="T21" fmla="*/ 36 h 1033"/>
                <a:gd name="T22" fmla="*/ 317 w 1186"/>
                <a:gd name="T23" fmla="*/ 36 h 1033"/>
                <a:gd name="T24" fmla="*/ 40 w 1186"/>
                <a:gd name="T25" fmla="*/ 518 h 1033"/>
                <a:gd name="T26" fmla="*/ 317 w 1186"/>
                <a:gd name="T27" fmla="*/ 997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6" h="1033">
                  <a:moveTo>
                    <a:pt x="890" y="1033"/>
                  </a:moveTo>
                  <a:lnTo>
                    <a:pt x="296" y="1033"/>
                  </a:lnTo>
                  <a:lnTo>
                    <a:pt x="0" y="518"/>
                  </a:lnTo>
                  <a:lnTo>
                    <a:pt x="296" y="0"/>
                  </a:lnTo>
                  <a:lnTo>
                    <a:pt x="890" y="0"/>
                  </a:lnTo>
                  <a:lnTo>
                    <a:pt x="1186" y="518"/>
                  </a:lnTo>
                  <a:lnTo>
                    <a:pt x="890" y="1033"/>
                  </a:lnTo>
                  <a:close/>
                  <a:moveTo>
                    <a:pt x="317" y="997"/>
                  </a:moveTo>
                  <a:lnTo>
                    <a:pt x="869" y="997"/>
                  </a:lnTo>
                  <a:lnTo>
                    <a:pt x="1146" y="518"/>
                  </a:lnTo>
                  <a:lnTo>
                    <a:pt x="869" y="36"/>
                  </a:lnTo>
                  <a:lnTo>
                    <a:pt x="317" y="36"/>
                  </a:lnTo>
                  <a:lnTo>
                    <a:pt x="40" y="518"/>
                  </a:lnTo>
                  <a:lnTo>
                    <a:pt x="317" y="99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 name="Freeform 24"/>
            <p:cNvSpPr>
              <a:spLocks noEditPoints="1"/>
            </p:cNvSpPr>
            <p:nvPr/>
          </p:nvSpPr>
          <p:spPr bwMode="auto">
            <a:xfrm>
              <a:off x="4500563" y="3651250"/>
              <a:ext cx="701675" cy="398463"/>
            </a:xfrm>
            <a:custGeom>
              <a:avLst/>
              <a:gdLst>
                <a:gd name="T0" fmla="*/ 187 w 187"/>
                <a:gd name="T1" fmla="*/ 13 h 106"/>
                <a:gd name="T2" fmla="*/ 162 w 187"/>
                <a:gd name="T3" fmla="*/ 11 h 106"/>
                <a:gd name="T4" fmla="*/ 106 w 187"/>
                <a:gd name="T5" fmla="*/ 2 h 106"/>
                <a:gd name="T6" fmla="*/ 82 w 187"/>
                <a:gd name="T7" fmla="*/ 0 h 106"/>
                <a:gd name="T8" fmla="*/ 80 w 187"/>
                <a:gd name="T9" fmla="*/ 11 h 106"/>
                <a:gd name="T10" fmla="*/ 13 w 187"/>
                <a:gd name="T11" fmla="*/ 0 h 106"/>
                <a:gd name="T12" fmla="*/ 13 w 187"/>
                <a:gd name="T13" fmla="*/ 25 h 106"/>
                <a:gd name="T14" fmla="*/ 62 w 187"/>
                <a:gd name="T15" fmla="*/ 15 h 106"/>
                <a:gd name="T16" fmla="*/ 14 w 187"/>
                <a:gd name="T17" fmla="*/ 80 h 106"/>
                <a:gd name="T18" fmla="*/ 3 w 187"/>
                <a:gd name="T19" fmla="*/ 82 h 106"/>
                <a:gd name="T20" fmla="*/ 5 w 187"/>
                <a:gd name="T21" fmla="*/ 106 h 106"/>
                <a:gd name="T22" fmla="*/ 28 w 187"/>
                <a:gd name="T23" fmla="*/ 104 h 106"/>
                <a:gd name="T24" fmla="*/ 26 w 187"/>
                <a:gd name="T25" fmla="*/ 80 h 106"/>
                <a:gd name="T26" fmla="*/ 50 w 187"/>
                <a:gd name="T27" fmla="*/ 24 h 106"/>
                <a:gd name="T28" fmla="*/ 80 w 187"/>
                <a:gd name="T29" fmla="*/ 23 h 106"/>
                <a:gd name="T30" fmla="*/ 104 w 187"/>
                <a:gd name="T31" fmla="*/ 25 h 106"/>
                <a:gd name="T32" fmla="*/ 106 w 187"/>
                <a:gd name="T33" fmla="*/ 15 h 106"/>
                <a:gd name="T34" fmla="*/ 168 w 187"/>
                <a:gd name="T35" fmla="*/ 80 h 106"/>
                <a:gd name="T36" fmla="*/ 157 w 187"/>
                <a:gd name="T37" fmla="*/ 82 h 106"/>
                <a:gd name="T38" fmla="*/ 159 w 187"/>
                <a:gd name="T39" fmla="*/ 106 h 106"/>
                <a:gd name="T40" fmla="*/ 183 w 187"/>
                <a:gd name="T41" fmla="*/ 104 h 106"/>
                <a:gd name="T42" fmla="*/ 181 w 187"/>
                <a:gd name="T43" fmla="*/ 80 h 106"/>
                <a:gd name="T44" fmla="*/ 138 w 187"/>
                <a:gd name="T45" fmla="*/ 20 h 106"/>
                <a:gd name="T46" fmla="*/ 162 w 187"/>
                <a:gd name="T47" fmla="*/ 15 h 106"/>
                <a:gd name="T48" fmla="*/ 25 w 187"/>
                <a:gd name="T49" fmla="*/ 102 h 106"/>
                <a:gd name="T50" fmla="*/ 7 w 187"/>
                <a:gd name="T51" fmla="*/ 84 h 106"/>
                <a:gd name="T52" fmla="*/ 25 w 187"/>
                <a:gd name="T53" fmla="*/ 102 h 106"/>
                <a:gd name="T54" fmla="*/ 161 w 187"/>
                <a:gd name="T55" fmla="*/ 102 h 106"/>
                <a:gd name="T56" fmla="*/ 179 w 187"/>
                <a:gd name="T57" fmla="*/ 84 h 106"/>
                <a:gd name="T58" fmla="*/ 174 w 187"/>
                <a:gd name="T59" fmla="*/ 4 h 106"/>
                <a:gd name="T60" fmla="*/ 174 w 187"/>
                <a:gd name="T61" fmla="*/ 21 h 106"/>
                <a:gd name="T62" fmla="*/ 174 w 187"/>
                <a:gd name="T63" fmla="*/ 4 h 106"/>
                <a:gd name="T64" fmla="*/ 4 w 187"/>
                <a:gd name="T65" fmla="*/ 13 h 106"/>
                <a:gd name="T66" fmla="*/ 22 w 187"/>
                <a:gd name="T67" fmla="*/ 13 h 106"/>
                <a:gd name="T68" fmla="*/ 102 w 187"/>
                <a:gd name="T69" fmla="*/ 22 h 106"/>
                <a:gd name="T70" fmla="*/ 84 w 187"/>
                <a:gd name="T71" fmla="*/ 4 h 106"/>
                <a:gd name="T72" fmla="*/ 102 w 187"/>
                <a:gd name="T73" fmla="*/ 2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7" h="106">
                  <a:moveTo>
                    <a:pt x="174" y="25"/>
                  </a:moveTo>
                  <a:cubicBezTo>
                    <a:pt x="181" y="25"/>
                    <a:pt x="187" y="20"/>
                    <a:pt x="187" y="13"/>
                  </a:cubicBezTo>
                  <a:cubicBezTo>
                    <a:pt x="187" y="6"/>
                    <a:pt x="181" y="0"/>
                    <a:pt x="174" y="0"/>
                  </a:cubicBezTo>
                  <a:cubicBezTo>
                    <a:pt x="168" y="0"/>
                    <a:pt x="163" y="5"/>
                    <a:pt x="162" y="11"/>
                  </a:cubicBezTo>
                  <a:cubicBezTo>
                    <a:pt x="106" y="11"/>
                    <a:pt x="106" y="11"/>
                    <a:pt x="106" y="11"/>
                  </a:cubicBezTo>
                  <a:cubicBezTo>
                    <a:pt x="106" y="2"/>
                    <a:pt x="106" y="2"/>
                    <a:pt x="106" y="2"/>
                  </a:cubicBezTo>
                  <a:cubicBezTo>
                    <a:pt x="106" y="1"/>
                    <a:pt x="105" y="0"/>
                    <a:pt x="104" y="0"/>
                  </a:cubicBezTo>
                  <a:cubicBezTo>
                    <a:pt x="82" y="0"/>
                    <a:pt x="82" y="0"/>
                    <a:pt x="82" y="0"/>
                  </a:cubicBezTo>
                  <a:cubicBezTo>
                    <a:pt x="81" y="0"/>
                    <a:pt x="80" y="1"/>
                    <a:pt x="80" y="2"/>
                  </a:cubicBezTo>
                  <a:cubicBezTo>
                    <a:pt x="80" y="11"/>
                    <a:pt x="80" y="11"/>
                    <a:pt x="80" y="11"/>
                  </a:cubicBezTo>
                  <a:cubicBezTo>
                    <a:pt x="25" y="11"/>
                    <a:pt x="25" y="11"/>
                    <a:pt x="25" y="11"/>
                  </a:cubicBezTo>
                  <a:cubicBezTo>
                    <a:pt x="24" y="5"/>
                    <a:pt x="19" y="0"/>
                    <a:pt x="13" y="0"/>
                  </a:cubicBezTo>
                  <a:cubicBezTo>
                    <a:pt x="6" y="0"/>
                    <a:pt x="0" y="6"/>
                    <a:pt x="0" y="13"/>
                  </a:cubicBezTo>
                  <a:cubicBezTo>
                    <a:pt x="0" y="20"/>
                    <a:pt x="6" y="25"/>
                    <a:pt x="13" y="25"/>
                  </a:cubicBezTo>
                  <a:cubicBezTo>
                    <a:pt x="19" y="25"/>
                    <a:pt x="24" y="21"/>
                    <a:pt x="25" y="15"/>
                  </a:cubicBezTo>
                  <a:cubicBezTo>
                    <a:pt x="62" y="15"/>
                    <a:pt x="62" y="15"/>
                    <a:pt x="62" y="15"/>
                  </a:cubicBezTo>
                  <a:cubicBezTo>
                    <a:pt x="58" y="16"/>
                    <a:pt x="53" y="18"/>
                    <a:pt x="48" y="20"/>
                  </a:cubicBezTo>
                  <a:cubicBezTo>
                    <a:pt x="33" y="29"/>
                    <a:pt x="14" y="46"/>
                    <a:pt x="14" y="80"/>
                  </a:cubicBezTo>
                  <a:cubicBezTo>
                    <a:pt x="5" y="80"/>
                    <a:pt x="5" y="80"/>
                    <a:pt x="5" y="80"/>
                  </a:cubicBezTo>
                  <a:cubicBezTo>
                    <a:pt x="4" y="80"/>
                    <a:pt x="3" y="81"/>
                    <a:pt x="3" y="82"/>
                  </a:cubicBezTo>
                  <a:cubicBezTo>
                    <a:pt x="3" y="104"/>
                    <a:pt x="3" y="104"/>
                    <a:pt x="3" y="104"/>
                  </a:cubicBezTo>
                  <a:cubicBezTo>
                    <a:pt x="3" y="105"/>
                    <a:pt x="4" y="106"/>
                    <a:pt x="5" y="106"/>
                  </a:cubicBezTo>
                  <a:cubicBezTo>
                    <a:pt x="26" y="106"/>
                    <a:pt x="26" y="106"/>
                    <a:pt x="26" y="106"/>
                  </a:cubicBezTo>
                  <a:cubicBezTo>
                    <a:pt x="28" y="106"/>
                    <a:pt x="28" y="105"/>
                    <a:pt x="28" y="104"/>
                  </a:cubicBezTo>
                  <a:cubicBezTo>
                    <a:pt x="28" y="82"/>
                    <a:pt x="28" y="82"/>
                    <a:pt x="28" y="82"/>
                  </a:cubicBezTo>
                  <a:cubicBezTo>
                    <a:pt x="28" y="81"/>
                    <a:pt x="28" y="80"/>
                    <a:pt x="26" y="80"/>
                  </a:cubicBezTo>
                  <a:cubicBezTo>
                    <a:pt x="18" y="80"/>
                    <a:pt x="18" y="80"/>
                    <a:pt x="18" y="80"/>
                  </a:cubicBezTo>
                  <a:cubicBezTo>
                    <a:pt x="18" y="54"/>
                    <a:pt x="29" y="35"/>
                    <a:pt x="50" y="24"/>
                  </a:cubicBezTo>
                  <a:cubicBezTo>
                    <a:pt x="62" y="17"/>
                    <a:pt x="75" y="15"/>
                    <a:pt x="80" y="15"/>
                  </a:cubicBezTo>
                  <a:cubicBezTo>
                    <a:pt x="80" y="23"/>
                    <a:pt x="80" y="23"/>
                    <a:pt x="80" y="23"/>
                  </a:cubicBezTo>
                  <a:cubicBezTo>
                    <a:pt x="80" y="24"/>
                    <a:pt x="81" y="25"/>
                    <a:pt x="82" y="25"/>
                  </a:cubicBezTo>
                  <a:cubicBezTo>
                    <a:pt x="104" y="25"/>
                    <a:pt x="104" y="25"/>
                    <a:pt x="104" y="25"/>
                  </a:cubicBezTo>
                  <a:cubicBezTo>
                    <a:pt x="105" y="25"/>
                    <a:pt x="106" y="24"/>
                    <a:pt x="106" y="23"/>
                  </a:cubicBezTo>
                  <a:cubicBezTo>
                    <a:pt x="106" y="15"/>
                    <a:pt x="106" y="15"/>
                    <a:pt x="106" y="15"/>
                  </a:cubicBezTo>
                  <a:cubicBezTo>
                    <a:pt x="110" y="15"/>
                    <a:pt x="123" y="17"/>
                    <a:pt x="136" y="24"/>
                  </a:cubicBezTo>
                  <a:cubicBezTo>
                    <a:pt x="157" y="35"/>
                    <a:pt x="168" y="54"/>
                    <a:pt x="168" y="80"/>
                  </a:cubicBezTo>
                  <a:cubicBezTo>
                    <a:pt x="159" y="80"/>
                    <a:pt x="159" y="80"/>
                    <a:pt x="159" y="80"/>
                  </a:cubicBezTo>
                  <a:cubicBezTo>
                    <a:pt x="158" y="80"/>
                    <a:pt x="157" y="81"/>
                    <a:pt x="157" y="82"/>
                  </a:cubicBezTo>
                  <a:cubicBezTo>
                    <a:pt x="157" y="104"/>
                    <a:pt x="157" y="104"/>
                    <a:pt x="157" y="104"/>
                  </a:cubicBezTo>
                  <a:cubicBezTo>
                    <a:pt x="157" y="105"/>
                    <a:pt x="158" y="106"/>
                    <a:pt x="159" y="106"/>
                  </a:cubicBezTo>
                  <a:cubicBezTo>
                    <a:pt x="181" y="106"/>
                    <a:pt x="181" y="106"/>
                    <a:pt x="181" y="106"/>
                  </a:cubicBezTo>
                  <a:cubicBezTo>
                    <a:pt x="182" y="106"/>
                    <a:pt x="183" y="105"/>
                    <a:pt x="183" y="104"/>
                  </a:cubicBezTo>
                  <a:cubicBezTo>
                    <a:pt x="183" y="82"/>
                    <a:pt x="183" y="82"/>
                    <a:pt x="183" y="82"/>
                  </a:cubicBezTo>
                  <a:cubicBezTo>
                    <a:pt x="183" y="81"/>
                    <a:pt x="182" y="80"/>
                    <a:pt x="181" y="80"/>
                  </a:cubicBezTo>
                  <a:cubicBezTo>
                    <a:pt x="172" y="80"/>
                    <a:pt x="172" y="80"/>
                    <a:pt x="172" y="80"/>
                  </a:cubicBezTo>
                  <a:cubicBezTo>
                    <a:pt x="171" y="46"/>
                    <a:pt x="153" y="29"/>
                    <a:pt x="138" y="20"/>
                  </a:cubicBezTo>
                  <a:cubicBezTo>
                    <a:pt x="133" y="18"/>
                    <a:pt x="128" y="16"/>
                    <a:pt x="124" y="15"/>
                  </a:cubicBezTo>
                  <a:cubicBezTo>
                    <a:pt x="162" y="15"/>
                    <a:pt x="162" y="15"/>
                    <a:pt x="162" y="15"/>
                  </a:cubicBezTo>
                  <a:cubicBezTo>
                    <a:pt x="163" y="21"/>
                    <a:pt x="168" y="25"/>
                    <a:pt x="174" y="25"/>
                  </a:cubicBezTo>
                  <a:close/>
                  <a:moveTo>
                    <a:pt x="25" y="102"/>
                  </a:moveTo>
                  <a:cubicBezTo>
                    <a:pt x="7" y="102"/>
                    <a:pt x="7" y="102"/>
                    <a:pt x="7" y="102"/>
                  </a:cubicBezTo>
                  <a:cubicBezTo>
                    <a:pt x="7" y="84"/>
                    <a:pt x="7" y="84"/>
                    <a:pt x="7" y="84"/>
                  </a:cubicBezTo>
                  <a:cubicBezTo>
                    <a:pt x="25" y="84"/>
                    <a:pt x="25" y="84"/>
                    <a:pt x="25" y="84"/>
                  </a:cubicBezTo>
                  <a:lnTo>
                    <a:pt x="25" y="102"/>
                  </a:lnTo>
                  <a:close/>
                  <a:moveTo>
                    <a:pt x="179" y="102"/>
                  </a:moveTo>
                  <a:cubicBezTo>
                    <a:pt x="161" y="102"/>
                    <a:pt x="161" y="102"/>
                    <a:pt x="161" y="102"/>
                  </a:cubicBezTo>
                  <a:cubicBezTo>
                    <a:pt x="161" y="84"/>
                    <a:pt x="161" y="84"/>
                    <a:pt x="161" y="84"/>
                  </a:cubicBezTo>
                  <a:cubicBezTo>
                    <a:pt x="179" y="84"/>
                    <a:pt x="179" y="84"/>
                    <a:pt x="179" y="84"/>
                  </a:cubicBezTo>
                  <a:lnTo>
                    <a:pt x="179" y="102"/>
                  </a:lnTo>
                  <a:close/>
                  <a:moveTo>
                    <a:pt x="174" y="4"/>
                  </a:moveTo>
                  <a:cubicBezTo>
                    <a:pt x="179" y="4"/>
                    <a:pt x="183" y="8"/>
                    <a:pt x="183" y="13"/>
                  </a:cubicBezTo>
                  <a:cubicBezTo>
                    <a:pt x="183" y="18"/>
                    <a:pt x="179" y="21"/>
                    <a:pt x="174" y="21"/>
                  </a:cubicBezTo>
                  <a:cubicBezTo>
                    <a:pt x="169" y="21"/>
                    <a:pt x="165" y="18"/>
                    <a:pt x="165" y="13"/>
                  </a:cubicBezTo>
                  <a:cubicBezTo>
                    <a:pt x="165" y="8"/>
                    <a:pt x="169" y="4"/>
                    <a:pt x="174" y="4"/>
                  </a:cubicBezTo>
                  <a:close/>
                  <a:moveTo>
                    <a:pt x="13" y="21"/>
                  </a:moveTo>
                  <a:cubicBezTo>
                    <a:pt x="8" y="21"/>
                    <a:pt x="4" y="18"/>
                    <a:pt x="4" y="13"/>
                  </a:cubicBezTo>
                  <a:cubicBezTo>
                    <a:pt x="4" y="8"/>
                    <a:pt x="8" y="4"/>
                    <a:pt x="13" y="4"/>
                  </a:cubicBezTo>
                  <a:cubicBezTo>
                    <a:pt x="18" y="4"/>
                    <a:pt x="22" y="8"/>
                    <a:pt x="22" y="13"/>
                  </a:cubicBezTo>
                  <a:cubicBezTo>
                    <a:pt x="22" y="18"/>
                    <a:pt x="18" y="21"/>
                    <a:pt x="13" y="21"/>
                  </a:cubicBezTo>
                  <a:close/>
                  <a:moveTo>
                    <a:pt x="102" y="22"/>
                  </a:moveTo>
                  <a:cubicBezTo>
                    <a:pt x="84" y="22"/>
                    <a:pt x="84" y="22"/>
                    <a:pt x="84" y="22"/>
                  </a:cubicBezTo>
                  <a:cubicBezTo>
                    <a:pt x="84" y="4"/>
                    <a:pt x="84" y="4"/>
                    <a:pt x="84" y="4"/>
                  </a:cubicBezTo>
                  <a:cubicBezTo>
                    <a:pt x="102" y="4"/>
                    <a:pt x="102" y="4"/>
                    <a:pt x="102" y="4"/>
                  </a:cubicBezTo>
                  <a:lnTo>
                    <a:pt x="102"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6"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4091842" y="4217105"/>
              <a:ext cx="1515942" cy="275044"/>
            </a:xfrm>
            <a:prstGeom prst="rect">
              <a:avLst/>
            </a:prstGeom>
            <a:ln>
              <a:noFill/>
            </a:ln>
          </p:spPr>
          <p:txBody>
            <a:bodyPr/>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400" u="sng" dirty="0">
                  <a:solidFill>
                    <a:schemeClr val="bg1"/>
                  </a:solidFill>
                  <a:latin typeface="微软雅黑" panose="020B0503020204020204" pitchFamily="34" charset="-122"/>
                  <a:ea typeface="微软雅黑" panose="020B0503020204020204" pitchFamily="34" charset="-122"/>
                  <a:sym typeface="Arial" charset="0"/>
                </a:rPr>
                <a:t>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GrpSpPr/>
          <p:nvPr/>
        </p:nvGrpSpPr>
        <p:grpSpPr>
          <a:xfrm>
            <a:off x="4440865" y="2103164"/>
            <a:ext cx="1412081" cy="1227535"/>
            <a:chOff x="5446713" y="2387600"/>
            <a:chExt cx="1882775" cy="1636713"/>
          </a:xfrm>
        </p:grpSpPr>
        <p:sp>
          <p:nvSpPr>
            <p:cNvPr id="18" name="Freeform 7"/>
            <p:cNvSpPr>
              <a:spLocks noEditPoints="1"/>
            </p:cNvSpPr>
            <p:nvPr/>
          </p:nvSpPr>
          <p:spPr bwMode="auto">
            <a:xfrm>
              <a:off x="5446713" y="2387600"/>
              <a:ext cx="1882775" cy="1636713"/>
            </a:xfrm>
            <a:custGeom>
              <a:avLst/>
              <a:gdLst>
                <a:gd name="T0" fmla="*/ 890 w 1186"/>
                <a:gd name="T1" fmla="*/ 1031 h 1031"/>
                <a:gd name="T2" fmla="*/ 296 w 1186"/>
                <a:gd name="T3" fmla="*/ 1031 h 1031"/>
                <a:gd name="T4" fmla="*/ 0 w 1186"/>
                <a:gd name="T5" fmla="*/ 515 h 1031"/>
                <a:gd name="T6" fmla="*/ 296 w 1186"/>
                <a:gd name="T7" fmla="*/ 0 h 1031"/>
                <a:gd name="T8" fmla="*/ 890 w 1186"/>
                <a:gd name="T9" fmla="*/ 0 h 1031"/>
                <a:gd name="T10" fmla="*/ 1186 w 1186"/>
                <a:gd name="T11" fmla="*/ 515 h 1031"/>
                <a:gd name="T12" fmla="*/ 890 w 1186"/>
                <a:gd name="T13" fmla="*/ 1031 h 1031"/>
                <a:gd name="T14" fmla="*/ 317 w 1186"/>
                <a:gd name="T15" fmla="*/ 995 h 1031"/>
                <a:gd name="T16" fmla="*/ 869 w 1186"/>
                <a:gd name="T17" fmla="*/ 995 h 1031"/>
                <a:gd name="T18" fmla="*/ 1146 w 1186"/>
                <a:gd name="T19" fmla="*/ 515 h 1031"/>
                <a:gd name="T20" fmla="*/ 869 w 1186"/>
                <a:gd name="T21" fmla="*/ 36 h 1031"/>
                <a:gd name="T22" fmla="*/ 317 w 1186"/>
                <a:gd name="T23" fmla="*/ 36 h 1031"/>
                <a:gd name="T24" fmla="*/ 40 w 1186"/>
                <a:gd name="T25" fmla="*/ 515 h 1031"/>
                <a:gd name="T26" fmla="*/ 317 w 1186"/>
                <a:gd name="T27" fmla="*/ 995 h 1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6" h="1031">
                  <a:moveTo>
                    <a:pt x="890" y="1031"/>
                  </a:moveTo>
                  <a:lnTo>
                    <a:pt x="296" y="1031"/>
                  </a:lnTo>
                  <a:lnTo>
                    <a:pt x="0" y="515"/>
                  </a:lnTo>
                  <a:lnTo>
                    <a:pt x="296" y="0"/>
                  </a:lnTo>
                  <a:lnTo>
                    <a:pt x="890" y="0"/>
                  </a:lnTo>
                  <a:lnTo>
                    <a:pt x="1186" y="515"/>
                  </a:lnTo>
                  <a:lnTo>
                    <a:pt x="890" y="1031"/>
                  </a:lnTo>
                  <a:close/>
                  <a:moveTo>
                    <a:pt x="317" y="995"/>
                  </a:moveTo>
                  <a:lnTo>
                    <a:pt x="869" y="995"/>
                  </a:lnTo>
                  <a:lnTo>
                    <a:pt x="1146" y="515"/>
                  </a:lnTo>
                  <a:lnTo>
                    <a:pt x="869" y="36"/>
                  </a:lnTo>
                  <a:lnTo>
                    <a:pt x="317" y="36"/>
                  </a:lnTo>
                  <a:lnTo>
                    <a:pt x="40" y="515"/>
                  </a:lnTo>
                  <a:lnTo>
                    <a:pt x="317" y="995"/>
                  </a:lnTo>
                  <a:close/>
                </a:path>
              </a:pathLst>
            </a:custGeom>
            <a:blipFill>
              <a:blip r:embed="rId3" cstate="email">
                <a:extLst>
                  <a:ext uri="{28A0092B-C50C-407E-A947-70E740481C1C}">
                    <a14:useLocalDpi xmlns:a14="http://schemas.microsoft.com/office/drawing/2010/main"/>
                  </a:ext>
                </a:extLst>
              </a:blip>
              <a:tile tx="0" ty="0" sx="100000" sy="100000" flip="none" algn="ctr"/>
            </a:bli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nvGrpSpPr>
            <p:cNvPr id="19" name="组合 18"/>
            <p:cNvGrpSpPr/>
            <p:nvPr/>
          </p:nvGrpSpPr>
          <p:grpSpPr>
            <a:xfrm>
              <a:off x="6183313" y="2633663"/>
              <a:ext cx="406400" cy="620713"/>
              <a:chOff x="6659563" y="2417763"/>
              <a:chExt cx="406400" cy="620713"/>
            </a:xfrm>
            <a:solidFill>
              <a:srgbClr val="002060"/>
            </a:solidFill>
          </p:grpSpPr>
          <p:sp>
            <p:nvSpPr>
              <p:cNvPr id="21" name="Freeform 17"/>
              <p:cNvSpPr>
                <a:spLocks/>
              </p:cNvSpPr>
              <p:nvPr/>
            </p:nvSpPr>
            <p:spPr bwMode="auto">
              <a:xfrm>
                <a:off x="6711950" y="2673350"/>
                <a:ext cx="109538" cy="106363"/>
              </a:xfrm>
              <a:custGeom>
                <a:avLst/>
                <a:gdLst>
                  <a:gd name="T0" fmla="*/ 28 w 29"/>
                  <a:gd name="T1" fmla="*/ 12 h 28"/>
                  <a:gd name="T2" fmla="*/ 15 w 29"/>
                  <a:gd name="T3" fmla="*/ 12 h 28"/>
                  <a:gd name="T4" fmla="*/ 15 w 29"/>
                  <a:gd name="T5" fmla="*/ 2 h 28"/>
                  <a:gd name="T6" fmla="*/ 14 w 29"/>
                  <a:gd name="T7" fmla="*/ 0 h 28"/>
                  <a:gd name="T8" fmla="*/ 12 w 29"/>
                  <a:gd name="T9" fmla="*/ 2 h 28"/>
                  <a:gd name="T10" fmla="*/ 12 w 29"/>
                  <a:gd name="T11" fmla="*/ 12 h 28"/>
                  <a:gd name="T12" fmla="*/ 1 w 29"/>
                  <a:gd name="T13" fmla="*/ 12 h 28"/>
                  <a:gd name="T14" fmla="*/ 0 w 29"/>
                  <a:gd name="T15" fmla="*/ 14 h 28"/>
                  <a:gd name="T16" fmla="*/ 1 w 29"/>
                  <a:gd name="T17" fmla="*/ 16 h 28"/>
                  <a:gd name="T18" fmla="*/ 12 w 29"/>
                  <a:gd name="T19" fmla="*/ 16 h 28"/>
                  <a:gd name="T20" fmla="*/ 12 w 29"/>
                  <a:gd name="T21" fmla="*/ 26 h 28"/>
                  <a:gd name="T22" fmla="*/ 14 w 29"/>
                  <a:gd name="T23" fmla="*/ 28 h 28"/>
                  <a:gd name="T24" fmla="*/ 15 w 29"/>
                  <a:gd name="T25" fmla="*/ 26 h 28"/>
                  <a:gd name="T26" fmla="*/ 15 w 29"/>
                  <a:gd name="T27" fmla="*/ 16 h 28"/>
                  <a:gd name="T28" fmla="*/ 28 w 29"/>
                  <a:gd name="T29" fmla="*/ 16 h 28"/>
                  <a:gd name="T30" fmla="*/ 29 w 29"/>
                  <a:gd name="T31" fmla="*/ 14 h 28"/>
                  <a:gd name="T32" fmla="*/ 28 w 29"/>
                  <a:gd name="T33"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28">
                    <a:moveTo>
                      <a:pt x="28" y="12"/>
                    </a:moveTo>
                    <a:cubicBezTo>
                      <a:pt x="15" y="12"/>
                      <a:pt x="15" y="12"/>
                      <a:pt x="15" y="12"/>
                    </a:cubicBezTo>
                    <a:cubicBezTo>
                      <a:pt x="15" y="2"/>
                      <a:pt x="15" y="2"/>
                      <a:pt x="15" y="2"/>
                    </a:cubicBezTo>
                    <a:cubicBezTo>
                      <a:pt x="15" y="1"/>
                      <a:pt x="15" y="0"/>
                      <a:pt x="14" y="0"/>
                    </a:cubicBezTo>
                    <a:cubicBezTo>
                      <a:pt x="13" y="0"/>
                      <a:pt x="12" y="1"/>
                      <a:pt x="12" y="2"/>
                    </a:cubicBezTo>
                    <a:cubicBezTo>
                      <a:pt x="12" y="12"/>
                      <a:pt x="12" y="12"/>
                      <a:pt x="12" y="12"/>
                    </a:cubicBezTo>
                    <a:cubicBezTo>
                      <a:pt x="1" y="12"/>
                      <a:pt x="1" y="12"/>
                      <a:pt x="1" y="12"/>
                    </a:cubicBezTo>
                    <a:cubicBezTo>
                      <a:pt x="0" y="12"/>
                      <a:pt x="0" y="13"/>
                      <a:pt x="0" y="14"/>
                    </a:cubicBezTo>
                    <a:cubicBezTo>
                      <a:pt x="0" y="15"/>
                      <a:pt x="0" y="16"/>
                      <a:pt x="1" y="16"/>
                    </a:cubicBezTo>
                    <a:cubicBezTo>
                      <a:pt x="12" y="16"/>
                      <a:pt x="12" y="16"/>
                      <a:pt x="12" y="16"/>
                    </a:cubicBezTo>
                    <a:cubicBezTo>
                      <a:pt x="12" y="26"/>
                      <a:pt x="12" y="26"/>
                      <a:pt x="12" y="26"/>
                    </a:cubicBezTo>
                    <a:cubicBezTo>
                      <a:pt x="12" y="27"/>
                      <a:pt x="13" y="28"/>
                      <a:pt x="14" y="28"/>
                    </a:cubicBezTo>
                    <a:cubicBezTo>
                      <a:pt x="15" y="28"/>
                      <a:pt x="15" y="27"/>
                      <a:pt x="15" y="26"/>
                    </a:cubicBezTo>
                    <a:cubicBezTo>
                      <a:pt x="15" y="16"/>
                      <a:pt x="15" y="16"/>
                      <a:pt x="15" y="16"/>
                    </a:cubicBezTo>
                    <a:cubicBezTo>
                      <a:pt x="28" y="16"/>
                      <a:pt x="28" y="16"/>
                      <a:pt x="28" y="16"/>
                    </a:cubicBezTo>
                    <a:cubicBezTo>
                      <a:pt x="29" y="16"/>
                      <a:pt x="29" y="15"/>
                      <a:pt x="29" y="14"/>
                    </a:cubicBezTo>
                    <a:cubicBezTo>
                      <a:pt x="29" y="13"/>
                      <a:pt x="29" y="12"/>
                      <a:pt x="28"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 name="Freeform 18"/>
              <p:cNvSpPr>
                <a:spLocks/>
              </p:cNvSpPr>
              <p:nvPr/>
            </p:nvSpPr>
            <p:spPr bwMode="auto">
              <a:xfrm>
                <a:off x="6711950" y="2911475"/>
                <a:ext cx="109538" cy="14288"/>
              </a:xfrm>
              <a:custGeom>
                <a:avLst/>
                <a:gdLst>
                  <a:gd name="T0" fmla="*/ 28 w 29"/>
                  <a:gd name="T1" fmla="*/ 0 h 4"/>
                  <a:gd name="T2" fmla="*/ 1 w 29"/>
                  <a:gd name="T3" fmla="*/ 0 h 4"/>
                  <a:gd name="T4" fmla="*/ 0 w 29"/>
                  <a:gd name="T5" fmla="*/ 2 h 4"/>
                  <a:gd name="T6" fmla="*/ 1 w 29"/>
                  <a:gd name="T7" fmla="*/ 4 h 4"/>
                  <a:gd name="T8" fmla="*/ 28 w 29"/>
                  <a:gd name="T9" fmla="*/ 4 h 4"/>
                  <a:gd name="T10" fmla="*/ 29 w 29"/>
                  <a:gd name="T11" fmla="*/ 2 h 4"/>
                  <a:gd name="T12" fmla="*/ 28 w 29"/>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9" h="4">
                    <a:moveTo>
                      <a:pt x="28" y="0"/>
                    </a:moveTo>
                    <a:cubicBezTo>
                      <a:pt x="1" y="0"/>
                      <a:pt x="1" y="0"/>
                      <a:pt x="1" y="0"/>
                    </a:cubicBezTo>
                    <a:cubicBezTo>
                      <a:pt x="0" y="0"/>
                      <a:pt x="0" y="1"/>
                      <a:pt x="0" y="2"/>
                    </a:cubicBezTo>
                    <a:cubicBezTo>
                      <a:pt x="0" y="3"/>
                      <a:pt x="0" y="4"/>
                      <a:pt x="1" y="4"/>
                    </a:cubicBezTo>
                    <a:cubicBezTo>
                      <a:pt x="28" y="4"/>
                      <a:pt x="28" y="4"/>
                      <a:pt x="28" y="4"/>
                    </a:cubicBezTo>
                    <a:cubicBezTo>
                      <a:pt x="29" y="4"/>
                      <a:pt x="29" y="3"/>
                      <a:pt x="29" y="2"/>
                    </a:cubicBezTo>
                    <a:cubicBezTo>
                      <a:pt x="29" y="1"/>
                      <a:pt x="29" y="0"/>
                      <a:pt x="2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 name="Freeform 19"/>
              <p:cNvSpPr>
                <a:spLocks/>
              </p:cNvSpPr>
              <p:nvPr/>
            </p:nvSpPr>
            <p:spPr bwMode="auto">
              <a:xfrm>
                <a:off x="6911975" y="2887663"/>
                <a:ext cx="100013" cy="15875"/>
              </a:xfrm>
              <a:custGeom>
                <a:avLst/>
                <a:gdLst>
                  <a:gd name="T0" fmla="*/ 26 w 27"/>
                  <a:gd name="T1" fmla="*/ 0 h 4"/>
                  <a:gd name="T2" fmla="*/ 2 w 27"/>
                  <a:gd name="T3" fmla="*/ 0 h 4"/>
                  <a:gd name="T4" fmla="*/ 0 w 27"/>
                  <a:gd name="T5" fmla="*/ 2 h 4"/>
                  <a:gd name="T6" fmla="*/ 2 w 27"/>
                  <a:gd name="T7" fmla="*/ 4 h 4"/>
                  <a:gd name="T8" fmla="*/ 26 w 27"/>
                  <a:gd name="T9" fmla="*/ 4 h 4"/>
                  <a:gd name="T10" fmla="*/ 27 w 27"/>
                  <a:gd name="T11" fmla="*/ 2 h 4"/>
                  <a:gd name="T12" fmla="*/ 26 w 2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7" h="4">
                    <a:moveTo>
                      <a:pt x="26" y="0"/>
                    </a:moveTo>
                    <a:cubicBezTo>
                      <a:pt x="2" y="0"/>
                      <a:pt x="2" y="0"/>
                      <a:pt x="2" y="0"/>
                    </a:cubicBezTo>
                    <a:cubicBezTo>
                      <a:pt x="1" y="0"/>
                      <a:pt x="0" y="1"/>
                      <a:pt x="0" y="2"/>
                    </a:cubicBezTo>
                    <a:cubicBezTo>
                      <a:pt x="0" y="3"/>
                      <a:pt x="1" y="4"/>
                      <a:pt x="2" y="4"/>
                    </a:cubicBezTo>
                    <a:cubicBezTo>
                      <a:pt x="26" y="4"/>
                      <a:pt x="26" y="4"/>
                      <a:pt x="26" y="4"/>
                    </a:cubicBezTo>
                    <a:cubicBezTo>
                      <a:pt x="27" y="4"/>
                      <a:pt x="27" y="3"/>
                      <a:pt x="27" y="2"/>
                    </a:cubicBezTo>
                    <a:cubicBezTo>
                      <a:pt x="27" y="1"/>
                      <a:pt x="27" y="0"/>
                      <a:pt x="2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4" name="Freeform 20"/>
              <p:cNvSpPr>
                <a:spLocks/>
              </p:cNvSpPr>
              <p:nvPr/>
            </p:nvSpPr>
            <p:spPr bwMode="auto">
              <a:xfrm>
                <a:off x="6911975" y="2722563"/>
                <a:ext cx="100013" cy="14288"/>
              </a:xfrm>
              <a:custGeom>
                <a:avLst/>
                <a:gdLst>
                  <a:gd name="T0" fmla="*/ 26 w 27"/>
                  <a:gd name="T1" fmla="*/ 0 h 4"/>
                  <a:gd name="T2" fmla="*/ 2 w 27"/>
                  <a:gd name="T3" fmla="*/ 0 h 4"/>
                  <a:gd name="T4" fmla="*/ 0 w 27"/>
                  <a:gd name="T5" fmla="*/ 2 h 4"/>
                  <a:gd name="T6" fmla="*/ 2 w 27"/>
                  <a:gd name="T7" fmla="*/ 4 h 4"/>
                  <a:gd name="T8" fmla="*/ 26 w 27"/>
                  <a:gd name="T9" fmla="*/ 4 h 4"/>
                  <a:gd name="T10" fmla="*/ 27 w 27"/>
                  <a:gd name="T11" fmla="*/ 2 h 4"/>
                  <a:gd name="T12" fmla="*/ 26 w 2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7" h="4">
                    <a:moveTo>
                      <a:pt x="26" y="0"/>
                    </a:moveTo>
                    <a:cubicBezTo>
                      <a:pt x="2" y="0"/>
                      <a:pt x="2" y="0"/>
                      <a:pt x="2" y="0"/>
                    </a:cubicBezTo>
                    <a:cubicBezTo>
                      <a:pt x="1" y="0"/>
                      <a:pt x="0" y="1"/>
                      <a:pt x="0" y="2"/>
                    </a:cubicBezTo>
                    <a:cubicBezTo>
                      <a:pt x="0" y="3"/>
                      <a:pt x="1" y="4"/>
                      <a:pt x="2" y="4"/>
                    </a:cubicBezTo>
                    <a:cubicBezTo>
                      <a:pt x="26" y="4"/>
                      <a:pt x="26" y="4"/>
                      <a:pt x="26" y="4"/>
                    </a:cubicBezTo>
                    <a:cubicBezTo>
                      <a:pt x="27" y="4"/>
                      <a:pt x="27" y="3"/>
                      <a:pt x="27" y="2"/>
                    </a:cubicBezTo>
                    <a:cubicBezTo>
                      <a:pt x="27" y="1"/>
                      <a:pt x="27" y="0"/>
                      <a:pt x="2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5" name="Freeform 21"/>
              <p:cNvSpPr>
                <a:spLocks/>
              </p:cNvSpPr>
              <p:nvPr/>
            </p:nvSpPr>
            <p:spPr bwMode="auto">
              <a:xfrm>
                <a:off x="6911975" y="2933700"/>
                <a:ext cx="100013" cy="11113"/>
              </a:xfrm>
              <a:custGeom>
                <a:avLst/>
                <a:gdLst>
                  <a:gd name="T0" fmla="*/ 26 w 27"/>
                  <a:gd name="T1" fmla="*/ 0 h 3"/>
                  <a:gd name="T2" fmla="*/ 2 w 27"/>
                  <a:gd name="T3" fmla="*/ 0 h 3"/>
                  <a:gd name="T4" fmla="*/ 0 w 27"/>
                  <a:gd name="T5" fmla="*/ 2 h 3"/>
                  <a:gd name="T6" fmla="*/ 2 w 27"/>
                  <a:gd name="T7" fmla="*/ 3 h 3"/>
                  <a:gd name="T8" fmla="*/ 26 w 27"/>
                  <a:gd name="T9" fmla="*/ 3 h 3"/>
                  <a:gd name="T10" fmla="*/ 27 w 27"/>
                  <a:gd name="T11" fmla="*/ 2 h 3"/>
                  <a:gd name="T12" fmla="*/ 26 w 27"/>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7" h="3">
                    <a:moveTo>
                      <a:pt x="26" y="0"/>
                    </a:moveTo>
                    <a:cubicBezTo>
                      <a:pt x="2" y="0"/>
                      <a:pt x="2" y="0"/>
                      <a:pt x="2" y="0"/>
                    </a:cubicBezTo>
                    <a:cubicBezTo>
                      <a:pt x="1" y="0"/>
                      <a:pt x="0" y="1"/>
                      <a:pt x="0" y="2"/>
                    </a:cubicBezTo>
                    <a:cubicBezTo>
                      <a:pt x="0" y="3"/>
                      <a:pt x="1" y="3"/>
                      <a:pt x="2" y="3"/>
                    </a:cubicBezTo>
                    <a:cubicBezTo>
                      <a:pt x="26" y="3"/>
                      <a:pt x="26" y="3"/>
                      <a:pt x="26" y="3"/>
                    </a:cubicBezTo>
                    <a:cubicBezTo>
                      <a:pt x="27" y="3"/>
                      <a:pt x="27" y="3"/>
                      <a:pt x="27" y="2"/>
                    </a:cubicBezTo>
                    <a:cubicBezTo>
                      <a:pt x="27" y="1"/>
                      <a:pt x="27" y="0"/>
                      <a:pt x="2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Freeform 22"/>
              <p:cNvSpPr>
                <a:spLocks noEditPoints="1"/>
              </p:cNvSpPr>
              <p:nvPr/>
            </p:nvSpPr>
            <p:spPr bwMode="auto">
              <a:xfrm>
                <a:off x="6659563" y="2417763"/>
                <a:ext cx="406400" cy="620713"/>
              </a:xfrm>
              <a:custGeom>
                <a:avLst/>
                <a:gdLst>
                  <a:gd name="T0" fmla="*/ 103 w 108"/>
                  <a:gd name="T1" fmla="*/ 0 h 165"/>
                  <a:gd name="T2" fmla="*/ 6 w 108"/>
                  <a:gd name="T3" fmla="*/ 0 h 165"/>
                  <a:gd name="T4" fmla="*/ 0 w 108"/>
                  <a:gd name="T5" fmla="*/ 7 h 165"/>
                  <a:gd name="T6" fmla="*/ 0 w 108"/>
                  <a:gd name="T7" fmla="*/ 159 h 165"/>
                  <a:gd name="T8" fmla="*/ 6 w 108"/>
                  <a:gd name="T9" fmla="*/ 165 h 165"/>
                  <a:gd name="T10" fmla="*/ 103 w 108"/>
                  <a:gd name="T11" fmla="*/ 165 h 165"/>
                  <a:gd name="T12" fmla="*/ 108 w 108"/>
                  <a:gd name="T13" fmla="*/ 159 h 165"/>
                  <a:gd name="T14" fmla="*/ 108 w 108"/>
                  <a:gd name="T15" fmla="*/ 7 h 165"/>
                  <a:gd name="T16" fmla="*/ 103 w 108"/>
                  <a:gd name="T17" fmla="*/ 0 h 165"/>
                  <a:gd name="T18" fmla="*/ 105 w 108"/>
                  <a:gd name="T19" fmla="*/ 159 h 165"/>
                  <a:gd name="T20" fmla="*/ 103 w 108"/>
                  <a:gd name="T21" fmla="*/ 161 h 165"/>
                  <a:gd name="T22" fmla="*/ 6 w 108"/>
                  <a:gd name="T23" fmla="*/ 161 h 165"/>
                  <a:gd name="T24" fmla="*/ 4 w 108"/>
                  <a:gd name="T25" fmla="*/ 159 h 165"/>
                  <a:gd name="T26" fmla="*/ 4 w 108"/>
                  <a:gd name="T27" fmla="*/ 7 h 165"/>
                  <a:gd name="T28" fmla="*/ 6 w 108"/>
                  <a:gd name="T29" fmla="*/ 4 h 165"/>
                  <a:gd name="T30" fmla="*/ 103 w 108"/>
                  <a:gd name="T31" fmla="*/ 4 h 165"/>
                  <a:gd name="T32" fmla="*/ 105 w 108"/>
                  <a:gd name="T33" fmla="*/ 7 h 165"/>
                  <a:gd name="T34" fmla="*/ 105 w 108"/>
                  <a:gd name="T35" fmla="*/ 15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165">
                    <a:moveTo>
                      <a:pt x="103" y="0"/>
                    </a:moveTo>
                    <a:cubicBezTo>
                      <a:pt x="6" y="0"/>
                      <a:pt x="6" y="0"/>
                      <a:pt x="6" y="0"/>
                    </a:cubicBezTo>
                    <a:cubicBezTo>
                      <a:pt x="3" y="0"/>
                      <a:pt x="0" y="3"/>
                      <a:pt x="0" y="7"/>
                    </a:cubicBezTo>
                    <a:cubicBezTo>
                      <a:pt x="0" y="159"/>
                      <a:pt x="0" y="159"/>
                      <a:pt x="0" y="159"/>
                    </a:cubicBezTo>
                    <a:cubicBezTo>
                      <a:pt x="0" y="162"/>
                      <a:pt x="3" y="165"/>
                      <a:pt x="6" y="165"/>
                    </a:cubicBezTo>
                    <a:cubicBezTo>
                      <a:pt x="103" y="165"/>
                      <a:pt x="103" y="165"/>
                      <a:pt x="103" y="165"/>
                    </a:cubicBezTo>
                    <a:cubicBezTo>
                      <a:pt x="106" y="165"/>
                      <a:pt x="108" y="162"/>
                      <a:pt x="108" y="159"/>
                    </a:cubicBezTo>
                    <a:cubicBezTo>
                      <a:pt x="108" y="7"/>
                      <a:pt x="108" y="7"/>
                      <a:pt x="108" y="7"/>
                    </a:cubicBezTo>
                    <a:cubicBezTo>
                      <a:pt x="108" y="3"/>
                      <a:pt x="106" y="0"/>
                      <a:pt x="103" y="0"/>
                    </a:cubicBezTo>
                    <a:close/>
                    <a:moveTo>
                      <a:pt x="105" y="159"/>
                    </a:moveTo>
                    <a:cubicBezTo>
                      <a:pt x="105" y="160"/>
                      <a:pt x="104" y="161"/>
                      <a:pt x="103" y="161"/>
                    </a:cubicBezTo>
                    <a:cubicBezTo>
                      <a:pt x="6" y="161"/>
                      <a:pt x="6" y="161"/>
                      <a:pt x="6" y="161"/>
                    </a:cubicBezTo>
                    <a:cubicBezTo>
                      <a:pt x="5" y="161"/>
                      <a:pt x="4" y="160"/>
                      <a:pt x="4" y="159"/>
                    </a:cubicBezTo>
                    <a:cubicBezTo>
                      <a:pt x="4" y="7"/>
                      <a:pt x="4" y="7"/>
                      <a:pt x="4" y="7"/>
                    </a:cubicBezTo>
                    <a:cubicBezTo>
                      <a:pt x="4" y="5"/>
                      <a:pt x="5" y="4"/>
                      <a:pt x="6" y="4"/>
                    </a:cubicBezTo>
                    <a:cubicBezTo>
                      <a:pt x="103" y="4"/>
                      <a:pt x="103" y="4"/>
                      <a:pt x="103" y="4"/>
                    </a:cubicBezTo>
                    <a:cubicBezTo>
                      <a:pt x="104" y="4"/>
                      <a:pt x="105" y="5"/>
                      <a:pt x="105" y="7"/>
                    </a:cubicBezTo>
                    <a:lnTo>
                      <a:pt x="105" y="15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7" name="Freeform 23"/>
              <p:cNvSpPr>
                <a:spLocks noEditPoints="1"/>
              </p:cNvSpPr>
              <p:nvPr/>
            </p:nvSpPr>
            <p:spPr bwMode="auto">
              <a:xfrm>
                <a:off x="6697663" y="2465388"/>
                <a:ext cx="330200" cy="139700"/>
              </a:xfrm>
              <a:custGeom>
                <a:avLst/>
                <a:gdLst>
                  <a:gd name="T0" fmla="*/ 82 w 88"/>
                  <a:gd name="T1" fmla="*/ 0 h 37"/>
                  <a:gd name="T2" fmla="*/ 6 w 88"/>
                  <a:gd name="T3" fmla="*/ 0 h 37"/>
                  <a:gd name="T4" fmla="*/ 0 w 88"/>
                  <a:gd name="T5" fmla="*/ 6 h 37"/>
                  <a:gd name="T6" fmla="*/ 0 w 88"/>
                  <a:gd name="T7" fmla="*/ 31 h 37"/>
                  <a:gd name="T8" fmla="*/ 6 w 88"/>
                  <a:gd name="T9" fmla="*/ 37 h 37"/>
                  <a:gd name="T10" fmla="*/ 82 w 88"/>
                  <a:gd name="T11" fmla="*/ 37 h 37"/>
                  <a:gd name="T12" fmla="*/ 88 w 88"/>
                  <a:gd name="T13" fmla="*/ 31 h 37"/>
                  <a:gd name="T14" fmla="*/ 88 w 88"/>
                  <a:gd name="T15" fmla="*/ 6 h 37"/>
                  <a:gd name="T16" fmla="*/ 82 w 88"/>
                  <a:gd name="T17" fmla="*/ 0 h 37"/>
                  <a:gd name="T18" fmla="*/ 85 w 88"/>
                  <a:gd name="T19" fmla="*/ 31 h 37"/>
                  <a:gd name="T20" fmla="*/ 82 w 88"/>
                  <a:gd name="T21" fmla="*/ 34 h 37"/>
                  <a:gd name="T22" fmla="*/ 6 w 88"/>
                  <a:gd name="T23" fmla="*/ 34 h 37"/>
                  <a:gd name="T24" fmla="*/ 3 w 88"/>
                  <a:gd name="T25" fmla="*/ 31 h 37"/>
                  <a:gd name="T26" fmla="*/ 3 w 88"/>
                  <a:gd name="T27" fmla="*/ 6 h 37"/>
                  <a:gd name="T28" fmla="*/ 6 w 88"/>
                  <a:gd name="T29" fmla="*/ 3 h 37"/>
                  <a:gd name="T30" fmla="*/ 82 w 88"/>
                  <a:gd name="T31" fmla="*/ 3 h 37"/>
                  <a:gd name="T32" fmla="*/ 85 w 88"/>
                  <a:gd name="T33" fmla="*/ 6 h 37"/>
                  <a:gd name="T34" fmla="*/ 85 w 88"/>
                  <a:gd name="T35"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37">
                    <a:moveTo>
                      <a:pt x="82" y="0"/>
                    </a:moveTo>
                    <a:cubicBezTo>
                      <a:pt x="6" y="0"/>
                      <a:pt x="6" y="0"/>
                      <a:pt x="6" y="0"/>
                    </a:cubicBezTo>
                    <a:cubicBezTo>
                      <a:pt x="2" y="0"/>
                      <a:pt x="0" y="3"/>
                      <a:pt x="0" y="6"/>
                    </a:cubicBezTo>
                    <a:cubicBezTo>
                      <a:pt x="0" y="31"/>
                      <a:pt x="0" y="31"/>
                      <a:pt x="0" y="31"/>
                    </a:cubicBezTo>
                    <a:cubicBezTo>
                      <a:pt x="0" y="34"/>
                      <a:pt x="2" y="37"/>
                      <a:pt x="6" y="37"/>
                    </a:cubicBezTo>
                    <a:cubicBezTo>
                      <a:pt x="82" y="37"/>
                      <a:pt x="82" y="37"/>
                      <a:pt x="82" y="37"/>
                    </a:cubicBezTo>
                    <a:cubicBezTo>
                      <a:pt x="86" y="37"/>
                      <a:pt x="88" y="34"/>
                      <a:pt x="88" y="31"/>
                    </a:cubicBezTo>
                    <a:cubicBezTo>
                      <a:pt x="88" y="6"/>
                      <a:pt x="88" y="6"/>
                      <a:pt x="88" y="6"/>
                    </a:cubicBezTo>
                    <a:cubicBezTo>
                      <a:pt x="88" y="3"/>
                      <a:pt x="86" y="0"/>
                      <a:pt x="82" y="0"/>
                    </a:cubicBezTo>
                    <a:close/>
                    <a:moveTo>
                      <a:pt x="85" y="31"/>
                    </a:moveTo>
                    <a:cubicBezTo>
                      <a:pt x="85" y="32"/>
                      <a:pt x="84" y="34"/>
                      <a:pt x="82" y="34"/>
                    </a:cubicBezTo>
                    <a:cubicBezTo>
                      <a:pt x="6" y="34"/>
                      <a:pt x="6" y="34"/>
                      <a:pt x="6" y="34"/>
                    </a:cubicBezTo>
                    <a:cubicBezTo>
                      <a:pt x="4" y="34"/>
                      <a:pt x="3" y="32"/>
                      <a:pt x="3" y="31"/>
                    </a:cubicBezTo>
                    <a:cubicBezTo>
                      <a:pt x="3" y="6"/>
                      <a:pt x="3" y="6"/>
                      <a:pt x="3" y="6"/>
                    </a:cubicBezTo>
                    <a:cubicBezTo>
                      <a:pt x="3" y="4"/>
                      <a:pt x="4" y="3"/>
                      <a:pt x="6" y="3"/>
                    </a:cubicBezTo>
                    <a:cubicBezTo>
                      <a:pt x="82" y="3"/>
                      <a:pt x="82" y="3"/>
                      <a:pt x="82" y="3"/>
                    </a:cubicBezTo>
                    <a:cubicBezTo>
                      <a:pt x="84" y="3"/>
                      <a:pt x="85" y="4"/>
                      <a:pt x="85" y="6"/>
                    </a:cubicBezTo>
                    <a:lnTo>
                      <a:pt x="85" y="3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20"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5614927" y="3398838"/>
              <a:ext cx="1515942" cy="275044"/>
            </a:xfrm>
            <a:prstGeom prst="rect">
              <a:avLst/>
            </a:prstGeom>
            <a:ln>
              <a:noFill/>
            </a:ln>
          </p:spPr>
          <p:txBody>
            <a:bodyPr/>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400" u="sng" dirty="0">
                  <a:solidFill>
                    <a:schemeClr val="bg1"/>
                  </a:solidFill>
                  <a:latin typeface="微软雅黑" panose="020B0503020204020204" pitchFamily="34" charset="-122"/>
                  <a:ea typeface="微软雅黑" panose="020B0503020204020204" pitchFamily="34" charset="-122"/>
                  <a:sym typeface="Arial" charset="0"/>
                </a:rPr>
                <a:t>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GrpSpPr/>
          <p:nvPr/>
        </p:nvGrpSpPr>
        <p:grpSpPr>
          <a:xfrm>
            <a:off x="5601723" y="2748483"/>
            <a:ext cx="1414463" cy="1226344"/>
            <a:chOff x="6994525" y="3248025"/>
            <a:chExt cx="1885950" cy="1635125"/>
          </a:xfrm>
        </p:grpSpPr>
        <p:sp>
          <p:nvSpPr>
            <p:cNvPr id="29" name="Freeform 8"/>
            <p:cNvSpPr>
              <a:spLocks noEditPoints="1"/>
            </p:cNvSpPr>
            <p:nvPr/>
          </p:nvSpPr>
          <p:spPr bwMode="auto">
            <a:xfrm>
              <a:off x="6994525" y="3248025"/>
              <a:ext cx="1885950" cy="1635125"/>
            </a:xfrm>
            <a:custGeom>
              <a:avLst/>
              <a:gdLst>
                <a:gd name="T0" fmla="*/ 890 w 1188"/>
                <a:gd name="T1" fmla="*/ 1030 h 1030"/>
                <a:gd name="T2" fmla="*/ 298 w 1188"/>
                <a:gd name="T3" fmla="*/ 1030 h 1030"/>
                <a:gd name="T4" fmla="*/ 0 w 1188"/>
                <a:gd name="T5" fmla="*/ 515 h 1030"/>
                <a:gd name="T6" fmla="*/ 298 w 1188"/>
                <a:gd name="T7" fmla="*/ 0 h 1030"/>
                <a:gd name="T8" fmla="*/ 890 w 1188"/>
                <a:gd name="T9" fmla="*/ 0 h 1030"/>
                <a:gd name="T10" fmla="*/ 1188 w 1188"/>
                <a:gd name="T11" fmla="*/ 515 h 1030"/>
                <a:gd name="T12" fmla="*/ 890 w 1188"/>
                <a:gd name="T13" fmla="*/ 1030 h 1030"/>
                <a:gd name="T14" fmla="*/ 317 w 1188"/>
                <a:gd name="T15" fmla="*/ 994 h 1030"/>
                <a:gd name="T16" fmla="*/ 871 w 1188"/>
                <a:gd name="T17" fmla="*/ 994 h 1030"/>
                <a:gd name="T18" fmla="*/ 1146 w 1188"/>
                <a:gd name="T19" fmla="*/ 515 h 1030"/>
                <a:gd name="T20" fmla="*/ 871 w 1188"/>
                <a:gd name="T21" fmla="*/ 35 h 1030"/>
                <a:gd name="T22" fmla="*/ 317 w 1188"/>
                <a:gd name="T23" fmla="*/ 35 h 1030"/>
                <a:gd name="T24" fmla="*/ 43 w 1188"/>
                <a:gd name="T25" fmla="*/ 515 h 1030"/>
                <a:gd name="T26" fmla="*/ 317 w 1188"/>
                <a:gd name="T27" fmla="*/ 994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8" h="1030">
                  <a:moveTo>
                    <a:pt x="890" y="1030"/>
                  </a:moveTo>
                  <a:lnTo>
                    <a:pt x="298" y="1030"/>
                  </a:lnTo>
                  <a:lnTo>
                    <a:pt x="0" y="515"/>
                  </a:lnTo>
                  <a:lnTo>
                    <a:pt x="298" y="0"/>
                  </a:lnTo>
                  <a:lnTo>
                    <a:pt x="890" y="0"/>
                  </a:lnTo>
                  <a:lnTo>
                    <a:pt x="1188" y="515"/>
                  </a:lnTo>
                  <a:lnTo>
                    <a:pt x="890" y="1030"/>
                  </a:lnTo>
                  <a:close/>
                  <a:moveTo>
                    <a:pt x="317" y="994"/>
                  </a:moveTo>
                  <a:lnTo>
                    <a:pt x="871" y="994"/>
                  </a:lnTo>
                  <a:lnTo>
                    <a:pt x="1146" y="515"/>
                  </a:lnTo>
                  <a:lnTo>
                    <a:pt x="871" y="35"/>
                  </a:lnTo>
                  <a:lnTo>
                    <a:pt x="317" y="35"/>
                  </a:lnTo>
                  <a:lnTo>
                    <a:pt x="43" y="515"/>
                  </a:lnTo>
                  <a:lnTo>
                    <a:pt x="317" y="99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nvGrpSpPr>
            <p:cNvPr id="30" name="组合 29"/>
            <p:cNvGrpSpPr/>
            <p:nvPr/>
          </p:nvGrpSpPr>
          <p:grpSpPr>
            <a:xfrm>
              <a:off x="7566025" y="3597275"/>
              <a:ext cx="744538" cy="474663"/>
              <a:chOff x="8042275" y="3381375"/>
              <a:chExt cx="744538" cy="474663"/>
            </a:xfrm>
            <a:solidFill>
              <a:srgbClr val="002060"/>
            </a:solidFill>
          </p:grpSpPr>
          <p:sp>
            <p:nvSpPr>
              <p:cNvPr id="32" name="Freeform 9"/>
              <p:cNvSpPr>
                <a:spLocks noEditPoints="1"/>
              </p:cNvSpPr>
              <p:nvPr/>
            </p:nvSpPr>
            <p:spPr bwMode="auto">
              <a:xfrm>
                <a:off x="8042275" y="3381375"/>
                <a:ext cx="744538" cy="474663"/>
              </a:xfrm>
              <a:custGeom>
                <a:avLst/>
                <a:gdLst>
                  <a:gd name="T0" fmla="*/ 10 w 198"/>
                  <a:gd name="T1" fmla="*/ 0 h 126"/>
                  <a:gd name="T2" fmla="*/ 0 w 198"/>
                  <a:gd name="T3" fmla="*/ 26 h 126"/>
                  <a:gd name="T4" fmla="*/ 0 w 198"/>
                  <a:gd name="T5" fmla="*/ 116 h 126"/>
                  <a:gd name="T6" fmla="*/ 188 w 198"/>
                  <a:gd name="T7" fmla="*/ 126 h 126"/>
                  <a:gd name="T8" fmla="*/ 198 w 198"/>
                  <a:gd name="T9" fmla="*/ 51 h 126"/>
                  <a:gd name="T10" fmla="*/ 198 w 198"/>
                  <a:gd name="T11" fmla="*/ 10 h 126"/>
                  <a:gd name="T12" fmla="*/ 4 w 198"/>
                  <a:gd name="T13" fmla="*/ 28 h 126"/>
                  <a:gd name="T14" fmla="*/ 4 w 198"/>
                  <a:gd name="T15" fmla="*/ 48 h 126"/>
                  <a:gd name="T16" fmla="*/ 137 w 198"/>
                  <a:gd name="T17" fmla="*/ 49 h 126"/>
                  <a:gd name="T18" fmla="*/ 123 w 198"/>
                  <a:gd name="T19" fmla="*/ 28 h 126"/>
                  <a:gd name="T20" fmla="*/ 137 w 198"/>
                  <a:gd name="T21" fmla="*/ 49 h 126"/>
                  <a:gd name="T22" fmla="*/ 187 w 198"/>
                  <a:gd name="T23" fmla="*/ 28 h 126"/>
                  <a:gd name="T24" fmla="*/ 141 w 198"/>
                  <a:gd name="T25" fmla="*/ 49 h 126"/>
                  <a:gd name="T26" fmla="*/ 104 w 198"/>
                  <a:gd name="T27" fmla="*/ 49 h 126"/>
                  <a:gd name="T28" fmla="*/ 89 w 198"/>
                  <a:gd name="T29" fmla="*/ 28 h 126"/>
                  <a:gd name="T30" fmla="*/ 104 w 198"/>
                  <a:gd name="T31" fmla="*/ 49 h 126"/>
                  <a:gd name="T32" fmla="*/ 38 w 198"/>
                  <a:gd name="T33" fmla="*/ 49 h 126"/>
                  <a:gd name="T34" fmla="*/ 85 w 198"/>
                  <a:gd name="T35" fmla="*/ 28 h 126"/>
                  <a:gd name="T36" fmla="*/ 34 w 198"/>
                  <a:gd name="T37" fmla="*/ 49 h 126"/>
                  <a:gd name="T38" fmla="*/ 22 w 198"/>
                  <a:gd name="T39" fmla="*/ 28 h 126"/>
                  <a:gd name="T40" fmla="*/ 34 w 198"/>
                  <a:gd name="T41" fmla="*/ 49 h 126"/>
                  <a:gd name="T42" fmla="*/ 188 w 198"/>
                  <a:gd name="T43" fmla="*/ 122 h 126"/>
                  <a:gd name="T44" fmla="*/ 4 w 198"/>
                  <a:gd name="T45" fmla="*/ 116 h 126"/>
                  <a:gd name="T46" fmla="*/ 4 w 198"/>
                  <a:gd name="T47" fmla="*/ 53 h 126"/>
                  <a:gd name="T48" fmla="*/ 72 w 198"/>
                  <a:gd name="T49" fmla="*/ 53 h 126"/>
                  <a:gd name="T50" fmla="*/ 138 w 198"/>
                  <a:gd name="T51" fmla="*/ 53 h 126"/>
                  <a:gd name="T52" fmla="*/ 194 w 198"/>
                  <a:gd name="T53" fmla="*/ 53 h 126"/>
                  <a:gd name="T54" fmla="*/ 194 w 198"/>
                  <a:gd name="T55" fmla="*/ 49 h 126"/>
                  <a:gd name="T56" fmla="*/ 192 w 198"/>
                  <a:gd name="T57" fmla="*/ 28 h 126"/>
                  <a:gd name="T58" fmla="*/ 194 w 198"/>
                  <a:gd name="T59" fmla="*/ 49 h 126"/>
                  <a:gd name="T60" fmla="*/ 191 w 198"/>
                  <a:gd name="T61" fmla="*/ 24 h 126"/>
                  <a:gd name="T62" fmla="*/ 121 w 198"/>
                  <a:gd name="T63" fmla="*/ 24 h 126"/>
                  <a:gd name="T64" fmla="*/ 51 w 198"/>
                  <a:gd name="T65" fmla="*/ 24 h 126"/>
                  <a:gd name="T66" fmla="*/ 4 w 198"/>
                  <a:gd name="T67" fmla="*/ 24 h 126"/>
                  <a:gd name="T68" fmla="*/ 10 w 198"/>
                  <a:gd name="T69" fmla="*/ 4 h 126"/>
                  <a:gd name="T70" fmla="*/ 194 w 198"/>
                  <a:gd name="T71" fmla="*/ 1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8" h="126">
                    <a:moveTo>
                      <a:pt x="188" y="0"/>
                    </a:moveTo>
                    <a:cubicBezTo>
                      <a:pt x="10" y="0"/>
                      <a:pt x="10" y="0"/>
                      <a:pt x="10" y="0"/>
                    </a:cubicBezTo>
                    <a:cubicBezTo>
                      <a:pt x="5" y="0"/>
                      <a:pt x="0" y="4"/>
                      <a:pt x="0" y="10"/>
                    </a:cubicBezTo>
                    <a:cubicBezTo>
                      <a:pt x="0" y="26"/>
                      <a:pt x="0" y="26"/>
                      <a:pt x="0" y="26"/>
                    </a:cubicBezTo>
                    <a:cubicBezTo>
                      <a:pt x="0" y="51"/>
                      <a:pt x="0" y="51"/>
                      <a:pt x="0" y="51"/>
                    </a:cubicBezTo>
                    <a:cubicBezTo>
                      <a:pt x="0" y="116"/>
                      <a:pt x="0" y="116"/>
                      <a:pt x="0" y="116"/>
                    </a:cubicBezTo>
                    <a:cubicBezTo>
                      <a:pt x="0" y="121"/>
                      <a:pt x="5" y="126"/>
                      <a:pt x="10" y="126"/>
                    </a:cubicBezTo>
                    <a:cubicBezTo>
                      <a:pt x="188" y="126"/>
                      <a:pt x="188" y="126"/>
                      <a:pt x="188" y="126"/>
                    </a:cubicBezTo>
                    <a:cubicBezTo>
                      <a:pt x="193" y="126"/>
                      <a:pt x="198" y="121"/>
                      <a:pt x="198" y="116"/>
                    </a:cubicBezTo>
                    <a:cubicBezTo>
                      <a:pt x="198" y="51"/>
                      <a:pt x="198" y="51"/>
                      <a:pt x="198" y="51"/>
                    </a:cubicBezTo>
                    <a:cubicBezTo>
                      <a:pt x="198" y="26"/>
                      <a:pt x="198" y="26"/>
                      <a:pt x="198" y="26"/>
                    </a:cubicBezTo>
                    <a:cubicBezTo>
                      <a:pt x="198" y="10"/>
                      <a:pt x="198" y="10"/>
                      <a:pt x="198" y="10"/>
                    </a:cubicBezTo>
                    <a:cubicBezTo>
                      <a:pt x="198" y="4"/>
                      <a:pt x="193" y="0"/>
                      <a:pt x="188" y="0"/>
                    </a:cubicBezTo>
                    <a:close/>
                    <a:moveTo>
                      <a:pt x="4" y="28"/>
                    </a:moveTo>
                    <a:cubicBezTo>
                      <a:pt x="17" y="28"/>
                      <a:pt x="17" y="28"/>
                      <a:pt x="17" y="28"/>
                    </a:cubicBezTo>
                    <a:cubicBezTo>
                      <a:pt x="4" y="48"/>
                      <a:pt x="4" y="48"/>
                      <a:pt x="4" y="48"/>
                    </a:cubicBezTo>
                    <a:lnTo>
                      <a:pt x="4" y="28"/>
                    </a:lnTo>
                    <a:close/>
                    <a:moveTo>
                      <a:pt x="137" y="49"/>
                    </a:moveTo>
                    <a:cubicBezTo>
                      <a:pt x="109" y="49"/>
                      <a:pt x="109" y="49"/>
                      <a:pt x="109" y="49"/>
                    </a:cubicBezTo>
                    <a:cubicBezTo>
                      <a:pt x="123" y="28"/>
                      <a:pt x="123" y="28"/>
                      <a:pt x="123" y="28"/>
                    </a:cubicBezTo>
                    <a:cubicBezTo>
                      <a:pt x="150" y="28"/>
                      <a:pt x="150" y="28"/>
                      <a:pt x="150" y="28"/>
                    </a:cubicBezTo>
                    <a:lnTo>
                      <a:pt x="137" y="49"/>
                    </a:lnTo>
                    <a:close/>
                    <a:moveTo>
                      <a:pt x="155" y="28"/>
                    </a:moveTo>
                    <a:cubicBezTo>
                      <a:pt x="187" y="28"/>
                      <a:pt x="187" y="28"/>
                      <a:pt x="187" y="28"/>
                    </a:cubicBezTo>
                    <a:cubicBezTo>
                      <a:pt x="173" y="49"/>
                      <a:pt x="173" y="49"/>
                      <a:pt x="173" y="49"/>
                    </a:cubicBezTo>
                    <a:cubicBezTo>
                      <a:pt x="141" y="49"/>
                      <a:pt x="141" y="49"/>
                      <a:pt x="141" y="49"/>
                    </a:cubicBezTo>
                    <a:lnTo>
                      <a:pt x="155" y="28"/>
                    </a:lnTo>
                    <a:close/>
                    <a:moveTo>
                      <a:pt x="104" y="49"/>
                    </a:moveTo>
                    <a:cubicBezTo>
                      <a:pt x="76" y="49"/>
                      <a:pt x="76" y="49"/>
                      <a:pt x="76" y="49"/>
                    </a:cubicBezTo>
                    <a:cubicBezTo>
                      <a:pt x="89" y="28"/>
                      <a:pt x="89" y="28"/>
                      <a:pt x="89" y="28"/>
                    </a:cubicBezTo>
                    <a:cubicBezTo>
                      <a:pt x="118" y="28"/>
                      <a:pt x="118" y="28"/>
                      <a:pt x="118" y="28"/>
                    </a:cubicBezTo>
                    <a:lnTo>
                      <a:pt x="104" y="49"/>
                    </a:lnTo>
                    <a:close/>
                    <a:moveTo>
                      <a:pt x="71" y="49"/>
                    </a:moveTo>
                    <a:cubicBezTo>
                      <a:pt x="38" y="49"/>
                      <a:pt x="38" y="49"/>
                      <a:pt x="38" y="49"/>
                    </a:cubicBezTo>
                    <a:cubicBezTo>
                      <a:pt x="52" y="28"/>
                      <a:pt x="52" y="28"/>
                      <a:pt x="52" y="28"/>
                    </a:cubicBezTo>
                    <a:cubicBezTo>
                      <a:pt x="85" y="28"/>
                      <a:pt x="85" y="28"/>
                      <a:pt x="85" y="28"/>
                    </a:cubicBezTo>
                    <a:lnTo>
                      <a:pt x="71" y="49"/>
                    </a:lnTo>
                    <a:close/>
                    <a:moveTo>
                      <a:pt x="34" y="49"/>
                    </a:moveTo>
                    <a:cubicBezTo>
                      <a:pt x="8" y="49"/>
                      <a:pt x="8" y="49"/>
                      <a:pt x="8" y="49"/>
                    </a:cubicBezTo>
                    <a:cubicBezTo>
                      <a:pt x="22" y="28"/>
                      <a:pt x="22" y="28"/>
                      <a:pt x="22" y="28"/>
                    </a:cubicBezTo>
                    <a:cubicBezTo>
                      <a:pt x="47" y="28"/>
                      <a:pt x="47" y="28"/>
                      <a:pt x="47" y="28"/>
                    </a:cubicBezTo>
                    <a:lnTo>
                      <a:pt x="34" y="49"/>
                    </a:lnTo>
                    <a:close/>
                    <a:moveTo>
                      <a:pt x="194" y="116"/>
                    </a:moveTo>
                    <a:cubicBezTo>
                      <a:pt x="194" y="119"/>
                      <a:pt x="191" y="122"/>
                      <a:pt x="188" y="122"/>
                    </a:cubicBezTo>
                    <a:cubicBezTo>
                      <a:pt x="10" y="122"/>
                      <a:pt x="10" y="122"/>
                      <a:pt x="10" y="122"/>
                    </a:cubicBezTo>
                    <a:cubicBezTo>
                      <a:pt x="7" y="122"/>
                      <a:pt x="4" y="119"/>
                      <a:pt x="4" y="116"/>
                    </a:cubicBezTo>
                    <a:cubicBezTo>
                      <a:pt x="4" y="53"/>
                      <a:pt x="4" y="53"/>
                      <a:pt x="4" y="53"/>
                    </a:cubicBezTo>
                    <a:cubicBezTo>
                      <a:pt x="4" y="53"/>
                      <a:pt x="4" y="53"/>
                      <a:pt x="4" y="53"/>
                    </a:cubicBezTo>
                    <a:cubicBezTo>
                      <a:pt x="35" y="53"/>
                      <a:pt x="35" y="53"/>
                      <a:pt x="35" y="53"/>
                    </a:cubicBezTo>
                    <a:cubicBezTo>
                      <a:pt x="72" y="53"/>
                      <a:pt x="72" y="53"/>
                      <a:pt x="72" y="53"/>
                    </a:cubicBezTo>
                    <a:cubicBezTo>
                      <a:pt x="105" y="53"/>
                      <a:pt x="105" y="53"/>
                      <a:pt x="105" y="53"/>
                    </a:cubicBezTo>
                    <a:cubicBezTo>
                      <a:pt x="138" y="53"/>
                      <a:pt x="138" y="53"/>
                      <a:pt x="138" y="53"/>
                    </a:cubicBezTo>
                    <a:cubicBezTo>
                      <a:pt x="175" y="53"/>
                      <a:pt x="175" y="53"/>
                      <a:pt x="175" y="53"/>
                    </a:cubicBezTo>
                    <a:cubicBezTo>
                      <a:pt x="194" y="53"/>
                      <a:pt x="194" y="53"/>
                      <a:pt x="194" y="53"/>
                    </a:cubicBezTo>
                    <a:lnTo>
                      <a:pt x="194" y="116"/>
                    </a:lnTo>
                    <a:close/>
                    <a:moveTo>
                      <a:pt x="194" y="49"/>
                    </a:moveTo>
                    <a:cubicBezTo>
                      <a:pt x="178" y="49"/>
                      <a:pt x="178" y="49"/>
                      <a:pt x="178" y="49"/>
                    </a:cubicBezTo>
                    <a:cubicBezTo>
                      <a:pt x="192" y="28"/>
                      <a:pt x="192" y="28"/>
                      <a:pt x="192" y="28"/>
                    </a:cubicBezTo>
                    <a:cubicBezTo>
                      <a:pt x="194" y="28"/>
                      <a:pt x="194" y="28"/>
                      <a:pt x="194" y="28"/>
                    </a:cubicBezTo>
                    <a:lnTo>
                      <a:pt x="194" y="49"/>
                    </a:lnTo>
                    <a:close/>
                    <a:moveTo>
                      <a:pt x="194" y="24"/>
                    </a:moveTo>
                    <a:cubicBezTo>
                      <a:pt x="191" y="24"/>
                      <a:pt x="191" y="24"/>
                      <a:pt x="191" y="24"/>
                    </a:cubicBezTo>
                    <a:cubicBezTo>
                      <a:pt x="154" y="24"/>
                      <a:pt x="154" y="24"/>
                      <a:pt x="154" y="24"/>
                    </a:cubicBezTo>
                    <a:cubicBezTo>
                      <a:pt x="121" y="24"/>
                      <a:pt x="121" y="24"/>
                      <a:pt x="121" y="24"/>
                    </a:cubicBezTo>
                    <a:cubicBezTo>
                      <a:pt x="88" y="24"/>
                      <a:pt x="88" y="24"/>
                      <a:pt x="88" y="24"/>
                    </a:cubicBezTo>
                    <a:cubicBezTo>
                      <a:pt x="51" y="24"/>
                      <a:pt x="51" y="24"/>
                      <a:pt x="51" y="24"/>
                    </a:cubicBezTo>
                    <a:cubicBezTo>
                      <a:pt x="21" y="24"/>
                      <a:pt x="21" y="24"/>
                      <a:pt x="21" y="24"/>
                    </a:cubicBezTo>
                    <a:cubicBezTo>
                      <a:pt x="4" y="24"/>
                      <a:pt x="4" y="24"/>
                      <a:pt x="4" y="24"/>
                    </a:cubicBezTo>
                    <a:cubicBezTo>
                      <a:pt x="4" y="10"/>
                      <a:pt x="4" y="10"/>
                      <a:pt x="4" y="10"/>
                    </a:cubicBezTo>
                    <a:cubicBezTo>
                      <a:pt x="4" y="6"/>
                      <a:pt x="7" y="4"/>
                      <a:pt x="10" y="4"/>
                    </a:cubicBezTo>
                    <a:cubicBezTo>
                      <a:pt x="188" y="4"/>
                      <a:pt x="188" y="4"/>
                      <a:pt x="188" y="4"/>
                    </a:cubicBezTo>
                    <a:cubicBezTo>
                      <a:pt x="191" y="4"/>
                      <a:pt x="194" y="6"/>
                      <a:pt x="194" y="10"/>
                    </a:cubicBezTo>
                    <a:lnTo>
                      <a:pt x="194"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 name="Freeform 10"/>
              <p:cNvSpPr>
                <a:spLocks/>
              </p:cNvSpPr>
              <p:nvPr/>
            </p:nvSpPr>
            <p:spPr bwMode="auto">
              <a:xfrm>
                <a:off x="8496300" y="3743325"/>
                <a:ext cx="203200" cy="15875"/>
              </a:xfrm>
              <a:custGeom>
                <a:avLst/>
                <a:gdLst>
                  <a:gd name="T0" fmla="*/ 2 w 54"/>
                  <a:gd name="T1" fmla="*/ 0 h 4"/>
                  <a:gd name="T2" fmla="*/ 0 w 54"/>
                  <a:gd name="T3" fmla="*/ 2 h 4"/>
                  <a:gd name="T4" fmla="*/ 2 w 54"/>
                  <a:gd name="T5" fmla="*/ 4 h 4"/>
                  <a:gd name="T6" fmla="*/ 52 w 54"/>
                  <a:gd name="T7" fmla="*/ 4 h 4"/>
                  <a:gd name="T8" fmla="*/ 54 w 54"/>
                  <a:gd name="T9" fmla="*/ 2 h 4"/>
                  <a:gd name="T10" fmla="*/ 52 w 54"/>
                  <a:gd name="T11" fmla="*/ 0 h 4"/>
                  <a:gd name="T12" fmla="*/ 2 w 5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4" h="4">
                    <a:moveTo>
                      <a:pt x="2" y="0"/>
                    </a:moveTo>
                    <a:cubicBezTo>
                      <a:pt x="1" y="0"/>
                      <a:pt x="0" y="1"/>
                      <a:pt x="0" y="2"/>
                    </a:cubicBezTo>
                    <a:cubicBezTo>
                      <a:pt x="0" y="3"/>
                      <a:pt x="1" y="4"/>
                      <a:pt x="2" y="4"/>
                    </a:cubicBezTo>
                    <a:cubicBezTo>
                      <a:pt x="52" y="4"/>
                      <a:pt x="52" y="4"/>
                      <a:pt x="52" y="4"/>
                    </a:cubicBezTo>
                    <a:cubicBezTo>
                      <a:pt x="53" y="4"/>
                      <a:pt x="54" y="3"/>
                      <a:pt x="54" y="2"/>
                    </a:cubicBezTo>
                    <a:cubicBezTo>
                      <a:pt x="54" y="1"/>
                      <a:pt x="53" y="0"/>
                      <a:pt x="52" y="0"/>
                    </a:cubicBezTo>
                    <a:lnTo>
                      <a:pt x="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Freeform 11"/>
              <p:cNvSpPr>
                <a:spLocks/>
              </p:cNvSpPr>
              <p:nvPr/>
            </p:nvSpPr>
            <p:spPr bwMode="auto">
              <a:xfrm>
                <a:off x="8380413" y="3743325"/>
                <a:ext cx="63500" cy="15875"/>
              </a:xfrm>
              <a:custGeom>
                <a:avLst/>
                <a:gdLst>
                  <a:gd name="T0" fmla="*/ 15 w 17"/>
                  <a:gd name="T1" fmla="*/ 0 h 4"/>
                  <a:gd name="T2" fmla="*/ 2 w 17"/>
                  <a:gd name="T3" fmla="*/ 0 h 4"/>
                  <a:gd name="T4" fmla="*/ 0 w 17"/>
                  <a:gd name="T5" fmla="*/ 2 h 4"/>
                  <a:gd name="T6" fmla="*/ 2 w 17"/>
                  <a:gd name="T7" fmla="*/ 4 h 4"/>
                  <a:gd name="T8" fmla="*/ 15 w 17"/>
                  <a:gd name="T9" fmla="*/ 4 h 4"/>
                  <a:gd name="T10" fmla="*/ 17 w 17"/>
                  <a:gd name="T11" fmla="*/ 2 h 4"/>
                  <a:gd name="T12" fmla="*/ 15 w 1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7" h="4">
                    <a:moveTo>
                      <a:pt x="15" y="0"/>
                    </a:moveTo>
                    <a:cubicBezTo>
                      <a:pt x="2" y="0"/>
                      <a:pt x="2" y="0"/>
                      <a:pt x="2" y="0"/>
                    </a:cubicBezTo>
                    <a:cubicBezTo>
                      <a:pt x="1" y="0"/>
                      <a:pt x="0" y="1"/>
                      <a:pt x="0" y="2"/>
                    </a:cubicBezTo>
                    <a:cubicBezTo>
                      <a:pt x="0" y="3"/>
                      <a:pt x="1" y="4"/>
                      <a:pt x="2" y="4"/>
                    </a:cubicBezTo>
                    <a:cubicBezTo>
                      <a:pt x="15" y="4"/>
                      <a:pt x="15" y="4"/>
                      <a:pt x="15" y="4"/>
                    </a:cubicBezTo>
                    <a:cubicBezTo>
                      <a:pt x="17" y="4"/>
                      <a:pt x="17" y="3"/>
                      <a:pt x="17" y="2"/>
                    </a:cubicBezTo>
                    <a:cubicBezTo>
                      <a:pt x="17" y="1"/>
                      <a:pt x="17" y="0"/>
                      <a:pt x="1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 name="Freeform 12"/>
              <p:cNvSpPr>
                <a:spLocks/>
              </p:cNvSpPr>
              <p:nvPr/>
            </p:nvSpPr>
            <p:spPr bwMode="auto">
              <a:xfrm>
                <a:off x="8294688" y="3743325"/>
                <a:ext cx="63500" cy="15875"/>
              </a:xfrm>
              <a:custGeom>
                <a:avLst/>
                <a:gdLst>
                  <a:gd name="T0" fmla="*/ 15 w 17"/>
                  <a:gd name="T1" fmla="*/ 0 h 4"/>
                  <a:gd name="T2" fmla="*/ 2 w 17"/>
                  <a:gd name="T3" fmla="*/ 0 h 4"/>
                  <a:gd name="T4" fmla="*/ 0 w 17"/>
                  <a:gd name="T5" fmla="*/ 2 h 4"/>
                  <a:gd name="T6" fmla="*/ 2 w 17"/>
                  <a:gd name="T7" fmla="*/ 4 h 4"/>
                  <a:gd name="T8" fmla="*/ 15 w 17"/>
                  <a:gd name="T9" fmla="*/ 4 h 4"/>
                  <a:gd name="T10" fmla="*/ 17 w 17"/>
                  <a:gd name="T11" fmla="*/ 2 h 4"/>
                  <a:gd name="T12" fmla="*/ 15 w 1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7" h="4">
                    <a:moveTo>
                      <a:pt x="15" y="0"/>
                    </a:moveTo>
                    <a:cubicBezTo>
                      <a:pt x="2" y="0"/>
                      <a:pt x="2" y="0"/>
                      <a:pt x="2" y="0"/>
                    </a:cubicBezTo>
                    <a:cubicBezTo>
                      <a:pt x="1" y="0"/>
                      <a:pt x="0" y="1"/>
                      <a:pt x="0" y="2"/>
                    </a:cubicBezTo>
                    <a:cubicBezTo>
                      <a:pt x="0" y="3"/>
                      <a:pt x="1" y="4"/>
                      <a:pt x="2" y="4"/>
                    </a:cubicBezTo>
                    <a:cubicBezTo>
                      <a:pt x="15" y="4"/>
                      <a:pt x="15" y="4"/>
                      <a:pt x="15" y="4"/>
                    </a:cubicBezTo>
                    <a:cubicBezTo>
                      <a:pt x="16" y="4"/>
                      <a:pt x="17" y="3"/>
                      <a:pt x="17" y="2"/>
                    </a:cubicBezTo>
                    <a:cubicBezTo>
                      <a:pt x="17" y="1"/>
                      <a:pt x="16" y="0"/>
                      <a:pt x="1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 name="Freeform 13"/>
              <p:cNvSpPr>
                <a:spLocks/>
              </p:cNvSpPr>
              <p:nvPr/>
            </p:nvSpPr>
            <p:spPr bwMode="auto">
              <a:xfrm>
                <a:off x="8204200" y="3743325"/>
                <a:ext cx="63500" cy="15875"/>
              </a:xfrm>
              <a:custGeom>
                <a:avLst/>
                <a:gdLst>
                  <a:gd name="T0" fmla="*/ 15 w 17"/>
                  <a:gd name="T1" fmla="*/ 0 h 4"/>
                  <a:gd name="T2" fmla="*/ 2 w 17"/>
                  <a:gd name="T3" fmla="*/ 0 h 4"/>
                  <a:gd name="T4" fmla="*/ 0 w 17"/>
                  <a:gd name="T5" fmla="*/ 2 h 4"/>
                  <a:gd name="T6" fmla="*/ 2 w 17"/>
                  <a:gd name="T7" fmla="*/ 4 h 4"/>
                  <a:gd name="T8" fmla="*/ 15 w 17"/>
                  <a:gd name="T9" fmla="*/ 4 h 4"/>
                  <a:gd name="T10" fmla="*/ 17 w 17"/>
                  <a:gd name="T11" fmla="*/ 2 h 4"/>
                  <a:gd name="T12" fmla="*/ 15 w 1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7" h="4">
                    <a:moveTo>
                      <a:pt x="15" y="0"/>
                    </a:moveTo>
                    <a:cubicBezTo>
                      <a:pt x="2" y="0"/>
                      <a:pt x="2" y="0"/>
                      <a:pt x="2" y="0"/>
                    </a:cubicBezTo>
                    <a:cubicBezTo>
                      <a:pt x="1" y="0"/>
                      <a:pt x="0" y="1"/>
                      <a:pt x="0" y="2"/>
                    </a:cubicBezTo>
                    <a:cubicBezTo>
                      <a:pt x="0" y="3"/>
                      <a:pt x="1" y="4"/>
                      <a:pt x="2" y="4"/>
                    </a:cubicBezTo>
                    <a:cubicBezTo>
                      <a:pt x="15" y="4"/>
                      <a:pt x="15" y="4"/>
                      <a:pt x="15" y="4"/>
                    </a:cubicBezTo>
                    <a:cubicBezTo>
                      <a:pt x="16" y="4"/>
                      <a:pt x="17" y="3"/>
                      <a:pt x="17" y="2"/>
                    </a:cubicBezTo>
                    <a:cubicBezTo>
                      <a:pt x="17" y="1"/>
                      <a:pt x="16" y="0"/>
                      <a:pt x="1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31"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7155596" y="4195762"/>
              <a:ext cx="1515942" cy="275044"/>
            </a:xfrm>
            <a:prstGeom prst="rect">
              <a:avLst/>
            </a:prstGeom>
            <a:ln>
              <a:noFill/>
            </a:ln>
          </p:spPr>
          <p:txBody>
            <a:bodyPr/>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400" u="sng" dirty="0">
                  <a:solidFill>
                    <a:schemeClr val="bg1"/>
                  </a:solidFill>
                  <a:latin typeface="微软雅黑" panose="020B0503020204020204" pitchFamily="34" charset="-122"/>
                  <a:ea typeface="微软雅黑" panose="020B0503020204020204" pitchFamily="34" charset="-122"/>
                  <a:sym typeface="Arial" charset="0"/>
                </a:rPr>
                <a:t>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sp>
        <p:nvSpPr>
          <p:cNvPr id="37" name="矩形 36"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p:nvPr/>
        </p:nvSpPr>
        <p:spPr>
          <a:xfrm>
            <a:off x="2058219" y="3965070"/>
            <a:ext cx="1580418" cy="438582"/>
          </a:xfrm>
          <a:prstGeom prst="rect">
            <a:avLst/>
          </a:prstGeom>
        </p:spPr>
        <p:txBody>
          <a:bodyPr wrap="square" lIns="68580" tIns="34290" rIns="68580" bIns="34290">
            <a:spAutoFit/>
          </a:bodyPr>
          <a:lstStyle/>
          <a:p>
            <a:pPr algn="ct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38" name="文本占位符 1"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txBox="1">
            <a:spLocks/>
          </p:cNvSpPr>
          <p:nvPr/>
        </p:nvSpPr>
        <p:spPr>
          <a:xfrm>
            <a:off x="2063546" y="3763705"/>
            <a:ext cx="1611456"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39" name="矩形 38"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p:nvPr/>
        </p:nvSpPr>
        <p:spPr>
          <a:xfrm>
            <a:off x="3192899" y="1632079"/>
            <a:ext cx="1566024" cy="438582"/>
          </a:xfrm>
          <a:prstGeom prst="rect">
            <a:avLst/>
          </a:prstGeom>
        </p:spPr>
        <p:txBody>
          <a:bodyPr wrap="square" lIns="68580" tIns="34290" rIns="68580" bIns="34290">
            <a:spAutoFit/>
          </a:bodyPr>
          <a:lstStyle/>
          <a:p>
            <a:pPr algn="ct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40" name="文本占位符 1"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txBox="1">
            <a:spLocks/>
          </p:cNvSpPr>
          <p:nvPr/>
        </p:nvSpPr>
        <p:spPr>
          <a:xfrm>
            <a:off x="3194800" y="1430715"/>
            <a:ext cx="1596779"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41" name="矩形 40"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p:nvPr/>
        </p:nvSpPr>
        <p:spPr>
          <a:xfrm>
            <a:off x="4373927" y="4029485"/>
            <a:ext cx="1580418" cy="438582"/>
          </a:xfrm>
          <a:prstGeom prst="rect">
            <a:avLst/>
          </a:prstGeom>
        </p:spPr>
        <p:txBody>
          <a:bodyPr wrap="square" lIns="68580" tIns="34290" rIns="68580" bIns="34290">
            <a:spAutoFit/>
          </a:bodyPr>
          <a:lstStyle/>
          <a:p>
            <a:pPr algn="ct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42" name="文本占位符 1"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txBox="1">
            <a:spLocks/>
          </p:cNvSpPr>
          <p:nvPr/>
        </p:nvSpPr>
        <p:spPr>
          <a:xfrm>
            <a:off x="4379254" y="3828121"/>
            <a:ext cx="1611456"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43" name="矩形 42"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p:nvPr/>
        </p:nvSpPr>
        <p:spPr>
          <a:xfrm>
            <a:off x="5562974" y="1643011"/>
            <a:ext cx="1566024" cy="438582"/>
          </a:xfrm>
          <a:prstGeom prst="rect">
            <a:avLst/>
          </a:prstGeom>
        </p:spPr>
        <p:txBody>
          <a:bodyPr wrap="square" lIns="68580" tIns="34290" rIns="68580" bIns="34290">
            <a:spAutoFit/>
          </a:bodyPr>
          <a:lstStyle/>
          <a:p>
            <a:pPr algn="ct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44" name="文本占位符 1"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txBox="1">
            <a:spLocks/>
          </p:cNvSpPr>
          <p:nvPr/>
        </p:nvSpPr>
        <p:spPr>
          <a:xfrm>
            <a:off x="5564875" y="1441646"/>
            <a:ext cx="1596779"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nvGrpSpPr>
          <p:cNvPr id="57" name="组合 56"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78153" y="218823"/>
            <a:ext cx="4446218" cy="694106"/>
            <a:chOff x="449243" y="579381"/>
            <a:chExt cx="5928291" cy="925475"/>
          </a:xfrm>
        </p:grpSpPr>
        <p:grpSp>
          <p:nvGrpSpPr>
            <p:cNvPr id="58" name="组合 57"/>
            <p:cNvGrpSpPr/>
            <p:nvPr/>
          </p:nvGrpSpPr>
          <p:grpSpPr>
            <a:xfrm>
              <a:off x="1259078" y="579381"/>
              <a:ext cx="1228496" cy="925475"/>
              <a:chOff x="4863017" y="575336"/>
              <a:chExt cx="2465966" cy="1857711"/>
            </a:xfrm>
          </p:grpSpPr>
          <p:sp>
            <p:nvSpPr>
              <p:cNvPr id="61"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62"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2</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59"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449243" y="793425"/>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Two</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60"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7553482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500"/>
                                        <p:tgtEl>
                                          <p:spTgt spid="3"/>
                                        </p:tgtEl>
                                      </p:cBhvr>
                                    </p:animEffect>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up)">
                                      <p:cBhvr>
                                        <p:cTn id="23" dur="500"/>
                                        <p:tgtEl>
                                          <p:spTgt spid="38"/>
                                        </p:tgtEl>
                                      </p:cBhvr>
                                    </p:animEffect>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up)">
                                      <p:cBhvr>
                                        <p:cTn id="27" dur="500"/>
                                        <p:tgtEl>
                                          <p:spTgt spid="37"/>
                                        </p:tgtEl>
                                      </p:cBhvr>
                                    </p:animEffect>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22" presetClass="entr" presetSubtype="4"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down)">
                                      <p:cBhvr>
                                        <p:cTn id="37" dur="500"/>
                                        <p:tgtEl>
                                          <p:spTgt spid="2"/>
                                        </p:tgtEl>
                                      </p:cBhvr>
                                    </p:animEffect>
                                  </p:childTnLst>
                                </p:cTn>
                              </p:par>
                            </p:childTnLst>
                          </p:cTn>
                        </p:par>
                        <p:par>
                          <p:cTn id="38" fill="hold">
                            <p:stCondLst>
                              <p:cond delay="5000"/>
                            </p:stCondLst>
                            <p:childTnLst>
                              <p:par>
                                <p:cTn id="39" presetID="22" presetClass="entr" presetSubtype="1"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up)">
                                      <p:cBhvr>
                                        <p:cTn id="41" dur="500"/>
                                        <p:tgtEl>
                                          <p:spTgt spid="40"/>
                                        </p:tgtEl>
                                      </p:cBhvr>
                                    </p:animEffect>
                                  </p:childTnLst>
                                </p:cTn>
                              </p:par>
                            </p:childTnLst>
                          </p:cTn>
                        </p:par>
                        <p:par>
                          <p:cTn id="42" fill="hold">
                            <p:stCondLst>
                              <p:cond delay="5500"/>
                            </p:stCondLst>
                            <p:childTnLst>
                              <p:par>
                                <p:cTn id="43" presetID="22" presetClass="entr" presetSubtype="1"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up)">
                                      <p:cBhvr>
                                        <p:cTn id="45" dur="500"/>
                                        <p:tgtEl>
                                          <p:spTgt spid="39"/>
                                        </p:tgtEl>
                                      </p:cBhvr>
                                    </p:animEffect>
                                  </p:childTnLst>
                                </p:cTn>
                              </p:par>
                            </p:childTnLst>
                          </p:cTn>
                        </p:par>
                        <p:par>
                          <p:cTn id="46" fill="hold">
                            <p:stCondLst>
                              <p:cond delay="6000"/>
                            </p:stCondLst>
                            <p:childTnLst>
                              <p:par>
                                <p:cTn id="47" presetID="42" presetClass="entr" presetSubtype="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childTnLst>
                          </p:cTn>
                        </p:par>
                        <p:par>
                          <p:cTn id="52" fill="hold">
                            <p:stCondLst>
                              <p:cond delay="7000"/>
                            </p:stCondLst>
                            <p:childTnLst>
                              <p:par>
                                <p:cTn id="53" presetID="22" presetClass="entr" presetSubtype="1"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wipe(up)">
                                      <p:cBhvr>
                                        <p:cTn id="55" dur="500"/>
                                        <p:tgtEl>
                                          <p:spTgt spid="4"/>
                                        </p:tgtEl>
                                      </p:cBhvr>
                                    </p:animEffect>
                                  </p:childTnLst>
                                </p:cTn>
                              </p:par>
                            </p:childTnLst>
                          </p:cTn>
                        </p:par>
                        <p:par>
                          <p:cTn id="56" fill="hold">
                            <p:stCondLst>
                              <p:cond delay="7500"/>
                            </p:stCondLst>
                            <p:childTnLst>
                              <p:par>
                                <p:cTn id="57" presetID="22" presetClass="entr" presetSubtype="1"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up)">
                                      <p:cBhvr>
                                        <p:cTn id="59" dur="500"/>
                                        <p:tgtEl>
                                          <p:spTgt spid="42"/>
                                        </p:tgtEl>
                                      </p:cBhvr>
                                    </p:animEffect>
                                  </p:childTnLst>
                                </p:cTn>
                              </p:par>
                            </p:childTnLst>
                          </p:cTn>
                        </p:par>
                        <p:par>
                          <p:cTn id="60" fill="hold">
                            <p:stCondLst>
                              <p:cond delay="8000"/>
                            </p:stCondLst>
                            <p:childTnLst>
                              <p:par>
                                <p:cTn id="61" presetID="22" presetClass="entr" presetSubtype="1"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up)">
                                      <p:cBhvr>
                                        <p:cTn id="63" dur="500"/>
                                        <p:tgtEl>
                                          <p:spTgt spid="41"/>
                                        </p:tgtEl>
                                      </p:cBhvr>
                                    </p:animEffect>
                                  </p:childTnLst>
                                </p:cTn>
                              </p:par>
                            </p:childTnLst>
                          </p:cTn>
                        </p:par>
                        <p:par>
                          <p:cTn id="64" fill="hold">
                            <p:stCondLst>
                              <p:cond delay="8500"/>
                            </p:stCondLst>
                            <p:childTnLst>
                              <p:par>
                                <p:cTn id="65" presetID="42" presetClass="entr" presetSubtype="0"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1000"/>
                                        <p:tgtEl>
                                          <p:spTgt spid="28"/>
                                        </p:tgtEl>
                                      </p:cBhvr>
                                    </p:animEffect>
                                    <p:anim calcmode="lin" valueType="num">
                                      <p:cBhvr>
                                        <p:cTn id="68" dur="1000" fill="hold"/>
                                        <p:tgtEl>
                                          <p:spTgt spid="28"/>
                                        </p:tgtEl>
                                        <p:attrNameLst>
                                          <p:attrName>ppt_x</p:attrName>
                                        </p:attrNameLst>
                                      </p:cBhvr>
                                      <p:tavLst>
                                        <p:tav tm="0">
                                          <p:val>
                                            <p:strVal val="#ppt_x"/>
                                          </p:val>
                                        </p:tav>
                                        <p:tav tm="100000">
                                          <p:val>
                                            <p:strVal val="#ppt_x"/>
                                          </p:val>
                                        </p:tav>
                                      </p:tavLst>
                                    </p:anim>
                                    <p:anim calcmode="lin" valueType="num">
                                      <p:cBhvr>
                                        <p:cTn id="69" dur="1000" fill="hold"/>
                                        <p:tgtEl>
                                          <p:spTgt spid="28"/>
                                        </p:tgtEl>
                                        <p:attrNameLst>
                                          <p:attrName>ppt_y</p:attrName>
                                        </p:attrNameLst>
                                      </p:cBhvr>
                                      <p:tavLst>
                                        <p:tav tm="0">
                                          <p:val>
                                            <p:strVal val="#ppt_y+.1"/>
                                          </p:val>
                                        </p:tav>
                                        <p:tav tm="100000">
                                          <p:val>
                                            <p:strVal val="#ppt_y"/>
                                          </p:val>
                                        </p:tav>
                                      </p:tavLst>
                                    </p:anim>
                                  </p:childTnLst>
                                </p:cTn>
                              </p:par>
                            </p:childTnLst>
                          </p:cTn>
                        </p:par>
                        <p:par>
                          <p:cTn id="70" fill="hold">
                            <p:stCondLst>
                              <p:cond delay="9500"/>
                            </p:stCondLst>
                            <p:childTnLst>
                              <p:par>
                                <p:cTn id="71" presetID="22" presetClass="entr" presetSubtype="4" fill="hold" grpId="0" nodeType="after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wipe(down)">
                                      <p:cBhvr>
                                        <p:cTn id="73" dur="500"/>
                                        <p:tgtEl>
                                          <p:spTgt spid="5"/>
                                        </p:tgtEl>
                                      </p:cBhvr>
                                    </p:animEffect>
                                  </p:childTnLst>
                                </p:cTn>
                              </p:par>
                            </p:childTnLst>
                          </p:cTn>
                        </p:par>
                        <p:par>
                          <p:cTn id="74" fill="hold">
                            <p:stCondLst>
                              <p:cond delay="10000"/>
                            </p:stCondLst>
                            <p:childTnLst>
                              <p:par>
                                <p:cTn id="75" presetID="22" presetClass="entr" presetSubtype="1" fill="hold" grpId="0" nodeType="after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wipe(up)">
                                      <p:cBhvr>
                                        <p:cTn id="77" dur="500"/>
                                        <p:tgtEl>
                                          <p:spTgt spid="44"/>
                                        </p:tgtEl>
                                      </p:cBhvr>
                                    </p:animEffect>
                                  </p:childTnLst>
                                </p:cTn>
                              </p:par>
                            </p:childTnLst>
                          </p:cTn>
                        </p:par>
                        <p:par>
                          <p:cTn id="78" fill="hold">
                            <p:stCondLst>
                              <p:cond delay="10500"/>
                            </p:stCondLst>
                            <p:childTnLst>
                              <p:par>
                                <p:cTn id="79" presetID="22" presetClass="entr" presetSubtype="1" fill="hold" grpId="0" nodeType="after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wipe(up)">
                                      <p:cBhvr>
                                        <p:cTn id="8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37" grpId="0"/>
      <p:bldP spid="38" grpId="0"/>
      <p:bldP spid="39" grpId="0"/>
      <p:bldP spid="40" grpId="0"/>
      <p:bldP spid="41" grpId="0"/>
      <p:bldP spid="42" grpId="0"/>
      <p:bldP spid="43" grpId="0"/>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7"/>
          <p:cNvGrpSpPr/>
          <p:nvPr/>
        </p:nvGrpSpPr>
        <p:grpSpPr>
          <a:xfrm>
            <a:off x="3019078" y="2299683"/>
            <a:ext cx="1608809" cy="1389973"/>
            <a:chOff x="2285015" y="2000246"/>
            <a:chExt cx="2145078" cy="1853297"/>
          </a:xfrm>
          <a:effectLst>
            <a:outerShdw blurRad="63500" algn="ctr" rotWithShape="0">
              <a:prstClr val="black">
                <a:alpha val="40000"/>
              </a:prstClr>
            </a:outerShdw>
          </a:effectLst>
        </p:grpSpPr>
        <p:cxnSp>
          <p:nvCxnSpPr>
            <p:cNvPr id="3" name="Straight Connector 34"/>
            <p:cNvCxnSpPr>
              <a:stCxn id="5" idx="0"/>
            </p:cNvCxnSpPr>
            <p:nvPr/>
          </p:nvCxnSpPr>
          <p:spPr>
            <a:xfrm rot="16200000" flipV="1">
              <a:off x="2819724" y="1466507"/>
              <a:ext cx="4091" cy="1071570"/>
            </a:xfrm>
            <a:prstGeom prst="line">
              <a:avLst/>
            </a:prstGeom>
            <a:ln w="28575">
              <a:solidFill>
                <a:schemeClr val="bg1"/>
              </a:solidFill>
              <a:tailEnd type="oval"/>
            </a:ln>
          </p:spPr>
          <p:style>
            <a:lnRef idx="1">
              <a:schemeClr val="accent1"/>
            </a:lnRef>
            <a:fillRef idx="0">
              <a:schemeClr val="accent1"/>
            </a:fillRef>
            <a:effectRef idx="0">
              <a:schemeClr val="accent1"/>
            </a:effectRef>
            <a:fontRef idx="minor">
              <a:schemeClr val="tx1"/>
            </a:fontRef>
          </p:style>
        </p:cxnSp>
        <p:grpSp>
          <p:nvGrpSpPr>
            <p:cNvPr id="4" name="Group 33"/>
            <p:cNvGrpSpPr/>
            <p:nvPr/>
          </p:nvGrpSpPr>
          <p:grpSpPr>
            <a:xfrm>
              <a:off x="2285015" y="2004337"/>
              <a:ext cx="2145078" cy="1849206"/>
              <a:chOff x="2285015" y="2004337"/>
              <a:chExt cx="2145078" cy="1849206"/>
            </a:xfrm>
          </p:grpSpPr>
          <p:sp>
            <p:nvSpPr>
              <p:cNvPr id="5" name="Isosceles Triangle 7"/>
              <p:cNvSpPr/>
              <p:nvPr/>
            </p:nvSpPr>
            <p:spPr>
              <a:xfrm>
                <a:off x="2285015" y="2004337"/>
                <a:ext cx="2145078" cy="1849206"/>
              </a:xfrm>
              <a:prstGeom prst="triangle">
                <a:avLst/>
              </a:prstGeom>
              <a:blipFill>
                <a:blip r:embed="rId3" cstate="email">
                  <a:extLst>
                    <a:ext uri="{28A0092B-C50C-407E-A947-70E740481C1C}">
                      <a14:useLocalDpi xmlns:a14="http://schemas.microsoft.com/office/drawing/2010/main"/>
                    </a:ext>
                  </a:extLst>
                </a:blip>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utoShape 112"/>
              <p:cNvSpPr>
                <a:spLocks/>
              </p:cNvSpPr>
              <p:nvPr/>
            </p:nvSpPr>
            <p:spPr bwMode="auto">
              <a:xfrm>
                <a:off x="3143240" y="2857502"/>
                <a:ext cx="366050" cy="366676"/>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7" name="Rectangle 39"/>
              <p:cNvSpPr/>
              <p:nvPr/>
            </p:nvSpPr>
            <p:spPr>
              <a:xfrm>
                <a:off x="2777450" y="3429006"/>
                <a:ext cx="998564" cy="348813"/>
              </a:xfrm>
              <a:prstGeom prst="rect">
                <a:avLst/>
              </a:prstGeom>
            </p:spPr>
            <p:txBody>
              <a:bodyPr wrap="none">
                <a:spAutoFit/>
              </a:bodyPr>
              <a:lstStyle/>
              <a:p>
                <a:pPr algn="ct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grpSp>
      <p:grpSp>
        <p:nvGrpSpPr>
          <p:cNvPr id="8" name="Group 46"/>
          <p:cNvGrpSpPr/>
          <p:nvPr/>
        </p:nvGrpSpPr>
        <p:grpSpPr>
          <a:xfrm>
            <a:off x="4734317" y="2299684"/>
            <a:ext cx="1608809" cy="1389972"/>
            <a:chOff x="4572000" y="2000247"/>
            <a:chExt cx="2145078" cy="1853296"/>
          </a:xfrm>
          <a:effectLst>
            <a:outerShdw blurRad="63500" algn="ctr" rotWithShape="0">
              <a:prstClr val="black">
                <a:alpha val="40000"/>
              </a:prstClr>
            </a:outerShdw>
          </a:effectLst>
        </p:grpSpPr>
        <p:cxnSp>
          <p:nvCxnSpPr>
            <p:cNvPr id="9" name="Straight Connector 38"/>
            <p:cNvCxnSpPr>
              <a:stCxn id="11" idx="0"/>
            </p:cNvCxnSpPr>
            <p:nvPr/>
          </p:nvCxnSpPr>
          <p:spPr>
            <a:xfrm rot="5400000" flipH="1" flipV="1">
              <a:off x="6142075" y="1502711"/>
              <a:ext cx="4091" cy="999163"/>
            </a:xfrm>
            <a:prstGeom prst="line">
              <a:avLst/>
            </a:prstGeom>
            <a:ln w="19050">
              <a:solidFill>
                <a:schemeClr val="bg1"/>
              </a:solidFill>
              <a:tailEnd type="oval"/>
            </a:ln>
          </p:spPr>
          <p:style>
            <a:lnRef idx="1">
              <a:schemeClr val="accent1"/>
            </a:lnRef>
            <a:fillRef idx="0">
              <a:schemeClr val="accent1"/>
            </a:fillRef>
            <a:effectRef idx="0">
              <a:schemeClr val="accent1"/>
            </a:effectRef>
            <a:fontRef idx="minor">
              <a:schemeClr val="tx1"/>
            </a:fontRef>
          </p:style>
        </p:cxnSp>
        <p:grpSp>
          <p:nvGrpSpPr>
            <p:cNvPr id="10" name="Group 31"/>
            <p:cNvGrpSpPr/>
            <p:nvPr/>
          </p:nvGrpSpPr>
          <p:grpSpPr>
            <a:xfrm>
              <a:off x="4572000" y="2004337"/>
              <a:ext cx="2145078" cy="1849206"/>
              <a:chOff x="4572000" y="2004337"/>
              <a:chExt cx="2145078" cy="1849206"/>
            </a:xfrm>
          </p:grpSpPr>
          <p:sp>
            <p:nvSpPr>
              <p:cNvPr id="11" name="Isosceles Triangle 9"/>
              <p:cNvSpPr/>
              <p:nvPr/>
            </p:nvSpPr>
            <p:spPr>
              <a:xfrm>
                <a:off x="4572000" y="2004337"/>
                <a:ext cx="2145078" cy="1849206"/>
              </a:xfrm>
              <a:prstGeom prst="triangle">
                <a:avLst/>
              </a:prstGeom>
              <a:blipFill>
                <a:blip r:embed="rId3" cstate="email">
                  <a:extLst>
                    <a:ext uri="{28A0092B-C50C-407E-A947-70E740481C1C}">
                      <a14:useLocalDpi xmlns:a14="http://schemas.microsoft.com/office/drawing/2010/main"/>
                    </a:ext>
                  </a:extLst>
                </a:blip>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utoShape 59"/>
              <p:cNvSpPr>
                <a:spLocks/>
              </p:cNvSpPr>
              <p:nvPr/>
            </p:nvSpPr>
            <p:spPr bwMode="auto">
              <a:xfrm>
                <a:off x="5429256" y="2786064"/>
                <a:ext cx="366676" cy="36605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13" name="Rectangle 40"/>
              <p:cNvSpPr/>
              <p:nvPr/>
            </p:nvSpPr>
            <p:spPr>
              <a:xfrm>
                <a:off x="5151141" y="3429006"/>
                <a:ext cx="998564" cy="348813"/>
              </a:xfrm>
              <a:prstGeom prst="rect">
                <a:avLst/>
              </a:prstGeom>
            </p:spPr>
            <p:txBody>
              <a:bodyPr wrap="none">
                <a:spAutoFit/>
              </a:bodyPr>
              <a:lstStyle/>
              <a:p>
                <a:pPr algn="ct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grpSp>
      <p:grpSp>
        <p:nvGrpSpPr>
          <p:cNvPr id="14" name="Group 36"/>
          <p:cNvGrpSpPr/>
          <p:nvPr/>
        </p:nvGrpSpPr>
        <p:grpSpPr>
          <a:xfrm>
            <a:off x="4252111" y="1924633"/>
            <a:ext cx="844575" cy="1766309"/>
            <a:chOff x="3929058" y="1500180"/>
            <a:chExt cx="1126100" cy="2355078"/>
          </a:xfrm>
          <a:effectLst>
            <a:outerShdw blurRad="63500" algn="ctr" rotWithShape="0">
              <a:prstClr val="black">
                <a:alpha val="40000"/>
              </a:prstClr>
            </a:outerShdw>
          </a:effectLst>
        </p:grpSpPr>
        <p:grpSp>
          <p:nvGrpSpPr>
            <p:cNvPr id="15" name="Group 32"/>
            <p:cNvGrpSpPr/>
            <p:nvPr/>
          </p:nvGrpSpPr>
          <p:grpSpPr>
            <a:xfrm>
              <a:off x="3929058" y="2884482"/>
              <a:ext cx="1126100" cy="970776"/>
              <a:chOff x="3929058" y="2884482"/>
              <a:chExt cx="1126100" cy="970776"/>
            </a:xfrm>
          </p:grpSpPr>
          <p:sp>
            <p:nvSpPr>
              <p:cNvPr id="18" name="Isosceles Triangle 8"/>
              <p:cNvSpPr/>
              <p:nvPr/>
            </p:nvSpPr>
            <p:spPr>
              <a:xfrm>
                <a:off x="3929058" y="2884482"/>
                <a:ext cx="1126100" cy="97077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26"/>
              <p:cNvGrpSpPr/>
              <p:nvPr/>
            </p:nvGrpSpPr>
            <p:grpSpPr>
              <a:xfrm>
                <a:off x="4286248" y="3429006"/>
                <a:ext cx="366051" cy="297846"/>
                <a:chOff x="7730164" y="3530664"/>
                <a:chExt cx="366051" cy="297846"/>
              </a:xfrm>
              <a:solidFill>
                <a:schemeClr val="bg1"/>
              </a:solidFill>
            </p:grpSpPr>
            <p:sp>
              <p:nvSpPr>
                <p:cNvPr id="20" name="AutoShape 5"/>
                <p:cNvSpPr>
                  <a:spLocks/>
                </p:cNvSpPr>
                <p:nvPr/>
              </p:nvSpPr>
              <p:spPr bwMode="auto">
                <a:xfrm>
                  <a:off x="7981704" y="3622021"/>
                  <a:ext cx="68830"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21" name="AutoShape 6"/>
                <p:cNvSpPr>
                  <a:spLocks/>
                </p:cNvSpPr>
                <p:nvPr/>
              </p:nvSpPr>
              <p:spPr bwMode="auto">
                <a:xfrm>
                  <a:off x="7730164" y="3530664"/>
                  <a:ext cx="366051" cy="297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grpSp>
        </p:grpSp>
        <p:cxnSp>
          <p:nvCxnSpPr>
            <p:cNvPr id="16" name="Straight Connector 28"/>
            <p:cNvCxnSpPr>
              <a:stCxn id="18" idx="0"/>
            </p:cNvCxnSpPr>
            <p:nvPr/>
          </p:nvCxnSpPr>
          <p:spPr>
            <a:xfrm rot="5400000" flipH="1" flipV="1">
              <a:off x="4054217" y="2438137"/>
              <a:ext cx="884236" cy="8454"/>
            </a:xfrm>
            <a:prstGeom prst="line">
              <a:avLst/>
            </a:prstGeom>
            <a:ln w="19050">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17" name="Rectangle 41"/>
            <p:cNvSpPr/>
            <p:nvPr/>
          </p:nvSpPr>
          <p:spPr>
            <a:xfrm>
              <a:off x="3937763" y="1500180"/>
              <a:ext cx="1066959" cy="369332"/>
            </a:xfrm>
            <a:prstGeom prst="rect">
              <a:avLst/>
            </a:prstGeom>
          </p:spPr>
          <p:txBody>
            <a:bodyPr wrap="none">
              <a:spAutoFit/>
            </a:bodyPr>
            <a:lstStyle/>
            <a:p>
              <a:pPr algn="ctr"/>
              <a:r>
                <a:rPr lang="zh-CN" altLang="en-US" sz="1200" u="sng" dirty="0">
                  <a:solidFill>
                    <a:schemeClr val="bg1"/>
                  </a:solidFill>
                  <a:latin typeface="微软雅黑" panose="020B0503020204020204" pitchFamily="34" charset="-122"/>
                  <a:ea typeface="微软雅黑" panose="020B0503020204020204" pitchFamily="34" charset="-122"/>
                  <a:sym typeface="Arial" charset="0"/>
                </a:rPr>
                <a:t>添加</a:t>
              </a:r>
              <a:r>
                <a:rPr lang="zh-CN" altLang="en-US" sz="1200" u="sng" dirty="0">
                  <a:solidFill>
                    <a:schemeClr val="bg1"/>
                  </a:solidFill>
                  <a:latin typeface="微软雅黑" panose="020B0503020204020204" pitchFamily="34" charset="-122"/>
                  <a:ea typeface="微软雅黑" panose="020B0503020204020204" pitchFamily="34" charset="-122"/>
                  <a:sym typeface="Arial" charset="0"/>
                </a:rPr>
                <a:t>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grpSp>
        <p:nvGrpSpPr>
          <p:cNvPr id="22" name="Group 29"/>
          <p:cNvGrpSpPr/>
          <p:nvPr/>
        </p:nvGrpSpPr>
        <p:grpSpPr>
          <a:xfrm>
            <a:off x="1554186" y="2085369"/>
            <a:ext cx="1479118" cy="788165"/>
            <a:chOff x="331824" y="1714494"/>
            <a:chExt cx="1972157" cy="1050886"/>
          </a:xfrm>
        </p:grpSpPr>
        <p:sp>
          <p:nvSpPr>
            <p:cNvPr id="23" name="Rectangle 42"/>
            <p:cNvSpPr/>
            <p:nvPr/>
          </p:nvSpPr>
          <p:spPr>
            <a:xfrm>
              <a:off x="331824" y="1714494"/>
              <a:ext cx="1750906" cy="348813"/>
            </a:xfrm>
            <a:prstGeom prst="rect">
              <a:avLst/>
            </a:prstGeom>
          </p:spPr>
          <p:txBody>
            <a:bodyPr wrap="none">
              <a:spAutoFit/>
            </a:bodyPr>
            <a:lstStyle/>
            <a:p>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24" name="Rectangle 43"/>
            <p:cNvSpPr/>
            <p:nvPr/>
          </p:nvSpPr>
          <p:spPr>
            <a:xfrm>
              <a:off x="331824" y="2088272"/>
              <a:ext cx="1972157" cy="677108"/>
            </a:xfrm>
            <a:prstGeom prst="rect">
              <a:avLst/>
            </a:prstGeom>
          </p:spPr>
          <p:txBody>
            <a:bodyPr wrap="square">
              <a:spAutoFit/>
            </a:bodyPr>
            <a:lstStyle/>
            <a:p>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grpSp>
        <p:nvGrpSpPr>
          <p:cNvPr id="25" name="Group 30"/>
          <p:cNvGrpSpPr/>
          <p:nvPr/>
        </p:nvGrpSpPr>
        <p:grpSpPr>
          <a:xfrm>
            <a:off x="6288094" y="2085370"/>
            <a:ext cx="1446695" cy="949859"/>
            <a:chOff x="6643702" y="1714494"/>
            <a:chExt cx="1928926" cy="1266479"/>
          </a:xfrm>
        </p:grpSpPr>
        <p:sp>
          <p:nvSpPr>
            <p:cNvPr id="26" name="Rectangle 44"/>
            <p:cNvSpPr/>
            <p:nvPr/>
          </p:nvSpPr>
          <p:spPr>
            <a:xfrm>
              <a:off x="6821721" y="1714494"/>
              <a:ext cx="1750907" cy="348813"/>
            </a:xfrm>
            <a:prstGeom prst="rect">
              <a:avLst/>
            </a:prstGeom>
          </p:spPr>
          <p:txBody>
            <a:bodyPr wrap="none">
              <a:spAutoFit/>
            </a:bodyPr>
            <a:lstStyle/>
            <a:p>
              <a:pPr algn="ct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27" name="Rectangle 45"/>
            <p:cNvSpPr/>
            <p:nvPr/>
          </p:nvSpPr>
          <p:spPr>
            <a:xfrm>
              <a:off x="6643702" y="2119198"/>
              <a:ext cx="1878562" cy="861775"/>
            </a:xfrm>
            <a:prstGeom prst="rect">
              <a:avLst/>
            </a:prstGeom>
          </p:spPr>
          <p:txBody>
            <a:bodyPr wrap="square">
              <a:spAutoFit/>
            </a:bodyPr>
            <a:lstStyle/>
            <a:p>
              <a:pPr algn="r"/>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sp>
        <p:nvSpPr>
          <p:cNvPr id="34" name="矩形 182" descr="e7d195523061f1c0e0c5a7d5dd649c4b371c4d7e930eb8e0E3385E55DE8911A95C77E6D455D4B659DBEED3B669F797B2FB01391E568AA9D2D8DF59EB0AAD8BAC3C1DAD3F656B61587ADA2463341E55C9E4EE758A58520AEBF2CAC812F9C57B849382D8A623089B3A89BABD9A36BB469CEB61560D6EBB95C92F18C8A11DAD51FB3D5F38F9866A8C61"/>
          <p:cNvSpPr>
            <a:spLocks noChangeArrowheads="1"/>
          </p:cNvSpPr>
          <p:nvPr/>
        </p:nvSpPr>
        <p:spPr bwMode="auto">
          <a:xfrm>
            <a:off x="1418737" y="3930147"/>
            <a:ext cx="6306527" cy="358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lnSpc>
                <a:spcPct val="114000"/>
              </a:lnSpc>
            </a:pPr>
            <a:r>
              <a:rPr lang="en-US" altLang="zh-CN" sz="800" dirty="0">
                <a:solidFill>
                  <a:schemeClr val="bg1"/>
                </a:solidFill>
                <a:latin typeface="+mj-lt"/>
                <a:ea typeface="Arial Unicode MS" panose="020B0604020202020204" pitchFamily="34" charset="-122"/>
                <a:cs typeface="Arial Unicode MS" panose="020B0604020202020204" pitchFamily="34" charset="-122"/>
                <a:sym typeface="Arial"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endParaRPr lang="zh-CN" altLang="en-US" dirty="0">
              <a:solidFill>
                <a:schemeClr val="bg1"/>
              </a:solidFill>
              <a:latin typeface="+mj-lt"/>
              <a:ea typeface="Arial Unicode MS" panose="020B0604020202020204" pitchFamily="34" charset="-122"/>
              <a:cs typeface="Arial Unicode MS" panose="020B0604020202020204" pitchFamily="34" charset="-122"/>
            </a:endParaRPr>
          </a:p>
        </p:txBody>
      </p:sp>
      <p:grpSp>
        <p:nvGrpSpPr>
          <p:cNvPr id="41" name="组合 40"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78153" y="218823"/>
            <a:ext cx="4446218" cy="694106"/>
            <a:chOff x="449243" y="579381"/>
            <a:chExt cx="5928291" cy="925475"/>
          </a:xfrm>
        </p:grpSpPr>
        <p:grpSp>
          <p:nvGrpSpPr>
            <p:cNvPr id="42" name="组合 41"/>
            <p:cNvGrpSpPr/>
            <p:nvPr/>
          </p:nvGrpSpPr>
          <p:grpSpPr>
            <a:xfrm>
              <a:off x="1259078" y="579381"/>
              <a:ext cx="1228496" cy="925475"/>
              <a:chOff x="4863017" y="575336"/>
              <a:chExt cx="2465966" cy="1857711"/>
            </a:xfrm>
          </p:grpSpPr>
          <p:sp>
            <p:nvSpPr>
              <p:cNvPr id="45"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46"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2</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43"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449243" y="793425"/>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Two</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44"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6208808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slide(fromBottom)">
                                      <p:cBhvr>
                                        <p:cTn id="13" dur="1000"/>
                                        <p:tgtEl>
                                          <p:spTgt spid="8"/>
                                        </p:tgtEl>
                                      </p:cBhvr>
                                    </p:animEffect>
                                  </p:childTnLst>
                                </p:cTn>
                              </p:par>
                            </p:childTnLst>
                          </p:cTn>
                        </p:par>
                        <p:par>
                          <p:cTn id="14" fill="hold">
                            <p:stCondLst>
                              <p:cond delay="2000"/>
                            </p:stCondLst>
                            <p:childTnLst>
                              <p:par>
                                <p:cTn id="15" presetID="1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lide(fromBottom)">
                                      <p:cBhvr>
                                        <p:cTn id="17" dur="1000"/>
                                        <p:tgtEl>
                                          <p:spTgt spid="2"/>
                                        </p:tgtEl>
                                      </p:cBhvr>
                                    </p:animEffect>
                                  </p:childTnLst>
                                </p:cTn>
                              </p:par>
                            </p:childTnLst>
                          </p:cTn>
                        </p:par>
                        <p:par>
                          <p:cTn id="18" fill="hold">
                            <p:stCondLst>
                              <p:cond delay="3000"/>
                            </p:stCondLst>
                            <p:childTnLst>
                              <p:par>
                                <p:cTn id="19" presetID="12" presetClass="entr" presetSubtype="2"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slide(fromRight)">
                                      <p:cBhvr>
                                        <p:cTn id="21" dur="1000"/>
                                        <p:tgtEl>
                                          <p:spTgt spid="22"/>
                                        </p:tgtEl>
                                      </p:cBhvr>
                                    </p:animEffect>
                                  </p:childTnLst>
                                </p:cTn>
                              </p:par>
                            </p:childTnLst>
                          </p:cTn>
                        </p:par>
                        <p:par>
                          <p:cTn id="22" fill="hold">
                            <p:stCondLst>
                              <p:cond delay="4000"/>
                            </p:stCondLst>
                            <p:childTnLst>
                              <p:par>
                                <p:cTn id="23" presetID="12" presetClass="entr" presetSubtype="4"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slide(fromBottom)">
                                      <p:cBhvr>
                                        <p:cTn id="25" dur="1000"/>
                                        <p:tgtEl>
                                          <p:spTgt spid="14"/>
                                        </p:tgtEl>
                                      </p:cBhvr>
                                    </p:animEffect>
                                  </p:childTnLst>
                                </p:cTn>
                              </p:par>
                            </p:childTnLst>
                          </p:cTn>
                        </p:par>
                        <p:par>
                          <p:cTn id="26" fill="hold">
                            <p:stCondLst>
                              <p:cond delay="5000"/>
                            </p:stCondLst>
                            <p:childTnLst>
                              <p:par>
                                <p:cTn id="27" presetID="12" presetClass="entr" presetSubtype="8"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slide(fromLeft)">
                                      <p:cBhvr>
                                        <p:cTn id="29" dur="1000"/>
                                        <p:tgtEl>
                                          <p:spTgt spid="25"/>
                                        </p:tgtEl>
                                      </p:cBhvr>
                                    </p:animEffect>
                                  </p:childTnLst>
                                </p:cTn>
                              </p:par>
                            </p:childTnLst>
                          </p:cTn>
                        </p:par>
                        <p:par>
                          <p:cTn id="30" fill="hold">
                            <p:stCondLst>
                              <p:cond delay="6000"/>
                            </p:stCondLst>
                            <p:childTnLst>
                              <p:par>
                                <p:cTn id="31" presetID="10"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6"/>
          <p:cNvSpPr/>
          <p:nvPr/>
        </p:nvSpPr>
        <p:spPr>
          <a:xfrm rot="16200000" flipV="1">
            <a:off x="815147" y="2283210"/>
            <a:ext cx="5247907" cy="577081"/>
          </a:xfrm>
          <a:prstGeom prst="rect">
            <a:avLst/>
          </a:prstGeom>
        </p:spPr>
        <p:txBody>
          <a:bodyPr wrap="square" lIns="68580" tIns="34290" rIns="68580" bIns="34290">
            <a:spAutoFit/>
          </a:bodyPr>
          <a:lstStyle/>
          <a:p>
            <a:pPr algn="just"/>
            <a:r>
              <a:rPr lang="en-US" altLang="zh-CN" sz="1100" dirty="0">
                <a:solidFill>
                  <a:schemeClr val="bg1">
                    <a:alpha val="51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Nothing we can do will change it. The future is before us and dynamic. Everything we do </a:t>
            </a:r>
            <a:r>
              <a:rPr lang="en-US" altLang="zh-CN" sz="1100" dirty="0">
                <a:solidFill>
                  <a:schemeClr val="bg1">
                    <a:alpha val="51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 </a:t>
            </a:r>
            <a:endParaRPr lang="zh-CN" altLang="en-US" sz="1100" dirty="0">
              <a:solidFill>
                <a:schemeClr val="bg1">
                  <a:alpha val="51000"/>
                </a:scheme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9" name="Rectangle 16"/>
          <p:cNvSpPr/>
          <p:nvPr/>
        </p:nvSpPr>
        <p:spPr>
          <a:xfrm>
            <a:off x="0" y="2467876"/>
            <a:ext cx="9144000" cy="207749"/>
          </a:xfrm>
          <a:prstGeom prst="rect">
            <a:avLst/>
          </a:prstGeom>
        </p:spPr>
        <p:txBody>
          <a:bodyPr wrap="square" lIns="68580" tIns="34290" rIns="68580" bIns="34290">
            <a:spAutoFit/>
          </a:bodyPr>
          <a:lstStyle/>
          <a:p>
            <a:pPr algn="ctr"/>
            <a:r>
              <a:rPr lang="en-US" altLang="zh-CN"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Everything we do will </a:t>
            </a:r>
            <a:r>
              <a:rPr lang="en-US" altLang="zh-CN" sz="900" dirty="0" err="1">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affect</a:t>
            </a:r>
            <a:r>
              <a:rPr lang="en-US" altLang="zh-CN" sz="900" dirty="0" err="1">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Nothing</a:t>
            </a:r>
            <a:r>
              <a:rPr lang="en-US" altLang="zh-CN"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 we can do will change it. The future is </a:t>
            </a:r>
            <a:r>
              <a:rPr lang="en-US" altLang="zh-CN"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before us and dyna</a:t>
            </a:r>
            <a:endParaRPr lang="zh-CN" altLang="en-US"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nvGrpSpPr>
          <p:cNvPr id="20" name="组合 19"/>
          <p:cNvGrpSpPr/>
          <p:nvPr/>
        </p:nvGrpSpPr>
        <p:grpSpPr>
          <a:xfrm>
            <a:off x="1832408" y="974065"/>
            <a:ext cx="3119460" cy="3119460"/>
            <a:chOff x="2443211" y="1231518"/>
            <a:chExt cx="4159280" cy="4159280"/>
          </a:xfrm>
        </p:grpSpPr>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43211" y="1231518"/>
              <a:ext cx="4159280" cy="4159280"/>
            </a:xfrm>
            <a:prstGeom prst="rect">
              <a:avLst/>
            </a:prstGeom>
            <a:effectLst>
              <a:outerShdw blurRad="63500" algn="ctr" rotWithShape="0">
                <a:prstClr val="black">
                  <a:alpha val="40000"/>
                </a:prstClr>
              </a:outerShdw>
            </a:effectLst>
          </p:spPr>
        </p:pic>
        <p:sp>
          <p:nvSpPr>
            <p:cNvPr id="10" name="矩形 5"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3289867" y="1733803"/>
              <a:ext cx="2465967" cy="3154710"/>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4900" b="1" dirty="0">
                  <a:solidFill>
                    <a:schemeClr val="bg1"/>
                  </a:solidFill>
                  <a:effectLst>
                    <a:outerShdw blurRad="63500" algn="ctr" rotWithShape="0">
                      <a:prstClr val="black">
                        <a:alpha val="40000"/>
                      </a:prstClr>
                    </a:outerShdw>
                  </a:effectLst>
                  <a:latin typeface="Microsoft YaHei UI" panose="020B0503020204020204" pitchFamily="34" charset="-122"/>
                  <a:ea typeface="Microsoft YaHei UI" panose="020B0503020204020204" pitchFamily="34" charset="-122"/>
                  <a:sym typeface="Arial" charset="0"/>
                </a:rPr>
                <a:t>3</a:t>
              </a:r>
              <a:endParaRPr lang="zh-CN" altLang="en-US" sz="4500" b="1" dirty="0">
                <a:solidFill>
                  <a:schemeClr val="bg1"/>
                </a:solidFill>
                <a:effectLst>
                  <a:outerShdw blurRad="63500" algn="ctr" rotWithShape="0">
                    <a:prstClr val="black">
                      <a:alpha val="40000"/>
                    </a:prstClr>
                  </a:outerShdw>
                </a:effectLst>
                <a:latin typeface="Microsoft YaHei UI" panose="020B0503020204020204" pitchFamily="34" charset="-122"/>
                <a:ea typeface="Microsoft YaHei UI" panose="020B0503020204020204" pitchFamily="34" charset="-122"/>
              </a:endParaRPr>
            </a:p>
          </p:txBody>
        </p:sp>
      </p:grpSp>
      <p:grpSp>
        <p:nvGrpSpPr>
          <p:cNvPr id="17" name="组合 16"/>
          <p:cNvGrpSpPr/>
          <p:nvPr/>
        </p:nvGrpSpPr>
        <p:grpSpPr>
          <a:xfrm>
            <a:off x="3993917" y="2016332"/>
            <a:ext cx="2225817" cy="1650053"/>
            <a:chOff x="2910528" y="2822305"/>
            <a:chExt cx="2967756" cy="2200071"/>
          </a:xfrm>
        </p:grpSpPr>
        <p:sp>
          <p:nvSpPr>
            <p:cNvPr id="5" name="Oval 2"/>
            <p:cNvSpPr/>
            <p:nvPr/>
          </p:nvSpPr>
          <p:spPr>
            <a:xfrm>
              <a:off x="3252146" y="2822305"/>
              <a:ext cx="2200071" cy="2200071"/>
            </a:xfrm>
            <a:prstGeom prst="ellipse">
              <a:avLst/>
            </a:prstGeom>
            <a:solidFill>
              <a:srgbClr val="036A78"/>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4"/>
            <p:cNvSpPr/>
            <p:nvPr/>
          </p:nvSpPr>
          <p:spPr>
            <a:xfrm>
              <a:off x="2910528" y="3371200"/>
              <a:ext cx="2967756" cy="553997"/>
            </a:xfrm>
            <a:prstGeom prst="rect">
              <a:avLst/>
            </a:prstGeom>
          </p:spPr>
          <p:txBody>
            <a:bodyPr wrap="square">
              <a:spAutoFit/>
            </a:bodyPr>
            <a:lstStyle/>
            <a:p>
              <a:pPr algn="ctr"/>
              <a:r>
                <a:rPr lang="en-US" altLang="zh-CN" sz="2100" b="1"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sym typeface="Arial" charset="0"/>
                </a:rPr>
                <a:t>Part </a:t>
              </a:r>
              <a:r>
                <a:rPr lang="en-US" altLang="zh-CN" sz="2100" b="1"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sym typeface="Arial" charset="0"/>
                </a:rPr>
                <a:t>Three</a:t>
              </a:r>
              <a:endParaRPr lang="zh-CN" altLang="en-US" sz="800" b="1"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endParaRPr>
            </a:p>
          </p:txBody>
        </p:sp>
        <p:sp>
          <p:nvSpPr>
            <p:cNvPr id="2" name="矩形 1"/>
            <p:cNvSpPr/>
            <p:nvPr/>
          </p:nvSpPr>
          <p:spPr>
            <a:xfrm>
              <a:off x="3271543" y="3991899"/>
              <a:ext cx="2161276" cy="410369"/>
            </a:xfrm>
            <a:prstGeom prst="rect">
              <a:avLst/>
            </a:prstGeom>
          </p:spPr>
          <p:txBody>
            <a:bodyPr wrap="none">
              <a:spAutoFit/>
            </a:bodyPr>
            <a:lstStyle/>
            <a:p>
              <a:pPr algn="ctr"/>
              <a:r>
                <a:rPr lang="zh-CN" altLang="en-US"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sp>
        <p:nvSpPr>
          <p:cNvPr id="11" name="矩形 35"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5004746" y="3278256"/>
            <a:ext cx="2429976" cy="657872"/>
          </a:xfrm>
          <a:prstGeom prst="rect">
            <a:avLst/>
          </a:prstGeom>
          <a:solidFill>
            <a:srgbClr val="1F1A2D">
              <a:alpha val="28000"/>
            </a:srgbClr>
          </a:solidFill>
          <a:ln w="19050">
            <a:solidFill>
              <a:schemeClr val="bg1"/>
            </a:solidFill>
            <a:miter lim="800000"/>
            <a:headEnd/>
            <a:tailEnd/>
          </a:ln>
          <a:extLst/>
        </p:spPr>
        <p:txBody>
          <a:bodyPr wrap="square" lIns="68580" tIns="34290" rIns="68580" bIns="3429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just"/>
            <a:r>
              <a:rPr lang="en-US" altLang="zh-CN" sz="1200" dirty="0">
                <a:solidFill>
                  <a:schemeClr val="bg1"/>
                </a:solidFill>
                <a:latin typeface="+mj-lt"/>
                <a:ea typeface="Arial Unicode MS" panose="020B0604020202020204" pitchFamily="34" charset="-122"/>
                <a:cs typeface="Arial Unicode MS" panose="020B0604020202020204" pitchFamily="34" charset="-122"/>
              </a:rPr>
              <a:t>Nothing we can do will change it. The future is before us and dynamic. Everything we do will affect it</a:t>
            </a:r>
            <a:r>
              <a:rPr lang="en-US" altLang="zh-CN" sz="1200" dirty="0">
                <a:solidFill>
                  <a:schemeClr val="bg1"/>
                </a:solidFill>
                <a:latin typeface="+mj-lt"/>
                <a:ea typeface="Arial Unicode MS" panose="020B0604020202020204" pitchFamily="34" charset="-122"/>
                <a:cs typeface="Arial Unicode MS" panose="020B0604020202020204" pitchFamily="34" charset="-122"/>
              </a:rPr>
              <a:t>.</a:t>
            </a:r>
          </a:p>
          <a:p>
            <a:pPr algn="just"/>
            <a:endParaRPr lang="zh-CN" altLang="en-US" sz="200" dirty="0">
              <a:solidFill>
                <a:schemeClr val="bg1"/>
              </a:solidFill>
              <a:latin typeface="+mj-lt"/>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426247197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1">
                                            <p:txEl>
                                              <p:pRg st="0" end="0"/>
                                            </p:txEl>
                                          </p:spTgt>
                                        </p:tgtEl>
                                        <p:attrNameLst>
                                          <p:attrName>style.visibility</p:attrName>
                                        </p:attrNameLst>
                                      </p:cBhvr>
                                      <p:to>
                                        <p:strVal val="visible"/>
                                      </p:to>
                                    </p:set>
                                    <p:anim by="(-#ppt_w*2)" calcmode="lin" valueType="num">
                                      <p:cBhvr rctx="PPT">
                                        <p:cTn id="7" dur="125" autoRev="1" fill="hold">
                                          <p:stCondLst>
                                            <p:cond delay="0"/>
                                          </p:stCondLst>
                                        </p:cTn>
                                        <p:tgtEl>
                                          <p:spTgt spid="21">
                                            <p:txEl>
                                              <p:pRg st="0" end="0"/>
                                            </p:txEl>
                                          </p:spTgt>
                                        </p:tgtEl>
                                        <p:attrNameLst>
                                          <p:attrName>ppt_w</p:attrName>
                                        </p:attrNameLst>
                                      </p:cBhvr>
                                    </p:anim>
                                    <p:anim by="(#ppt_w*0.50)" calcmode="lin" valueType="num">
                                      <p:cBhvr>
                                        <p:cTn id="8" dur="125" decel="50000" autoRev="1" fill="hold">
                                          <p:stCondLst>
                                            <p:cond delay="0"/>
                                          </p:stCondLst>
                                        </p:cTn>
                                        <p:tgtEl>
                                          <p:spTgt spid="21">
                                            <p:txEl>
                                              <p:pRg st="0" end="0"/>
                                            </p:txEl>
                                          </p:spTgt>
                                        </p:tgtEl>
                                        <p:attrNameLst>
                                          <p:attrName>ppt_x</p:attrName>
                                        </p:attrNameLst>
                                      </p:cBhvr>
                                    </p:anim>
                                    <p:anim from="(-#ppt_h/2)" to="(#ppt_y)" calcmode="lin" valueType="num">
                                      <p:cBhvr>
                                        <p:cTn id="9" dur="250" fill="hold">
                                          <p:stCondLst>
                                            <p:cond delay="0"/>
                                          </p:stCondLst>
                                        </p:cTn>
                                        <p:tgtEl>
                                          <p:spTgt spid="21">
                                            <p:txEl>
                                              <p:pRg st="0" end="0"/>
                                            </p:txEl>
                                          </p:spTgt>
                                        </p:tgtEl>
                                        <p:attrNameLst>
                                          <p:attrName>ppt_y</p:attrName>
                                        </p:attrNameLst>
                                      </p:cBhvr>
                                    </p:anim>
                                    <p:animRot by="21600000">
                                      <p:cBhvr>
                                        <p:cTn id="10" dur="250" fill="hold">
                                          <p:stCondLst>
                                            <p:cond delay="0"/>
                                          </p:stCondLst>
                                        </p:cTn>
                                        <p:tgtEl>
                                          <p:spTgt spid="21">
                                            <p:txEl>
                                              <p:pRg st="0" end="0"/>
                                            </p:txEl>
                                          </p:spTgt>
                                        </p:tgtEl>
                                        <p:attrNameLst>
                                          <p:attrName>r</p:attrName>
                                        </p:attrNameLst>
                                      </p:cBhvr>
                                    </p:animRot>
                                  </p:childTnLst>
                                </p:cTn>
                              </p:par>
                              <p:par>
                                <p:cTn id="11" presetID="41" presetClass="entr" presetSubtype="0" fill="hold" grpId="0" nodeType="withEffect">
                                  <p:stCondLst>
                                    <p:cond delay="0"/>
                                  </p:stCondLst>
                                  <p:iterate type="lt">
                                    <p:tmPct val="5865"/>
                                  </p:iterate>
                                  <p:childTnLst>
                                    <p:set>
                                      <p:cBhvr>
                                        <p:cTn id="12" dur="1" fill="hold">
                                          <p:stCondLst>
                                            <p:cond delay="0"/>
                                          </p:stCondLst>
                                        </p:cTn>
                                        <p:tgtEl>
                                          <p:spTgt spid="19">
                                            <p:txEl>
                                              <p:pRg st="0" end="0"/>
                                            </p:txEl>
                                          </p:spTgt>
                                        </p:tgtEl>
                                        <p:attrNameLst>
                                          <p:attrName>style.visibility</p:attrName>
                                        </p:attrNameLst>
                                      </p:cBhvr>
                                      <p:to>
                                        <p:strVal val="visible"/>
                                      </p:to>
                                    </p:set>
                                    <p:anim calcmode="lin" valueType="num">
                                      <p:cBhvr>
                                        <p:cTn id="13" dur="250" fill="hold"/>
                                        <p:tgtEl>
                                          <p:spTgt spid="1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250" fill="hold"/>
                                        <p:tgtEl>
                                          <p:spTgt spid="19">
                                            <p:txEl>
                                              <p:pRg st="0" end="0"/>
                                            </p:txEl>
                                          </p:spTgt>
                                        </p:tgtEl>
                                        <p:attrNameLst>
                                          <p:attrName>ppt_y</p:attrName>
                                        </p:attrNameLst>
                                      </p:cBhvr>
                                      <p:tavLst>
                                        <p:tav tm="0">
                                          <p:val>
                                            <p:strVal val="#ppt_y"/>
                                          </p:val>
                                        </p:tav>
                                        <p:tav tm="100000">
                                          <p:val>
                                            <p:strVal val="#ppt_y"/>
                                          </p:val>
                                        </p:tav>
                                      </p:tavLst>
                                    </p:anim>
                                    <p:anim calcmode="lin" valueType="num">
                                      <p:cBhvr>
                                        <p:cTn id="15" dur="250" fill="hold"/>
                                        <p:tgtEl>
                                          <p:spTgt spid="1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250" fill="hold"/>
                                        <p:tgtEl>
                                          <p:spTgt spid="1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250" tmFilter="0,0; .5, 1; 1, 1"/>
                                        <p:tgtEl>
                                          <p:spTgt spid="19">
                                            <p:txEl>
                                              <p:pRg st="0" end="0"/>
                                            </p:txEl>
                                          </p:spTgt>
                                        </p:tgtEl>
                                      </p:cBhvr>
                                    </p:animEffect>
                                  </p:childTnLst>
                                </p:cTn>
                              </p:par>
                              <p:par>
                                <p:cTn id="18" presetID="2" presetClass="entr" presetSubtype="8"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1000" fill="hold"/>
                                        <p:tgtEl>
                                          <p:spTgt spid="20"/>
                                        </p:tgtEl>
                                        <p:attrNameLst>
                                          <p:attrName>ppt_x</p:attrName>
                                        </p:attrNameLst>
                                      </p:cBhvr>
                                      <p:tavLst>
                                        <p:tav tm="0">
                                          <p:val>
                                            <p:strVal val="0-#ppt_w/2"/>
                                          </p:val>
                                        </p:tav>
                                        <p:tav tm="100000">
                                          <p:val>
                                            <p:strVal val="#ppt_x"/>
                                          </p:val>
                                        </p:tav>
                                      </p:tavLst>
                                    </p:anim>
                                    <p:anim calcmode="lin" valueType="num">
                                      <p:cBhvr additive="base">
                                        <p:cTn id="21" dur="1000" fill="hold"/>
                                        <p:tgtEl>
                                          <p:spTgt spid="20"/>
                                        </p:tgtEl>
                                        <p:attrNameLst>
                                          <p:attrName>ppt_y</p:attrName>
                                        </p:attrNameLst>
                                      </p:cBhvr>
                                      <p:tavLst>
                                        <p:tav tm="0">
                                          <p:val>
                                            <p:strVal val="#ppt_y"/>
                                          </p:val>
                                        </p:tav>
                                        <p:tav tm="100000">
                                          <p:val>
                                            <p:strVal val="#ppt_y"/>
                                          </p:val>
                                        </p:tav>
                                      </p:tavLst>
                                    </p:anim>
                                  </p:childTnLst>
                                </p:cTn>
                              </p:par>
                            </p:childTnLst>
                          </p:cTn>
                        </p:par>
                        <p:par>
                          <p:cTn id="22" fill="hold">
                            <p:stCondLst>
                              <p:cond delay="3425"/>
                            </p:stCondLst>
                            <p:childTnLst>
                              <p:par>
                                <p:cTn id="23" presetID="2" presetClass="entr" presetSubtype="6"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1000" fill="hold"/>
                                        <p:tgtEl>
                                          <p:spTgt spid="17"/>
                                        </p:tgtEl>
                                        <p:attrNameLst>
                                          <p:attrName>ppt_x</p:attrName>
                                        </p:attrNameLst>
                                      </p:cBhvr>
                                      <p:tavLst>
                                        <p:tav tm="0">
                                          <p:val>
                                            <p:strVal val="1+#ppt_w/2"/>
                                          </p:val>
                                        </p:tav>
                                        <p:tav tm="100000">
                                          <p:val>
                                            <p:strVal val="#ppt_x"/>
                                          </p:val>
                                        </p:tav>
                                      </p:tavLst>
                                    </p:anim>
                                    <p:anim calcmode="lin" valueType="num">
                                      <p:cBhvr additive="base">
                                        <p:cTn id="26" dur="1000" fill="hold"/>
                                        <p:tgtEl>
                                          <p:spTgt spid="17"/>
                                        </p:tgtEl>
                                        <p:attrNameLst>
                                          <p:attrName>ppt_y</p:attrName>
                                        </p:attrNameLst>
                                      </p:cBhvr>
                                      <p:tavLst>
                                        <p:tav tm="0">
                                          <p:val>
                                            <p:strVal val="1+#ppt_h/2"/>
                                          </p:val>
                                        </p:tav>
                                        <p:tav tm="100000">
                                          <p:val>
                                            <p:strVal val="#ppt_y"/>
                                          </p:val>
                                        </p:tav>
                                      </p:tavLst>
                                    </p:anim>
                                  </p:childTnLst>
                                </p:cTn>
                              </p:par>
                            </p:childTnLst>
                          </p:cTn>
                        </p:par>
                        <p:par>
                          <p:cTn id="27" fill="hold">
                            <p:stCondLst>
                              <p:cond delay="4425"/>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P spid="19" grpId="0" build="allAtOnce"/>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693069" y="1300401"/>
            <a:ext cx="2456260" cy="2728912"/>
            <a:chOff x="2257425" y="1627188"/>
            <a:chExt cx="3275013" cy="3638549"/>
          </a:xfrm>
        </p:grpSpPr>
        <p:sp>
          <p:nvSpPr>
            <p:cNvPr id="2" name="Freeform 5"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2257425" y="3109913"/>
              <a:ext cx="1700213" cy="1904999"/>
            </a:xfrm>
            <a:custGeom>
              <a:avLst/>
              <a:gdLst>
                <a:gd name="T0" fmla="*/ 102 w 691"/>
                <a:gd name="T1" fmla="*/ 0 h 774"/>
                <a:gd name="T2" fmla="*/ 505 w 691"/>
                <a:gd name="T3" fmla="*/ 774 h 774"/>
                <a:gd name="T4" fmla="*/ 691 w 691"/>
                <a:gd name="T5" fmla="*/ 185 h 774"/>
                <a:gd name="T6" fmla="*/ 102 w 691"/>
                <a:gd name="T7" fmla="*/ 0 h 774"/>
              </a:gdLst>
              <a:ahLst/>
              <a:cxnLst>
                <a:cxn ang="0">
                  <a:pos x="T0" y="T1"/>
                </a:cxn>
                <a:cxn ang="0">
                  <a:pos x="T2" y="T3"/>
                </a:cxn>
                <a:cxn ang="0">
                  <a:pos x="T4" y="T5"/>
                </a:cxn>
                <a:cxn ang="0">
                  <a:pos x="T6" y="T7"/>
                </a:cxn>
              </a:cxnLst>
              <a:rect l="0" t="0" r="r" b="b"/>
              <a:pathLst>
                <a:path w="691" h="774">
                  <a:moveTo>
                    <a:pt x="102" y="0"/>
                  </a:moveTo>
                  <a:cubicBezTo>
                    <a:pt x="0" y="325"/>
                    <a:pt x="180" y="671"/>
                    <a:pt x="505" y="774"/>
                  </a:cubicBezTo>
                  <a:cubicBezTo>
                    <a:pt x="691" y="185"/>
                    <a:pt x="691" y="185"/>
                    <a:pt x="691" y="185"/>
                  </a:cubicBezTo>
                  <a:lnTo>
                    <a:pt x="102" y="0"/>
                  </a:lnTo>
                  <a:close/>
                </a:path>
              </a:pathLst>
            </a:custGeom>
            <a:solidFill>
              <a:schemeClr val="bg1"/>
            </a:solid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 name="Freeform 6"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3957638" y="2863850"/>
              <a:ext cx="1574800" cy="2047874"/>
            </a:xfrm>
            <a:custGeom>
              <a:avLst/>
              <a:gdLst>
                <a:gd name="T0" fmla="*/ 0 w 640"/>
                <a:gd name="T1" fmla="*/ 285 h 832"/>
                <a:gd name="T2" fmla="*/ 285 w 640"/>
                <a:gd name="T3" fmla="*/ 832 h 832"/>
                <a:gd name="T4" fmla="*/ 588 w 640"/>
                <a:gd name="T5" fmla="*/ 471 h 832"/>
                <a:gd name="T6" fmla="*/ 547 w 640"/>
                <a:gd name="T7" fmla="*/ 0 h 832"/>
                <a:gd name="T8" fmla="*/ 0 w 640"/>
                <a:gd name="T9" fmla="*/ 285 h 832"/>
              </a:gdLst>
              <a:ahLst/>
              <a:cxnLst>
                <a:cxn ang="0">
                  <a:pos x="T0" y="T1"/>
                </a:cxn>
                <a:cxn ang="0">
                  <a:pos x="T2" y="T3"/>
                </a:cxn>
                <a:cxn ang="0">
                  <a:pos x="T4" y="T5"/>
                </a:cxn>
                <a:cxn ang="0">
                  <a:pos x="T6" y="T7"/>
                </a:cxn>
                <a:cxn ang="0">
                  <a:pos x="T8" y="T9"/>
                </a:cxn>
              </a:cxnLst>
              <a:rect l="0" t="0" r="r" b="b"/>
              <a:pathLst>
                <a:path w="640" h="832">
                  <a:moveTo>
                    <a:pt x="0" y="285"/>
                  </a:moveTo>
                  <a:cubicBezTo>
                    <a:pt x="285" y="832"/>
                    <a:pt x="285" y="832"/>
                    <a:pt x="285" y="832"/>
                  </a:cubicBezTo>
                  <a:cubicBezTo>
                    <a:pt x="425" y="760"/>
                    <a:pt x="537" y="633"/>
                    <a:pt x="588" y="471"/>
                  </a:cubicBezTo>
                  <a:cubicBezTo>
                    <a:pt x="640" y="308"/>
                    <a:pt x="620" y="140"/>
                    <a:pt x="547" y="0"/>
                  </a:cubicBezTo>
                  <a:lnTo>
                    <a:pt x="0" y="285"/>
                  </a:lnTo>
                  <a:close/>
                </a:path>
              </a:pathLst>
            </a:custGeom>
            <a:solidFill>
              <a:schemeClr val="bg1"/>
            </a:solid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3403600" y="3424238"/>
              <a:ext cx="1350963" cy="1841499"/>
            </a:xfrm>
            <a:custGeom>
              <a:avLst/>
              <a:gdLst>
                <a:gd name="T0" fmla="*/ 0 w 549"/>
                <a:gd name="T1" fmla="*/ 688 h 748"/>
                <a:gd name="T2" fmla="*/ 549 w 549"/>
                <a:gd name="T3" fmla="*/ 640 h 748"/>
                <a:gd name="T4" fmla="*/ 216 w 549"/>
                <a:gd name="T5" fmla="*/ 0 h 748"/>
                <a:gd name="T6" fmla="*/ 0 w 549"/>
                <a:gd name="T7" fmla="*/ 688 h 748"/>
              </a:gdLst>
              <a:ahLst/>
              <a:cxnLst>
                <a:cxn ang="0">
                  <a:pos x="T0" y="T1"/>
                </a:cxn>
                <a:cxn ang="0">
                  <a:pos x="T2" y="T3"/>
                </a:cxn>
                <a:cxn ang="0">
                  <a:pos x="T4" y="T5"/>
                </a:cxn>
                <a:cxn ang="0">
                  <a:pos x="T6" y="T7"/>
                </a:cxn>
              </a:cxnLst>
              <a:rect l="0" t="0" r="r" b="b"/>
              <a:pathLst>
                <a:path w="549" h="748">
                  <a:moveTo>
                    <a:pt x="0" y="688"/>
                  </a:moveTo>
                  <a:cubicBezTo>
                    <a:pt x="189" y="748"/>
                    <a:pt x="386" y="725"/>
                    <a:pt x="549" y="640"/>
                  </a:cubicBezTo>
                  <a:cubicBezTo>
                    <a:pt x="216" y="0"/>
                    <a:pt x="216" y="0"/>
                    <a:pt x="216" y="0"/>
                  </a:cubicBezTo>
                  <a:lnTo>
                    <a:pt x="0" y="688"/>
                  </a:lnTo>
                  <a:close/>
                </a:path>
              </a:pathLst>
            </a:custGeom>
            <a:blipFill>
              <a:blip r:embed="rId3" cstate="email">
                <a:extLst>
                  <a:ext uri="{28A0092B-C50C-407E-A947-70E740481C1C}">
                    <a14:useLocalDpi xmlns:a14="http://schemas.microsoft.com/office/drawing/2010/main"/>
                  </a:ext>
                </a:extLst>
              </a:blip>
              <a:tile tx="0" ty="0" sx="100000" sy="100000" flip="none" algn="ctr"/>
            </a:blip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2320925" y="1627188"/>
              <a:ext cx="3197225" cy="1944687"/>
            </a:xfrm>
            <a:custGeom>
              <a:avLst/>
              <a:gdLst>
                <a:gd name="T0" fmla="*/ 1299 w 1299"/>
                <a:gd name="T1" fmla="*/ 464 h 790"/>
                <a:gd name="T2" fmla="*/ 885 w 1299"/>
                <a:gd name="T3" fmla="*/ 117 h 790"/>
                <a:gd name="T4" fmla="*/ 0 w 1299"/>
                <a:gd name="T5" fmla="*/ 578 h 790"/>
                <a:gd name="T6" fmla="*/ 673 w 1299"/>
                <a:gd name="T7" fmla="*/ 790 h 790"/>
                <a:gd name="T8" fmla="*/ 1299 w 1299"/>
                <a:gd name="T9" fmla="*/ 464 h 790"/>
              </a:gdLst>
              <a:ahLst/>
              <a:cxnLst>
                <a:cxn ang="0">
                  <a:pos x="T0" y="T1"/>
                </a:cxn>
                <a:cxn ang="0">
                  <a:pos x="T2" y="T3"/>
                </a:cxn>
                <a:cxn ang="0">
                  <a:pos x="T4" y="T5"/>
                </a:cxn>
                <a:cxn ang="0">
                  <a:pos x="T6" y="T7"/>
                </a:cxn>
                <a:cxn ang="0">
                  <a:pos x="T8" y="T9"/>
                </a:cxn>
              </a:cxnLst>
              <a:rect l="0" t="0" r="r" b="b"/>
              <a:pathLst>
                <a:path w="1299" h="790">
                  <a:moveTo>
                    <a:pt x="1299" y="464"/>
                  </a:moveTo>
                  <a:cubicBezTo>
                    <a:pt x="1215" y="304"/>
                    <a:pt x="1071" y="175"/>
                    <a:pt x="885" y="117"/>
                  </a:cubicBezTo>
                  <a:cubicBezTo>
                    <a:pt x="513" y="0"/>
                    <a:pt x="117" y="206"/>
                    <a:pt x="0" y="578"/>
                  </a:cubicBezTo>
                  <a:cubicBezTo>
                    <a:pt x="673" y="790"/>
                    <a:pt x="673" y="790"/>
                    <a:pt x="673" y="790"/>
                  </a:cubicBezTo>
                  <a:lnTo>
                    <a:pt x="1299" y="464"/>
                  </a:lnTo>
                  <a:close/>
                </a:path>
              </a:pathLst>
            </a:custGeom>
            <a:blipFill>
              <a:blip r:embed="rId3" cstate="email">
                <a:extLst>
                  <a:ext uri="{28A0092B-C50C-407E-A947-70E740481C1C}">
                    <a14:useLocalDpi xmlns:a14="http://schemas.microsoft.com/office/drawing/2010/main"/>
                  </a:ext>
                </a:extLst>
              </a:blip>
              <a:tile tx="0" ty="0" sx="100000" sy="100000" flip="none" algn="ctr"/>
            </a:blip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6" name="Freeform 9"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2809876" y="2594610"/>
            <a:ext cx="316706" cy="317897"/>
          </a:xfrm>
          <a:custGeom>
            <a:avLst/>
            <a:gdLst>
              <a:gd name="T0" fmla="*/ 109 w 172"/>
              <a:gd name="T1" fmla="*/ 13 h 172"/>
              <a:gd name="T2" fmla="*/ 159 w 172"/>
              <a:gd name="T3" fmla="*/ 109 h 172"/>
              <a:gd name="T4" fmla="*/ 63 w 172"/>
              <a:gd name="T5" fmla="*/ 159 h 172"/>
              <a:gd name="T6" fmla="*/ 13 w 172"/>
              <a:gd name="T7" fmla="*/ 63 h 172"/>
              <a:gd name="T8" fmla="*/ 109 w 172"/>
              <a:gd name="T9" fmla="*/ 13 h 172"/>
            </a:gdLst>
            <a:ahLst/>
            <a:cxnLst>
              <a:cxn ang="0">
                <a:pos x="T0" y="T1"/>
              </a:cxn>
              <a:cxn ang="0">
                <a:pos x="T2" y="T3"/>
              </a:cxn>
              <a:cxn ang="0">
                <a:pos x="T4" y="T5"/>
              </a:cxn>
              <a:cxn ang="0">
                <a:pos x="T6" y="T7"/>
              </a:cxn>
              <a:cxn ang="0">
                <a:pos x="T8" y="T9"/>
              </a:cxn>
            </a:cxnLst>
            <a:rect l="0" t="0" r="r" b="b"/>
            <a:pathLst>
              <a:path w="172" h="172">
                <a:moveTo>
                  <a:pt x="109" y="13"/>
                </a:moveTo>
                <a:cubicBezTo>
                  <a:pt x="149" y="26"/>
                  <a:pt x="172" y="69"/>
                  <a:pt x="159" y="109"/>
                </a:cubicBezTo>
                <a:cubicBezTo>
                  <a:pt x="146" y="150"/>
                  <a:pt x="103" y="172"/>
                  <a:pt x="63" y="159"/>
                </a:cubicBezTo>
                <a:cubicBezTo>
                  <a:pt x="22" y="147"/>
                  <a:pt x="0" y="104"/>
                  <a:pt x="13" y="63"/>
                </a:cubicBezTo>
                <a:cubicBezTo>
                  <a:pt x="26" y="23"/>
                  <a:pt x="69" y="0"/>
                  <a:pt x="109" y="13"/>
                </a:cubicBezTo>
                <a:close/>
              </a:path>
            </a:pathLst>
          </a:custGeom>
          <a:solidFill>
            <a:srgbClr val="F4F4F6"/>
          </a:solidFill>
          <a:ln>
            <a:noFill/>
          </a:ln>
          <a:effectLst>
            <a:outerShdw blurRad="63500" algn="c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11" name="矩形 10"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2643189" y="1845656"/>
            <a:ext cx="773288" cy="438581"/>
          </a:xfrm>
          <a:prstGeom prst="rect">
            <a:avLst/>
          </a:prstGeom>
        </p:spPr>
        <p:txBody>
          <a:bodyPr wrap="none" lIns="68580" tIns="34290" rIns="68580" bIns="34290">
            <a:spAutoFit/>
          </a:bodyPr>
          <a:lstStyle/>
          <a:p>
            <a:r>
              <a:rPr kumimoji="1" lang="en-US" altLang="zh-CN" sz="2400"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cs typeface="Arial Unicode MS" panose="020B0604020202020204" pitchFamily="34" charset="-122"/>
              </a:rPr>
              <a:t>45%</a:t>
            </a:r>
            <a:endParaRPr kumimoji="1" lang="zh-CN" altLang="en-US" sz="2400"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2" name="矩形 1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2034741" y="2864451"/>
            <a:ext cx="615794" cy="346249"/>
          </a:xfrm>
          <a:prstGeom prst="rect">
            <a:avLst/>
          </a:prstGeom>
        </p:spPr>
        <p:txBody>
          <a:bodyPr wrap="none" lIns="68580" tIns="34290" rIns="68580" bIns="34290">
            <a:spAutoFit/>
          </a:bodyPr>
          <a:lstStyle/>
          <a:p>
            <a:r>
              <a:rPr kumimoji="1" lang="en-US" altLang="zh-CN" sz="1800" dirty="0">
                <a:solidFill>
                  <a:srgbClr val="036A78"/>
                </a:solidFill>
                <a:latin typeface="Microsoft YaHei UI" panose="020B0503020204020204" pitchFamily="34" charset="-122"/>
                <a:ea typeface="Microsoft YaHei UI" panose="020B0503020204020204" pitchFamily="34" charset="-122"/>
                <a:cs typeface="Arial Unicode MS" panose="020B0604020202020204" pitchFamily="34" charset="-122"/>
              </a:rPr>
              <a:t>25%</a:t>
            </a:r>
            <a:endParaRPr kumimoji="1" lang="zh-CN" altLang="en-US" sz="1800" dirty="0">
              <a:solidFill>
                <a:srgbClr val="036A78"/>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3" name="矩形 12"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2738704" y="3303032"/>
            <a:ext cx="615794" cy="346249"/>
          </a:xfrm>
          <a:prstGeom prst="rect">
            <a:avLst/>
          </a:prstGeom>
        </p:spPr>
        <p:txBody>
          <a:bodyPr wrap="none" lIns="68580" tIns="34290" rIns="68580" bIns="34290">
            <a:spAutoFit/>
          </a:bodyPr>
          <a:lstStyle/>
          <a:p>
            <a:r>
              <a:rPr kumimoji="1" lang="en-US" altLang="zh-CN" sz="1800"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cs typeface="Arial Unicode MS" panose="020B0604020202020204" pitchFamily="34" charset="-122"/>
              </a:rPr>
              <a:t>12%</a:t>
            </a:r>
            <a:endParaRPr kumimoji="1" lang="zh-CN" altLang="en-US" sz="1800"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4" name="矩形 13"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3361174" y="2776620"/>
            <a:ext cx="615794" cy="346249"/>
          </a:xfrm>
          <a:prstGeom prst="rect">
            <a:avLst/>
          </a:prstGeom>
        </p:spPr>
        <p:txBody>
          <a:bodyPr wrap="none" lIns="68580" tIns="34290" rIns="68580" bIns="34290">
            <a:spAutoFit/>
          </a:bodyPr>
          <a:lstStyle/>
          <a:p>
            <a:r>
              <a:rPr kumimoji="1" lang="en-US" altLang="zh-CN" sz="1800" dirty="0">
                <a:solidFill>
                  <a:srgbClr val="036A78"/>
                </a:solidFill>
                <a:latin typeface="Microsoft YaHei UI" panose="020B0503020204020204" pitchFamily="34" charset="-122"/>
                <a:ea typeface="Microsoft YaHei UI" panose="020B0503020204020204" pitchFamily="34" charset="-122"/>
                <a:cs typeface="Arial Unicode MS" panose="020B0604020202020204" pitchFamily="34" charset="-122"/>
              </a:rPr>
              <a:t>18%</a:t>
            </a:r>
            <a:endParaRPr kumimoji="1" lang="zh-CN" altLang="en-US" sz="1800" dirty="0">
              <a:solidFill>
                <a:srgbClr val="036A78"/>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nvGrpSpPr>
          <p:cNvPr id="27" name="组合 26"/>
          <p:cNvGrpSpPr/>
          <p:nvPr/>
        </p:nvGrpSpPr>
        <p:grpSpPr>
          <a:xfrm>
            <a:off x="4374356" y="2516001"/>
            <a:ext cx="1468282" cy="422026"/>
            <a:chOff x="5832475" y="3247988"/>
            <a:chExt cx="2108187" cy="562701"/>
          </a:xfrm>
        </p:grpSpPr>
        <p:sp>
          <p:nvSpPr>
            <p:cNvPr id="10" name="Freeform 13"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5832475" y="3324225"/>
              <a:ext cx="585788" cy="357187"/>
            </a:xfrm>
            <a:custGeom>
              <a:avLst/>
              <a:gdLst>
                <a:gd name="T0" fmla="*/ 162 w 238"/>
                <a:gd name="T1" fmla="*/ 21 h 145"/>
                <a:gd name="T2" fmla="*/ 0 w 238"/>
                <a:gd name="T3" fmla="*/ 106 h 145"/>
                <a:gd name="T4" fmla="*/ 123 w 238"/>
                <a:gd name="T5" fmla="*/ 145 h 145"/>
                <a:gd name="T6" fmla="*/ 238 w 238"/>
                <a:gd name="T7" fmla="*/ 85 h 145"/>
                <a:gd name="T8" fmla="*/ 162 w 238"/>
                <a:gd name="T9" fmla="*/ 21 h 145"/>
              </a:gdLst>
              <a:ahLst/>
              <a:cxnLst>
                <a:cxn ang="0">
                  <a:pos x="T0" y="T1"/>
                </a:cxn>
                <a:cxn ang="0">
                  <a:pos x="T2" y="T3"/>
                </a:cxn>
                <a:cxn ang="0">
                  <a:pos x="T4" y="T5"/>
                </a:cxn>
                <a:cxn ang="0">
                  <a:pos x="T6" y="T7"/>
                </a:cxn>
                <a:cxn ang="0">
                  <a:pos x="T8" y="T9"/>
                </a:cxn>
              </a:cxnLst>
              <a:rect l="0" t="0" r="r" b="b"/>
              <a:pathLst>
                <a:path w="238" h="145">
                  <a:moveTo>
                    <a:pt x="162" y="21"/>
                  </a:moveTo>
                  <a:cubicBezTo>
                    <a:pt x="94" y="0"/>
                    <a:pt x="21" y="37"/>
                    <a:pt x="0" y="106"/>
                  </a:cubicBezTo>
                  <a:cubicBezTo>
                    <a:pt x="123" y="145"/>
                    <a:pt x="123" y="145"/>
                    <a:pt x="123" y="145"/>
                  </a:cubicBezTo>
                  <a:cubicBezTo>
                    <a:pt x="238" y="85"/>
                    <a:pt x="238" y="85"/>
                    <a:pt x="238" y="85"/>
                  </a:cubicBezTo>
                  <a:cubicBezTo>
                    <a:pt x="223" y="55"/>
                    <a:pt x="196" y="32"/>
                    <a:pt x="162" y="21"/>
                  </a:cubicBezTo>
                  <a:close/>
                </a:path>
              </a:pathLst>
            </a:custGeom>
            <a:blipFill dpi="0" rotWithShape="1">
              <a:blip r:embed="rId3" cstate="email">
                <a:extLst>
                  <a:ext uri="{28A0092B-C50C-407E-A947-70E740481C1C}">
                    <a14:useLocalDpi xmlns:a14="http://schemas.microsoft.com/office/drawing/2010/main"/>
                  </a:ext>
                </a:extLst>
              </a:blip>
              <a:srcRect/>
              <a:tile tx="0" ty="0" sx="100000" sy="100000" flip="none" algn="ctr"/>
            </a:blip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5"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6562786" y="3247988"/>
              <a:ext cx="1377876" cy="562701"/>
            </a:xfrm>
            <a:prstGeom prst="rect">
              <a:avLst/>
            </a:prstGeom>
            <a:ln>
              <a:noFill/>
            </a:ln>
          </p:spPr>
          <p:txBody>
            <a:bodyPr/>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2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474369" y="3097678"/>
            <a:ext cx="1366137" cy="354182"/>
            <a:chOff x="5965825" y="4023557"/>
            <a:chExt cx="1821516" cy="472243"/>
          </a:xfrm>
        </p:grpSpPr>
        <p:sp>
          <p:nvSpPr>
            <p:cNvPr id="8" name="Freeform 1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5965825" y="4070350"/>
              <a:ext cx="328613" cy="425450"/>
            </a:xfrm>
            <a:custGeom>
              <a:avLst/>
              <a:gdLst>
                <a:gd name="T0" fmla="*/ 115 w 134"/>
                <a:gd name="T1" fmla="*/ 0 h 173"/>
                <a:gd name="T2" fmla="*/ 0 w 134"/>
                <a:gd name="T3" fmla="*/ 59 h 173"/>
                <a:gd name="T4" fmla="*/ 60 w 134"/>
                <a:gd name="T5" fmla="*/ 173 h 173"/>
                <a:gd name="T6" fmla="*/ 123 w 134"/>
                <a:gd name="T7" fmla="*/ 98 h 173"/>
                <a:gd name="T8" fmla="*/ 115 w 134"/>
                <a:gd name="T9" fmla="*/ 0 h 173"/>
              </a:gdLst>
              <a:ahLst/>
              <a:cxnLst>
                <a:cxn ang="0">
                  <a:pos x="T0" y="T1"/>
                </a:cxn>
                <a:cxn ang="0">
                  <a:pos x="T2" y="T3"/>
                </a:cxn>
                <a:cxn ang="0">
                  <a:pos x="T4" y="T5"/>
                </a:cxn>
                <a:cxn ang="0">
                  <a:pos x="T6" y="T7"/>
                </a:cxn>
                <a:cxn ang="0">
                  <a:pos x="T8" y="T9"/>
                </a:cxn>
              </a:cxnLst>
              <a:rect l="0" t="0" r="r" b="b"/>
              <a:pathLst>
                <a:path w="134" h="173">
                  <a:moveTo>
                    <a:pt x="115" y="0"/>
                  </a:moveTo>
                  <a:cubicBezTo>
                    <a:pt x="0" y="59"/>
                    <a:pt x="0" y="59"/>
                    <a:pt x="0" y="59"/>
                  </a:cubicBezTo>
                  <a:cubicBezTo>
                    <a:pt x="60" y="173"/>
                    <a:pt x="60" y="173"/>
                    <a:pt x="60" y="173"/>
                  </a:cubicBezTo>
                  <a:cubicBezTo>
                    <a:pt x="89" y="158"/>
                    <a:pt x="112" y="132"/>
                    <a:pt x="123" y="98"/>
                  </a:cubicBezTo>
                  <a:cubicBezTo>
                    <a:pt x="134" y="64"/>
                    <a:pt x="130" y="29"/>
                    <a:pt x="115" y="0"/>
                  </a:cubicBezTo>
                  <a:close/>
                </a:path>
              </a:pathLst>
            </a:custGeom>
            <a:solidFill>
              <a:schemeClr val="bg1"/>
            </a:solid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6"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6450300" y="4023557"/>
              <a:ext cx="1337041" cy="467480"/>
            </a:xfrm>
            <a:prstGeom prst="rect">
              <a:avLst/>
            </a:prstGeom>
            <a:ln>
              <a:noFill/>
            </a:ln>
          </p:spPr>
          <p:txBody>
            <a:bodyPr/>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2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067425" y="2503986"/>
            <a:ext cx="1236345" cy="422026"/>
            <a:chOff x="8089900" y="3231968"/>
            <a:chExt cx="1648460" cy="562701"/>
          </a:xfrm>
        </p:grpSpPr>
        <p:sp>
          <p:nvSpPr>
            <p:cNvPr id="9" name="Freeform 12"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8089900" y="3263900"/>
              <a:ext cx="307975" cy="417512"/>
            </a:xfrm>
            <a:custGeom>
              <a:avLst/>
              <a:gdLst>
                <a:gd name="T0" fmla="*/ 49 w 125"/>
                <a:gd name="T1" fmla="*/ 0 h 170"/>
                <a:gd name="T2" fmla="*/ 0 w 125"/>
                <a:gd name="T3" fmla="*/ 156 h 170"/>
                <a:gd name="T4" fmla="*/ 125 w 125"/>
                <a:gd name="T5" fmla="*/ 145 h 170"/>
                <a:gd name="T6" fmla="*/ 49 w 125"/>
                <a:gd name="T7" fmla="*/ 0 h 170"/>
              </a:gdLst>
              <a:ahLst/>
              <a:cxnLst>
                <a:cxn ang="0">
                  <a:pos x="T0" y="T1"/>
                </a:cxn>
                <a:cxn ang="0">
                  <a:pos x="T2" y="T3"/>
                </a:cxn>
                <a:cxn ang="0">
                  <a:pos x="T4" y="T5"/>
                </a:cxn>
                <a:cxn ang="0">
                  <a:pos x="T6" y="T7"/>
                </a:cxn>
              </a:cxnLst>
              <a:rect l="0" t="0" r="r" b="b"/>
              <a:pathLst>
                <a:path w="125" h="170">
                  <a:moveTo>
                    <a:pt x="49" y="0"/>
                  </a:moveTo>
                  <a:cubicBezTo>
                    <a:pt x="0" y="156"/>
                    <a:pt x="0" y="156"/>
                    <a:pt x="0" y="156"/>
                  </a:cubicBezTo>
                  <a:cubicBezTo>
                    <a:pt x="43" y="170"/>
                    <a:pt x="88" y="164"/>
                    <a:pt x="125" y="145"/>
                  </a:cubicBezTo>
                  <a:lnTo>
                    <a:pt x="49" y="0"/>
                  </a:lnTo>
                  <a:close/>
                </a:path>
              </a:pathLst>
            </a:custGeom>
            <a:blipFill>
              <a:blip r:embed="rId3" cstate="email">
                <a:extLst>
                  <a:ext uri="{28A0092B-C50C-407E-A947-70E740481C1C}">
                    <a14:useLocalDpi xmlns:a14="http://schemas.microsoft.com/office/drawing/2010/main"/>
                  </a:ext>
                </a:extLst>
              </a:blip>
              <a:tile tx="0" ty="0" sx="100000" sy="100000" flip="none" algn="ctr"/>
            </a:blip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7"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8397877" y="3231968"/>
              <a:ext cx="1340483" cy="562701"/>
            </a:xfrm>
            <a:prstGeom prst="rect">
              <a:avLst/>
            </a:prstGeom>
            <a:ln>
              <a:noFill/>
            </a:ln>
          </p:spPr>
          <p:txBody>
            <a:bodyPr/>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2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6004323" y="3097678"/>
            <a:ext cx="1368113" cy="404988"/>
            <a:chOff x="8005763" y="4023557"/>
            <a:chExt cx="1824151" cy="539984"/>
          </a:xfrm>
        </p:grpSpPr>
        <p:sp>
          <p:nvSpPr>
            <p:cNvPr id="7" name="Freeform 10"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8005763" y="4060825"/>
              <a:ext cx="385763" cy="430212"/>
            </a:xfrm>
            <a:custGeom>
              <a:avLst/>
              <a:gdLst>
                <a:gd name="T0" fmla="*/ 24 w 157"/>
                <a:gd name="T1" fmla="*/ 0 h 175"/>
                <a:gd name="T2" fmla="*/ 115 w 157"/>
                <a:gd name="T3" fmla="*/ 175 h 175"/>
                <a:gd name="T4" fmla="*/ 157 w 157"/>
                <a:gd name="T5" fmla="*/ 42 h 175"/>
                <a:gd name="T6" fmla="*/ 24 w 157"/>
                <a:gd name="T7" fmla="*/ 0 h 175"/>
              </a:gdLst>
              <a:ahLst/>
              <a:cxnLst>
                <a:cxn ang="0">
                  <a:pos x="T0" y="T1"/>
                </a:cxn>
                <a:cxn ang="0">
                  <a:pos x="T2" y="T3"/>
                </a:cxn>
                <a:cxn ang="0">
                  <a:pos x="T4" y="T5"/>
                </a:cxn>
                <a:cxn ang="0">
                  <a:pos x="T6" y="T7"/>
                </a:cxn>
              </a:cxnLst>
              <a:rect l="0" t="0" r="r" b="b"/>
              <a:pathLst>
                <a:path w="157" h="175">
                  <a:moveTo>
                    <a:pt x="24" y="0"/>
                  </a:moveTo>
                  <a:cubicBezTo>
                    <a:pt x="0" y="73"/>
                    <a:pt x="41" y="152"/>
                    <a:pt x="115" y="175"/>
                  </a:cubicBezTo>
                  <a:cubicBezTo>
                    <a:pt x="157" y="42"/>
                    <a:pt x="157" y="42"/>
                    <a:pt x="157" y="42"/>
                  </a:cubicBezTo>
                  <a:lnTo>
                    <a:pt x="24" y="0"/>
                  </a:lnTo>
                  <a:close/>
                </a:path>
              </a:pathLst>
            </a:custGeom>
            <a:solidFill>
              <a:schemeClr val="bg1"/>
            </a:solidFill>
            <a:ln>
              <a:noFill/>
            </a:ln>
            <a:effectLst>
              <a:outerShdw blurRad="635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8"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8506650" y="4023557"/>
              <a:ext cx="1323264" cy="539984"/>
            </a:xfrm>
            <a:prstGeom prst="rect">
              <a:avLst/>
            </a:prstGeom>
            <a:ln>
              <a:noFill/>
            </a:ln>
          </p:spPr>
          <p:txBody>
            <a:bodyPr/>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2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sp>
        <p:nvSpPr>
          <p:cNvPr id="19" name="矩形 182"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noChangeArrowheads="1"/>
          </p:cNvSpPr>
          <p:nvPr/>
        </p:nvSpPr>
        <p:spPr bwMode="auto">
          <a:xfrm>
            <a:off x="1425880" y="4243994"/>
            <a:ext cx="6306527" cy="50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lnSpc>
                <a:spcPct val="114000"/>
              </a:lnSpc>
            </a:pP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sym typeface="Arial"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endParaRPr lang="zh-CN" altLang="en-US"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nvGrpSpPr>
          <p:cNvPr id="37" name="组合 36"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0" y="218823"/>
            <a:ext cx="4368065" cy="694106"/>
            <a:chOff x="553448" y="579381"/>
            <a:chExt cx="5824086" cy="925475"/>
          </a:xfrm>
        </p:grpSpPr>
        <p:grpSp>
          <p:nvGrpSpPr>
            <p:cNvPr id="38" name="组合 37"/>
            <p:cNvGrpSpPr/>
            <p:nvPr/>
          </p:nvGrpSpPr>
          <p:grpSpPr>
            <a:xfrm>
              <a:off x="1259078" y="579381"/>
              <a:ext cx="1228496" cy="925475"/>
              <a:chOff x="4863017" y="575336"/>
              <a:chExt cx="2465966" cy="1857711"/>
            </a:xfrm>
          </p:grpSpPr>
          <p:sp>
            <p:nvSpPr>
              <p:cNvPr id="41"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42"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3</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39"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553448" y="810921"/>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Three</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40"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8737309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par>
                          <p:cTn id="17" fill="hold">
                            <p:stCondLst>
                              <p:cond delay="2000"/>
                            </p:stCondLst>
                            <p:childTnLst>
                              <p:par>
                                <p:cTn id="18" presetID="31" presetClass="entr" presetSubtype="0"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1000" fill="hold"/>
                                        <p:tgtEl>
                                          <p:spTgt spid="26"/>
                                        </p:tgtEl>
                                        <p:attrNameLst>
                                          <p:attrName>ppt_w</p:attrName>
                                        </p:attrNameLst>
                                      </p:cBhvr>
                                      <p:tavLst>
                                        <p:tav tm="0">
                                          <p:val>
                                            <p:fltVal val="0"/>
                                          </p:val>
                                        </p:tav>
                                        <p:tav tm="100000">
                                          <p:val>
                                            <p:strVal val="#ppt_w"/>
                                          </p:val>
                                        </p:tav>
                                      </p:tavLst>
                                    </p:anim>
                                    <p:anim calcmode="lin" valueType="num">
                                      <p:cBhvr>
                                        <p:cTn id="21" dur="1000" fill="hold"/>
                                        <p:tgtEl>
                                          <p:spTgt spid="26"/>
                                        </p:tgtEl>
                                        <p:attrNameLst>
                                          <p:attrName>ppt_h</p:attrName>
                                        </p:attrNameLst>
                                      </p:cBhvr>
                                      <p:tavLst>
                                        <p:tav tm="0">
                                          <p:val>
                                            <p:fltVal val="0"/>
                                          </p:val>
                                        </p:tav>
                                        <p:tav tm="100000">
                                          <p:val>
                                            <p:strVal val="#ppt_h"/>
                                          </p:val>
                                        </p:tav>
                                      </p:tavLst>
                                    </p:anim>
                                    <p:anim calcmode="lin" valueType="num">
                                      <p:cBhvr>
                                        <p:cTn id="22" dur="1000" fill="hold"/>
                                        <p:tgtEl>
                                          <p:spTgt spid="26"/>
                                        </p:tgtEl>
                                        <p:attrNameLst>
                                          <p:attrName>style.rotation</p:attrName>
                                        </p:attrNameLst>
                                      </p:cBhvr>
                                      <p:tavLst>
                                        <p:tav tm="0">
                                          <p:val>
                                            <p:fltVal val="90"/>
                                          </p:val>
                                        </p:tav>
                                        <p:tav tm="100000">
                                          <p:val>
                                            <p:fltVal val="0"/>
                                          </p:val>
                                        </p:tav>
                                      </p:tavLst>
                                    </p:anim>
                                    <p:animEffect transition="in" filter="fade">
                                      <p:cBhvr>
                                        <p:cTn id="23" dur="1000"/>
                                        <p:tgtEl>
                                          <p:spTgt spid="26"/>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5000"/>
                            </p:stCondLst>
                            <p:childTnLst>
                              <p:par>
                                <p:cTn id="39" presetID="42" presetClass="entr" presetSubtype="0"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6500"/>
                            </p:stCondLst>
                            <p:childTnLst>
                              <p:par>
                                <p:cTn id="49" presetID="42" presetClass="entr" presetSubtype="0"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000"/>
                                        <p:tgtEl>
                                          <p:spTgt spid="29"/>
                                        </p:tgtEl>
                                      </p:cBhvr>
                                    </p:animEffect>
                                    <p:anim calcmode="lin" valueType="num">
                                      <p:cBhvr>
                                        <p:cTn id="52" dur="1000" fill="hold"/>
                                        <p:tgtEl>
                                          <p:spTgt spid="29"/>
                                        </p:tgtEl>
                                        <p:attrNameLst>
                                          <p:attrName>ppt_x</p:attrName>
                                        </p:attrNameLst>
                                      </p:cBhvr>
                                      <p:tavLst>
                                        <p:tav tm="0">
                                          <p:val>
                                            <p:strVal val="#ppt_x"/>
                                          </p:val>
                                        </p:tav>
                                        <p:tav tm="100000">
                                          <p:val>
                                            <p:strVal val="#ppt_x"/>
                                          </p:val>
                                        </p:tav>
                                      </p:tavLst>
                                    </p:anim>
                                    <p:anim calcmode="lin" valueType="num">
                                      <p:cBhvr>
                                        <p:cTn id="53" dur="1000" fill="hold"/>
                                        <p:tgtEl>
                                          <p:spTgt spid="29"/>
                                        </p:tgtEl>
                                        <p:attrNameLst>
                                          <p:attrName>ppt_y</p:attrName>
                                        </p:attrNameLst>
                                      </p:cBhvr>
                                      <p:tavLst>
                                        <p:tav tm="0">
                                          <p:val>
                                            <p:strVal val="#ppt_y+.1"/>
                                          </p:val>
                                        </p:tav>
                                        <p:tav tm="100000">
                                          <p:val>
                                            <p:strVal val="#ppt_y"/>
                                          </p:val>
                                        </p:tav>
                                      </p:tavLst>
                                    </p:anim>
                                  </p:childTnLst>
                                </p:cTn>
                              </p:par>
                            </p:childTnLst>
                          </p:cTn>
                        </p:par>
                        <p:par>
                          <p:cTn id="54" fill="hold">
                            <p:stCondLst>
                              <p:cond delay="7500"/>
                            </p:stCondLst>
                            <p:childTnLst>
                              <p:par>
                                <p:cTn id="55" presetID="10"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childTnLst>
                                </p:cTn>
                              </p:par>
                            </p:childTnLst>
                          </p:cTn>
                        </p:par>
                        <p:par>
                          <p:cTn id="58" fill="hold">
                            <p:stCondLst>
                              <p:cond delay="8000"/>
                            </p:stCondLst>
                            <p:childTnLst>
                              <p:par>
                                <p:cTn id="59" presetID="42" presetClass="entr" presetSubtype="0"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1000"/>
                                        <p:tgtEl>
                                          <p:spTgt spid="30"/>
                                        </p:tgtEl>
                                      </p:cBhvr>
                                    </p:animEffect>
                                    <p:anim calcmode="lin" valueType="num">
                                      <p:cBhvr>
                                        <p:cTn id="62" dur="1000" fill="hold"/>
                                        <p:tgtEl>
                                          <p:spTgt spid="30"/>
                                        </p:tgtEl>
                                        <p:attrNameLst>
                                          <p:attrName>ppt_x</p:attrName>
                                        </p:attrNameLst>
                                      </p:cBhvr>
                                      <p:tavLst>
                                        <p:tav tm="0">
                                          <p:val>
                                            <p:strVal val="#ppt_x"/>
                                          </p:val>
                                        </p:tav>
                                        <p:tav tm="100000">
                                          <p:val>
                                            <p:strVal val="#ppt_x"/>
                                          </p:val>
                                        </p:tav>
                                      </p:tavLst>
                                    </p:anim>
                                    <p:anim calcmode="lin" valueType="num">
                                      <p:cBhvr>
                                        <p:cTn id="63" dur="1000" fill="hold"/>
                                        <p:tgtEl>
                                          <p:spTgt spid="30"/>
                                        </p:tgtEl>
                                        <p:attrNameLst>
                                          <p:attrName>ppt_y</p:attrName>
                                        </p:attrNameLst>
                                      </p:cBhvr>
                                      <p:tavLst>
                                        <p:tav tm="0">
                                          <p:val>
                                            <p:strVal val="#ppt_y+.1"/>
                                          </p:val>
                                        </p:tav>
                                        <p:tav tm="100000">
                                          <p:val>
                                            <p:strVal val="#ppt_y"/>
                                          </p:val>
                                        </p:tav>
                                      </p:tavLst>
                                    </p:anim>
                                  </p:childTnLst>
                                </p:cTn>
                              </p:par>
                            </p:childTnLst>
                          </p:cTn>
                        </p:par>
                        <p:par>
                          <p:cTn id="64" fill="hold">
                            <p:stCondLst>
                              <p:cond delay="9000"/>
                            </p:stCondLst>
                            <p:childTnLst>
                              <p:par>
                                <p:cTn id="65" presetID="10"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2" grpId="0"/>
      <p:bldP spid="13" grpId="0"/>
      <p:bldP spid="14"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3305176" y="2307194"/>
            <a:ext cx="1268016" cy="954881"/>
          </a:xfrm>
          <a:custGeom>
            <a:avLst/>
            <a:gdLst>
              <a:gd name="T0" fmla="*/ 624 w 624"/>
              <a:gd name="T1" fmla="*/ 298 h 470"/>
              <a:gd name="T2" fmla="*/ 624 w 624"/>
              <a:gd name="T3" fmla="*/ 0 h 470"/>
              <a:gd name="T4" fmla="*/ 0 w 624"/>
              <a:gd name="T5" fmla="*/ 259 h 470"/>
              <a:gd name="T6" fmla="*/ 211 w 624"/>
              <a:gd name="T7" fmla="*/ 470 h 470"/>
              <a:gd name="T8" fmla="*/ 624 w 624"/>
              <a:gd name="T9" fmla="*/ 298 h 470"/>
            </a:gdLst>
            <a:ahLst/>
            <a:cxnLst>
              <a:cxn ang="0">
                <a:pos x="T0" y="T1"/>
              </a:cxn>
              <a:cxn ang="0">
                <a:pos x="T2" y="T3"/>
              </a:cxn>
              <a:cxn ang="0">
                <a:pos x="T4" y="T5"/>
              </a:cxn>
              <a:cxn ang="0">
                <a:pos x="T6" y="T7"/>
              </a:cxn>
              <a:cxn ang="0">
                <a:pos x="T8" y="T9"/>
              </a:cxn>
            </a:cxnLst>
            <a:rect l="0" t="0" r="r" b="b"/>
            <a:pathLst>
              <a:path w="624" h="470">
                <a:moveTo>
                  <a:pt x="624" y="298"/>
                </a:moveTo>
                <a:cubicBezTo>
                  <a:pt x="624" y="0"/>
                  <a:pt x="624" y="0"/>
                  <a:pt x="624" y="0"/>
                </a:cubicBezTo>
                <a:cubicBezTo>
                  <a:pt x="381" y="0"/>
                  <a:pt x="160" y="99"/>
                  <a:pt x="0" y="259"/>
                </a:cubicBezTo>
                <a:cubicBezTo>
                  <a:pt x="211" y="470"/>
                  <a:pt x="211" y="470"/>
                  <a:pt x="211" y="470"/>
                </a:cubicBezTo>
                <a:cubicBezTo>
                  <a:pt x="317" y="364"/>
                  <a:pt x="463" y="298"/>
                  <a:pt x="624" y="298"/>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3" name="Freeform 6"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2780110" y="2833450"/>
            <a:ext cx="953691" cy="1270397"/>
          </a:xfrm>
          <a:custGeom>
            <a:avLst/>
            <a:gdLst>
              <a:gd name="T0" fmla="*/ 0 w 470"/>
              <a:gd name="T1" fmla="*/ 625 h 625"/>
              <a:gd name="T2" fmla="*/ 298 w 470"/>
              <a:gd name="T3" fmla="*/ 625 h 625"/>
              <a:gd name="T4" fmla="*/ 470 w 470"/>
              <a:gd name="T5" fmla="*/ 211 h 625"/>
              <a:gd name="T6" fmla="*/ 259 w 470"/>
              <a:gd name="T7" fmla="*/ 0 h 625"/>
              <a:gd name="T8" fmla="*/ 0 w 470"/>
              <a:gd name="T9" fmla="*/ 625 h 625"/>
            </a:gdLst>
            <a:ahLst/>
            <a:cxnLst>
              <a:cxn ang="0">
                <a:pos x="T0" y="T1"/>
              </a:cxn>
              <a:cxn ang="0">
                <a:pos x="T2" y="T3"/>
              </a:cxn>
              <a:cxn ang="0">
                <a:pos x="T4" y="T5"/>
              </a:cxn>
              <a:cxn ang="0">
                <a:pos x="T6" y="T7"/>
              </a:cxn>
              <a:cxn ang="0">
                <a:pos x="T8" y="T9"/>
              </a:cxn>
            </a:cxnLst>
            <a:rect l="0" t="0" r="r" b="b"/>
            <a:pathLst>
              <a:path w="470" h="625">
                <a:moveTo>
                  <a:pt x="0" y="625"/>
                </a:moveTo>
                <a:cubicBezTo>
                  <a:pt x="298" y="625"/>
                  <a:pt x="298" y="625"/>
                  <a:pt x="298" y="625"/>
                </a:cubicBezTo>
                <a:cubicBezTo>
                  <a:pt x="298" y="463"/>
                  <a:pt x="364" y="317"/>
                  <a:pt x="470" y="211"/>
                </a:cubicBezTo>
                <a:cubicBezTo>
                  <a:pt x="259" y="0"/>
                  <a:pt x="259" y="0"/>
                  <a:pt x="259" y="0"/>
                </a:cubicBezTo>
                <a:cubicBezTo>
                  <a:pt x="99" y="160"/>
                  <a:pt x="0" y="381"/>
                  <a:pt x="0" y="625"/>
                </a:cubicBezTo>
                <a:close/>
              </a:path>
            </a:pathLst>
          </a:custGeom>
          <a:blipFill dpi="0" rotWithShape="1">
            <a:blip r:embed="rId3" cstate="email">
              <a:extLst>
                <a:ext uri="{28A0092B-C50C-407E-A947-70E740481C1C}">
                  <a14:useLocalDpi xmlns:a14="http://schemas.microsoft.com/office/drawing/2010/main"/>
                </a:ext>
              </a:extLst>
            </a:blip>
            <a:srcRect/>
            <a:tile tx="0" ty="0" sx="100000" sy="100000" flip="none" algn="ctr"/>
          </a:blip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4" name="Freeform 7"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4573192" y="2307194"/>
            <a:ext cx="1269206" cy="954881"/>
          </a:xfrm>
          <a:custGeom>
            <a:avLst/>
            <a:gdLst>
              <a:gd name="T0" fmla="*/ 0 w 625"/>
              <a:gd name="T1" fmla="*/ 0 h 470"/>
              <a:gd name="T2" fmla="*/ 0 w 625"/>
              <a:gd name="T3" fmla="*/ 298 h 470"/>
              <a:gd name="T4" fmla="*/ 0 w 625"/>
              <a:gd name="T5" fmla="*/ 298 h 470"/>
              <a:gd name="T6" fmla="*/ 414 w 625"/>
              <a:gd name="T7" fmla="*/ 470 h 470"/>
              <a:gd name="T8" fmla="*/ 625 w 625"/>
              <a:gd name="T9" fmla="*/ 259 h 470"/>
              <a:gd name="T10" fmla="*/ 0 w 625"/>
              <a:gd name="T11" fmla="*/ 0 h 470"/>
            </a:gdLst>
            <a:ahLst/>
            <a:cxnLst>
              <a:cxn ang="0">
                <a:pos x="T0" y="T1"/>
              </a:cxn>
              <a:cxn ang="0">
                <a:pos x="T2" y="T3"/>
              </a:cxn>
              <a:cxn ang="0">
                <a:pos x="T4" y="T5"/>
              </a:cxn>
              <a:cxn ang="0">
                <a:pos x="T6" y="T7"/>
              </a:cxn>
              <a:cxn ang="0">
                <a:pos x="T8" y="T9"/>
              </a:cxn>
              <a:cxn ang="0">
                <a:pos x="T10" y="T11"/>
              </a:cxn>
            </a:cxnLst>
            <a:rect l="0" t="0" r="r" b="b"/>
            <a:pathLst>
              <a:path w="625" h="470">
                <a:moveTo>
                  <a:pt x="0" y="0"/>
                </a:moveTo>
                <a:cubicBezTo>
                  <a:pt x="0" y="298"/>
                  <a:pt x="0" y="298"/>
                  <a:pt x="0" y="298"/>
                </a:cubicBezTo>
                <a:cubicBezTo>
                  <a:pt x="0" y="298"/>
                  <a:pt x="0" y="298"/>
                  <a:pt x="0" y="298"/>
                </a:cubicBezTo>
                <a:cubicBezTo>
                  <a:pt x="162" y="298"/>
                  <a:pt x="308" y="364"/>
                  <a:pt x="414" y="470"/>
                </a:cubicBezTo>
                <a:cubicBezTo>
                  <a:pt x="625" y="259"/>
                  <a:pt x="625" y="259"/>
                  <a:pt x="625" y="259"/>
                </a:cubicBezTo>
                <a:cubicBezTo>
                  <a:pt x="465" y="99"/>
                  <a:pt x="244" y="0"/>
                  <a:pt x="0" y="0"/>
                </a:cubicBezTo>
                <a:close/>
              </a:path>
            </a:pathLst>
          </a:custGeom>
          <a:blipFill dpi="0" rotWithShape="1">
            <a:blip r:embed="rId3" cstate="email">
              <a:extLst>
                <a:ext uri="{28A0092B-C50C-407E-A947-70E740481C1C}">
                  <a14:useLocalDpi xmlns:a14="http://schemas.microsoft.com/office/drawing/2010/main"/>
                </a:ext>
              </a:extLst>
            </a:blip>
            <a:srcRect/>
            <a:tile tx="0" ty="0" sx="100000" sy="100000" flip="none" algn="ctr"/>
          </a:blip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5" name="Freeform 8"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5413773" y="2833450"/>
            <a:ext cx="954881" cy="1270397"/>
          </a:xfrm>
          <a:custGeom>
            <a:avLst/>
            <a:gdLst>
              <a:gd name="T0" fmla="*/ 211 w 470"/>
              <a:gd name="T1" fmla="*/ 0 h 625"/>
              <a:gd name="T2" fmla="*/ 0 w 470"/>
              <a:gd name="T3" fmla="*/ 211 h 625"/>
              <a:gd name="T4" fmla="*/ 172 w 470"/>
              <a:gd name="T5" fmla="*/ 625 h 625"/>
              <a:gd name="T6" fmla="*/ 470 w 470"/>
              <a:gd name="T7" fmla="*/ 625 h 625"/>
              <a:gd name="T8" fmla="*/ 211 w 470"/>
              <a:gd name="T9" fmla="*/ 0 h 625"/>
            </a:gdLst>
            <a:ahLst/>
            <a:cxnLst>
              <a:cxn ang="0">
                <a:pos x="T0" y="T1"/>
              </a:cxn>
              <a:cxn ang="0">
                <a:pos x="T2" y="T3"/>
              </a:cxn>
              <a:cxn ang="0">
                <a:pos x="T4" y="T5"/>
              </a:cxn>
              <a:cxn ang="0">
                <a:pos x="T6" y="T7"/>
              </a:cxn>
              <a:cxn ang="0">
                <a:pos x="T8" y="T9"/>
              </a:cxn>
            </a:cxnLst>
            <a:rect l="0" t="0" r="r" b="b"/>
            <a:pathLst>
              <a:path w="470" h="625">
                <a:moveTo>
                  <a:pt x="211" y="0"/>
                </a:moveTo>
                <a:cubicBezTo>
                  <a:pt x="0" y="211"/>
                  <a:pt x="0" y="211"/>
                  <a:pt x="0" y="211"/>
                </a:cubicBezTo>
                <a:cubicBezTo>
                  <a:pt x="106" y="317"/>
                  <a:pt x="172" y="463"/>
                  <a:pt x="172" y="625"/>
                </a:cubicBezTo>
                <a:cubicBezTo>
                  <a:pt x="470" y="625"/>
                  <a:pt x="470" y="625"/>
                  <a:pt x="470" y="625"/>
                </a:cubicBezTo>
                <a:cubicBezTo>
                  <a:pt x="470" y="381"/>
                  <a:pt x="371" y="160"/>
                  <a:pt x="211" y="0"/>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6" name="Freeform 9"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2843213" y="2825116"/>
            <a:ext cx="261938" cy="79772"/>
          </a:xfrm>
          <a:custGeom>
            <a:avLst/>
            <a:gdLst>
              <a:gd name="T0" fmla="*/ 211 w 220"/>
              <a:gd name="T1" fmla="*/ 67 h 67"/>
              <a:gd name="T2" fmla="*/ 156 w 220"/>
              <a:gd name="T3" fmla="*/ 14 h 67"/>
              <a:gd name="T4" fmla="*/ 0 w 220"/>
              <a:gd name="T5" fmla="*/ 14 h 67"/>
              <a:gd name="T6" fmla="*/ 0 w 220"/>
              <a:gd name="T7" fmla="*/ 0 h 67"/>
              <a:gd name="T8" fmla="*/ 162 w 220"/>
              <a:gd name="T9" fmla="*/ 0 h 67"/>
              <a:gd name="T10" fmla="*/ 220 w 220"/>
              <a:gd name="T11" fmla="*/ 58 h 67"/>
              <a:gd name="T12" fmla="*/ 211 w 220"/>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220" h="67">
                <a:moveTo>
                  <a:pt x="211" y="67"/>
                </a:moveTo>
                <a:lnTo>
                  <a:pt x="156" y="14"/>
                </a:lnTo>
                <a:lnTo>
                  <a:pt x="0" y="14"/>
                </a:lnTo>
                <a:lnTo>
                  <a:pt x="0" y="0"/>
                </a:lnTo>
                <a:lnTo>
                  <a:pt x="162" y="0"/>
                </a:lnTo>
                <a:lnTo>
                  <a:pt x="220" y="58"/>
                </a:lnTo>
                <a:lnTo>
                  <a:pt x="211" y="67"/>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 name="Freeform 10"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6044804" y="2825116"/>
            <a:ext cx="260747" cy="79772"/>
          </a:xfrm>
          <a:custGeom>
            <a:avLst/>
            <a:gdLst>
              <a:gd name="T0" fmla="*/ 9 w 219"/>
              <a:gd name="T1" fmla="*/ 67 h 67"/>
              <a:gd name="T2" fmla="*/ 0 w 219"/>
              <a:gd name="T3" fmla="*/ 58 h 67"/>
              <a:gd name="T4" fmla="*/ 57 w 219"/>
              <a:gd name="T5" fmla="*/ 0 h 67"/>
              <a:gd name="T6" fmla="*/ 219 w 219"/>
              <a:gd name="T7" fmla="*/ 0 h 67"/>
              <a:gd name="T8" fmla="*/ 219 w 219"/>
              <a:gd name="T9" fmla="*/ 14 h 67"/>
              <a:gd name="T10" fmla="*/ 64 w 219"/>
              <a:gd name="T11" fmla="*/ 14 h 67"/>
              <a:gd name="T12" fmla="*/ 9 w 219"/>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219" h="67">
                <a:moveTo>
                  <a:pt x="9" y="67"/>
                </a:moveTo>
                <a:lnTo>
                  <a:pt x="0" y="58"/>
                </a:lnTo>
                <a:lnTo>
                  <a:pt x="57" y="0"/>
                </a:lnTo>
                <a:lnTo>
                  <a:pt x="219" y="0"/>
                </a:lnTo>
                <a:lnTo>
                  <a:pt x="219" y="14"/>
                </a:lnTo>
                <a:lnTo>
                  <a:pt x="64" y="14"/>
                </a:lnTo>
                <a:lnTo>
                  <a:pt x="9" y="67"/>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8" name="Freeform 1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3305176" y="1955959"/>
            <a:ext cx="663179" cy="251222"/>
          </a:xfrm>
          <a:custGeom>
            <a:avLst/>
            <a:gdLst>
              <a:gd name="T0" fmla="*/ 548 w 557"/>
              <a:gd name="T1" fmla="*/ 211 h 211"/>
              <a:gd name="T2" fmla="*/ 350 w 557"/>
              <a:gd name="T3" fmla="*/ 13 h 211"/>
              <a:gd name="T4" fmla="*/ 0 w 557"/>
              <a:gd name="T5" fmla="*/ 13 h 211"/>
              <a:gd name="T6" fmla="*/ 0 w 557"/>
              <a:gd name="T7" fmla="*/ 0 h 211"/>
              <a:gd name="T8" fmla="*/ 355 w 557"/>
              <a:gd name="T9" fmla="*/ 0 h 211"/>
              <a:gd name="T10" fmla="*/ 557 w 557"/>
              <a:gd name="T11" fmla="*/ 201 h 211"/>
              <a:gd name="T12" fmla="*/ 548 w 557"/>
              <a:gd name="T13" fmla="*/ 211 h 211"/>
            </a:gdLst>
            <a:ahLst/>
            <a:cxnLst>
              <a:cxn ang="0">
                <a:pos x="T0" y="T1"/>
              </a:cxn>
              <a:cxn ang="0">
                <a:pos x="T2" y="T3"/>
              </a:cxn>
              <a:cxn ang="0">
                <a:pos x="T4" y="T5"/>
              </a:cxn>
              <a:cxn ang="0">
                <a:pos x="T6" y="T7"/>
              </a:cxn>
              <a:cxn ang="0">
                <a:pos x="T8" y="T9"/>
              </a:cxn>
              <a:cxn ang="0">
                <a:pos x="T10" y="T11"/>
              </a:cxn>
              <a:cxn ang="0">
                <a:pos x="T12" y="T13"/>
              </a:cxn>
            </a:cxnLst>
            <a:rect l="0" t="0" r="r" b="b"/>
            <a:pathLst>
              <a:path w="557" h="211">
                <a:moveTo>
                  <a:pt x="548" y="211"/>
                </a:moveTo>
                <a:lnTo>
                  <a:pt x="350" y="13"/>
                </a:lnTo>
                <a:lnTo>
                  <a:pt x="0" y="13"/>
                </a:lnTo>
                <a:lnTo>
                  <a:pt x="0" y="0"/>
                </a:lnTo>
                <a:lnTo>
                  <a:pt x="355" y="0"/>
                </a:lnTo>
                <a:lnTo>
                  <a:pt x="557" y="201"/>
                </a:lnTo>
                <a:lnTo>
                  <a:pt x="548" y="21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9" name="Freeform 12"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5183982" y="1955959"/>
            <a:ext cx="664369" cy="251222"/>
          </a:xfrm>
          <a:custGeom>
            <a:avLst/>
            <a:gdLst>
              <a:gd name="T0" fmla="*/ 10 w 558"/>
              <a:gd name="T1" fmla="*/ 211 h 211"/>
              <a:gd name="T2" fmla="*/ 0 w 558"/>
              <a:gd name="T3" fmla="*/ 201 h 211"/>
              <a:gd name="T4" fmla="*/ 202 w 558"/>
              <a:gd name="T5" fmla="*/ 0 h 211"/>
              <a:gd name="T6" fmla="*/ 558 w 558"/>
              <a:gd name="T7" fmla="*/ 0 h 211"/>
              <a:gd name="T8" fmla="*/ 558 w 558"/>
              <a:gd name="T9" fmla="*/ 13 h 211"/>
              <a:gd name="T10" fmla="*/ 208 w 558"/>
              <a:gd name="T11" fmla="*/ 13 h 211"/>
              <a:gd name="T12" fmla="*/ 10 w 558"/>
              <a:gd name="T13" fmla="*/ 211 h 211"/>
            </a:gdLst>
            <a:ahLst/>
            <a:cxnLst>
              <a:cxn ang="0">
                <a:pos x="T0" y="T1"/>
              </a:cxn>
              <a:cxn ang="0">
                <a:pos x="T2" y="T3"/>
              </a:cxn>
              <a:cxn ang="0">
                <a:pos x="T4" y="T5"/>
              </a:cxn>
              <a:cxn ang="0">
                <a:pos x="T6" y="T7"/>
              </a:cxn>
              <a:cxn ang="0">
                <a:pos x="T8" y="T9"/>
              </a:cxn>
              <a:cxn ang="0">
                <a:pos x="T10" y="T11"/>
              </a:cxn>
              <a:cxn ang="0">
                <a:pos x="T12" y="T13"/>
              </a:cxn>
            </a:cxnLst>
            <a:rect l="0" t="0" r="r" b="b"/>
            <a:pathLst>
              <a:path w="558" h="211">
                <a:moveTo>
                  <a:pt x="10" y="211"/>
                </a:moveTo>
                <a:lnTo>
                  <a:pt x="0" y="201"/>
                </a:lnTo>
                <a:lnTo>
                  <a:pt x="202" y="0"/>
                </a:lnTo>
                <a:lnTo>
                  <a:pt x="558" y="0"/>
                </a:lnTo>
                <a:lnTo>
                  <a:pt x="558" y="13"/>
                </a:lnTo>
                <a:lnTo>
                  <a:pt x="208" y="13"/>
                </a:lnTo>
                <a:lnTo>
                  <a:pt x="10" y="21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0" name="Freeform 13"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3604023" y="3082291"/>
            <a:ext cx="1950244" cy="1021556"/>
          </a:xfrm>
          <a:custGeom>
            <a:avLst/>
            <a:gdLst>
              <a:gd name="T0" fmla="*/ 960 w 960"/>
              <a:gd name="T1" fmla="*/ 480 h 503"/>
              <a:gd name="T2" fmla="*/ 480 w 960"/>
              <a:gd name="T3" fmla="*/ 0 h 503"/>
              <a:gd name="T4" fmla="*/ 0 w 960"/>
              <a:gd name="T5" fmla="*/ 480 h 503"/>
              <a:gd name="T6" fmla="*/ 0 w 960"/>
              <a:gd name="T7" fmla="*/ 503 h 503"/>
              <a:gd name="T8" fmla="*/ 960 w 960"/>
              <a:gd name="T9" fmla="*/ 503 h 503"/>
              <a:gd name="T10" fmla="*/ 960 w 960"/>
              <a:gd name="T11" fmla="*/ 480 h 503"/>
            </a:gdLst>
            <a:ahLst/>
            <a:cxnLst>
              <a:cxn ang="0">
                <a:pos x="T0" y="T1"/>
              </a:cxn>
              <a:cxn ang="0">
                <a:pos x="T2" y="T3"/>
              </a:cxn>
              <a:cxn ang="0">
                <a:pos x="T4" y="T5"/>
              </a:cxn>
              <a:cxn ang="0">
                <a:pos x="T6" y="T7"/>
              </a:cxn>
              <a:cxn ang="0">
                <a:pos x="T8" y="T9"/>
              </a:cxn>
              <a:cxn ang="0">
                <a:pos x="T10" y="T11"/>
              </a:cxn>
            </a:cxnLst>
            <a:rect l="0" t="0" r="r" b="b"/>
            <a:pathLst>
              <a:path w="960" h="503">
                <a:moveTo>
                  <a:pt x="960" y="480"/>
                </a:moveTo>
                <a:cubicBezTo>
                  <a:pt x="960" y="215"/>
                  <a:pt x="745" y="0"/>
                  <a:pt x="480" y="0"/>
                </a:cubicBezTo>
                <a:cubicBezTo>
                  <a:pt x="215" y="0"/>
                  <a:pt x="0" y="215"/>
                  <a:pt x="0" y="480"/>
                </a:cubicBezTo>
                <a:cubicBezTo>
                  <a:pt x="0" y="488"/>
                  <a:pt x="0" y="495"/>
                  <a:pt x="0" y="503"/>
                </a:cubicBezTo>
                <a:cubicBezTo>
                  <a:pt x="960" y="503"/>
                  <a:pt x="960" y="503"/>
                  <a:pt x="960" y="503"/>
                </a:cubicBezTo>
                <a:cubicBezTo>
                  <a:pt x="960" y="495"/>
                  <a:pt x="960" y="488"/>
                  <a:pt x="960" y="480"/>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11"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3599142" y="3517528"/>
            <a:ext cx="1943694" cy="411080"/>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500" u="sng" dirty="0">
                <a:solidFill>
                  <a:srgbClr val="036A78"/>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rgbClr val="036A78"/>
              </a:solidFill>
              <a:latin typeface="微软雅黑" panose="020B0503020204020204" pitchFamily="34" charset="-122"/>
              <a:ea typeface="微软雅黑" panose="020B0503020204020204" pitchFamily="34" charset="-122"/>
            </a:endParaRPr>
          </a:p>
        </p:txBody>
      </p:sp>
      <p:sp>
        <p:nvSpPr>
          <p:cNvPr id="12" name="矩形 1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1100138" y="2950901"/>
            <a:ext cx="1653725" cy="450123"/>
          </a:xfrm>
          <a:prstGeom prst="rect">
            <a:avLst/>
          </a:prstGeom>
        </p:spPr>
        <p:txBody>
          <a:bodyPr wrap="square" lIns="68580" tIns="34290" rIns="68580" bIns="34290">
            <a:spAutoFit/>
          </a:bodyPr>
          <a:lstStyle/>
          <a:p>
            <a:pPr algn="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3"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1226894" y="2682781"/>
            <a:ext cx="1600335" cy="222018"/>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4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14" name="矩形 13"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1556205" y="2127950"/>
            <a:ext cx="1656313" cy="450123"/>
          </a:xfrm>
          <a:prstGeom prst="rect">
            <a:avLst/>
          </a:prstGeom>
        </p:spPr>
        <p:txBody>
          <a:bodyPr wrap="square" lIns="68580" tIns="34290" rIns="68580" bIns="34290">
            <a:spAutoFit/>
          </a:bodyPr>
          <a:lstStyle/>
          <a:p>
            <a:pPr algn="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5"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1660531" y="1831226"/>
            <a:ext cx="1648872" cy="222896"/>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4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16" name="矩形 15"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5842397" y="2118855"/>
            <a:ext cx="1650599" cy="450123"/>
          </a:xfrm>
          <a:prstGeom prst="rect">
            <a:avLst/>
          </a:prstGeom>
        </p:spPr>
        <p:txBody>
          <a:bodyPr wrap="square" lIns="68580" tIns="34290" rIns="68580" bIns="34290">
            <a:spAutoFit/>
          </a:bodyPr>
          <a:lstStyle/>
          <a:p>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7"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5735110" y="1828835"/>
            <a:ext cx="1757886" cy="274431"/>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4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18" name="矩形 17"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6244365" y="3008993"/>
            <a:ext cx="1677505" cy="450123"/>
          </a:xfrm>
          <a:prstGeom prst="rect">
            <a:avLst/>
          </a:prstGeom>
        </p:spPr>
        <p:txBody>
          <a:bodyPr wrap="square" lIns="68580" tIns="34290" rIns="68580" bIns="34290">
            <a:spAutoFit/>
          </a:bodyPr>
          <a:lstStyle/>
          <a:p>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9"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6204028" y="2695190"/>
            <a:ext cx="1844597" cy="255711"/>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4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nvGrpSpPr>
          <p:cNvPr id="26" name="组合 25"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0" y="218823"/>
            <a:ext cx="4368065" cy="694106"/>
            <a:chOff x="553448" y="579381"/>
            <a:chExt cx="5824086" cy="925475"/>
          </a:xfrm>
        </p:grpSpPr>
        <p:grpSp>
          <p:nvGrpSpPr>
            <p:cNvPr id="27" name="组合 26"/>
            <p:cNvGrpSpPr/>
            <p:nvPr/>
          </p:nvGrpSpPr>
          <p:grpSpPr>
            <a:xfrm>
              <a:off x="1259078" y="579381"/>
              <a:ext cx="1228496" cy="925475"/>
              <a:chOff x="4863017" y="575336"/>
              <a:chExt cx="2465966" cy="1857711"/>
            </a:xfrm>
          </p:grpSpPr>
          <p:sp>
            <p:nvSpPr>
              <p:cNvPr id="30"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31"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3</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28"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553448" y="810921"/>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Three</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29"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7204905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5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22" presetClass="entr" presetSubtype="2"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right)">
                                      <p:cBhvr>
                                        <p:cTn id="28" dur="500"/>
                                        <p:tgtEl>
                                          <p:spTgt spid="6"/>
                                        </p:tgtEl>
                                      </p:cBhvr>
                                    </p:animEffect>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childTnLst>
                          </p:cTn>
                        </p:par>
                        <p:par>
                          <p:cTn id="41" fill="hold">
                            <p:stCondLst>
                              <p:cond delay="5500"/>
                            </p:stCondLst>
                            <p:childTnLst>
                              <p:par>
                                <p:cTn id="42" presetID="2" presetClass="entr" presetSubtype="9"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0-#ppt_w/2"/>
                                          </p:val>
                                        </p:tav>
                                        <p:tav tm="100000">
                                          <p:val>
                                            <p:strVal val="#ppt_x"/>
                                          </p:val>
                                        </p:tav>
                                      </p:tavLst>
                                    </p:anim>
                                    <p:anim calcmode="lin" valueType="num">
                                      <p:cBhvr additive="base">
                                        <p:cTn id="45" dur="500" fill="hold"/>
                                        <p:tgtEl>
                                          <p:spTgt spid="2"/>
                                        </p:tgtEl>
                                        <p:attrNameLst>
                                          <p:attrName>ppt_y</p:attrName>
                                        </p:attrNameLst>
                                      </p:cBhvr>
                                      <p:tavLst>
                                        <p:tav tm="0">
                                          <p:val>
                                            <p:strVal val="0-#ppt_h/2"/>
                                          </p:val>
                                        </p:tav>
                                        <p:tav tm="100000">
                                          <p:val>
                                            <p:strVal val="#ppt_y"/>
                                          </p:val>
                                        </p:tav>
                                      </p:tavLst>
                                    </p:anim>
                                  </p:childTnLst>
                                </p:cTn>
                              </p:par>
                            </p:childTnLst>
                          </p:cTn>
                        </p:par>
                        <p:par>
                          <p:cTn id="46" fill="hold">
                            <p:stCondLst>
                              <p:cond delay="6000"/>
                            </p:stCondLst>
                            <p:childTnLst>
                              <p:par>
                                <p:cTn id="47" presetID="22" presetClass="entr" presetSubtype="2"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right)">
                                      <p:cBhvr>
                                        <p:cTn id="49" dur="500"/>
                                        <p:tgtEl>
                                          <p:spTgt spid="8"/>
                                        </p:tgtEl>
                                      </p:cBhvr>
                                    </p:animEffect>
                                  </p:childTnLst>
                                </p:cTn>
                              </p:par>
                            </p:childTnLst>
                          </p:cTn>
                        </p:par>
                        <p:par>
                          <p:cTn id="50" fill="hold">
                            <p:stCondLst>
                              <p:cond delay="6500"/>
                            </p:stCondLst>
                            <p:childTnLst>
                              <p:par>
                                <p:cTn id="51" presetID="42"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7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8500"/>
                            </p:stCondLst>
                            <p:childTnLst>
                              <p:par>
                                <p:cTn id="63" presetID="2" presetClass="entr" presetSubtype="3"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additive="base">
                                        <p:cTn id="65" dur="500" fill="hold"/>
                                        <p:tgtEl>
                                          <p:spTgt spid="4"/>
                                        </p:tgtEl>
                                        <p:attrNameLst>
                                          <p:attrName>ppt_x</p:attrName>
                                        </p:attrNameLst>
                                      </p:cBhvr>
                                      <p:tavLst>
                                        <p:tav tm="0">
                                          <p:val>
                                            <p:strVal val="1+#ppt_w/2"/>
                                          </p:val>
                                        </p:tav>
                                        <p:tav tm="100000">
                                          <p:val>
                                            <p:strVal val="#ppt_x"/>
                                          </p:val>
                                        </p:tav>
                                      </p:tavLst>
                                    </p:anim>
                                    <p:anim calcmode="lin" valueType="num">
                                      <p:cBhvr additive="base">
                                        <p:cTn id="66" dur="500" fill="hold"/>
                                        <p:tgtEl>
                                          <p:spTgt spid="4"/>
                                        </p:tgtEl>
                                        <p:attrNameLst>
                                          <p:attrName>ppt_y</p:attrName>
                                        </p:attrNameLst>
                                      </p:cBhvr>
                                      <p:tavLst>
                                        <p:tav tm="0">
                                          <p:val>
                                            <p:strVal val="0-#ppt_h/2"/>
                                          </p:val>
                                        </p:tav>
                                        <p:tav tm="100000">
                                          <p:val>
                                            <p:strVal val="#ppt_y"/>
                                          </p:val>
                                        </p:tav>
                                      </p:tavLst>
                                    </p:anim>
                                  </p:childTnLst>
                                </p:cTn>
                              </p:par>
                            </p:childTnLst>
                          </p:cTn>
                        </p:par>
                        <p:par>
                          <p:cTn id="67" fill="hold">
                            <p:stCondLst>
                              <p:cond delay="9000"/>
                            </p:stCondLst>
                            <p:childTnLst>
                              <p:par>
                                <p:cTn id="68" presetID="22" presetClass="entr" presetSubtype="8" fill="hold" grpId="0" nodeType="after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wipe(left)">
                                      <p:cBhvr>
                                        <p:cTn id="70" dur="500"/>
                                        <p:tgtEl>
                                          <p:spTgt spid="9"/>
                                        </p:tgtEl>
                                      </p:cBhvr>
                                    </p:animEffect>
                                  </p:childTnLst>
                                </p:cTn>
                              </p:par>
                            </p:childTnLst>
                          </p:cTn>
                        </p:par>
                        <p:par>
                          <p:cTn id="71" fill="hold">
                            <p:stCondLst>
                              <p:cond delay="9500"/>
                            </p:stCondLst>
                            <p:childTnLst>
                              <p:par>
                                <p:cTn id="72" presetID="42" presetClass="entr" presetSubtype="0"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fade">
                                      <p:cBhvr>
                                        <p:cTn id="74" dur="1000"/>
                                        <p:tgtEl>
                                          <p:spTgt spid="17"/>
                                        </p:tgtEl>
                                      </p:cBhvr>
                                    </p:animEffect>
                                    <p:anim calcmode="lin" valueType="num">
                                      <p:cBhvr>
                                        <p:cTn id="75" dur="1000" fill="hold"/>
                                        <p:tgtEl>
                                          <p:spTgt spid="17"/>
                                        </p:tgtEl>
                                        <p:attrNameLst>
                                          <p:attrName>ppt_x</p:attrName>
                                        </p:attrNameLst>
                                      </p:cBhvr>
                                      <p:tavLst>
                                        <p:tav tm="0">
                                          <p:val>
                                            <p:strVal val="#ppt_x"/>
                                          </p:val>
                                        </p:tav>
                                        <p:tav tm="100000">
                                          <p:val>
                                            <p:strVal val="#ppt_x"/>
                                          </p:val>
                                        </p:tav>
                                      </p:tavLst>
                                    </p:anim>
                                    <p:anim calcmode="lin" valueType="num">
                                      <p:cBhvr>
                                        <p:cTn id="76" dur="1000" fill="hold"/>
                                        <p:tgtEl>
                                          <p:spTgt spid="17"/>
                                        </p:tgtEl>
                                        <p:attrNameLst>
                                          <p:attrName>ppt_y</p:attrName>
                                        </p:attrNameLst>
                                      </p:cBhvr>
                                      <p:tavLst>
                                        <p:tav tm="0">
                                          <p:val>
                                            <p:strVal val="#ppt_y+.1"/>
                                          </p:val>
                                        </p:tav>
                                        <p:tav tm="100000">
                                          <p:val>
                                            <p:strVal val="#ppt_y"/>
                                          </p:val>
                                        </p:tav>
                                      </p:tavLst>
                                    </p:anim>
                                  </p:childTnLst>
                                </p:cTn>
                              </p:par>
                            </p:childTnLst>
                          </p:cTn>
                        </p:par>
                        <p:par>
                          <p:cTn id="77" fill="hold">
                            <p:stCondLst>
                              <p:cond delay="10500"/>
                            </p:stCondLst>
                            <p:childTnLst>
                              <p:par>
                                <p:cTn id="78" presetID="42" presetClass="entr" presetSubtype="0"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1000"/>
                                        <p:tgtEl>
                                          <p:spTgt spid="16"/>
                                        </p:tgtEl>
                                      </p:cBhvr>
                                    </p:animEffect>
                                    <p:anim calcmode="lin" valueType="num">
                                      <p:cBhvr>
                                        <p:cTn id="81" dur="1000" fill="hold"/>
                                        <p:tgtEl>
                                          <p:spTgt spid="16"/>
                                        </p:tgtEl>
                                        <p:attrNameLst>
                                          <p:attrName>ppt_x</p:attrName>
                                        </p:attrNameLst>
                                      </p:cBhvr>
                                      <p:tavLst>
                                        <p:tav tm="0">
                                          <p:val>
                                            <p:strVal val="#ppt_x"/>
                                          </p:val>
                                        </p:tav>
                                        <p:tav tm="100000">
                                          <p:val>
                                            <p:strVal val="#ppt_x"/>
                                          </p:val>
                                        </p:tav>
                                      </p:tavLst>
                                    </p:anim>
                                    <p:anim calcmode="lin" valueType="num">
                                      <p:cBhvr>
                                        <p:cTn id="82" dur="1000" fill="hold"/>
                                        <p:tgtEl>
                                          <p:spTgt spid="16"/>
                                        </p:tgtEl>
                                        <p:attrNameLst>
                                          <p:attrName>ppt_y</p:attrName>
                                        </p:attrNameLst>
                                      </p:cBhvr>
                                      <p:tavLst>
                                        <p:tav tm="0">
                                          <p:val>
                                            <p:strVal val="#ppt_y+.1"/>
                                          </p:val>
                                        </p:tav>
                                        <p:tav tm="100000">
                                          <p:val>
                                            <p:strVal val="#ppt_y"/>
                                          </p:val>
                                        </p:tav>
                                      </p:tavLst>
                                    </p:anim>
                                  </p:childTnLst>
                                </p:cTn>
                              </p:par>
                            </p:childTnLst>
                          </p:cTn>
                        </p:par>
                        <p:par>
                          <p:cTn id="83" fill="hold">
                            <p:stCondLst>
                              <p:cond delay="11500"/>
                            </p:stCondLst>
                            <p:childTnLst>
                              <p:par>
                                <p:cTn id="84" presetID="2" presetClass="entr" presetSubtype="2"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additive="base">
                                        <p:cTn id="86" dur="500" fill="hold"/>
                                        <p:tgtEl>
                                          <p:spTgt spid="5"/>
                                        </p:tgtEl>
                                        <p:attrNameLst>
                                          <p:attrName>ppt_x</p:attrName>
                                        </p:attrNameLst>
                                      </p:cBhvr>
                                      <p:tavLst>
                                        <p:tav tm="0">
                                          <p:val>
                                            <p:strVal val="1+#ppt_w/2"/>
                                          </p:val>
                                        </p:tav>
                                        <p:tav tm="100000">
                                          <p:val>
                                            <p:strVal val="#ppt_x"/>
                                          </p:val>
                                        </p:tav>
                                      </p:tavLst>
                                    </p:anim>
                                    <p:anim calcmode="lin" valueType="num">
                                      <p:cBhvr additive="base">
                                        <p:cTn id="87" dur="500" fill="hold"/>
                                        <p:tgtEl>
                                          <p:spTgt spid="5"/>
                                        </p:tgtEl>
                                        <p:attrNameLst>
                                          <p:attrName>ppt_y</p:attrName>
                                        </p:attrNameLst>
                                      </p:cBhvr>
                                      <p:tavLst>
                                        <p:tav tm="0">
                                          <p:val>
                                            <p:strVal val="#ppt_y"/>
                                          </p:val>
                                        </p:tav>
                                        <p:tav tm="100000">
                                          <p:val>
                                            <p:strVal val="#ppt_y"/>
                                          </p:val>
                                        </p:tav>
                                      </p:tavLst>
                                    </p:anim>
                                  </p:childTnLst>
                                </p:cTn>
                              </p:par>
                            </p:childTnLst>
                          </p:cTn>
                        </p:par>
                        <p:par>
                          <p:cTn id="88" fill="hold">
                            <p:stCondLst>
                              <p:cond delay="12000"/>
                            </p:stCondLst>
                            <p:childTnLst>
                              <p:par>
                                <p:cTn id="89" presetID="22" presetClass="entr" presetSubtype="8" fill="hold" grpId="0" nodeType="afterEffect">
                                  <p:stCondLst>
                                    <p:cond delay="0"/>
                                  </p:stCondLst>
                                  <p:childTnLst>
                                    <p:set>
                                      <p:cBhvr>
                                        <p:cTn id="90" dur="1" fill="hold">
                                          <p:stCondLst>
                                            <p:cond delay="0"/>
                                          </p:stCondLst>
                                        </p:cTn>
                                        <p:tgtEl>
                                          <p:spTgt spid="7"/>
                                        </p:tgtEl>
                                        <p:attrNameLst>
                                          <p:attrName>style.visibility</p:attrName>
                                        </p:attrNameLst>
                                      </p:cBhvr>
                                      <p:to>
                                        <p:strVal val="visible"/>
                                      </p:to>
                                    </p:set>
                                    <p:animEffect transition="in" filter="wipe(left)">
                                      <p:cBhvr>
                                        <p:cTn id="91" dur="500"/>
                                        <p:tgtEl>
                                          <p:spTgt spid="7"/>
                                        </p:tgtEl>
                                      </p:cBhvr>
                                    </p:animEffect>
                                  </p:childTnLst>
                                </p:cTn>
                              </p:par>
                            </p:childTnLst>
                          </p:cTn>
                        </p:par>
                        <p:par>
                          <p:cTn id="92" fill="hold">
                            <p:stCondLst>
                              <p:cond delay="12500"/>
                            </p:stCondLst>
                            <p:childTnLst>
                              <p:par>
                                <p:cTn id="93" presetID="42" presetClass="entr" presetSubtype="0" fill="hold" grpId="0" nodeType="afterEffect">
                                  <p:stCondLst>
                                    <p:cond delay="0"/>
                                  </p:stCondLst>
                                  <p:childTnLst>
                                    <p:set>
                                      <p:cBhvr>
                                        <p:cTn id="94" dur="1" fill="hold">
                                          <p:stCondLst>
                                            <p:cond delay="0"/>
                                          </p:stCondLst>
                                        </p:cTn>
                                        <p:tgtEl>
                                          <p:spTgt spid="19"/>
                                        </p:tgtEl>
                                        <p:attrNameLst>
                                          <p:attrName>style.visibility</p:attrName>
                                        </p:attrNameLst>
                                      </p:cBhvr>
                                      <p:to>
                                        <p:strVal val="visible"/>
                                      </p:to>
                                    </p:set>
                                    <p:animEffect transition="in" filter="fade">
                                      <p:cBhvr>
                                        <p:cTn id="95" dur="1000"/>
                                        <p:tgtEl>
                                          <p:spTgt spid="19"/>
                                        </p:tgtEl>
                                      </p:cBhvr>
                                    </p:animEffect>
                                    <p:anim calcmode="lin" valueType="num">
                                      <p:cBhvr>
                                        <p:cTn id="96" dur="1000" fill="hold"/>
                                        <p:tgtEl>
                                          <p:spTgt spid="19"/>
                                        </p:tgtEl>
                                        <p:attrNameLst>
                                          <p:attrName>ppt_x</p:attrName>
                                        </p:attrNameLst>
                                      </p:cBhvr>
                                      <p:tavLst>
                                        <p:tav tm="0">
                                          <p:val>
                                            <p:strVal val="#ppt_x"/>
                                          </p:val>
                                        </p:tav>
                                        <p:tav tm="100000">
                                          <p:val>
                                            <p:strVal val="#ppt_x"/>
                                          </p:val>
                                        </p:tav>
                                      </p:tavLst>
                                    </p:anim>
                                    <p:anim calcmode="lin" valueType="num">
                                      <p:cBhvr>
                                        <p:cTn id="97" dur="1000" fill="hold"/>
                                        <p:tgtEl>
                                          <p:spTgt spid="19"/>
                                        </p:tgtEl>
                                        <p:attrNameLst>
                                          <p:attrName>ppt_y</p:attrName>
                                        </p:attrNameLst>
                                      </p:cBhvr>
                                      <p:tavLst>
                                        <p:tav tm="0">
                                          <p:val>
                                            <p:strVal val="#ppt_y+.1"/>
                                          </p:val>
                                        </p:tav>
                                        <p:tav tm="100000">
                                          <p:val>
                                            <p:strVal val="#ppt_y"/>
                                          </p:val>
                                        </p:tav>
                                      </p:tavLst>
                                    </p:anim>
                                  </p:childTnLst>
                                </p:cTn>
                              </p:par>
                            </p:childTnLst>
                          </p:cTn>
                        </p:par>
                        <p:par>
                          <p:cTn id="98" fill="hold">
                            <p:stCondLst>
                              <p:cond delay="13500"/>
                            </p:stCondLst>
                            <p:childTnLst>
                              <p:par>
                                <p:cTn id="99" presetID="42" presetClass="entr" presetSubtype="0"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Effect transition="in" filter="fade">
                                      <p:cBhvr>
                                        <p:cTn id="101" dur="1000"/>
                                        <p:tgtEl>
                                          <p:spTgt spid="18"/>
                                        </p:tgtEl>
                                      </p:cBhvr>
                                    </p:animEffect>
                                    <p:anim calcmode="lin" valueType="num">
                                      <p:cBhvr>
                                        <p:cTn id="102" dur="1000" fill="hold"/>
                                        <p:tgtEl>
                                          <p:spTgt spid="18"/>
                                        </p:tgtEl>
                                        <p:attrNameLst>
                                          <p:attrName>ppt_x</p:attrName>
                                        </p:attrNameLst>
                                      </p:cBhvr>
                                      <p:tavLst>
                                        <p:tav tm="0">
                                          <p:val>
                                            <p:strVal val="#ppt_x"/>
                                          </p:val>
                                        </p:tav>
                                        <p:tav tm="100000">
                                          <p:val>
                                            <p:strVal val="#ppt_x"/>
                                          </p:val>
                                        </p:tav>
                                      </p:tavLst>
                                    </p:anim>
                                    <p:anim calcmode="lin" valueType="num">
                                      <p:cBhvr>
                                        <p:cTn id="10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CxnSpPr/>
          <p:nvPr/>
        </p:nvCxnSpPr>
        <p:spPr>
          <a:xfrm flipV="1">
            <a:off x="1970315" y="2572293"/>
            <a:ext cx="5148943" cy="43543"/>
          </a:xfrm>
          <a:prstGeom prst="line">
            <a:avLst/>
          </a:prstGeom>
          <a:ln w="19050">
            <a:solidFill>
              <a:schemeClr val="bg1"/>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2345532" y="2604611"/>
            <a:ext cx="966788" cy="1223963"/>
            <a:chOff x="3127376" y="3686175"/>
            <a:chExt cx="1289050" cy="1631950"/>
          </a:xfrm>
        </p:grpSpPr>
        <p:sp>
          <p:nvSpPr>
            <p:cNvPr id="3" name="Freeform 6"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3127376" y="3686175"/>
              <a:ext cx="1289050" cy="1631950"/>
            </a:xfrm>
            <a:custGeom>
              <a:avLst/>
              <a:gdLst>
                <a:gd name="T0" fmla="*/ 635 w 812"/>
                <a:gd name="T1" fmla="*/ 0 h 1028"/>
                <a:gd name="T2" fmla="*/ 0 w 812"/>
                <a:gd name="T3" fmla="*/ 0 h 1028"/>
                <a:gd name="T4" fmla="*/ 0 w 812"/>
                <a:gd name="T5" fmla="*/ 1028 h 1028"/>
                <a:gd name="T6" fmla="*/ 812 w 812"/>
                <a:gd name="T7" fmla="*/ 1028 h 1028"/>
                <a:gd name="T8" fmla="*/ 812 w 812"/>
                <a:gd name="T9" fmla="*/ 179 h 1028"/>
                <a:gd name="T10" fmla="*/ 635 w 812"/>
                <a:gd name="T11" fmla="*/ 0 h 1028"/>
              </a:gdLst>
              <a:ahLst/>
              <a:cxnLst>
                <a:cxn ang="0">
                  <a:pos x="T0" y="T1"/>
                </a:cxn>
                <a:cxn ang="0">
                  <a:pos x="T2" y="T3"/>
                </a:cxn>
                <a:cxn ang="0">
                  <a:pos x="T4" y="T5"/>
                </a:cxn>
                <a:cxn ang="0">
                  <a:pos x="T6" y="T7"/>
                </a:cxn>
                <a:cxn ang="0">
                  <a:pos x="T8" y="T9"/>
                </a:cxn>
                <a:cxn ang="0">
                  <a:pos x="T10" y="T11"/>
                </a:cxn>
              </a:cxnLst>
              <a:rect l="0" t="0" r="r" b="b"/>
              <a:pathLst>
                <a:path w="812" h="1028">
                  <a:moveTo>
                    <a:pt x="635" y="0"/>
                  </a:moveTo>
                  <a:lnTo>
                    <a:pt x="0" y="0"/>
                  </a:lnTo>
                  <a:lnTo>
                    <a:pt x="0" y="1028"/>
                  </a:lnTo>
                  <a:lnTo>
                    <a:pt x="812" y="1028"/>
                  </a:lnTo>
                  <a:lnTo>
                    <a:pt x="812" y="179"/>
                  </a:lnTo>
                  <a:lnTo>
                    <a:pt x="635" y="0"/>
                  </a:lnTo>
                  <a:close/>
                </a:path>
              </a:pathLst>
            </a:custGeom>
            <a:blipFill>
              <a:blip r:embed="rId3" cstate="email">
                <a:extLst>
                  <a:ext uri="{28A0092B-C50C-407E-A947-70E740481C1C}">
                    <a14:useLocalDpi xmlns:a14="http://schemas.microsoft.com/office/drawing/2010/main"/>
                  </a:ext>
                </a:extLst>
              </a:blip>
              <a:tile tx="0" ty="0" sx="100000" sy="100000" flip="none" algn="ctr"/>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4135438" y="3686175"/>
              <a:ext cx="280988" cy="284162"/>
            </a:xfrm>
            <a:custGeom>
              <a:avLst/>
              <a:gdLst>
                <a:gd name="T0" fmla="*/ 0 w 177"/>
                <a:gd name="T1" fmla="*/ 179 h 179"/>
                <a:gd name="T2" fmla="*/ 177 w 177"/>
                <a:gd name="T3" fmla="*/ 179 h 179"/>
                <a:gd name="T4" fmla="*/ 0 w 177"/>
                <a:gd name="T5" fmla="*/ 0 h 179"/>
                <a:gd name="T6" fmla="*/ 0 w 177"/>
                <a:gd name="T7" fmla="*/ 179 h 179"/>
              </a:gdLst>
              <a:ahLst/>
              <a:cxnLst>
                <a:cxn ang="0">
                  <a:pos x="T0" y="T1"/>
                </a:cxn>
                <a:cxn ang="0">
                  <a:pos x="T2" y="T3"/>
                </a:cxn>
                <a:cxn ang="0">
                  <a:pos x="T4" y="T5"/>
                </a:cxn>
                <a:cxn ang="0">
                  <a:pos x="T6" y="T7"/>
                </a:cxn>
              </a:cxnLst>
              <a:rect l="0" t="0" r="r" b="b"/>
              <a:pathLst>
                <a:path w="177" h="179">
                  <a:moveTo>
                    <a:pt x="0" y="179"/>
                  </a:moveTo>
                  <a:lnTo>
                    <a:pt x="177" y="179"/>
                  </a:lnTo>
                  <a:lnTo>
                    <a:pt x="0" y="0"/>
                  </a:lnTo>
                  <a:lnTo>
                    <a:pt x="0" y="179"/>
                  </a:lnTo>
                  <a:close/>
                </a:path>
              </a:pathLst>
            </a:custGeom>
            <a:solidFill>
              <a:srgbClr val="036A7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4"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noEditPoints="1"/>
            </p:cNvSpPr>
            <p:nvPr/>
          </p:nvSpPr>
          <p:spPr bwMode="auto">
            <a:xfrm>
              <a:off x="3582988" y="4308475"/>
              <a:ext cx="358775" cy="519112"/>
            </a:xfrm>
            <a:custGeom>
              <a:avLst/>
              <a:gdLst>
                <a:gd name="T0" fmla="*/ 126 w 153"/>
                <a:gd name="T1" fmla="*/ 123 h 221"/>
                <a:gd name="T2" fmla="*/ 133 w 153"/>
                <a:gd name="T3" fmla="*/ 100 h 221"/>
                <a:gd name="T4" fmla="*/ 133 w 153"/>
                <a:gd name="T5" fmla="*/ 39 h 221"/>
                <a:gd name="T6" fmla="*/ 94 w 153"/>
                <a:gd name="T7" fmla="*/ 0 h 221"/>
                <a:gd name="T8" fmla="*/ 59 w 153"/>
                <a:gd name="T9" fmla="*/ 0 h 221"/>
                <a:gd name="T10" fmla="*/ 20 w 153"/>
                <a:gd name="T11" fmla="*/ 39 h 221"/>
                <a:gd name="T12" fmla="*/ 20 w 153"/>
                <a:gd name="T13" fmla="*/ 100 h 221"/>
                <a:gd name="T14" fmla="*/ 28 w 153"/>
                <a:gd name="T15" fmla="*/ 123 h 221"/>
                <a:gd name="T16" fmla="*/ 0 w 153"/>
                <a:gd name="T17" fmla="*/ 162 h 221"/>
                <a:gd name="T18" fmla="*/ 0 w 153"/>
                <a:gd name="T19" fmla="*/ 217 h 221"/>
                <a:gd name="T20" fmla="*/ 5 w 153"/>
                <a:gd name="T21" fmla="*/ 221 h 221"/>
                <a:gd name="T22" fmla="*/ 148 w 153"/>
                <a:gd name="T23" fmla="*/ 221 h 221"/>
                <a:gd name="T24" fmla="*/ 153 w 153"/>
                <a:gd name="T25" fmla="*/ 217 h 221"/>
                <a:gd name="T26" fmla="*/ 153 w 153"/>
                <a:gd name="T27" fmla="*/ 162 h 221"/>
                <a:gd name="T28" fmla="*/ 126 w 153"/>
                <a:gd name="T29" fmla="*/ 123 h 221"/>
                <a:gd name="T30" fmla="*/ 144 w 153"/>
                <a:gd name="T31" fmla="*/ 212 h 221"/>
                <a:gd name="T32" fmla="*/ 9 w 153"/>
                <a:gd name="T33" fmla="*/ 212 h 221"/>
                <a:gd name="T34" fmla="*/ 9 w 153"/>
                <a:gd name="T35" fmla="*/ 162 h 221"/>
                <a:gd name="T36" fmla="*/ 32 w 153"/>
                <a:gd name="T37" fmla="*/ 131 h 221"/>
                <a:gd name="T38" fmla="*/ 37 w 153"/>
                <a:gd name="T39" fmla="*/ 131 h 221"/>
                <a:gd name="T40" fmla="*/ 41 w 153"/>
                <a:gd name="T41" fmla="*/ 128 h 221"/>
                <a:gd name="T42" fmla="*/ 40 w 153"/>
                <a:gd name="T43" fmla="*/ 124 h 221"/>
                <a:gd name="T44" fmla="*/ 29 w 153"/>
                <a:gd name="T45" fmla="*/ 100 h 221"/>
                <a:gd name="T46" fmla="*/ 29 w 153"/>
                <a:gd name="T47" fmla="*/ 39 h 221"/>
                <a:gd name="T48" fmla="*/ 59 w 153"/>
                <a:gd name="T49" fmla="*/ 9 h 221"/>
                <a:gd name="T50" fmla="*/ 94 w 153"/>
                <a:gd name="T51" fmla="*/ 9 h 221"/>
                <a:gd name="T52" fmla="*/ 124 w 153"/>
                <a:gd name="T53" fmla="*/ 39 h 221"/>
                <a:gd name="T54" fmla="*/ 124 w 153"/>
                <a:gd name="T55" fmla="*/ 100 h 221"/>
                <a:gd name="T56" fmla="*/ 113 w 153"/>
                <a:gd name="T57" fmla="*/ 124 h 221"/>
                <a:gd name="T58" fmla="*/ 112 w 153"/>
                <a:gd name="T59" fmla="*/ 128 h 221"/>
                <a:gd name="T60" fmla="*/ 116 w 153"/>
                <a:gd name="T61" fmla="*/ 131 h 221"/>
                <a:gd name="T62" fmla="*/ 121 w 153"/>
                <a:gd name="T63" fmla="*/ 131 h 221"/>
                <a:gd name="T64" fmla="*/ 144 w 153"/>
                <a:gd name="T65" fmla="*/ 162 h 221"/>
                <a:gd name="T66" fmla="*/ 144 w 153"/>
                <a:gd name="T67" fmla="*/ 212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3" h="221">
                  <a:moveTo>
                    <a:pt x="126" y="123"/>
                  </a:moveTo>
                  <a:cubicBezTo>
                    <a:pt x="130" y="116"/>
                    <a:pt x="133" y="108"/>
                    <a:pt x="133" y="100"/>
                  </a:cubicBezTo>
                  <a:cubicBezTo>
                    <a:pt x="133" y="39"/>
                    <a:pt x="133" y="39"/>
                    <a:pt x="133" y="39"/>
                  </a:cubicBezTo>
                  <a:cubicBezTo>
                    <a:pt x="133" y="18"/>
                    <a:pt x="115" y="0"/>
                    <a:pt x="94" y="0"/>
                  </a:cubicBezTo>
                  <a:cubicBezTo>
                    <a:pt x="59" y="0"/>
                    <a:pt x="59" y="0"/>
                    <a:pt x="59" y="0"/>
                  </a:cubicBezTo>
                  <a:cubicBezTo>
                    <a:pt x="38" y="0"/>
                    <a:pt x="20" y="18"/>
                    <a:pt x="20" y="39"/>
                  </a:cubicBezTo>
                  <a:cubicBezTo>
                    <a:pt x="20" y="100"/>
                    <a:pt x="20" y="100"/>
                    <a:pt x="20" y="100"/>
                  </a:cubicBezTo>
                  <a:cubicBezTo>
                    <a:pt x="20" y="108"/>
                    <a:pt x="23" y="116"/>
                    <a:pt x="28" y="123"/>
                  </a:cubicBezTo>
                  <a:cubicBezTo>
                    <a:pt x="12" y="126"/>
                    <a:pt x="0" y="142"/>
                    <a:pt x="0" y="162"/>
                  </a:cubicBezTo>
                  <a:cubicBezTo>
                    <a:pt x="0" y="217"/>
                    <a:pt x="0" y="217"/>
                    <a:pt x="0" y="217"/>
                  </a:cubicBezTo>
                  <a:cubicBezTo>
                    <a:pt x="0" y="219"/>
                    <a:pt x="2" y="221"/>
                    <a:pt x="5" y="221"/>
                  </a:cubicBezTo>
                  <a:cubicBezTo>
                    <a:pt x="148" y="221"/>
                    <a:pt x="148" y="221"/>
                    <a:pt x="148" y="221"/>
                  </a:cubicBezTo>
                  <a:cubicBezTo>
                    <a:pt x="151" y="221"/>
                    <a:pt x="153" y="219"/>
                    <a:pt x="153" y="217"/>
                  </a:cubicBezTo>
                  <a:cubicBezTo>
                    <a:pt x="153" y="162"/>
                    <a:pt x="153" y="162"/>
                    <a:pt x="153" y="162"/>
                  </a:cubicBezTo>
                  <a:cubicBezTo>
                    <a:pt x="153" y="142"/>
                    <a:pt x="141" y="126"/>
                    <a:pt x="126" y="123"/>
                  </a:cubicBezTo>
                  <a:close/>
                  <a:moveTo>
                    <a:pt x="144" y="212"/>
                  </a:moveTo>
                  <a:cubicBezTo>
                    <a:pt x="9" y="212"/>
                    <a:pt x="9" y="212"/>
                    <a:pt x="9" y="212"/>
                  </a:cubicBezTo>
                  <a:cubicBezTo>
                    <a:pt x="9" y="162"/>
                    <a:pt x="9" y="162"/>
                    <a:pt x="9" y="162"/>
                  </a:cubicBezTo>
                  <a:cubicBezTo>
                    <a:pt x="9" y="145"/>
                    <a:pt x="19" y="131"/>
                    <a:pt x="32" y="131"/>
                  </a:cubicBezTo>
                  <a:cubicBezTo>
                    <a:pt x="37" y="131"/>
                    <a:pt x="37" y="131"/>
                    <a:pt x="37" y="131"/>
                  </a:cubicBezTo>
                  <a:cubicBezTo>
                    <a:pt x="39" y="131"/>
                    <a:pt x="41" y="130"/>
                    <a:pt x="41" y="128"/>
                  </a:cubicBezTo>
                  <a:cubicBezTo>
                    <a:pt x="42" y="127"/>
                    <a:pt x="41" y="125"/>
                    <a:pt x="40" y="124"/>
                  </a:cubicBezTo>
                  <a:cubicBezTo>
                    <a:pt x="33" y="118"/>
                    <a:pt x="29" y="109"/>
                    <a:pt x="29" y="100"/>
                  </a:cubicBezTo>
                  <a:cubicBezTo>
                    <a:pt x="29" y="39"/>
                    <a:pt x="29" y="39"/>
                    <a:pt x="29" y="39"/>
                  </a:cubicBezTo>
                  <a:cubicBezTo>
                    <a:pt x="29" y="23"/>
                    <a:pt x="42" y="9"/>
                    <a:pt x="59" y="9"/>
                  </a:cubicBezTo>
                  <a:cubicBezTo>
                    <a:pt x="94" y="9"/>
                    <a:pt x="94" y="9"/>
                    <a:pt x="94" y="9"/>
                  </a:cubicBezTo>
                  <a:cubicBezTo>
                    <a:pt x="111" y="9"/>
                    <a:pt x="124" y="23"/>
                    <a:pt x="124" y="39"/>
                  </a:cubicBezTo>
                  <a:cubicBezTo>
                    <a:pt x="124" y="100"/>
                    <a:pt x="124" y="100"/>
                    <a:pt x="124" y="100"/>
                  </a:cubicBezTo>
                  <a:cubicBezTo>
                    <a:pt x="124" y="109"/>
                    <a:pt x="120" y="118"/>
                    <a:pt x="113" y="124"/>
                  </a:cubicBezTo>
                  <a:cubicBezTo>
                    <a:pt x="112" y="125"/>
                    <a:pt x="111" y="127"/>
                    <a:pt x="112" y="128"/>
                  </a:cubicBezTo>
                  <a:cubicBezTo>
                    <a:pt x="113" y="130"/>
                    <a:pt x="114" y="131"/>
                    <a:pt x="116" y="131"/>
                  </a:cubicBezTo>
                  <a:cubicBezTo>
                    <a:pt x="121" y="131"/>
                    <a:pt x="121" y="131"/>
                    <a:pt x="121" y="131"/>
                  </a:cubicBezTo>
                  <a:cubicBezTo>
                    <a:pt x="134" y="131"/>
                    <a:pt x="144" y="145"/>
                    <a:pt x="144" y="162"/>
                  </a:cubicBezTo>
                  <a:lnTo>
                    <a:pt x="144" y="2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3493294" y="1419940"/>
            <a:ext cx="966788" cy="1225153"/>
            <a:chOff x="4657726" y="1893253"/>
            <a:chExt cx="1289050" cy="1633537"/>
          </a:xfrm>
        </p:grpSpPr>
        <p:grpSp>
          <p:nvGrpSpPr>
            <p:cNvPr id="33" name="组合 32"/>
            <p:cNvGrpSpPr/>
            <p:nvPr/>
          </p:nvGrpSpPr>
          <p:grpSpPr>
            <a:xfrm>
              <a:off x="4657726" y="1893253"/>
              <a:ext cx="1289050" cy="1633537"/>
              <a:chOff x="4657726" y="2106613"/>
              <a:chExt cx="1289050" cy="1633537"/>
            </a:xfrm>
          </p:grpSpPr>
          <p:sp>
            <p:nvSpPr>
              <p:cNvPr id="5" name="Freeform 8"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4657726" y="2106613"/>
                <a:ext cx="1289050" cy="1633537"/>
              </a:xfrm>
              <a:custGeom>
                <a:avLst/>
                <a:gdLst>
                  <a:gd name="T0" fmla="*/ 635 w 812"/>
                  <a:gd name="T1" fmla="*/ 0 h 1029"/>
                  <a:gd name="T2" fmla="*/ 0 w 812"/>
                  <a:gd name="T3" fmla="*/ 0 h 1029"/>
                  <a:gd name="T4" fmla="*/ 0 w 812"/>
                  <a:gd name="T5" fmla="*/ 1029 h 1029"/>
                  <a:gd name="T6" fmla="*/ 812 w 812"/>
                  <a:gd name="T7" fmla="*/ 1029 h 1029"/>
                  <a:gd name="T8" fmla="*/ 812 w 812"/>
                  <a:gd name="T9" fmla="*/ 178 h 1029"/>
                  <a:gd name="T10" fmla="*/ 635 w 812"/>
                  <a:gd name="T11" fmla="*/ 0 h 1029"/>
                </a:gdLst>
                <a:ahLst/>
                <a:cxnLst>
                  <a:cxn ang="0">
                    <a:pos x="T0" y="T1"/>
                  </a:cxn>
                  <a:cxn ang="0">
                    <a:pos x="T2" y="T3"/>
                  </a:cxn>
                  <a:cxn ang="0">
                    <a:pos x="T4" y="T5"/>
                  </a:cxn>
                  <a:cxn ang="0">
                    <a:pos x="T6" y="T7"/>
                  </a:cxn>
                  <a:cxn ang="0">
                    <a:pos x="T8" y="T9"/>
                  </a:cxn>
                  <a:cxn ang="0">
                    <a:pos x="T10" y="T11"/>
                  </a:cxn>
                </a:cxnLst>
                <a:rect l="0" t="0" r="r" b="b"/>
                <a:pathLst>
                  <a:path w="812" h="1029">
                    <a:moveTo>
                      <a:pt x="635" y="0"/>
                    </a:moveTo>
                    <a:lnTo>
                      <a:pt x="0" y="0"/>
                    </a:lnTo>
                    <a:lnTo>
                      <a:pt x="0" y="1029"/>
                    </a:lnTo>
                    <a:lnTo>
                      <a:pt x="812" y="1029"/>
                    </a:lnTo>
                    <a:lnTo>
                      <a:pt x="812" y="178"/>
                    </a:lnTo>
                    <a:lnTo>
                      <a:pt x="635"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5665788" y="2106613"/>
                <a:ext cx="280988" cy="282575"/>
              </a:xfrm>
              <a:custGeom>
                <a:avLst/>
                <a:gdLst>
                  <a:gd name="T0" fmla="*/ 0 w 177"/>
                  <a:gd name="T1" fmla="*/ 178 h 178"/>
                  <a:gd name="T2" fmla="*/ 177 w 177"/>
                  <a:gd name="T3" fmla="*/ 178 h 178"/>
                  <a:gd name="T4" fmla="*/ 0 w 177"/>
                  <a:gd name="T5" fmla="*/ 0 h 178"/>
                  <a:gd name="T6" fmla="*/ 0 w 177"/>
                  <a:gd name="T7" fmla="*/ 178 h 178"/>
                </a:gdLst>
                <a:ahLst/>
                <a:cxnLst>
                  <a:cxn ang="0">
                    <a:pos x="T0" y="T1"/>
                  </a:cxn>
                  <a:cxn ang="0">
                    <a:pos x="T2" y="T3"/>
                  </a:cxn>
                  <a:cxn ang="0">
                    <a:pos x="T4" y="T5"/>
                  </a:cxn>
                  <a:cxn ang="0">
                    <a:pos x="T6" y="T7"/>
                  </a:cxn>
                </a:cxnLst>
                <a:rect l="0" t="0" r="r" b="b"/>
                <a:pathLst>
                  <a:path w="177" h="178">
                    <a:moveTo>
                      <a:pt x="0" y="178"/>
                    </a:moveTo>
                    <a:lnTo>
                      <a:pt x="177" y="178"/>
                    </a:lnTo>
                    <a:lnTo>
                      <a:pt x="0" y="0"/>
                    </a:lnTo>
                    <a:lnTo>
                      <a:pt x="0" y="178"/>
                    </a:lnTo>
                    <a:close/>
                  </a:path>
                </a:pathLst>
              </a:custGeom>
              <a:solidFill>
                <a:srgbClr val="036A78"/>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2" name="Freeform 15"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noEditPoints="1"/>
            </p:cNvSpPr>
            <p:nvPr/>
          </p:nvSpPr>
          <p:spPr bwMode="auto">
            <a:xfrm>
              <a:off x="5003801" y="2471103"/>
              <a:ext cx="595313" cy="554037"/>
            </a:xfrm>
            <a:custGeom>
              <a:avLst/>
              <a:gdLst>
                <a:gd name="T0" fmla="*/ 242 w 254"/>
                <a:gd name="T1" fmla="*/ 0 h 236"/>
                <a:gd name="T2" fmla="*/ 12 w 254"/>
                <a:gd name="T3" fmla="*/ 0 h 236"/>
                <a:gd name="T4" fmla="*/ 0 w 254"/>
                <a:gd name="T5" fmla="*/ 12 h 236"/>
                <a:gd name="T6" fmla="*/ 0 w 254"/>
                <a:gd name="T7" fmla="*/ 130 h 236"/>
                <a:gd name="T8" fmla="*/ 0 w 254"/>
                <a:gd name="T9" fmla="*/ 182 h 236"/>
                <a:gd name="T10" fmla="*/ 12 w 254"/>
                <a:gd name="T11" fmla="*/ 194 h 236"/>
                <a:gd name="T12" fmla="*/ 97 w 254"/>
                <a:gd name="T13" fmla="*/ 194 h 236"/>
                <a:gd name="T14" fmla="*/ 97 w 254"/>
                <a:gd name="T15" fmla="*/ 226 h 236"/>
                <a:gd name="T16" fmla="*/ 83 w 254"/>
                <a:gd name="T17" fmla="*/ 226 h 236"/>
                <a:gd name="T18" fmla="*/ 83 w 254"/>
                <a:gd name="T19" fmla="*/ 236 h 236"/>
                <a:gd name="T20" fmla="*/ 102 w 254"/>
                <a:gd name="T21" fmla="*/ 236 h 236"/>
                <a:gd name="T22" fmla="*/ 152 w 254"/>
                <a:gd name="T23" fmla="*/ 236 h 236"/>
                <a:gd name="T24" fmla="*/ 172 w 254"/>
                <a:gd name="T25" fmla="*/ 236 h 236"/>
                <a:gd name="T26" fmla="*/ 172 w 254"/>
                <a:gd name="T27" fmla="*/ 226 h 236"/>
                <a:gd name="T28" fmla="*/ 157 w 254"/>
                <a:gd name="T29" fmla="*/ 226 h 236"/>
                <a:gd name="T30" fmla="*/ 157 w 254"/>
                <a:gd name="T31" fmla="*/ 194 h 236"/>
                <a:gd name="T32" fmla="*/ 242 w 254"/>
                <a:gd name="T33" fmla="*/ 194 h 236"/>
                <a:gd name="T34" fmla="*/ 254 w 254"/>
                <a:gd name="T35" fmla="*/ 182 h 236"/>
                <a:gd name="T36" fmla="*/ 254 w 254"/>
                <a:gd name="T37" fmla="*/ 130 h 236"/>
                <a:gd name="T38" fmla="*/ 254 w 254"/>
                <a:gd name="T39" fmla="*/ 12 h 236"/>
                <a:gd name="T40" fmla="*/ 242 w 254"/>
                <a:gd name="T41" fmla="*/ 0 h 236"/>
                <a:gd name="T42" fmla="*/ 11 w 254"/>
                <a:gd name="T43" fmla="*/ 12 h 236"/>
                <a:gd name="T44" fmla="*/ 12 w 254"/>
                <a:gd name="T45" fmla="*/ 10 h 236"/>
                <a:gd name="T46" fmla="*/ 242 w 254"/>
                <a:gd name="T47" fmla="*/ 10 h 236"/>
                <a:gd name="T48" fmla="*/ 244 w 254"/>
                <a:gd name="T49" fmla="*/ 12 h 236"/>
                <a:gd name="T50" fmla="*/ 244 w 254"/>
                <a:gd name="T51" fmla="*/ 125 h 236"/>
                <a:gd name="T52" fmla="*/ 11 w 254"/>
                <a:gd name="T53" fmla="*/ 125 h 236"/>
                <a:gd name="T54" fmla="*/ 11 w 254"/>
                <a:gd name="T55" fmla="*/ 12 h 236"/>
                <a:gd name="T56" fmla="*/ 147 w 254"/>
                <a:gd name="T57" fmla="*/ 226 h 236"/>
                <a:gd name="T58" fmla="*/ 107 w 254"/>
                <a:gd name="T59" fmla="*/ 226 h 236"/>
                <a:gd name="T60" fmla="*/ 107 w 254"/>
                <a:gd name="T61" fmla="*/ 194 h 236"/>
                <a:gd name="T62" fmla="*/ 147 w 254"/>
                <a:gd name="T63" fmla="*/ 194 h 236"/>
                <a:gd name="T64" fmla="*/ 147 w 254"/>
                <a:gd name="T65" fmla="*/ 226 h 236"/>
                <a:gd name="T66" fmla="*/ 244 w 254"/>
                <a:gd name="T67" fmla="*/ 182 h 236"/>
                <a:gd name="T68" fmla="*/ 242 w 254"/>
                <a:gd name="T69" fmla="*/ 183 h 236"/>
                <a:gd name="T70" fmla="*/ 152 w 254"/>
                <a:gd name="T71" fmla="*/ 183 h 236"/>
                <a:gd name="T72" fmla="*/ 102 w 254"/>
                <a:gd name="T73" fmla="*/ 183 h 236"/>
                <a:gd name="T74" fmla="*/ 12 w 254"/>
                <a:gd name="T75" fmla="*/ 183 h 236"/>
                <a:gd name="T76" fmla="*/ 11 w 254"/>
                <a:gd name="T77" fmla="*/ 182 h 236"/>
                <a:gd name="T78" fmla="*/ 11 w 254"/>
                <a:gd name="T79" fmla="*/ 135 h 236"/>
                <a:gd name="T80" fmla="*/ 244 w 254"/>
                <a:gd name="T81" fmla="*/ 135 h 236"/>
                <a:gd name="T82" fmla="*/ 244 w 254"/>
                <a:gd name="T83" fmla="*/ 18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4" h="236">
                  <a:moveTo>
                    <a:pt x="242" y="0"/>
                  </a:moveTo>
                  <a:cubicBezTo>
                    <a:pt x="12" y="0"/>
                    <a:pt x="12" y="0"/>
                    <a:pt x="12" y="0"/>
                  </a:cubicBezTo>
                  <a:cubicBezTo>
                    <a:pt x="6" y="0"/>
                    <a:pt x="0" y="5"/>
                    <a:pt x="0" y="12"/>
                  </a:cubicBezTo>
                  <a:cubicBezTo>
                    <a:pt x="0" y="130"/>
                    <a:pt x="0" y="130"/>
                    <a:pt x="0" y="130"/>
                  </a:cubicBezTo>
                  <a:cubicBezTo>
                    <a:pt x="0" y="182"/>
                    <a:pt x="0" y="182"/>
                    <a:pt x="0" y="182"/>
                  </a:cubicBezTo>
                  <a:cubicBezTo>
                    <a:pt x="0" y="188"/>
                    <a:pt x="6" y="194"/>
                    <a:pt x="12" y="194"/>
                  </a:cubicBezTo>
                  <a:cubicBezTo>
                    <a:pt x="97" y="194"/>
                    <a:pt x="97" y="194"/>
                    <a:pt x="97" y="194"/>
                  </a:cubicBezTo>
                  <a:cubicBezTo>
                    <a:pt x="97" y="226"/>
                    <a:pt x="97" y="226"/>
                    <a:pt x="97" y="226"/>
                  </a:cubicBezTo>
                  <a:cubicBezTo>
                    <a:pt x="83" y="226"/>
                    <a:pt x="83" y="226"/>
                    <a:pt x="83" y="226"/>
                  </a:cubicBezTo>
                  <a:cubicBezTo>
                    <a:pt x="83" y="236"/>
                    <a:pt x="83" y="236"/>
                    <a:pt x="83" y="236"/>
                  </a:cubicBezTo>
                  <a:cubicBezTo>
                    <a:pt x="102" y="236"/>
                    <a:pt x="102" y="236"/>
                    <a:pt x="102" y="236"/>
                  </a:cubicBezTo>
                  <a:cubicBezTo>
                    <a:pt x="152" y="236"/>
                    <a:pt x="152" y="236"/>
                    <a:pt x="152" y="236"/>
                  </a:cubicBezTo>
                  <a:cubicBezTo>
                    <a:pt x="172" y="236"/>
                    <a:pt x="172" y="236"/>
                    <a:pt x="172" y="236"/>
                  </a:cubicBezTo>
                  <a:cubicBezTo>
                    <a:pt x="172" y="226"/>
                    <a:pt x="172" y="226"/>
                    <a:pt x="172" y="226"/>
                  </a:cubicBezTo>
                  <a:cubicBezTo>
                    <a:pt x="157" y="226"/>
                    <a:pt x="157" y="226"/>
                    <a:pt x="157" y="226"/>
                  </a:cubicBezTo>
                  <a:cubicBezTo>
                    <a:pt x="157" y="194"/>
                    <a:pt x="157" y="194"/>
                    <a:pt x="157" y="194"/>
                  </a:cubicBezTo>
                  <a:cubicBezTo>
                    <a:pt x="242" y="194"/>
                    <a:pt x="242" y="194"/>
                    <a:pt x="242" y="194"/>
                  </a:cubicBezTo>
                  <a:cubicBezTo>
                    <a:pt x="249" y="194"/>
                    <a:pt x="254" y="188"/>
                    <a:pt x="254" y="182"/>
                  </a:cubicBezTo>
                  <a:cubicBezTo>
                    <a:pt x="254" y="130"/>
                    <a:pt x="254" y="130"/>
                    <a:pt x="254" y="130"/>
                  </a:cubicBezTo>
                  <a:cubicBezTo>
                    <a:pt x="254" y="12"/>
                    <a:pt x="254" y="12"/>
                    <a:pt x="254" y="12"/>
                  </a:cubicBezTo>
                  <a:cubicBezTo>
                    <a:pt x="254" y="5"/>
                    <a:pt x="249" y="0"/>
                    <a:pt x="242" y="0"/>
                  </a:cubicBezTo>
                  <a:close/>
                  <a:moveTo>
                    <a:pt x="11" y="12"/>
                  </a:moveTo>
                  <a:cubicBezTo>
                    <a:pt x="11" y="11"/>
                    <a:pt x="11" y="10"/>
                    <a:pt x="12" y="10"/>
                  </a:cubicBezTo>
                  <a:cubicBezTo>
                    <a:pt x="242" y="10"/>
                    <a:pt x="242" y="10"/>
                    <a:pt x="242" y="10"/>
                  </a:cubicBezTo>
                  <a:cubicBezTo>
                    <a:pt x="243" y="10"/>
                    <a:pt x="244" y="11"/>
                    <a:pt x="244" y="12"/>
                  </a:cubicBezTo>
                  <a:cubicBezTo>
                    <a:pt x="244" y="125"/>
                    <a:pt x="244" y="125"/>
                    <a:pt x="244" y="125"/>
                  </a:cubicBezTo>
                  <a:cubicBezTo>
                    <a:pt x="11" y="125"/>
                    <a:pt x="11" y="125"/>
                    <a:pt x="11" y="125"/>
                  </a:cubicBezTo>
                  <a:lnTo>
                    <a:pt x="11" y="12"/>
                  </a:lnTo>
                  <a:close/>
                  <a:moveTo>
                    <a:pt x="147" y="226"/>
                  </a:moveTo>
                  <a:cubicBezTo>
                    <a:pt x="107" y="226"/>
                    <a:pt x="107" y="226"/>
                    <a:pt x="107" y="226"/>
                  </a:cubicBezTo>
                  <a:cubicBezTo>
                    <a:pt x="107" y="194"/>
                    <a:pt x="107" y="194"/>
                    <a:pt x="107" y="194"/>
                  </a:cubicBezTo>
                  <a:cubicBezTo>
                    <a:pt x="147" y="194"/>
                    <a:pt x="147" y="194"/>
                    <a:pt x="147" y="194"/>
                  </a:cubicBezTo>
                  <a:lnTo>
                    <a:pt x="147" y="226"/>
                  </a:lnTo>
                  <a:close/>
                  <a:moveTo>
                    <a:pt x="244" y="182"/>
                  </a:moveTo>
                  <a:cubicBezTo>
                    <a:pt x="244" y="183"/>
                    <a:pt x="243" y="183"/>
                    <a:pt x="242" y="183"/>
                  </a:cubicBezTo>
                  <a:cubicBezTo>
                    <a:pt x="152" y="183"/>
                    <a:pt x="152" y="183"/>
                    <a:pt x="152" y="183"/>
                  </a:cubicBezTo>
                  <a:cubicBezTo>
                    <a:pt x="102" y="183"/>
                    <a:pt x="102" y="183"/>
                    <a:pt x="102" y="183"/>
                  </a:cubicBezTo>
                  <a:cubicBezTo>
                    <a:pt x="12" y="183"/>
                    <a:pt x="12" y="183"/>
                    <a:pt x="12" y="183"/>
                  </a:cubicBezTo>
                  <a:cubicBezTo>
                    <a:pt x="11" y="183"/>
                    <a:pt x="11" y="183"/>
                    <a:pt x="11" y="182"/>
                  </a:cubicBezTo>
                  <a:cubicBezTo>
                    <a:pt x="11" y="135"/>
                    <a:pt x="11" y="135"/>
                    <a:pt x="11" y="135"/>
                  </a:cubicBezTo>
                  <a:cubicBezTo>
                    <a:pt x="244" y="135"/>
                    <a:pt x="244" y="135"/>
                    <a:pt x="244" y="135"/>
                  </a:cubicBezTo>
                  <a:lnTo>
                    <a:pt x="244" y="182"/>
                  </a:lnTo>
                  <a:close/>
                </a:path>
              </a:pathLst>
            </a:custGeom>
            <a:solidFill>
              <a:srgbClr val="036A7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组合 31"/>
          <p:cNvGrpSpPr/>
          <p:nvPr/>
        </p:nvGrpSpPr>
        <p:grpSpPr>
          <a:xfrm>
            <a:off x="4706541" y="2598659"/>
            <a:ext cx="966788" cy="1225153"/>
            <a:chOff x="6275388" y="3678238"/>
            <a:chExt cx="1289050" cy="1633537"/>
          </a:xfrm>
        </p:grpSpPr>
        <p:sp>
          <p:nvSpPr>
            <p:cNvPr id="7" name="Freeform 10"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6275388" y="3678238"/>
              <a:ext cx="1289050" cy="1633537"/>
            </a:xfrm>
            <a:custGeom>
              <a:avLst/>
              <a:gdLst>
                <a:gd name="T0" fmla="*/ 634 w 812"/>
                <a:gd name="T1" fmla="*/ 0 h 1029"/>
                <a:gd name="T2" fmla="*/ 0 w 812"/>
                <a:gd name="T3" fmla="*/ 0 h 1029"/>
                <a:gd name="T4" fmla="*/ 0 w 812"/>
                <a:gd name="T5" fmla="*/ 1029 h 1029"/>
                <a:gd name="T6" fmla="*/ 812 w 812"/>
                <a:gd name="T7" fmla="*/ 1029 h 1029"/>
                <a:gd name="T8" fmla="*/ 812 w 812"/>
                <a:gd name="T9" fmla="*/ 178 h 1029"/>
                <a:gd name="T10" fmla="*/ 634 w 812"/>
                <a:gd name="T11" fmla="*/ 0 h 1029"/>
              </a:gdLst>
              <a:ahLst/>
              <a:cxnLst>
                <a:cxn ang="0">
                  <a:pos x="T0" y="T1"/>
                </a:cxn>
                <a:cxn ang="0">
                  <a:pos x="T2" y="T3"/>
                </a:cxn>
                <a:cxn ang="0">
                  <a:pos x="T4" y="T5"/>
                </a:cxn>
                <a:cxn ang="0">
                  <a:pos x="T6" y="T7"/>
                </a:cxn>
                <a:cxn ang="0">
                  <a:pos x="T8" y="T9"/>
                </a:cxn>
                <a:cxn ang="0">
                  <a:pos x="T10" y="T11"/>
                </a:cxn>
              </a:cxnLst>
              <a:rect l="0" t="0" r="r" b="b"/>
              <a:pathLst>
                <a:path w="812" h="1029">
                  <a:moveTo>
                    <a:pt x="634" y="0"/>
                  </a:moveTo>
                  <a:lnTo>
                    <a:pt x="0" y="0"/>
                  </a:lnTo>
                  <a:lnTo>
                    <a:pt x="0" y="1029"/>
                  </a:lnTo>
                  <a:lnTo>
                    <a:pt x="812" y="1029"/>
                  </a:lnTo>
                  <a:lnTo>
                    <a:pt x="812" y="178"/>
                  </a:lnTo>
                  <a:lnTo>
                    <a:pt x="634" y="0"/>
                  </a:lnTo>
                  <a:close/>
                </a:path>
              </a:pathLst>
            </a:custGeom>
            <a:blipFill>
              <a:blip r:embed="rId3" cstate="email">
                <a:extLst>
                  <a:ext uri="{28A0092B-C50C-407E-A947-70E740481C1C}">
                    <a14:useLocalDpi xmlns:a14="http://schemas.microsoft.com/office/drawing/2010/main"/>
                  </a:ext>
                </a:extLst>
              </a:blip>
              <a:tile tx="0" ty="0" sx="100000" sy="100000" flip="none" algn="ctr"/>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7281863" y="3678238"/>
              <a:ext cx="282575" cy="282575"/>
            </a:xfrm>
            <a:custGeom>
              <a:avLst/>
              <a:gdLst>
                <a:gd name="T0" fmla="*/ 0 w 178"/>
                <a:gd name="T1" fmla="*/ 178 h 178"/>
                <a:gd name="T2" fmla="*/ 178 w 178"/>
                <a:gd name="T3" fmla="*/ 178 h 178"/>
                <a:gd name="T4" fmla="*/ 0 w 178"/>
                <a:gd name="T5" fmla="*/ 0 h 178"/>
                <a:gd name="T6" fmla="*/ 0 w 178"/>
                <a:gd name="T7" fmla="*/ 178 h 178"/>
              </a:gdLst>
              <a:ahLst/>
              <a:cxnLst>
                <a:cxn ang="0">
                  <a:pos x="T0" y="T1"/>
                </a:cxn>
                <a:cxn ang="0">
                  <a:pos x="T2" y="T3"/>
                </a:cxn>
                <a:cxn ang="0">
                  <a:pos x="T4" y="T5"/>
                </a:cxn>
                <a:cxn ang="0">
                  <a:pos x="T6" y="T7"/>
                </a:cxn>
              </a:cxnLst>
              <a:rect l="0" t="0" r="r" b="b"/>
              <a:pathLst>
                <a:path w="178" h="178">
                  <a:moveTo>
                    <a:pt x="0" y="178"/>
                  </a:moveTo>
                  <a:lnTo>
                    <a:pt x="178" y="178"/>
                  </a:lnTo>
                  <a:lnTo>
                    <a:pt x="0" y="0"/>
                  </a:lnTo>
                  <a:lnTo>
                    <a:pt x="0" y="178"/>
                  </a:lnTo>
                  <a:close/>
                </a:path>
              </a:pathLst>
            </a:custGeom>
            <a:solidFill>
              <a:srgbClr val="036A7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6"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noEditPoints="1"/>
            </p:cNvSpPr>
            <p:nvPr/>
          </p:nvSpPr>
          <p:spPr bwMode="auto">
            <a:xfrm>
              <a:off x="6942138" y="4233863"/>
              <a:ext cx="320675" cy="523875"/>
            </a:xfrm>
            <a:custGeom>
              <a:avLst/>
              <a:gdLst>
                <a:gd name="T0" fmla="*/ 6 w 137"/>
                <a:gd name="T1" fmla="*/ 0 h 223"/>
                <a:gd name="T2" fmla="*/ 2 w 137"/>
                <a:gd name="T3" fmla="*/ 2 h 223"/>
                <a:gd name="T4" fmla="*/ 0 w 137"/>
                <a:gd name="T5" fmla="*/ 6 h 223"/>
                <a:gd name="T6" fmla="*/ 0 w 137"/>
                <a:gd name="T7" fmla="*/ 126 h 223"/>
                <a:gd name="T8" fmla="*/ 2 w 137"/>
                <a:gd name="T9" fmla="*/ 131 h 223"/>
                <a:gd name="T10" fmla="*/ 93 w 137"/>
                <a:gd name="T11" fmla="*/ 222 h 223"/>
                <a:gd name="T12" fmla="*/ 97 w 137"/>
                <a:gd name="T13" fmla="*/ 223 h 223"/>
                <a:gd name="T14" fmla="*/ 97 w 137"/>
                <a:gd name="T15" fmla="*/ 223 h 223"/>
                <a:gd name="T16" fmla="*/ 101 w 137"/>
                <a:gd name="T17" fmla="*/ 221 h 223"/>
                <a:gd name="T18" fmla="*/ 137 w 137"/>
                <a:gd name="T19" fmla="*/ 131 h 223"/>
                <a:gd name="T20" fmla="*/ 6 w 137"/>
                <a:gd name="T21" fmla="*/ 0 h 223"/>
                <a:gd name="T22" fmla="*/ 97 w 137"/>
                <a:gd name="T23" fmla="*/ 209 h 223"/>
                <a:gd name="T24" fmla="*/ 12 w 137"/>
                <a:gd name="T25" fmla="*/ 124 h 223"/>
                <a:gd name="T26" fmla="*/ 12 w 137"/>
                <a:gd name="T27" fmla="*/ 13 h 223"/>
                <a:gd name="T28" fmla="*/ 125 w 137"/>
                <a:gd name="T29" fmla="*/ 131 h 223"/>
                <a:gd name="T30" fmla="*/ 97 w 137"/>
                <a:gd name="T31" fmla="*/ 20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223">
                  <a:moveTo>
                    <a:pt x="6" y="0"/>
                  </a:moveTo>
                  <a:cubicBezTo>
                    <a:pt x="4" y="0"/>
                    <a:pt x="3" y="1"/>
                    <a:pt x="2" y="2"/>
                  </a:cubicBezTo>
                  <a:cubicBezTo>
                    <a:pt x="1" y="3"/>
                    <a:pt x="0" y="5"/>
                    <a:pt x="0" y="6"/>
                  </a:cubicBezTo>
                  <a:cubicBezTo>
                    <a:pt x="0" y="126"/>
                    <a:pt x="0" y="126"/>
                    <a:pt x="0" y="126"/>
                  </a:cubicBezTo>
                  <a:cubicBezTo>
                    <a:pt x="0" y="128"/>
                    <a:pt x="1" y="130"/>
                    <a:pt x="2" y="131"/>
                  </a:cubicBezTo>
                  <a:cubicBezTo>
                    <a:pt x="93" y="222"/>
                    <a:pt x="93" y="222"/>
                    <a:pt x="93" y="222"/>
                  </a:cubicBezTo>
                  <a:cubicBezTo>
                    <a:pt x="94" y="223"/>
                    <a:pt x="95" y="223"/>
                    <a:pt x="97" y="223"/>
                  </a:cubicBezTo>
                  <a:cubicBezTo>
                    <a:pt x="97" y="223"/>
                    <a:pt x="97" y="223"/>
                    <a:pt x="97" y="223"/>
                  </a:cubicBezTo>
                  <a:cubicBezTo>
                    <a:pt x="99" y="223"/>
                    <a:pt x="100" y="223"/>
                    <a:pt x="101" y="221"/>
                  </a:cubicBezTo>
                  <a:cubicBezTo>
                    <a:pt x="124" y="197"/>
                    <a:pt x="137" y="165"/>
                    <a:pt x="137" y="131"/>
                  </a:cubicBezTo>
                  <a:cubicBezTo>
                    <a:pt x="137" y="59"/>
                    <a:pt x="78" y="0"/>
                    <a:pt x="6" y="0"/>
                  </a:cubicBezTo>
                  <a:close/>
                  <a:moveTo>
                    <a:pt x="97" y="209"/>
                  </a:moveTo>
                  <a:cubicBezTo>
                    <a:pt x="12" y="124"/>
                    <a:pt x="12" y="124"/>
                    <a:pt x="12" y="124"/>
                  </a:cubicBezTo>
                  <a:cubicBezTo>
                    <a:pt x="12" y="13"/>
                    <a:pt x="12" y="13"/>
                    <a:pt x="12" y="13"/>
                  </a:cubicBezTo>
                  <a:cubicBezTo>
                    <a:pt x="75" y="16"/>
                    <a:pt x="125" y="68"/>
                    <a:pt x="125" y="131"/>
                  </a:cubicBezTo>
                  <a:cubicBezTo>
                    <a:pt x="125" y="160"/>
                    <a:pt x="115" y="187"/>
                    <a:pt x="97" y="2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noEditPoints="1"/>
            </p:cNvSpPr>
            <p:nvPr/>
          </p:nvSpPr>
          <p:spPr bwMode="auto">
            <a:xfrm>
              <a:off x="6578601" y="4270375"/>
              <a:ext cx="534988" cy="615950"/>
            </a:xfrm>
            <a:custGeom>
              <a:avLst/>
              <a:gdLst>
                <a:gd name="T0" fmla="*/ 137 w 228"/>
                <a:gd name="T1" fmla="*/ 124 h 262"/>
                <a:gd name="T2" fmla="*/ 137 w 228"/>
                <a:gd name="T3" fmla="*/ 6 h 262"/>
                <a:gd name="T4" fmla="*/ 131 w 228"/>
                <a:gd name="T5" fmla="*/ 0 h 262"/>
                <a:gd name="T6" fmla="*/ 0 w 228"/>
                <a:gd name="T7" fmla="*/ 131 h 262"/>
                <a:gd name="T8" fmla="*/ 131 w 228"/>
                <a:gd name="T9" fmla="*/ 262 h 262"/>
                <a:gd name="T10" fmla="*/ 226 w 228"/>
                <a:gd name="T11" fmla="*/ 221 h 262"/>
                <a:gd name="T12" fmla="*/ 226 w 228"/>
                <a:gd name="T13" fmla="*/ 213 h 262"/>
                <a:gd name="T14" fmla="*/ 137 w 228"/>
                <a:gd name="T15" fmla="*/ 124 h 262"/>
                <a:gd name="T16" fmla="*/ 125 w 228"/>
                <a:gd name="T17" fmla="*/ 126 h 262"/>
                <a:gd name="T18" fmla="*/ 125 w 228"/>
                <a:gd name="T19" fmla="*/ 250 h 262"/>
                <a:gd name="T20" fmla="*/ 12 w 228"/>
                <a:gd name="T21" fmla="*/ 131 h 262"/>
                <a:gd name="T22" fmla="*/ 125 w 228"/>
                <a:gd name="T23" fmla="*/ 13 h 262"/>
                <a:gd name="T24" fmla="*/ 125 w 228"/>
                <a:gd name="T25" fmla="*/ 126 h 262"/>
                <a:gd name="T26" fmla="*/ 137 w 228"/>
                <a:gd name="T27" fmla="*/ 250 h 262"/>
                <a:gd name="T28" fmla="*/ 137 w 228"/>
                <a:gd name="T29" fmla="*/ 141 h 262"/>
                <a:gd name="T30" fmla="*/ 213 w 228"/>
                <a:gd name="T31" fmla="*/ 217 h 262"/>
                <a:gd name="T32" fmla="*/ 137 w 228"/>
                <a:gd name="T33" fmla="*/ 25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262">
                  <a:moveTo>
                    <a:pt x="137" y="124"/>
                  </a:moveTo>
                  <a:cubicBezTo>
                    <a:pt x="137" y="6"/>
                    <a:pt x="137" y="6"/>
                    <a:pt x="137" y="6"/>
                  </a:cubicBezTo>
                  <a:cubicBezTo>
                    <a:pt x="137" y="3"/>
                    <a:pt x="134" y="0"/>
                    <a:pt x="131" y="0"/>
                  </a:cubicBezTo>
                  <a:cubicBezTo>
                    <a:pt x="58" y="0"/>
                    <a:pt x="0" y="59"/>
                    <a:pt x="0" y="131"/>
                  </a:cubicBezTo>
                  <a:cubicBezTo>
                    <a:pt x="0" y="204"/>
                    <a:pt x="58" y="262"/>
                    <a:pt x="131" y="262"/>
                  </a:cubicBezTo>
                  <a:cubicBezTo>
                    <a:pt x="167" y="262"/>
                    <a:pt x="201" y="248"/>
                    <a:pt x="226" y="221"/>
                  </a:cubicBezTo>
                  <a:cubicBezTo>
                    <a:pt x="228" y="219"/>
                    <a:pt x="228" y="215"/>
                    <a:pt x="226" y="213"/>
                  </a:cubicBezTo>
                  <a:lnTo>
                    <a:pt x="137" y="124"/>
                  </a:lnTo>
                  <a:close/>
                  <a:moveTo>
                    <a:pt x="125" y="126"/>
                  </a:moveTo>
                  <a:cubicBezTo>
                    <a:pt x="125" y="250"/>
                    <a:pt x="125" y="250"/>
                    <a:pt x="125" y="250"/>
                  </a:cubicBezTo>
                  <a:cubicBezTo>
                    <a:pt x="62" y="247"/>
                    <a:pt x="12" y="195"/>
                    <a:pt x="12" y="131"/>
                  </a:cubicBezTo>
                  <a:cubicBezTo>
                    <a:pt x="12" y="68"/>
                    <a:pt x="62" y="16"/>
                    <a:pt x="125" y="13"/>
                  </a:cubicBezTo>
                  <a:lnTo>
                    <a:pt x="125" y="126"/>
                  </a:lnTo>
                  <a:close/>
                  <a:moveTo>
                    <a:pt x="137" y="250"/>
                  </a:moveTo>
                  <a:cubicBezTo>
                    <a:pt x="137" y="141"/>
                    <a:pt x="137" y="141"/>
                    <a:pt x="137" y="141"/>
                  </a:cubicBezTo>
                  <a:cubicBezTo>
                    <a:pt x="213" y="217"/>
                    <a:pt x="213" y="217"/>
                    <a:pt x="213" y="217"/>
                  </a:cubicBezTo>
                  <a:cubicBezTo>
                    <a:pt x="192" y="237"/>
                    <a:pt x="165" y="249"/>
                    <a:pt x="137" y="2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5788819" y="1419940"/>
            <a:ext cx="966788" cy="1225153"/>
            <a:chOff x="7718426" y="2106613"/>
            <a:chExt cx="1289050" cy="1633537"/>
          </a:xfrm>
        </p:grpSpPr>
        <p:sp>
          <p:nvSpPr>
            <p:cNvPr id="9" name="Freeform 12"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7718426" y="2106613"/>
              <a:ext cx="1289050" cy="1633537"/>
            </a:xfrm>
            <a:custGeom>
              <a:avLst/>
              <a:gdLst>
                <a:gd name="T0" fmla="*/ 635 w 812"/>
                <a:gd name="T1" fmla="*/ 0 h 1029"/>
                <a:gd name="T2" fmla="*/ 0 w 812"/>
                <a:gd name="T3" fmla="*/ 0 h 1029"/>
                <a:gd name="T4" fmla="*/ 0 w 812"/>
                <a:gd name="T5" fmla="*/ 1029 h 1029"/>
                <a:gd name="T6" fmla="*/ 812 w 812"/>
                <a:gd name="T7" fmla="*/ 1029 h 1029"/>
                <a:gd name="T8" fmla="*/ 812 w 812"/>
                <a:gd name="T9" fmla="*/ 178 h 1029"/>
                <a:gd name="T10" fmla="*/ 635 w 812"/>
                <a:gd name="T11" fmla="*/ 0 h 1029"/>
              </a:gdLst>
              <a:ahLst/>
              <a:cxnLst>
                <a:cxn ang="0">
                  <a:pos x="T0" y="T1"/>
                </a:cxn>
                <a:cxn ang="0">
                  <a:pos x="T2" y="T3"/>
                </a:cxn>
                <a:cxn ang="0">
                  <a:pos x="T4" y="T5"/>
                </a:cxn>
                <a:cxn ang="0">
                  <a:pos x="T6" y="T7"/>
                </a:cxn>
                <a:cxn ang="0">
                  <a:pos x="T8" y="T9"/>
                </a:cxn>
                <a:cxn ang="0">
                  <a:pos x="T10" y="T11"/>
                </a:cxn>
              </a:cxnLst>
              <a:rect l="0" t="0" r="r" b="b"/>
              <a:pathLst>
                <a:path w="812" h="1029">
                  <a:moveTo>
                    <a:pt x="635" y="0"/>
                  </a:moveTo>
                  <a:lnTo>
                    <a:pt x="0" y="0"/>
                  </a:lnTo>
                  <a:lnTo>
                    <a:pt x="0" y="1029"/>
                  </a:lnTo>
                  <a:lnTo>
                    <a:pt x="812" y="1029"/>
                  </a:lnTo>
                  <a:lnTo>
                    <a:pt x="812" y="178"/>
                  </a:lnTo>
                  <a:lnTo>
                    <a:pt x="635"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8726488" y="2106613"/>
              <a:ext cx="280988" cy="282575"/>
            </a:xfrm>
            <a:custGeom>
              <a:avLst/>
              <a:gdLst>
                <a:gd name="T0" fmla="*/ 0 w 177"/>
                <a:gd name="T1" fmla="*/ 178 h 178"/>
                <a:gd name="T2" fmla="*/ 177 w 177"/>
                <a:gd name="T3" fmla="*/ 178 h 178"/>
                <a:gd name="T4" fmla="*/ 0 w 177"/>
                <a:gd name="T5" fmla="*/ 0 h 178"/>
                <a:gd name="T6" fmla="*/ 0 w 177"/>
                <a:gd name="T7" fmla="*/ 178 h 178"/>
              </a:gdLst>
              <a:ahLst/>
              <a:cxnLst>
                <a:cxn ang="0">
                  <a:pos x="T0" y="T1"/>
                </a:cxn>
                <a:cxn ang="0">
                  <a:pos x="T2" y="T3"/>
                </a:cxn>
                <a:cxn ang="0">
                  <a:pos x="T4" y="T5"/>
                </a:cxn>
                <a:cxn ang="0">
                  <a:pos x="T6" y="T7"/>
                </a:cxn>
              </a:cxnLst>
              <a:rect l="0" t="0" r="r" b="b"/>
              <a:pathLst>
                <a:path w="177" h="178">
                  <a:moveTo>
                    <a:pt x="0" y="178"/>
                  </a:moveTo>
                  <a:lnTo>
                    <a:pt x="177" y="178"/>
                  </a:lnTo>
                  <a:lnTo>
                    <a:pt x="0" y="0"/>
                  </a:lnTo>
                  <a:lnTo>
                    <a:pt x="0" y="178"/>
                  </a:lnTo>
                  <a:close/>
                </a:path>
              </a:pathLst>
            </a:custGeom>
            <a:solidFill>
              <a:srgbClr val="036A7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8"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8040688" y="2679700"/>
              <a:ext cx="631825" cy="552450"/>
            </a:xfrm>
            <a:custGeom>
              <a:avLst/>
              <a:gdLst>
                <a:gd name="T0" fmla="*/ 261 w 269"/>
                <a:gd name="T1" fmla="*/ 0 h 235"/>
                <a:gd name="T2" fmla="*/ 210 w 269"/>
                <a:gd name="T3" fmla="*/ 0 h 235"/>
                <a:gd name="T4" fmla="*/ 210 w 269"/>
                <a:gd name="T5" fmla="*/ 17 h 235"/>
                <a:gd name="T6" fmla="*/ 239 w 269"/>
                <a:gd name="T7" fmla="*/ 17 h 235"/>
                <a:gd name="T8" fmla="*/ 192 w 269"/>
                <a:gd name="T9" fmla="*/ 59 h 235"/>
                <a:gd name="T10" fmla="*/ 190 w 269"/>
                <a:gd name="T11" fmla="*/ 63 h 235"/>
                <a:gd name="T12" fmla="*/ 161 w 269"/>
                <a:gd name="T13" fmla="*/ 148 h 235"/>
                <a:gd name="T14" fmla="*/ 78 w 269"/>
                <a:gd name="T15" fmla="*/ 113 h 235"/>
                <a:gd name="T16" fmla="*/ 68 w 269"/>
                <a:gd name="T17" fmla="*/ 116 h 235"/>
                <a:gd name="T18" fmla="*/ 0 w 269"/>
                <a:gd name="T19" fmla="*/ 226 h 235"/>
                <a:gd name="T20" fmla="*/ 14 w 269"/>
                <a:gd name="T21" fmla="*/ 235 h 235"/>
                <a:gd name="T22" fmla="*/ 79 w 269"/>
                <a:gd name="T23" fmla="*/ 131 h 235"/>
                <a:gd name="T24" fmla="*/ 163 w 269"/>
                <a:gd name="T25" fmla="*/ 166 h 235"/>
                <a:gd name="T26" fmla="*/ 170 w 269"/>
                <a:gd name="T27" fmla="*/ 166 h 235"/>
                <a:gd name="T28" fmla="*/ 174 w 269"/>
                <a:gd name="T29" fmla="*/ 161 h 235"/>
                <a:gd name="T30" fmla="*/ 205 w 269"/>
                <a:gd name="T31" fmla="*/ 70 h 235"/>
                <a:gd name="T32" fmla="*/ 252 w 269"/>
                <a:gd name="T33" fmla="*/ 27 h 235"/>
                <a:gd name="T34" fmla="*/ 252 w 269"/>
                <a:gd name="T35" fmla="*/ 59 h 235"/>
                <a:gd name="T36" fmla="*/ 269 w 269"/>
                <a:gd name="T37" fmla="*/ 59 h 235"/>
                <a:gd name="T38" fmla="*/ 269 w 269"/>
                <a:gd name="T39" fmla="*/ 8 h 235"/>
                <a:gd name="T40" fmla="*/ 261 w 269"/>
                <a:gd name="T4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9" h="235">
                  <a:moveTo>
                    <a:pt x="261" y="0"/>
                  </a:moveTo>
                  <a:cubicBezTo>
                    <a:pt x="210" y="0"/>
                    <a:pt x="210" y="0"/>
                    <a:pt x="210" y="0"/>
                  </a:cubicBezTo>
                  <a:cubicBezTo>
                    <a:pt x="210" y="17"/>
                    <a:pt x="210" y="17"/>
                    <a:pt x="210" y="17"/>
                  </a:cubicBezTo>
                  <a:cubicBezTo>
                    <a:pt x="239" y="17"/>
                    <a:pt x="239" y="17"/>
                    <a:pt x="239" y="17"/>
                  </a:cubicBezTo>
                  <a:cubicBezTo>
                    <a:pt x="192" y="59"/>
                    <a:pt x="192" y="59"/>
                    <a:pt x="192" y="59"/>
                  </a:cubicBezTo>
                  <a:cubicBezTo>
                    <a:pt x="191" y="60"/>
                    <a:pt x="190" y="62"/>
                    <a:pt x="190" y="63"/>
                  </a:cubicBezTo>
                  <a:cubicBezTo>
                    <a:pt x="161" y="148"/>
                    <a:pt x="161" y="148"/>
                    <a:pt x="161" y="148"/>
                  </a:cubicBezTo>
                  <a:cubicBezTo>
                    <a:pt x="78" y="113"/>
                    <a:pt x="78" y="113"/>
                    <a:pt x="78" y="113"/>
                  </a:cubicBezTo>
                  <a:cubicBezTo>
                    <a:pt x="75" y="112"/>
                    <a:pt x="70" y="113"/>
                    <a:pt x="68" y="116"/>
                  </a:cubicBezTo>
                  <a:cubicBezTo>
                    <a:pt x="0" y="226"/>
                    <a:pt x="0" y="226"/>
                    <a:pt x="0" y="226"/>
                  </a:cubicBezTo>
                  <a:cubicBezTo>
                    <a:pt x="14" y="235"/>
                    <a:pt x="14" y="235"/>
                    <a:pt x="14" y="235"/>
                  </a:cubicBezTo>
                  <a:cubicBezTo>
                    <a:pt x="79" y="131"/>
                    <a:pt x="79" y="131"/>
                    <a:pt x="79" y="131"/>
                  </a:cubicBezTo>
                  <a:cubicBezTo>
                    <a:pt x="163" y="166"/>
                    <a:pt x="163" y="166"/>
                    <a:pt x="163" y="166"/>
                  </a:cubicBezTo>
                  <a:cubicBezTo>
                    <a:pt x="165" y="167"/>
                    <a:pt x="168" y="167"/>
                    <a:pt x="170" y="166"/>
                  </a:cubicBezTo>
                  <a:cubicBezTo>
                    <a:pt x="172" y="165"/>
                    <a:pt x="174" y="163"/>
                    <a:pt x="174" y="161"/>
                  </a:cubicBezTo>
                  <a:cubicBezTo>
                    <a:pt x="205" y="70"/>
                    <a:pt x="205" y="70"/>
                    <a:pt x="205" y="70"/>
                  </a:cubicBezTo>
                  <a:cubicBezTo>
                    <a:pt x="252" y="27"/>
                    <a:pt x="252" y="27"/>
                    <a:pt x="252" y="27"/>
                  </a:cubicBezTo>
                  <a:cubicBezTo>
                    <a:pt x="252" y="59"/>
                    <a:pt x="252" y="59"/>
                    <a:pt x="252" y="59"/>
                  </a:cubicBezTo>
                  <a:cubicBezTo>
                    <a:pt x="269" y="59"/>
                    <a:pt x="269" y="59"/>
                    <a:pt x="269" y="59"/>
                  </a:cubicBezTo>
                  <a:cubicBezTo>
                    <a:pt x="269" y="8"/>
                    <a:pt x="269" y="8"/>
                    <a:pt x="269" y="8"/>
                  </a:cubicBezTo>
                  <a:cubicBezTo>
                    <a:pt x="269" y="4"/>
                    <a:pt x="265" y="0"/>
                    <a:pt x="261" y="0"/>
                  </a:cubicBezTo>
                  <a:close/>
                </a:path>
              </a:pathLst>
            </a:custGeom>
            <a:solidFill>
              <a:srgbClr val="036A78"/>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6" name="矩形 15"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2027654" y="1954896"/>
            <a:ext cx="1391567" cy="438582"/>
          </a:xfrm>
          <a:prstGeom prst="rect">
            <a:avLst/>
          </a:prstGeom>
        </p:spPr>
        <p:txBody>
          <a:bodyPr wrap="square" lIns="68580" tIns="34290" rIns="68580" bIns="34290">
            <a:spAutoFit/>
          </a:bodyPr>
          <a:lstStyle/>
          <a:p>
            <a:pPr algn="ct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7"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2032981" y="1753531"/>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18" name="矩形 17"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3287473" y="3160494"/>
            <a:ext cx="1391567" cy="438582"/>
          </a:xfrm>
          <a:prstGeom prst="rect">
            <a:avLst/>
          </a:prstGeom>
        </p:spPr>
        <p:txBody>
          <a:bodyPr wrap="square" lIns="68580" tIns="34290" rIns="68580" bIns="34290">
            <a:spAutoFit/>
          </a:bodyPr>
          <a:lstStyle/>
          <a:p>
            <a:pPr algn="ct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9"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3292799" y="2959129"/>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20" name="矩形 19"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4424171" y="1959358"/>
            <a:ext cx="1391567" cy="438582"/>
          </a:xfrm>
          <a:prstGeom prst="rect">
            <a:avLst/>
          </a:prstGeom>
        </p:spPr>
        <p:txBody>
          <a:bodyPr wrap="square" lIns="68580" tIns="34290" rIns="68580" bIns="34290">
            <a:spAutoFit/>
          </a:bodyPr>
          <a:lstStyle/>
          <a:p>
            <a:pPr algn="ct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1"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4429498" y="1757993"/>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22" name="矩形 2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5673329" y="3122166"/>
            <a:ext cx="1391567" cy="438582"/>
          </a:xfrm>
          <a:prstGeom prst="rect">
            <a:avLst/>
          </a:prstGeom>
        </p:spPr>
        <p:txBody>
          <a:bodyPr wrap="square" lIns="68580" tIns="34290" rIns="68580" bIns="34290">
            <a:spAutoFit/>
          </a:bodyPr>
          <a:lstStyle/>
          <a:p>
            <a:pPr algn="ct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3"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5678656" y="2920801"/>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24" name="矩形 182"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noChangeArrowheads="1"/>
          </p:cNvSpPr>
          <p:nvPr/>
        </p:nvSpPr>
        <p:spPr bwMode="auto">
          <a:xfrm>
            <a:off x="1425880" y="4123979"/>
            <a:ext cx="6306527" cy="50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lnSpc>
                <a:spcPct val="114000"/>
              </a:lnSpc>
            </a:pP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sym typeface="Arial"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endParaRPr lang="zh-CN" altLang="en-US"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nvGrpSpPr>
          <p:cNvPr id="42" name="组合 4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0" y="218823"/>
            <a:ext cx="4368065" cy="694106"/>
            <a:chOff x="553448" y="579381"/>
            <a:chExt cx="5824086" cy="925475"/>
          </a:xfrm>
        </p:grpSpPr>
        <p:grpSp>
          <p:nvGrpSpPr>
            <p:cNvPr id="43" name="组合 42"/>
            <p:cNvGrpSpPr/>
            <p:nvPr/>
          </p:nvGrpSpPr>
          <p:grpSpPr>
            <a:xfrm>
              <a:off x="1259078" y="579381"/>
              <a:ext cx="1228496" cy="925475"/>
              <a:chOff x="4863017" y="575336"/>
              <a:chExt cx="2465966" cy="1857711"/>
            </a:xfrm>
          </p:grpSpPr>
          <p:sp>
            <p:nvSpPr>
              <p:cNvPr id="46"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47"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3</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44"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553448" y="810921"/>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Three</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45"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8343055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7" presetClass="entr" presetSubtype="0"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anim calcmode="lin" valueType="num">
                                      <p:cBhvr>
                                        <p:cTn id="36" dur="1000" fill="hold"/>
                                        <p:tgtEl>
                                          <p:spTgt spid="35"/>
                                        </p:tgtEl>
                                        <p:attrNameLst>
                                          <p:attrName>ppt_x</p:attrName>
                                        </p:attrNameLst>
                                      </p:cBhvr>
                                      <p:tavLst>
                                        <p:tav tm="0">
                                          <p:val>
                                            <p:strVal val="#ppt_x"/>
                                          </p:val>
                                        </p:tav>
                                        <p:tav tm="100000">
                                          <p:val>
                                            <p:strVal val="#ppt_x"/>
                                          </p:val>
                                        </p:tav>
                                      </p:tavLst>
                                    </p:anim>
                                    <p:anim calcmode="lin" valueType="num">
                                      <p:cBhvr>
                                        <p:cTn id="37" dur="1000" fill="hold"/>
                                        <p:tgtEl>
                                          <p:spTgt spid="35"/>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2"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childTnLst>
                          </p:cTn>
                        </p:par>
                        <p:par>
                          <p:cTn id="50" fill="hold">
                            <p:stCondLst>
                              <p:cond delay="7500"/>
                            </p:stCondLst>
                            <p:childTnLst>
                              <p:par>
                                <p:cTn id="51" presetID="42" presetClass="entr" presetSubtype="0"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1000"/>
                                        <p:tgtEl>
                                          <p:spTgt spid="32"/>
                                        </p:tgtEl>
                                      </p:cBhvr>
                                    </p:animEffect>
                                    <p:anim calcmode="lin" valueType="num">
                                      <p:cBhvr>
                                        <p:cTn id="54" dur="1000" fill="hold"/>
                                        <p:tgtEl>
                                          <p:spTgt spid="32"/>
                                        </p:tgtEl>
                                        <p:attrNameLst>
                                          <p:attrName>ppt_x</p:attrName>
                                        </p:attrNameLst>
                                      </p:cBhvr>
                                      <p:tavLst>
                                        <p:tav tm="0">
                                          <p:val>
                                            <p:strVal val="#ppt_x"/>
                                          </p:val>
                                        </p:tav>
                                        <p:tav tm="100000">
                                          <p:val>
                                            <p:strVal val="#ppt_x"/>
                                          </p:val>
                                        </p:tav>
                                      </p:tavLst>
                                    </p:anim>
                                    <p:anim calcmode="lin" valueType="num">
                                      <p:cBhvr>
                                        <p:cTn id="55" dur="1000" fill="hold"/>
                                        <p:tgtEl>
                                          <p:spTgt spid="32"/>
                                        </p:tgtEl>
                                        <p:attrNameLst>
                                          <p:attrName>ppt_y</p:attrName>
                                        </p:attrNameLst>
                                      </p:cBhvr>
                                      <p:tavLst>
                                        <p:tav tm="0">
                                          <p:val>
                                            <p:strVal val="#ppt_y+.1"/>
                                          </p:val>
                                        </p:tav>
                                        <p:tav tm="100000">
                                          <p:val>
                                            <p:strVal val="#ppt_y"/>
                                          </p:val>
                                        </p:tav>
                                      </p:tavLst>
                                    </p:anim>
                                  </p:childTnLst>
                                </p:cTn>
                              </p:par>
                            </p:childTnLst>
                          </p:cTn>
                        </p:par>
                        <p:par>
                          <p:cTn id="56" fill="hold">
                            <p:stCondLst>
                              <p:cond delay="8500"/>
                            </p:stCondLst>
                            <p:childTnLst>
                              <p:par>
                                <p:cTn id="57" presetID="42"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1000"/>
                                        <p:tgtEl>
                                          <p:spTgt spid="21"/>
                                        </p:tgtEl>
                                      </p:cBhvr>
                                    </p:animEffect>
                                    <p:anim calcmode="lin" valueType="num">
                                      <p:cBhvr>
                                        <p:cTn id="60" dur="1000" fill="hold"/>
                                        <p:tgtEl>
                                          <p:spTgt spid="21"/>
                                        </p:tgtEl>
                                        <p:attrNameLst>
                                          <p:attrName>ppt_x</p:attrName>
                                        </p:attrNameLst>
                                      </p:cBhvr>
                                      <p:tavLst>
                                        <p:tav tm="0">
                                          <p:val>
                                            <p:strVal val="#ppt_x"/>
                                          </p:val>
                                        </p:tav>
                                        <p:tav tm="100000">
                                          <p:val>
                                            <p:strVal val="#ppt_x"/>
                                          </p:val>
                                        </p:tav>
                                      </p:tavLst>
                                    </p:anim>
                                    <p:anim calcmode="lin" valueType="num">
                                      <p:cBhvr>
                                        <p:cTn id="61" dur="1000" fill="hold"/>
                                        <p:tgtEl>
                                          <p:spTgt spid="21"/>
                                        </p:tgtEl>
                                        <p:attrNameLst>
                                          <p:attrName>ppt_y</p:attrName>
                                        </p:attrNameLst>
                                      </p:cBhvr>
                                      <p:tavLst>
                                        <p:tav tm="0">
                                          <p:val>
                                            <p:strVal val="#ppt_y+.1"/>
                                          </p:val>
                                        </p:tav>
                                        <p:tav tm="100000">
                                          <p:val>
                                            <p:strVal val="#ppt_y"/>
                                          </p:val>
                                        </p:tav>
                                      </p:tavLst>
                                    </p:anim>
                                  </p:childTnLst>
                                </p:cTn>
                              </p:par>
                            </p:childTnLst>
                          </p:cTn>
                        </p:par>
                        <p:par>
                          <p:cTn id="62" fill="hold">
                            <p:stCondLst>
                              <p:cond delay="9500"/>
                            </p:stCondLst>
                            <p:childTnLst>
                              <p:par>
                                <p:cTn id="63" presetID="42"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1000"/>
                                        <p:tgtEl>
                                          <p:spTgt spid="20"/>
                                        </p:tgtEl>
                                      </p:cBhvr>
                                    </p:animEffect>
                                    <p:anim calcmode="lin" valueType="num">
                                      <p:cBhvr>
                                        <p:cTn id="66" dur="1000" fill="hold"/>
                                        <p:tgtEl>
                                          <p:spTgt spid="20"/>
                                        </p:tgtEl>
                                        <p:attrNameLst>
                                          <p:attrName>ppt_x</p:attrName>
                                        </p:attrNameLst>
                                      </p:cBhvr>
                                      <p:tavLst>
                                        <p:tav tm="0">
                                          <p:val>
                                            <p:strVal val="#ppt_x"/>
                                          </p:val>
                                        </p:tav>
                                        <p:tav tm="100000">
                                          <p:val>
                                            <p:strVal val="#ppt_x"/>
                                          </p:val>
                                        </p:tav>
                                      </p:tavLst>
                                    </p:anim>
                                    <p:anim calcmode="lin" valueType="num">
                                      <p:cBhvr>
                                        <p:cTn id="67" dur="1000" fill="hold"/>
                                        <p:tgtEl>
                                          <p:spTgt spid="20"/>
                                        </p:tgtEl>
                                        <p:attrNameLst>
                                          <p:attrName>ppt_y</p:attrName>
                                        </p:attrNameLst>
                                      </p:cBhvr>
                                      <p:tavLst>
                                        <p:tav tm="0">
                                          <p:val>
                                            <p:strVal val="#ppt_y+.1"/>
                                          </p:val>
                                        </p:tav>
                                        <p:tav tm="100000">
                                          <p:val>
                                            <p:strVal val="#ppt_y"/>
                                          </p:val>
                                        </p:tav>
                                      </p:tavLst>
                                    </p:anim>
                                  </p:childTnLst>
                                </p:cTn>
                              </p:par>
                            </p:childTnLst>
                          </p:cTn>
                        </p:par>
                        <p:par>
                          <p:cTn id="68" fill="hold">
                            <p:stCondLst>
                              <p:cond delay="10500"/>
                            </p:stCondLst>
                            <p:childTnLst>
                              <p:par>
                                <p:cTn id="69" presetID="47" presetClass="entr" presetSubtype="0" fill="hold"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1000"/>
                                        <p:tgtEl>
                                          <p:spTgt spid="34"/>
                                        </p:tgtEl>
                                      </p:cBhvr>
                                    </p:animEffect>
                                    <p:anim calcmode="lin" valueType="num">
                                      <p:cBhvr>
                                        <p:cTn id="72" dur="1000" fill="hold"/>
                                        <p:tgtEl>
                                          <p:spTgt spid="34"/>
                                        </p:tgtEl>
                                        <p:attrNameLst>
                                          <p:attrName>ppt_x</p:attrName>
                                        </p:attrNameLst>
                                      </p:cBhvr>
                                      <p:tavLst>
                                        <p:tav tm="0">
                                          <p:val>
                                            <p:strVal val="#ppt_x"/>
                                          </p:val>
                                        </p:tav>
                                        <p:tav tm="100000">
                                          <p:val>
                                            <p:strVal val="#ppt_x"/>
                                          </p:val>
                                        </p:tav>
                                      </p:tavLst>
                                    </p:anim>
                                    <p:anim calcmode="lin" valueType="num">
                                      <p:cBhvr>
                                        <p:cTn id="73" dur="1000" fill="hold"/>
                                        <p:tgtEl>
                                          <p:spTgt spid="34"/>
                                        </p:tgtEl>
                                        <p:attrNameLst>
                                          <p:attrName>ppt_y</p:attrName>
                                        </p:attrNameLst>
                                      </p:cBhvr>
                                      <p:tavLst>
                                        <p:tav tm="0">
                                          <p:val>
                                            <p:strVal val="#ppt_y-.1"/>
                                          </p:val>
                                        </p:tav>
                                        <p:tav tm="100000">
                                          <p:val>
                                            <p:strVal val="#ppt_y"/>
                                          </p:val>
                                        </p:tav>
                                      </p:tavLst>
                                    </p:anim>
                                  </p:childTnLst>
                                </p:cTn>
                              </p:par>
                            </p:childTnLst>
                          </p:cTn>
                        </p:par>
                        <p:par>
                          <p:cTn id="74" fill="hold">
                            <p:stCondLst>
                              <p:cond delay="11500"/>
                            </p:stCondLst>
                            <p:childTnLst>
                              <p:par>
                                <p:cTn id="75" presetID="42" presetClass="entr" presetSubtype="0"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1000"/>
                                        <p:tgtEl>
                                          <p:spTgt spid="23"/>
                                        </p:tgtEl>
                                      </p:cBhvr>
                                    </p:animEffect>
                                    <p:anim calcmode="lin" valueType="num">
                                      <p:cBhvr>
                                        <p:cTn id="78" dur="1000" fill="hold"/>
                                        <p:tgtEl>
                                          <p:spTgt spid="23"/>
                                        </p:tgtEl>
                                        <p:attrNameLst>
                                          <p:attrName>ppt_x</p:attrName>
                                        </p:attrNameLst>
                                      </p:cBhvr>
                                      <p:tavLst>
                                        <p:tav tm="0">
                                          <p:val>
                                            <p:strVal val="#ppt_x"/>
                                          </p:val>
                                        </p:tav>
                                        <p:tav tm="100000">
                                          <p:val>
                                            <p:strVal val="#ppt_x"/>
                                          </p:val>
                                        </p:tav>
                                      </p:tavLst>
                                    </p:anim>
                                    <p:anim calcmode="lin" valueType="num">
                                      <p:cBhvr>
                                        <p:cTn id="79" dur="1000" fill="hold"/>
                                        <p:tgtEl>
                                          <p:spTgt spid="23"/>
                                        </p:tgtEl>
                                        <p:attrNameLst>
                                          <p:attrName>ppt_y</p:attrName>
                                        </p:attrNameLst>
                                      </p:cBhvr>
                                      <p:tavLst>
                                        <p:tav tm="0">
                                          <p:val>
                                            <p:strVal val="#ppt_y+.1"/>
                                          </p:val>
                                        </p:tav>
                                        <p:tav tm="100000">
                                          <p:val>
                                            <p:strVal val="#ppt_y"/>
                                          </p:val>
                                        </p:tav>
                                      </p:tavLst>
                                    </p:anim>
                                  </p:childTnLst>
                                </p:cTn>
                              </p:par>
                            </p:childTnLst>
                          </p:cTn>
                        </p:par>
                        <p:par>
                          <p:cTn id="80" fill="hold">
                            <p:stCondLst>
                              <p:cond delay="12500"/>
                            </p:stCondLst>
                            <p:childTnLst>
                              <p:par>
                                <p:cTn id="81" presetID="42" presetClass="entr" presetSubtype="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1000"/>
                                        <p:tgtEl>
                                          <p:spTgt spid="22"/>
                                        </p:tgtEl>
                                      </p:cBhvr>
                                    </p:animEffect>
                                    <p:anim calcmode="lin" valueType="num">
                                      <p:cBhvr>
                                        <p:cTn id="84" dur="1000" fill="hold"/>
                                        <p:tgtEl>
                                          <p:spTgt spid="22"/>
                                        </p:tgtEl>
                                        <p:attrNameLst>
                                          <p:attrName>ppt_x</p:attrName>
                                        </p:attrNameLst>
                                      </p:cBhvr>
                                      <p:tavLst>
                                        <p:tav tm="0">
                                          <p:val>
                                            <p:strVal val="#ppt_x"/>
                                          </p:val>
                                        </p:tav>
                                        <p:tav tm="100000">
                                          <p:val>
                                            <p:strVal val="#ppt_x"/>
                                          </p:val>
                                        </p:tav>
                                      </p:tavLst>
                                    </p:anim>
                                    <p:anim calcmode="lin" valueType="num">
                                      <p:cBhvr>
                                        <p:cTn id="8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7"/>
          <p:cNvSpPr/>
          <p:nvPr/>
        </p:nvSpPr>
        <p:spPr>
          <a:xfrm>
            <a:off x="1631288" y="3890420"/>
            <a:ext cx="5829300" cy="561692"/>
          </a:xfrm>
          <a:prstGeom prst="rect">
            <a:avLst/>
          </a:prstGeom>
        </p:spPr>
        <p:txBody>
          <a:bodyPr wrap="square" lIns="68580" tIns="34290" rIns="68580" bIns="34290">
            <a:spAutoFit/>
          </a:bodyPr>
          <a:lstStyle/>
          <a:p>
            <a:pPr algn="ctr"/>
            <a:r>
              <a:rPr lang="ms-MY" sz="800" dirty="0">
                <a:solidFill>
                  <a:schemeClr val="bg1"/>
                </a:solidFill>
                <a:latin typeface="Microsoft YaHei UI" panose="020B0503020204020204" pitchFamily="34" charset="-122"/>
                <a:ea typeface="Microsoft YaHei UI" panose="020B0503020204020204" pitchFamily="34" charset="-122"/>
                <a:cs typeface="Open Sans Light" pitchFamily="34" charset="0"/>
              </a:rPr>
              <a:t>Lorem ipsum dolor sit amet consectetur adipiscing elit. Praesent sodales odio sit amet odio tristique quis tempus odio Lorem ipsum dolor sit amet, consectetur adipiscing elit. Lorem ipsum dolor sit amet, consectetur adipiscing elit. Praesent sodales odio sit amet odio tristique quis tempus odio Lorem ipsum dolor sit amet, consectetur adipiscing elit.</a:t>
            </a:r>
            <a:endParaRPr lang="ms-MY" sz="800" dirty="0">
              <a:solidFill>
                <a:schemeClr val="bg1"/>
              </a:solidFill>
              <a:latin typeface="Microsoft YaHei UI" panose="020B0503020204020204" pitchFamily="34" charset="-122"/>
              <a:ea typeface="Microsoft YaHei UI" panose="020B0503020204020204" pitchFamily="34" charset="-122"/>
              <a:cs typeface="Open Sans Light" pitchFamily="34" charset="0"/>
            </a:endParaRPr>
          </a:p>
        </p:txBody>
      </p:sp>
      <p:grpSp>
        <p:nvGrpSpPr>
          <p:cNvPr id="8" name="Group 40"/>
          <p:cNvGrpSpPr/>
          <p:nvPr/>
        </p:nvGrpSpPr>
        <p:grpSpPr>
          <a:xfrm>
            <a:off x="6078304" y="1872342"/>
            <a:ext cx="1427732" cy="1516984"/>
            <a:chOff x="6572264" y="1524053"/>
            <a:chExt cx="1903642" cy="2022645"/>
          </a:xfrm>
        </p:grpSpPr>
        <p:sp>
          <p:nvSpPr>
            <p:cNvPr id="9" name="Arc 10"/>
            <p:cNvSpPr/>
            <p:nvPr/>
          </p:nvSpPr>
          <p:spPr>
            <a:xfrm>
              <a:off x="6572264" y="1643056"/>
              <a:ext cx="1903642" cy="1903642"/>
            </a:xfrm>
            <a:prstGeom prst="arc">
              <a:avLst>
                <a:gd name="adj1" fmla="val 21571566"/>
                <a:gd name="adj2" fmla="val 10822907"/>
              </a:avLst>
            </a:prstGeom>
            <a:solidFill>
              <a:schemeClr val="bg1"/>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ectangle 15"/>
            <p:cNvSpPr/>
            <p:nvPr/>
          </p:nvSpPr>
          <p:spPr>
            <a:xfrm>
              <a:off x="6722792" y="1524053"/>
              <a:ext cx="1643074" cy="1087477"/>
            </a:xfrm>
            <a:prstGeom prst="rect">
              <a:avLst/>
            </a:prstGeom>
          </p:spPr>
          <p:txBody>
            <a:bodyPr wrap="square">
              <a:spAutoFit/>
            </a:bodyPr>
            <a:lstStyle/>
            <a:p>
              <a:pPr algn="ctr"/>
              <a:r>
                <a:rPr lang="zh-CN" altLang="en-US" sz="9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a:p>
              <a:pPr algn="ctr"/>
              <a:endParaRPr lang="ms-MY" sz="600" dirty="0">
                <a:solidFill>
                  <a:schemeClr val="bg1">
                    <a:lumMod val="65000"/>
                  </a:schemeClr>
                </a:solidFill>
                <a:latin typeface="Open Sans Light" pitchFamily="34" charset="0"/>
                <a:ea typeface="Open Sans Light" pitchFamily="34" charset="0"/>
                <a:cs typeface="Open Sans Light" pitchFamily="34" charset="0"/>
              </a:endParaRPr>
            </a:p>
            <a:p>
              <a:pPr algn="ct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nvGrpSpPr>
            <p:cNvPr id="11" name="Group 34"/>
            <p:cNvGrpSpPr/>
            <p:nvPr/>
          </p:nvGrpSpPr>
          <p:grpSpPr>
            <a:xfrm>
              <a:off x="7286644" y="2786064"/>
              <a:ext cx="516256" cy="517136"/>
              <a:chOff x="6998061" y="3496249"/>
              <a:chExt cx="366051" cy="366676"/>
            </a:xfrm>
            <a:solidFill>
              <a:schemeClr val="bg1"/>
            </a:solidFill>
          </p:grpSpPr>
          <p:sp>
            <p:nvSpPr>
              <p:cNvPr id="12" name="AutoShape 7"/>
              <p:cNvSpPr>
                <a:spLocks/>
              </p:cNvSpPr>
              <p:nvPr/>
            </p:nvSpPr>
            <p:spPr bwMode="auto">
              <a:xfrm>
                <a:off x="6998061" y="3496249"/>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13" name="AutoShape 8"/>
              <p:cNvSpPr>
                <a:spLocks/>
              </p:cNvSpPr>
              <p:nvPr/>
            </p:nvSpPr>
            <p:spPr bwMode="auto">
              <a:xfrm>
                <a:off x="7158247" y="3656437"/>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14" name="AutoShape 9"/>
              <p:cNvSpPr>
                <a:spLocks/>
              </p:cNvSpPr>
              <p:nvPr/>
            </p:nvSpPr>
            <p:spPr bwMode="auto">
              <a:xfrm>
                <a:off x="7111943" y="3610758"/>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15" name="AutoShape 10"/>
              <p:cNvSpPr>
                <a:spLocks/>
              </p:cNvSpPr>
              <p:nvPr/>
            </p:nvSpPr>
            <p:spPr bwMode="auto">
              <a:xfrm>
                <a:off x="7203927" y="3702114"/>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16" name="AutoShape 11"/>
              <p:cNvSpPr>
                <a:spLocks/>
              </p:cNvSpPr>
              <p:nvPr/>
            </p:nvSpPr>
            <p:spPr bwMode="auto">
              <a:xfrm>
                <a:off x="7226451" y="3725267"/>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17" name="AutoShape 12"/>
              <p:cNvSpPr>
                <a:spLocks/>
              </p:cNvSpPr>
              <p:nvPr/>
            </p:nvSpPr>
            <p:spPr bwMode="auto">
              <a:xfrm>
                <a:off x="7215188" y="3714003"/>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18" name="AutoShape 13"/>
              <p:cNvSpPr>
                <a:spLocks/>
              </p:cNvSpPr>
              <p:nvPr/>
            </p:nvSpPr>
            <p:spPr bwMode="auto">
              <a:xfrm>
                <a:off x="7100682" y="3599495"/>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19" name="AutoShape 14"/>
              <p:cNvSpPr>
                <a:spLocks/>
              </p:cNvSpPr>
              <p:nvPr/>
            </p:nvSpPr>
            <p:spPr bwMode="auto">
              <a:xfrm>
                <a:off x="7055002" y="3553816"/>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20" name="AutoShape 15"/>
              <p:cNvSpPr>
                <a:spLocks/>
              </p:cNvSpPr>
              <p:nvPr/>
            </p:nvSpPr>
            <p:spPr bwMode="auto">
              <a:xfrm>
                <a:off x="7078154" y="3576343"/>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grpSp>
      </p:grpSp>
      <p:grpSp>
        <p:nvGrpSpPr>
          <p:cNvPr id="21" name="Group 39"/>
          <p:cNvGrpSpPr/>
          <p:nvPr/>
        </p:nvGrpSpPr>
        <p:grpSpPr>
          <a:xfrm>
            <a:off x="4631684" y="1961594"/>
            <a:ext cx="1427732" cy="1672864"/>
            <a:chOff x="4643438" y="1643056"/>
            <a:chExt cx="1903642" cy="2230485"/>
          </a:xfrm>
        </p:grpSpPr>
        <p:sp>
          <p:nvSpPr>
            <p:cNvPr id="22" name="Arc 9"/>
            <p:cNvSpPr/>
            <p:nvPr/>
          </p:nvSpPr>
          <p:spPr>
            <a:xfrm>
              <a:off x="4643438" y="1643056"/>
              <a:ext cx="1903642" cy="1903642"/>
            </a:xfrm>
            <a:prstGeom prst="arc">
              <a:avLst>
                <a:gd name="adj1" fmla="val 10782369"/>
                <a:gd name="adj2" fmla="val 0"/>
              </a:avLst>
            </a:prstGeom>
            <a:blipFill>
              <a:blip r:embed="rId3" cstate="email">
                <a:alphaModFix amt="80000"/>
                <a:extLst>
                  <a:ext uri="{28A0092B-C50C-407E-A947-70E740481C1C}">
                    <a14:useLocalDpi xmlns:a14="http://schemas.microsoft.com/office/drawing/2010/main"/>
                  </a:ext>
                </a:extLst>
              </a:blip>
              <a:tile tx="0" ty="0" sx="100000" sy="100000" flip="none" algn="ctr"/>
            </a:blip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Rectangle 12"/>
            <p:cNvSpPr/>
            <p:nvPr/>
          </p:nvSpPr>
          <p:spPr>
            <a:xfrm>
              <a:off x="4786314" y="2786064"/>
              <a:ext cx="1643074" cy="1087477"/>
            </a:xfrm>
            <a:prstGeom prst="rect">
              <a:avLst/>
            </a:prstGeom>
          </p:spPr>
          <p:txBody>
            <a:bodyPr wrap="square">
              <a:spAutoFit/>
            </a:bodyPr>
            <a:lstStyle/>
            <a:p>
              <a:pPr algn="ctr"/>
              <a:r>
                <a:rPr lang="zh-CN" altLang="en-US" sz="9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a:p>
              <a:pPr algn="ctr"/>
              <a:endParaRPr lang="ms-MY" sz="600" dirty="0">
                <a:solidFill>
                  <a:schemeClr val="bg1">
                    <a:lumMod val="65000"/>
                  </a:schemeClr>
                </a:solidFill>
                <a:latin typeface="Open Sans Light" pitchFamily="34" charset="0"/>
                <a:ea typeface="Open Sans Light" pitchFamily="34" charset="0"/>
                <a:cs typeface="Open Sans Light" pitchFamily="34" charset="0"/>
              </a:endParaRPr>
            </a:p>
            <a:p>
              <a:pPr algn="ct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nvGrpSpPr>
            <p:cNvPr id="24" name="Group 33"/>
            <p:cNvGrpSpPr/>
            <p:nvPr/>
          </p:nvGrpSpPr>
          <p:grpSpPr>
            <a:xfrm>
              <a:off x="5357818" y="1928808"/>
              <a:ext cx="517136" cy="451834"/>
              <a:chOff x="4800505" y="2786674"/>
              <a:chExt cx="366676" cy="320373"/>
            </a:xfrm>
            <a:solidFill>
              <a:schemeClr val="bg1"/>
            </a:solidFill>
          </p:grpSpPr>
          <p:sp>
            <p:nvSpPr>
              <p:cNvPr id="25" name="AutoShape 43"/>
              <p:cNvSpPr>
                <a:spLocks/>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26" name="AutoShape 44"/>
              <p:cNvSpPr>
                <a:spLocks/>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27" name="AutoShape 45"/>
              <p:cNvSpPr>
                <a:spLocks/>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grpSp>
      </p:grpSp>
      <p:grpSp>
        <p:nvGrpSpPr>
          <p:cNvPr id="28" name="Group 37"/>
          <p:cNvGrpSpPr/>
          <p:nvPr/>
        </p:nvGrpSpPr>
        <p:grpSpPr>
          <a:xfrm>
            <a:off x="1738445" y="1961594"/>
            <a:ext cx="1427732" cy="1672864"/>
            <a:chOff x="785786" y="1643056"/>
            <a:chExt cx="1903642" cy="2230485"/>
          </a:xfrm>
        </p:grpSpPr>
        <p:sp>
          <p:nvSpPr>
            <p:cNvPr id="29" name="Arc 7"/>
            <p:cNvSpPr/>
            <p:nvPr/>
          </p:nvSpPr>
          <p:spPr>
            <a:xfrm>
              <a:off x="785786" y="1643056"/>
              <a:ext cx="1903642" cy="1903642"/>
            </a:xfrm>
            <a:prstGeom prst="arc">
              <a:avLst>
                <a:gd name="adj1" fmla="val 10782369"/>
                <a:gd name="adj2" fmla="val 0"/>
              </a:avLst>
            </a:prstGeom>
            <a:blipFill>
              <a:blip r:embed="rId3" cstate="email">
                <a:alphaModFix amt="80000"/>
                <a:extLst>
                  <a:ext uri="{28A0092B-C50C-407E-A947-70E740481C1C}">
                    <a14:useLocalDpi xmlns:a14="http://schemas.microsoft.com/office/drawing/2010/main"/>
                  </a:ext>
                </a:extLst>
              </a:blip>
              <a:tile tx="0" ty="0" sx="100000" sy="100000" flip="none" algn="ctr"/>
            </a:blip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Rectangle 13"/>
            <p:cNvSpPr/>
            <p:nvPr/>
          </p:nvSpPr>
          <p:spPr>
            <a:xfrm>
              <a:off x="928662" y="2786064"/>
              <a:ext cx="1643074" cy="1087477"/>
            </a:xfrm>
            <a:prstGeom prst="rect">
              <a:avLst/>
            </a:prstGeom>
          </p:spPr>
          <p:txBody>
            <a:bodyPr wrap="square">
              <a:spAutoFit/>
            </a:bodyPr>
            <a:lstStyle/>
            <a:p>
              <a:pPr algn="ctr"/>
              <a:r>
                <a:rPr lang="zh-CN" altLang="en-US" sz="9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a:p>
              <a:pPr algn="ctr"/>
              <a:endParaRPr lang="ms-MY" sz="600" dirty="0">
                <a:solidFill>
                  <a:schemeClr val="bg1">
                    <a:lumMod val="65000"/>
                  </a:schemeClr>
                </a:solidFill>
                <a:latin typeface="Open Sans Light" pitchFamily="34" charset="0"/>
                <a:ea typeface="Open Sans Light" pitchFamily="34" charset="0"/>
                <a:cs typeface="Open Sans Light" pitchFamily="34" charset="0"/>
              </a:endParaRPr>
            </a:p>
            <a:p>
              <a:pPr algn="ct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nvGrpSpPr>
            <p:cNvPr id="31" name="Group 35"/>
            <p:cNvGrpSpPr/>
            <p:nvPr/>
          </p:nvGrpSpPr>
          <p:grpSpPr>
            <a:xfrm>
              <a:off x="1571604" y="1857370"/>
              <a:ext cx="387410" cy="517136"/>
              <a:chOff x="1868971" y="2767277"/>
              <a:chExt cx="274694" cy="366676"/>
            </a:xfrm>
            <a:solidFill>
              <a:schemeClr val="bg1"/>
            </a:solidFill>
          </p:grpSpPr>
          <p:sp>
            <p:nvSpPr>
              <p:cNvPr id="32" name="AutoShape 115"/>
              <p:cNvSpPr>
                <a:spLocks/>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33" name="AutoShape 116"/>
              <p:cNvSpPr>
                <a:spLocks/>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grpSp>
      </p:grpSp>
      <p:grpSp>
        <p:nvGrpSpPr>
          <p:cNvPr id="34" name="Group 38"/>
          <p:cNvGrpSpPr/>
          <p:nvPr/>
        </p:nvGrpSpPr>
        <p:grpSpPr>
          <a:xfrm>
            <a:off x="3185065" y="1865357"/>
            <a:ext cx="1427732" cy="1523969"/>
            <a:chOff x="2714612" y="1514740"/>
            <a:chExt cx="1903642" cy="2031958"/>
          </a:xfrm>
        </p:grpSpPr>
        <p:sp>
          <p:nvSpPr>
            <p:cNvPr id="35" name="Arc 8"/>
            <p:cNvSpPr/>
            <p:nvPr/>
          </p:nvSpPr>
          <p:spPr>
            <a:xfrm>
              <a:off x="2714612" y="1643056"/>
              <a:ext cx="1903642" cy="1903642"/>
            </a:xfrm>
            <a:prstGeom prst="arc">
              <a:avLst>
                <a:gd name="adj1" fmla="val 21571566"/>
                <a:gd name="adj2" fmla="val 10822907"/>
              </a:avLst>
            </a:prstGeom>
            <a:solidFill>
              <a:schemeClr val="bg1"/>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Rectangle 14"/>
            <p:cNvSpPr/>
            <p:nvPr/>
          </p:nvSpPr>
          <p:spPr>
            <a:xfrm>
              <a:off x="2851492" y="1514740"/>
              <a:ext cx="1643074" cy="1149032"/>
            </a:xfrm>
            <a:prstGeom prst="rect">
              <a:avLst/>
            </a:prstGeom>
          </p:spPr>
          <p:txBody>
            <a:bodyPr wrap="square">
              <a:spAutoFit/>
            </a:bodyPr>
            <a:lstStyle/>
            <a:p>
              <a:pPr algn="ctr"/>
              <a:r>
                <a:rPr lang="zh-CN" altLang="en-US" sz="900" u="sng" dirty="0">
                  <a:solidFill>
                    <a:schemeClr val="bg1"/>
                  </a:solidFill>
                  <a:latin typeface="微软雅黑" panose="020B0503020204020204" pitchFamily="34" charset="-122"/>
                  <a:ea typeface="微软雅黑" panose="020B0503020204020204" pitchFamily="34" charset="-122"/>
                  <a:sym typeface="Arial" charset="0"/>
                </a:rPr>
                <a:t>点击此处添加</a:t>
              </a:r>
              <a:r>
                <a:rPr lang="zh-CN" altLang="en-US" sz="900" u="sng" dirty="0">
                  <a:solidFill>
                    <a:schemeClr val="bg1"/>
                  </a:solidFill>
                  <a:latin typeface="微软雅黑" panose="020B0503020204020204" pitchFamily="34" charset="-122"/>
                  <a:ea typeface="微软雅黑" panose="020B0503020204020204" pitchFamily="34" charset="-122"/>
                  <a:sym typeface="Arial" charset="0"/>
                </a:rPr>
                <a:t>标题</a:t>
              </a:r>
              <a:endParaRPr lang="zh-CN" altLang="en-US" sz="900" u="sng" dirty="0">
                <a:solidFill>
                  <a:schemeClr val="bg1"/>
                </a:solidFill>
                <a:latin typeface="微软雅黑" panose="020B0503020204020204" pitchFamily="34" charset="-122"/>
                <a:ea typeface="微软雅黑" panose="020B0503020204020204" pitchFamily="34" charset="-122"/>
              </a:endParaRPr>
            </a:p>
            <a:p>
              <a:pPr algn="ctr"/>
              <a:endParaRPr lang="ms-MY" sz="900" dirty="0">
                <a:solidFill>
                  <a:schemeClr val="bg1">
                    <a:lumMod val="65000"/>
                  </a:schemeClr>
                </a:solidFill>
                <a:latin typeface="Open Sans Light" pitchFamily="34" charset="0"/>
                <a:ea typeface="Open Sans Light" pitchFamily="34" charset="0"/>
                <a:cs typeface="Open Sans Light" pitchFamily="34" charset="0"/>
              </a:endParaRPr>
            </a:p>
            <a:p>
              <a:pPr algn="ct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nvGrpSpPr>
            <p:cNvPr id="37" name="Group 36"/>
            <p:cNvGrpSpPr/>
            <p:nvPr/>
          </p:nvGrpSpPr>
          <p:grpSpPr>
            <a:xfrm>
              <a:off x="3425328" y="2857502"/>
              <a:ext cx="516256" cy="387410"/>
              <a:chOff x="359092" y="2813581"/>
              <a:chExt cx="366051" cy="274694"/>
            </a:xfrm>
            <a:solidFill>
              <a:schemeClr val="bg1"/>
            </a:solidFill>
          </p:grpSpPr>
          <p:sp>
            <p:nvSpPr>
              <p:cNvPr id="38" name="AutoShape 118"/>
              <p:cNvSpPr>
                <a:spLocks/>
              </p:cNvSpPr>
              <p:nvPr/>
            </p:nvSpPr>
            <p:spPr bwMode="auto">
              <a:xfrm>
                <a:off x="359092" y="2813581"/>
                <a:ext cx="366051" cy="274694"/>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39" name="AutoShape 119"/>
              <p:cNvSpPr>
                <a:spLocks/>
              </p:cNvSpPr>
              <p:nvPr/>
            </p:nvSpPr>
            <p:spPr bwMode="auto">
              <a:xfrm>
                <a:off x="587481" y="2916200"/>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grpSp>
      </p:grpSp>
      <p:sp>
        <p:nvSpPr>
          <p:cNvPr id="40" name="Rectangle 41"/>
          <p:cNvSpPr/>
          <p:nvPr/>
        </p:nvSpPr>
        <p:spPr>
          <a:xfrm>
            <a:off x="6375817" y="160722"/>
            <a:ext cx="267893" cy="26787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800" dirty="0">
                <a:latin typeface="Open Sans" pitchFamily="34" charset="0"/>
                <a:ea typeface="Open Sans" pitchFamily="34" charset="0"/>
                <a:cs typeface="Open Sans" pitchFamily="34" charset="0"/>
              </a:rPr>
              <a:t>25</a:t>
            </a:r>
            <a:endParaRPr lang="en-US" sz="800" dirty="0">
              <a:latin typeface="Open Sans" pitchFamily="34" charset="0"/>
              <a:ea typeface="Open Sans" pitchFamily="34" charset="0"/>
              <a:cs typeface="Open Sans" pitchFamily="34" charset="0"/>
            </a:endParaRPr>
          </a:p>
        </p:txBody>
      </p:sp>
      <p:grpSp>
        <p:nvGrpSpPr>
          <p:cNvPr id="42" name="组合 4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0" y="218823"/>
            <a:ext cx="4368065" cy="694106"/>
            <a:chOff x="553448" y="579381"/>
            <a:chExt cx="5824086" cy="925475"/>
          </a:xfrm>
        </p:grpSpPr>
        <p:grpSp>
          <p:nvGrpSpPr>
            <p:cNvPr id="43" name="组合 42"/>
            <p:cNvGrpSpPr/>
            <p:nvPr/>
          </p:nvGrpSpPr>
          <p:grpSpPr>
            <a:xfrm>
              <a:off x="1259078" y="579381"/>
              <a:ext cx="1228496" cy="925475"/>
              <a:chOff x="4863017" y="575336"/>
              <a:chExt cx="2465966" cy="1857711"/>
            </a:xfrm>
          </p:grpSpPr>
          <p:sp>
            <p:nvSpPr>
              <p:cNvPr id="46"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53"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3</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44"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553448" y="810921"/>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Three</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45"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171124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slide(fromBottom)">
                                      <p:cBhvr>
                                        <p:cTn id="13" dur="1000"/>
                                        <p:tgtEl>
                                          <p:spTgt spid="28"/>
                                        </p:tgtEl>
                                      </p:cBhvr>
                                    </p:animEffect>
                                  </p:childTnLst>
                                </p:cTn>
                              </p:par>
                            </p:childTnLst>
                          </p:cTn>
                        </p:par>
                        <p:par>
                          <p:cTn id="14" fill="hold">
                            <p:stCondLst>
                              <p:cond delay="2000"/>
                            </p:stCondLst>
                            <p:childTnLst>
                              <p:par>
                                <p:cTn id="15" presetID="12" presetClass="entr" presetSubtype="1"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slide(fromTop)">
                                      <p:cBhvr>
                                        <p:cTn id="17" dur="1000"/>
                                        <p:tgtEl>
                                          <p:spTgt spid="34"/>
                                        </p:tgtEl>
                                      </p:cBhvr>
                                    </p:animEffect>
                                  </p:childTnLst>
                                </p:cTn>
                              </p:par>
                            </p:childTnLst>
                          </p:cTn>
                        </p:par>
                        <p:par>
                          <p:cTn id="18" fill="hold">
                            <p:stCondLst>
                              <p:cond delay="3000"/>
                            </p:stCondLst>
                            <p:childTnLst>
                              <p:par>
                                <p:cTn id="19" presetID="12" presetClass="entr" presetSubtype="4"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slide(fromBottom)">
                                      <p:cBhvr>
                                        <p:cTn id="21" dur="1000"/>
                                        <p:tgtEl>
                                          <p:spTgt spid="21"/>
                                        </p:tgtEl>
                                      </p:cBhvr>
                                    </p:animEffect>
                                  </p:childTnLst>
                                </p:cTn>
                              </p:par>
                            </p:childTnLst>
                          </p:cTn>
                        </p:par>
                        <p:par>
                          <p:cTn id="22" fill="hold">
                            <p:stCondLst>
                              <p:cond delay="4000"/>
                            </p:stCondLst>
                            <p:childTnLst>
                              <p:par>
                                <p:cTn id="23" presetID="12" presetClass="entr" presetSubtype="1"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lide(fromTop)">
                                      <p:cBhvr>
                                        <p:cTn id="25" dur="1000"/>
                                        <p:tgtEl>
                                          <p:spTgt spid="8"/>
                                        </p:tgtEl>
                                      </p:cBhvr>
                                    </p:animEffect>
                                  </p:childTnLst>
                                </p:cTn>
                              </p:par>
                            </p:childTnLst>
                          </p:cTn>
                        </p:par>
                        <p:par>
                          <p:cTn id="26" fill="hold">
                            <p:stCondLst>
                              <p:cond delay="5000"/>
                            </p:stCondLst>
                            <p:childTnLst>
                              <p:par>
                                <p:cTn id="27" presetID="1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slide(fromLeft)">
                                      <p:cBhvr>
                                        <p:cTn id="2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23"/>
          <p:cNvGrpSpPr/>
          <p:nvPr/>
        </p:nvGrpSpPr>
        <p:grpSpPr>
          <a:xfrm>
            <a:off x="4324285" y="1083803"/>
            <a:ext cx="1041056" cy="1022703"/>
            <a:chOff x="1071538" y="1357304"/>
            <a:chExt cx="1192620" cy="1171596"/>
          </a:xfrm>
          <a:effectLst>
            <a:outerShdw blurRad="63500" sx="97000" sy="97000" algn="ctr" rotWithShape="0">
              <a:prstClr val="black">
                <a:alpha val="40000"/>
              </a:prstClr>
            </a:outerShdw>
          </a:effectLst>
        </p:grpSpPr>
        <p:sp>
          <p:nvSpPr>
            <p:cNvPr id="32" name="Oval 55"/>
            <p:cNvSpPr/>
            <p:nvPr/>
          </p:nvSpPr>
          <p:spPr>
            <a:xfrm>
              <a:off x="1071538" y="1357304"/>
              <a:ext cx="1171596" cy="1171596"/>
            </a:xfrm>
            <a:prstGeom prst="ellipse">
              <a:avLst/>
            </a:prstGeom>
            <a:solidFill>
              <a:srgbClr val="036A78"/>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56"/>
            <p:cNvSpPr/>
            <p:nvPr/>
          </p:nvSpPr>
          <p:spPr>
            <a:xfrm>
              <a:off x="1071538" y="1639084"/>
              <a:ext cx="1192620" cy="687541"/>
            </a:xfrm>
            <a:prstGeom prst="rect">
              <a:avLst/>
            </a:prstGeom>
          </p:spPr>
          <p:txBody>
            <a:bodyPr wrap="square">
              <a:spAutoFit/>
            </a:bodyPr>
            <a:lstStyle/>
            <a:p>
              <a:pPr algn="ctr">
                <a:lnSpc>
                  <a:spcPct val="150000"/>
                </a:lnSpc>
              </a:pPr>
              <a:r>
                <a:rPr lang="zh-CN" altLang="en-US" sz="1100" u="sng" dirty="0">
                  <a:solidFill>
                    <a:schemeClr val="bg1"/>
                  </a:solidFill>
                  <a:latin typeface="微软雅黑" panose="020B0503020204020204" pitchFamily="34" charset="-122"/>
                  <a:ea typeface="微软雅黑" panose="020B0503020204020204" pitchFamily="34" charset="-122"/>
                </a:rPr>
                <a:t>此处</a:t>
              </a:r>
              <a:r>
                <a:rPr lang="zh-CN" altLang="en-US" sz="1100" u="sng" dirty="0">
                  <a:solidFill>
                    <a:schemeClr val="bg1"/>
                  </a:solidFill>
                  <a:latin typeface="微软雅黑" panose="020B0503020204020204" pitchFamily="34" charset="-122"/>
                  <a:ea typeface="微软雅黑" panose="020B0503020204020204" pitchFamily="34" charset="-122"/>
                </a:rPr>
                <a:t>加入你的标题</a:t>
              </a:r>
              <a:endParaRPr lang="zh-CN" altLang="en-US" sz="1100" u="sng" dirty="0">
                <a:solidFill>
                  <a:schemeClr val="bg1"/>
                </a:solidFill>
                <a:latin typeface="微软雅黑" panose="020B0503020204020204" pitchFamily="34" charset="-122"/>
                <a:ea typeface="微软雅黑" panose="020B0503020204020204" pitchFamily="34" charset="-122"/>
              </a:endParaRPr>
            </a:p>
          </p:txBody>
        </p:sp>
      </p:grpSp>
      <p:grpSp>
        <p:nvGrpSpPr>
          <p:cNvPr id="36" name="Group 22"/>
          <p:cNvGrpSpPr/>
          <p:nvPr/>
        </p:nvGrpSpPr>
        <p:grpSpPr>
          <a:xfrm>
            <a:off x="5132271" y="2632160"/>
            <a:ext cx="1027373" cy="1022703"/>
            <a:chOff x="3280766" y="3143254"/>
            <a:chExt cx="1176946" cy="1171596"/>
          </a:xfrm>
          <a:effectLst>
            <a:outerShdw blurRad="63500" sx="97000" sy="97000" algn="ctr" rotWithShape="0">
              <a:prstClr val="black">
                <a:alpha val="40000"/>
              </a:prstClr>
            </a:outerShdw>
          </a:effectLst>
        </p:grpSpPr>
        <p:sp>
          <p:nvSpPr>
            <p:cNvPr id="37" name="Oval 60"/>
            <p:cNvSpPr/>
            <p:nvPr/>
          </p:nvSpPr>
          <p:spPr>
            <a:xfrm>
              <a:off x="3286116" y="3143254"/>
              <a:ext cx="1171596" cy="1171596"/>
            </a:xfrm>
            <a:prstGeom prst="ellipse">
              <a:avLst/>
            </a:prstGeom>
            <a:blipFill dpi="0" rotWithShape="1">
              <a:blip r:embed="rId3" cstate="email">
                <a:alphaModFix amt="82000"/>
                <a:extLst>
                  <a:ext uri="{28A0092B-C50C-407E-A947-70E740481C1C}">
                    <a14:useLocalDpi xmlns:a14="http://schemas.microsoft.com/office/drawing/2010/main"/>
                  </a:ext>
                </a:extLst>
              </a:blip>
              <a:srcRect/>
              <a:tile tx="0" ty="0" sx="100000" sy="100000" flip="none" algn="ctr"/>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61"/>
            <p:cNvSpPr/>
            <p:nvPr/>
          </p:nvSpPr>
          <p:spPr>
            <a:xfrm>
              <a:off x="3280766" y="3428088"/>
              <a:ext cx="1160374" cy="687541"/>
            </a:xfrm>
            <a:prstGeom prst="rect">
              <a:avLst/>
            </a:prstGeom>
          </p:spPr>
          <p:txBody>
            <a:bodyPr wrap="square">
              <a:spAutoFit/>
            </a:bodyPr>
            <a:lstStyle/>
            <a:p>
              <a:pPr algn="ctr">
                <a:lnSpc>
                  <a:spcPct val="150000"/>
                </a:lnSpc>
              </a:pPr>
              <a:r>
                <a:rPr lang="zh-CN" altLang="en-US" sz="1100" u="sng" dirty="0">
                  <a:solidFill>
                    <a:schemeClr val="bg1"/>
                  </a:solidFill>
                  <a:latin typeface="微软雅黑" panose="020B0503020204020204" pitchFamily="34" charset="-122"/>
                  <a:ea typeface="微软雅黑" panose="020B0503020204020204" pitchFamily="34" charset="-122"/>
                </a:rPr>
                <a:t>此处加入你的标题</a:t>
              </a:r>
            </a:p>
          </p:txBody>
        </p:sp>
      </p:grpSp>
      <p:grpSp>
        <p:nvGrpSpPr>
          <p:cNvPr id="41" name="Group 24"/>
          <p:cNvGrpSpPr/>
          <p:nvPr/>
        </p:nvGrpSpPr>
        <p:grpSpPr>
          <a:xfrm>
            <a:off x="6481603" y="1313231"/>
            <a:ext cx="1068815" cy="1022703"/>
            <a:chOff x="5402842" y="1357304"/>
            <a:chExt cx="1224421" cy="1171596"/>
          </a:xfrm>
          <a:effectLst>
            <a:outerShdw blurRad="63500" sx="97000" sy="97000" algn="ctr" rotWithShape="0">
              <a:prstClr val="black">
                <a:alpha val="40000"/>
              </a:prstClr>
            </a:outerShdw>
          </a:effectLst>
        </p:grpSpPr>
        <p:sp>
          <p:nvSpPr>
            <p:cNvPr id="42" name="Oval 69"/>
            <p:cNvSpPr/>
            <p:nvPr/>
          </p:nvSpPr>
          <p:spPr>
            <a:xfrm>
              <a:off x="5429256" y="1357304"/>
              <a:ext cx="1171596" cy="1171596"/>
            </a:xfrm>
            <a:prstGeom prst="ellipse">
              <a:avLst/>
            </a:prstGeom>
            <a:blipFill dpi="0" rotWithShape="1">
              <a:blip r:embed="rId3" cstate="email">
                <a:alphaModFix amt="80000"/>
                <a:extLst>
                  <a:ext uri="{28A0092B-C50C-407E-A947-70E740481C1C}">
                    <a14:useLocalDpi xmlns:a14="http://schemas.microsoft.com/office/drawing/2010/main"/>
                  </a:ext>
                </a:extLst>
              </a:blip>
              <a:srcRect/>
              <a:tile tx="0" ty="0" sx="100000" sy="100000" flip="none" algn="ctr"/>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70"/>
            <p:cNvSpPr/>
            <p:nvPr/>
          </p:nvSpPr>
          <p:spPr>
            <a:xfrm>
              <a:off x="5402842" y="1680272"/>
              <a:ext cx="1224421" cy="687541"/>
            </a:xfrm>
            <a:prstGeom prst="rect">
              <a:avLst/>
            </a:prstGeom>
          </p:spPr>
          <p:txBody>
            <a:bodyPr wrap="square">
              <a:spAutoFit/>
            </a:bodyPr>
            <a:lstStyle/>
            <a:p>
              <a:pPr algn="ctr">
                <a:lnSpc>
                  <a:spcPct val="150000"/>
                </a:lnSpc>
              </a:pPr>
              <a:r>
                <a:rPr lang="zh-CN" altLang="en-US" sz="1100" u="sng" dirty="0">
                  <a:solidFill>
                    <a:schemeClr val="bg1"/>
                  </a:solidFill>
                  <a:latin typeface="微软雅黑" panose="020B0503020204020204" pitchFamily="34" charset="-122"/>
                  <a:ea typeface="微软雅黑" panose="020B0503020204020204" pitchFamily="34" charset="-122"/>
                </a:rPr>
                <a:t>此处加入你的标题</a:t>
              </a:r>
            </a:p>
          </p:txBody>
        </p:sp>
      </p:grpSp>
      <p:grpSp>
        <p:nvGrpSpPr>
          <p:cNvPr id="46" name="Group 25"/>
          <p:cNvGrpSpPr/>
          <p:nvPr/>
        </p:nvGrpSpPr>
        <p:grpSpPr>
          <a:xfrm>
            <a:off x="7239501" y="2940837"/>
            <a:ext cx="1057946" cy="1022703"/>
            <a:chOff x="7552208" y="3143254"/>
            <a:chExt cx="1211971" cy="1171596"/>
          </a:xfrm>
          <a:effectLst>
            <a:outerShdw blurRad="63500" sx="97000" sy="97000" algn="ctr" rotWithShape="0">
              <a:prstClr val="black">
                <a:alpha val="40000"/>
              </a:prstClr>
            </a:outerShdw>
          </a:effectLst>
        </p:grpSpPr>
        <p:sp>
          <p:nvSpPr>
            <p:cNvPr id="47" name="Oval 73"/>
            <p:cNvSpPr/>
            <p:nvPr/>
          </p:nvSpPr>
          <p:spPr>
            <a:xfrm>
              <a:off x="7572396" y="3143254"/>
              <a:ext cx="1171596" cy="1171596"/>
            </a:xfrm>
            <a:prstGeom prst="ellipse">
              <a:avLst/>
            </a:prstGeom>
            <a:solidFill>
              <a:srgbClr val="036A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74"/>
            <p:cNvSpPr/>
            <p:nvPr/>
          </p:nvSpPr>
          <p:spPr>
            <a:xfrm>
              <a:off x="7552208" y="3411725"/>
              <a:ext cx="1211971" cy="687541"/>
            </a:xfrm>
            <a:prstGeom prst="rect">
              <a:avLst/>
            </a:prstGeom>
          </p:spPr>
          <p:txBody>
            <a:bodyPr wrap="square">
              <a:spAutoFit/>
            </a:bodyPr>
            <a:lstStyle/>
            <a:p>
              <a:pPr algn="ctr">
                <a:lnSpc>
                  <a:spcPct val="150000"/>
                </a:lnSpc>
              </a:pPr>
              <a:r>
                <a:rPr lang="zh-CN" altLang="en-US" sz="1100" u="sng" dirty="0">
                  <a:solidFill>
                    <a:schemeClr val="bg1"/>
                  </a:solidFill>
                  <a:latin typeface="微软雅黑" panose="020B0503020204020204" pitchFamily="34" charset="-122"/>
                  <a:ea typeface="微软雅黑" panose="020B0503020204020204" pitchFamily="34" charset="-122"/>
                </a:rPr>
                <a:t>此处加入你的标题</a:t>
              </a:r>
            </a:p>
          </p:txBody>
        </p:sp>
      </p:grpSp>
      <p:sp>
        <p:nvSpPr>
          <p:cNvPr id="30" name="Rectangle 54"/>
          <p:cNvSpPr/>
          <p:nvPr/>
        </p:nvSpPr>
        <p:spPr>
          <a:xfrm>
            <a:off x="4246272" y="1555530"/>
            <a:ext cx="589364" cy="900247"/>
          </a:xfrm>
          <a:prstGeom prst="rect">
            <a:avLst/>
          </a:prstGeom>
          <a:effectLst>
            <a:outerShdw blurRad="63500" sx="107000" sy="107000" algn="ctr" rotWithShape="0">
              <a:prstClr val="black">
                <a:alpha val="40000"/>
              </a:prstClr>
            </a:outerShdw>
          </a:effectLst>
        </p:spPr>
        <p:txBody>
          <a:bodyPr wrap="square" lIns="68580" tIns="34290" rIns="68580" bIns="34290">
            <a:spAutoFit/>
          </a:bodyPr>
          <a:lstStyle/>
          <a:p>
            <a:pPr algn="ctr"/>
            <a:r>
              <a:rPr lang="en-US" sz="5400" b="1" dirty="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a:outerShdw blurRad="63500" dist="76200" dir="7200000" sx="96000" sy="96000" algn="ctr" rotWithShape="0">
                    <a:prstClr val="black">
                      <a:alpha val="40000"/>
                    </a:prstClr>
                  </a:outerShdw>
                </a:effectLst>
                <a:latin typeface="Microsoft YaHei UI" panose="020B0503020204020204" pitchFamily="34" charset="-122"/>
                <a:ea typeface="Microsoft YaHei UI" panose="020B0503020204020204" pitchFamily="34" charset="-122"/>
                <a:cs typeface="Open Sans Extrabold" pitchFamily="34" charset="0"/>
              </a:rPr>
              <a:t>1</a:t>
            </a:r>
            <a:endParaRPr lang="id-ID" sz="5400" b="1" dirty="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a:outerShdw blurRad="63500" dist="76200" dir="7200000" sx="96000" sy="96000" algn="ctr" rotWithShape="0">
                  <a:prstClr val="black">
                    <a:alpha val="40000"/>
                  </a:prstClr>
                </a:outerShdw>
              </a:effectLst>
              <a:latin typeface="Microsoft YaHei UI" panose="020B0503020204020204" pitchFamily="34" charset="-122"/>
              <a:ea typeface="Microsoft YaHei UI" panose="020B0503020204020204" pitchFamily="34" charset="-122"/>
              <a:cs typeface="Open Sans Extrabold" pitchFamily="34" charset="0"/>
            </a:endParaRPr>
          </a:p>
        </p:txBody>
      </p:sp>
      <p:sp>
        <p:nvSpPr>
          <p:cNvPr id="24" name="Rectangle 16"/>
          <p:cNvSpPr/>
          <p:nvPr/>
        </p:nvSpPr>
        <p:spPr>
          <a:xfrm rot="16200000" flipV="1">
            <a:off x="-555284" y="2282661"/>
            <a:ext cx="5247907" cy="577081"/>
          </a:xfrm>
          <a:prstGeom prst="rect">
            <a:avLst/>
          </a:prstGeom>
        </p:spPr>
        <p:txBody>
          <a:bodyPr wrap="square" lIns="68580" tIns="34290" rIns="68580" bIns="34290">
            <a:spAutoFit/>
          </a:bodyPr>
          <a:lstStyle/>
          <a:p>
            <a:pPr algn="just"/>
            <a:r>
              <a:rPr lang="en-US" altLang="zh-CN" sz="1100" dirty="0">
                <a:solidFill>
                  <a:schemeClr val="bg1">
                    <a:alpha val="79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Nothing we can do will change it. The future is before us and dynamic. Everything we do </a:t>
            </a:r>
            <a:r>
              <a:rPr lang="en-US" altLang="zh-CN" sz="1100" dirty="0">
                <a:solidFill>
                  <a:schemeClr val="bg1">
                    <a:alpha val="79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 </a:t>
            </a:r>
            <a:endParaRPr lang="zh-CN" altLang="en-US" sz="1100" dirty="0">
              <a:solidFill>
                <a:schemeClr val="bg1">
                  <a:alpha val="79000"/>
                </a:scheme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pic>
        <p:nvPicPr>
          <p:cNvPr id="29" name="图片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5352950">
            <a:off x="355600" y="874257"/>
            <a:ext cx="3327889" cy="3327889"/>
          </a:xfrm>
          <a:prstGeom prst="rect">
            <a:avLst/>
          </a:prstGeom>
        </p:spPr>
      </p:pic>
      <p:sp>
        <p:nvSpPr>
          <p:cNvPr id="26" name="Rectangle 13"/>
          <p:cNvSpPr/>
          <p:nvPr/>
        </p:nvSpPr>
        <p:spPr>
          <a:xfrm>
            <a:off x="689700" y="2106507"/>
            <a:ext cx="2570703" cy="992579"/>
          </a:xfrm>
          <a:prstGeom prst="rect">
            <a:avLst/>
          </a:prstGeom>
        </p:spPr>
        <p:txBody>
          <a:bodyPr wrap="square" lIns="68580" tIns="34290" rIns="68580" bIns="34290">
            <a:spAutoFit/>
          </a:bodyPr>
          <a:lstStyle/>
          <a:p>
            <a:pPr algn="ctr"/>
            <a:r>
              <a:rPr lang="en-US" altLang="zh-CN" sz="3600" b="1" u="sng"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rPr>
              <a:t>CONTENT</a:t>
            </a:r>
          </a:p>
          <a:p>
            <a:pPr algn="ctr"/>
            <a:r>
              <a:rPr lang="zh-CN" altLang="en-US" sz="2400"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rPr>
              <a:t>目录</a:t>
            </a:r>
          </a:p>
        </p:txBody>
      </p:sp>
      <p:sp>
        <p:nvSpPr>
          <p:cNvPr id="35" name="Rectangle 59"/>
          <p:cNvSpPr/>
          <p:nvPr/>
        </p:nvSpPr>
        <p:spPr>
          <a:xfrm>
            <a:off x="5029822" y="3227292"/>
            <a:ext cx="589364" cy="900247"/>
          </a:xfrm>
          <a:prstGeom prst="rect">
            <a:avLst/>
          </a:prstGeom>
          <a:effectLst>
            <a:outerShdw blurRad="63500" sx="107000" sy="107000" algn="ctr" rotWithShape="0">
              <a:prstClr val="black">
                <a:alpha val="40000"/>
              </a:prstClr>
            </a:outerShdw>
          </a:effectLst>
        </p:spPr>
        <p:txBody>
          <a:bodyPr wrap="square" lIns="68580" tIns="34290" rIns="68580" bIns="34290">
            <a:spAutoFit/>
          </a:bodyPr>
          <a:lstStyle/>
          <a:p>
            <a:pPr algn="ctr"/>
            <a:r>
              <a:rPr lang="en-US" sz="5400" b="1" dirty="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a:outerShdw blurRad="63500" dist="76200" dir="7200000" sx="96000" sy="96000" algn="ctr" rotWithShape="0">
                    <a:prstClr val="black">
                      <a:alpha val="40000"/>
                    </a:prstClr>
                  </a:outerShdw>
                </a:effectLst>
                <a:latin typeface="Microsoft YaHei UI" panose="020B0503020204020204" pitchFamily="34" charset="-122"/>
                <a:ea typeface="Microsoft YaHei UI" panose="020B0503020204020204" pitchFamily="34" charset="-122"/>
                <a:cs typeface="Open Sans Extrabold" pitchFamily="34" charset="0"/>
              </a:rPr>
              <a:t>2</a:t>
            </a:r>
            <a:endParaRPr lang="id-ID" sz="5400" b="1" dirty="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a:outerShdw blurRad="63500" dist="76200" dir="7200000" sx="96000" sy="96000" algn="ctr" rotWithShape="0">
                  <a:prstClr val="black">
                    <a:alpha val="40000"/>
                  </a:prstClr>
                </a:outerShdw>
              </a:effectLst>
              <a:latin typeface="Microsoft YaHei UI" panose="020B0503020204020204" pitchFamily="34" charset="-122"/>
              <a:ea typeface="Microsoft YaHei UI" panose="020B0503020204020204" pitchFamily="34" charset="-122"/>
              <a:cs typeface="Open Sans Extrabold" pitchFamily="34" charset="0"/>
            </a:endParaRPr>
          </a:p>
        </p:txBody>
      </p:sp>
      <p:sp>
        <p:nvSpPr>
          <p:cNvPr id="40" name="Rectangle 68"/>
          <p:cNvSpPr/>
          <p:nvPr/>
        </p:nvSpPr>
        <p:spPr>
          <a:xfrm>
            <a:off x="6407762" y="1879814"/>
            <a:ext cx="589364" cy="900247"/>
          </a:xfrm>
          <a:prstGeom prst="rect">
            <a:avLst/>
          </a:prstGeom>
          <a:effectLst>
            <a:outerShdw blurRad="63500" sx="107000" sy="107000" algn="ctr" rotWithShape="0">
              <a:prstClr val="black">
                <a:alpha val="40000"/>
              </a:prstClr>
            </a:outerShdw>
          </a:effectLst>
        </p:spPr>
        <p:txBody>
          <a:bodyPr wrap="square" lIns="68580" tIns="34290" rIns="68580" bIns="34290">
            <a:spAutoFit/>
          </a:bodyPr>
          <a:lstStyle/>
          <a:p>
            <a:pPr algn="ctr"/>
            <a:r>
              <a:rPr lang="en-US" sz="5400" b="1" dirty="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a:outerShdw blurRad="63500" dist="76200" dir="7200000" sx="96000" sy="96000" algn="ctr" rotWithShape="0">
                    <a:prstClr val="black">
                      <a:alpha val="40000"/>
                    </a:prstClr>
                  </a:outerShdw>
                </a:effectLst>
                <a:latin typeface="Microsoft YaHei UI" panose="020B0503020204020204" pitchFamily="34" charset="-122"/>
                <a:ea typeface="Microsoft YaHei UI" panose="020B0503020204020204" pitchFamily="34" charset="-122"/>
                <a:cs typeface="Open Sans Extrabold" pitchFamily="34" charset="0"/>
              </a:rPr>
              <a:t>3</a:t>
            </a:r>
            <a:endParaRPr lang="id-ID" sz="5400" b="1" dirty="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a:outerShdw blurRad="63500" dist="76200" dir="7200000" sx="96000" sy="96000" algn="ctr" rotWithShape="0">
                  <a:prstClr val="black">
                    <a:alpha val="40000"/>
                  </a:prstClr>
                </a:outerShdw>
              </a:effectLst>
              <a:latin typeface="Microsoft YaHei UI" panose="020B0503020204020204" pitchFamily="34" charset="-122"/>
              <a:ea typeface="Microsoft YaHei UI" panose="020B0503020204020204" pitchFamily="34" charset="-122"/>
              <a:cs typeface="Open Sans Extrabold" pitchFamily="34" charset="0"/>
            </a:endParaRPr>
          </a:p>
        </p:txBody>
      </p:sp>
      <p:sp>
        <p:nvSpPr>
          <p:cNvPr id="45" name="Rectangle 72"/>
          <p:cNvSpPr/>
          <p:nvPr/>
        </p:nvSpPr>
        <p:spPr>
          <a:xfrm>
            <a:off x="7172975" y="3513416"/>
            <a:ext cx="589364" cy="900247"/>
          </a:xfrm>
          <a:prstGeom prst="rect">
            <a:avLst/>
          </a:prstGeom>
          <a:effectLst>
            <a:outerShdw blurRad="63500" sx="107000" sy="107000" algn="ctr" rotWithShape="0">
              <a:prstClr val="black">
                <a:alpha val="40000"/>
              </a:prstClr>
            </a:outerShdw>
          </a:effectLst>
        </p:spPr>
        <p:txBody>
          <a:bodyPr wrap="square" lIns="68580" tIns="34290" rIns="68580" bIns="34290">
            <a:spAutoFit/>
          </a:bodyPr>
          <a:lstStyle/>
          <a:p>
            <a:pPr algn="ctr"/>
            <a:r>
              <a:rPr lang="en-US" sz="5400" b="1" dirty="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a:outerShdw blurRad="63500" dist="76200" dir="7200000" sx="96000" sy="96000" algn="ctr" rotWithShape="0">
                    <a:prstClr val="black">
                      <a:alpha val="40000"/>
                    </a:prstClr>
                  </a:outerShdw>
                </a:effectLst>
                <a:latin typeface="Microsoft YaHei UI" panose="020B0503020204020204" pitchFamily="34" charset="-122"/>
                <a:ea typeface="Microsoft YaHei UI" panose="020B0503020204020204" pitchFamily="34" charset="-122"/>
                <a:cs typeface="Open Sans Extrabold" pitchFamily="34" charset="0"/>
              </a:rPr>
              <a:t>4</a:t>
            </a:r>
            <a:endParaRPr lang="id-ID" sz="5400" b="1" dirty="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a:outerShdw blurRad="63500" dist="76200" dir="7200000" sx="96000" sy="96000" algn="ctr" rotWithShape="0">
                  <a:prstClr val="black">
                    <a:alpha val="40000"/>
                  </a:prstClr>
                </a:outerShdw>
              </a:effectLst>
              <a:latin typeface="Microsoft YaHei UI" panose="020B0503020204020204" pitchFamily="34" charset="-122"/>
              <a:ea typeface="Microsoft YaHei UI" panose="020B0503020204020204" pitchFamily="34" charset="-122"/>
              <a:cs typeface="Open Sans Extrabold" pitchFamily="34" charset="0"/>
            </a:endParaRPr>
          </a:p>
        </p:txBody>
      </p:sp>
    </p:spTree>
    <p:extLst>
      <p:ext uri="{BB962C8B-B14F-4D97-AF65-F5344CB8AC3E}">
        <p14:creationId xmlns:p14="http://schemas.microsoft.com/office/powerpoint/2010/main" val="386352358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slide(fromTop)">
                                      <p:cBhvr>
                                        <p:cTn id="12" dur="500"/>
                                        <p:tgtEl>
                                          <p:spTgt spid="24"/>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6"/>
                                        </p:tgtEl>
                                        <p:attrNameLst>
                                          <p:attrName>ppt_y</p:attrName>
                                        </p:attrNameLst>
                                      </p:cBhvr>
                                      <p:tavLst>
                                        <p:tav tm="0">
                                          <p:val>
                                            <p:strVal val="#ppt_y"/>
                                          </p:val>
                                        </p:tav>
                                        <p:tav tm="100000">
                                          <p:val>
                                            <p:strVal val="#ppt_y"/>
                                          </p:val>
                                        </p:tav>
                                      </p:tavLst>
                                    </p:anim>
                                    <p:anim calcmode="lin" valueType="num">
                                      <p:cBhvr>
                                        <p:cTn id="1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6"/>
                                        </p:tgtEl>
                                      </p:cBhvr>
                                    </p:animEffect>
                                  </p:childTnLst>
                                </p:cTn>
                              </p:par>
                            </p:childTnLst>
                          </p:cTn>
                        </p:par>
                        <p:par>
                          <p:cTn id="21" fill="hold">
                            <p:stCondLst>
                              <p:cond delay="1900"/>
                            </p:stCondLst>
                            <p:childTnLst>
                              <p:par>
                                <p:cTn id="22" presetID="1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slide(fromLeft)">
                                      <p:cBhvr>
                                        <p:cTn id="24" dur="500"/>
                                        <p:tgtEl>
                                          <p:spTgt spid="30"/>
                                        </p:tgtEl>
                                      </p:cBhvr>
                                    </p:animEffect>
                                  </p:childTnLst>
                                </p:cTn>
                              </p:par>
                              <p:par>
                                <p:cTn id="25" presetID="12" presetClass="entr" presetSubtype="8"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slide(fromLeft)">
                                      <p:cBhvr>
                                        <p:cTn id="27" dur="1000"/>
                                        <p:tgtEl>
                                          <p:spTgt spid="31"/>
                                        </p:tgtEl>
                                      </p:cBhvr>
                                    </p:animEffect>
                                  </p:childTnLst>
                                </p:cTn>
                              </p:par>
                            </p:childTnLst>
                          </p:cTn>
                        </p:par>
                        <p:par>
                          <p:cTn id="28" fill="hold">
                            <p:stCondLst>
                              <p:cond delay="2900"/>
                            </p:stCondLst>
                            <p:childTnLst>
                              <p:par>
                                <p:cTn id="29" presetID="12" presetClass="entr" presetSubtype="8"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slide(fromLeft)">
                                      <p:cBhvr>
                                        <p:cTn id="31" dur="500"/>
                                        <p:tgtEl>
                                          <p:spTgt spid="35"/>
                                        </p:tgtEl>
                                      </p:cBhvr>
                                    </p:animEffect>
                                  </p:childTnLst>
                                </p:cTn>
                              </p:par>
                              <p:par>
                                <p:cTn id="32" presetID="12" presetClass="entr" presetSubtype="8" fill="hold"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slide(fromLeft)">
                                      <p:cBhvr>
                                        <p:cTn id="34" dur="1000"/>
                                        <p:tgtEl>
                                          <p:spTgt spid="36"/>
                                        </p:tgtEl>
                                      </p:cBhvr>
                                    </p:animEffect>
                                  </p:childTnLst>
                                </p:cTn>
                              </p:par>
                            </p:childTnLst>
                          </p:cTn>
                        </p:par>
                        <p:par>
                          <p:cTn id="35" fill="hold">
                            <p:stCondLst>
                              <p:cond delay="3900"/>
                            </p:stCondLst>
                            <p:childTnLst>
                              <p:par>
                                <p:cTn id="36" presetID="12" presetClass="entr" presetSubtype="8"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slide(fromLeft)">
                                      <p:cBhvr>
                                        <p:cTn id="38" dur="500"/>
                                        <p:tgtEl>
                                          <p:spTgt spid="40"/>
                                        </p:tgtEl>
                                      </p:cBhvr>
                                    </p:animEffect>
                                  </p:childTnLst>
                                </p:cTn>
                              </p:par>
                              <p:par>
                                <p:cTn id="39" presetID="12" presetClass="entr" presetSubtype="8"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slide(fromLeft)">
                                      <p:cBhvr>
                                        <p:cTn id="41" dur="1000"/>
                                        <p:tgtEl>
                                          <p:spTgt spid="41"/>
                                        </p:tgtEl>
                                      </p:cBhvr>
                                    </p:animEffect>
                                  </p:childTnLst>
                                </p:cTn>
                              </p:par>
                            </p:childTnLst>
                          </p:cTn>
                        </p:par>
                        <p:par>
                          <p:cTn id="42" fill="hold">
                            <p:stCondLst>
                              <p:cond delay="4900"/>
                            </p:stCondLst>
                            <p:childTnLst>
                              <p:par>
                                <p:cTn id="43" presetID="12" presetClass="entr" presetSubtype="8"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slide(fromLeft)">
                                      <p:cBhvr>
                                        <p:cTn id="45" dur="500"/>
                                        <p:tgtEl>
                                          <p:spTgt spid="45"/>
                                        </p:tgtEl>
                                      </p:cBhvr>
                                    </p:animEffect>
                                  </p:childTnLst>
                                </p:cTn>
                              </p:par>
                              <p:par>
                                <p:cTn id="46" presetID="12" presetClass="entr" presetSubtype="8" fill="hold"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slide(fromLeft)">
                                      <p:cBhvr>
                                        <p:cTn id="48"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24" grpId="0"/>
      <p:bldP spid="26" grpId="0"/>
      <p:bldP spid="35" grpId="0"/>
      <p:bldP spid="40" grpId="0"/>
      <p:bldP spid="4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37310" y="1340883"/>
            <a:ext cx="2625329" cy="2626519"/>
            <a:chOff x="4316413" y="1787843"/>
            <a:chExt cx="3500438" cy="3502025"/>
          </a:xfrm>
        </p:grpSpPr>
        <p:sp>
          <p:nvSpPr>
            <p:cNvPr id="2" name="Freeform 5"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noEditPoints="1"/>
            </p:cNvSpPr>
            <p:nvPr/>
          </p:nvSpPr>
          <p:spPr bwMode="auto">
            <a:xfrm>
              <a:off x="5364163" y="2860993"/>
              <a:ext cx="1401763" cy="1400175"/>
            </a:xfrm>
            <a:custGeom>
              <a:avLst/>
              <a:gdLst>
                <a:gd name="T0" fmla="*/ 315 w 636"/>
                <a:gd name="T1" fmla="*/ 634 h 636"/>
                <a:gd name="T2" fmla="*/ 352 w 636"/>
                <a:gd name="T3" fmla="*/ 634 h 636"/>
                <a:gd name="T4" fmla="*/ 256 w 636"/>
                <a:gd name="T5" fmla="*/ 626 h 636"/>
                <a:gd name="T6" fmla="*/ 390 w 636"/>
                <a:gd name="T7" fmla="*/ 624 h 636"/>
                <a:gd name="T8" fmla="*/ 218 w 636"/>
                <a:gd name="T9" fmla="*/ 620 h 636"/>
                <a:gd name="T10" fmla="*/ 407 w 636"/>
                <a:gd name="T11" fmla="*/ 622 h 636"/>
                <a:gd name="T12" fmla="*/ 200 w 636"/>
                <a:gd name="T13" fmla="*/ 613 h 636"/>
                <a:gd name="T14" fmla="*/ 200 w 636"/>
                <a:gd name="T15" fmla="*/ 613 h 636"/>
                <a:gd name="T16" fmla="*/ 446 w 636"/>
                <a:gd name="T17" fmla="*/ 609 h 636"/>
                <a:gd name="T18" fmla="*/ 166 w 636"/>
                <a:gd name="T19" fmla="*/ 593 h 636"/>
                <a:gd name="T20" fmla="*/ 497 w 636"/>
                <a:gd name="T21" fmla="*/ 579 h 636"/>
                <a:gd name="T22" fmla="*/ 116 w 636"/>
                <a:gd name="T23" fmla="*/ 561 h 636"/>
                <a:gd name="T24" fmla="*/ 510 w 636"/>
                <a:gd name="T25" fmla="*/ 567 h 636"/>
                <a:gd name="T26" fmla="*/ 102 w 636"/>
                <a:gd name="T27" fmla="*/ 551 h 636"/>
                <a:gd name="T28" fmla="*/ 540 w 636"/>
                <a:gd name="T29" fmla="*/ 545 h 636"/>
                <a:gd name="T30" fmla="*/ 540 w 636"/>
                <a:gd name="T31" fmla="*/ 545 h 636"/>
                <a:gd name="T32" fmla="*/ 78 w 636"/>
                <a:gd name="T33" fmla="*/ 523 h 636"/>
                <a:gd name="T34" fmla="*/ 579 w 636"/>
                <a:gd name="T35" fmla="*/ 500 h 636"/>
                <a:gd name="T36" fmla="*/ 45 w 636"/>
                <a:gd name="T37" fmla="*/ 473 h 636"/>
                <a:gd name="T38" fmla="*/ 596 w 636"/>
                <a:gd name="T39" fmla="*/ 465 h 636"/>
                <a:gd name="T40" fmla="*/ 25 w 636"/>
                <a:gd name="T41" fmla="*/ 440 h 636"/>
                <a:gd name="T42" fmla="*/ 606 w 636"/>
                <a:gd name="T43" fmla="*/ 450 h 636"/>
                <a:gd name="T44" fmla="*/ 20 w 636"/>
                <a:gd name="T45" fmla="*/ 424 h 636"/>
                <a:gd name="T46" fmla="*/ 20 w 636"/>
                <a:gd name="T47" fmla="*/ 424 h 636"/>
                <a:gd name="T48" fmla="*/ 622 w 636"/>
                <a:gd name="T49" fmla="*/ 413 h 636"/>
                <a:gd name="T50" fmla="*/ 11 w 636"/>
                <a:gd name="T51" fmla="*/ 384 h 636"/>
                <a:gd name="T52" fmla="*/ 633 w 636"/>
                <a:gd name="T53" fmla="*/ 355 h 636"/>
                <a:gd name="T54" fmla="*/ 2 w 636"/>
                <a:gd name="T55" fmla="*/ 325 h 636"/>
                <a:gd name="T56" fmla="*/ 632 w 636"/>
                <a:gd name="T57" fmla="*/ 337 h 636"/>
                <a:gd name="T58" fmla="*/ 634 w 636"/>
                <a:gd name="T59" fmla="*/ 339 h 636"/>
                <a:gd name="T60" fmla="*/ 4 w 636"/>
                <a:gd name="T61" fmla="*/ 308 h 636"/>
                <a:gd name="T62" fmla="*/ 634 w 636"/>
                <a:gd name="T63" fmla="*/ 279 h 636"/>
                <a:gd name="T64" fmla="*/ 10 w 636"/>
                <a:gd name="T65" fmla="*/ 249 h 636"/>
                <a:gd name="T66" fmla="*/ 620 w 636"/>
                <a:gd name="T67" fmla="*/ 221 h 636"/>
                <a:gd name="T68" fmla="*/ 12 w 636"/>
                <a:gd name="T69" fmla="*/ 231 h 636"/>
                <a:gd name="T70" fmla="*/ 612 w 636"/>
                <a:gd name="T71" fmla="*/ 205 h 636"/>
                <a:gd name="T72" fmla="*/ 27 w 636"/>
                <a:gd name="T73" fmla="*/ 197 h 636"/>
                <a:gd name="T74" fmla="*/ 27 w 636"/>
                <a:gd name="T75" fmla="*/ 197 h 636"/>
                <a:gd name="T76" fmla="*/ 599 w 636"/>
                <a:gd name="T77" fmla="*/ 171 h 636"/>
                <a:gd name="T78" fmla="*/ 55 w 636"/>
                <a:gd name="T79" fmla="*/ 145 h 636"/>
                <a:gd name="T80" fmla="*/ 568 w 636"/>
                <a:gd name="T81" fmla="*/ 120 h 636"/>
                <a:gd name="T82" fmla="*/ 76 w 636"/>
                <a:gd name="T83" fmla="*/ 112 h 636"/>
                <a:gd name="T84" fmla="*/ 539 w 636"/>
                <a:gd name="T85" fmla="*/ 94 h 636"/>
                <a:gd name="T86" fmla="*/ 89 w 636"/>
                <a:gd name="T87" fmla="*/ 100 h 636"/>
                <a:gd name="T88" fmla="*/ 526 w 636"/>
                <a:gd name="T89" fmla="*/ 81 h 636"/>
                <a:gd name="T90" fmla="*/ 526 w 636"/>
                <a:gd name="T91" fmla="*/ 81 h 636"/>
                <a:gd name="T92" fmla="*/ 119 w 636"/>
                <a:gd name="T93" fmla="*/ 74 h 636"/>
                <a:gd name="T94" fmla="*/ 497 w 636"/>
                <a:gd name="T95" fmla="*/ 54 h 636"/>
                <a:gd name="T96" fmla="*/ 168 w 636"/>
                <a:gd name="T97" fmla="*/ 40 h 636"/>
                <a:gd name="T98" fmla="*/ 444 w 636"/>
                <a:gd name="T99" fmla="*/ 27 h 636"/>
                <a:gd name="T100" fmla="*/ 182 w 636"/>
                <a:gd name="T101" fmla="*/ 30 h 636"/>
                <a:gd name="T102" fmla="*/ 427 w 636"/>
                <a:gd name="T103" fmla="*/ 22 h 636"/>
                <a:gd name="T104" fmla="*/ 219 w 636"/>
                <a:gd name="T105" fmla="*/ 19 h 636"/>
                <a:gd name="T106" fmla="*/ 219 w 636"/>
                <a:gd name="T107" fmla="*/ 19 h 636"/>
                <a:gd name="T108" fmla="*/ 392 w 636"/>
                <a:gd name="T109" fmla="*/ 10 h 636"/>
                <a:gd name="T110" fmla="*/ 276 w 636"/>
                <a:gd name="T111" fmla="*/ 6 h 636"/>
                <a:gd name="T112" fmla="*/ 333 w 636"/>
                <a:gd name="T113" fmla="*/ 0 h 636"/>
                <a:gd name="T114" fmla="*/ 314 w 636"/>
                <a:gd name="T115" fmla="*/ 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6" h="636">
                  <a:moveTo>
                    <a:pt x="313" y="636"/>
                  </a:moveTo>
                  <a:cubicBezTo>
                    <a:pt x="313" y="636"/>
                    <a:pt x="313" y="636"/>
                    <a:pt x="313" y="636"/>
                  </a:cubicBezTo>
                  <a:cubicBezTo>
                    <a:pt x="307" y="636"/>
                    <a:pt x="300" y="635"/>
                    <a:pt x="294" y="635"/>
                  </a:cubicBezTo>
                  <a:cubicBezTo>
                    <a:pt x="293" y="635"/>
                    <a:pt x="292" y="634"/>
                    <a:pt x="292" y="633"/>
                  </a:cubicBezTo>
                  <a:cubicBezTo>
                    <a:pt x="292" y="632"/>
                    <a:pt x="293" y="631"/>
                    <a:pt x="294" y="631"/>
                  </a:cubicBezTo>
                  <a:cubicBezTo>
                    <a:pt x="301" y="632"/>
                    <a:pt x="307" y="632"/>
                    <a:pt x="313" y="632"/>
                  </a:cubicBezTo>
                  <a:cubicBezTo>
                    <a:pt x="314" y="632"/>
                    <a:pt x="315" y="633"/>
                    <a:pt x="315" y="634"/>
                  </a:cubicBezTo>
                  <a:cubicBezTo>
                    <a:pt x="315" y="635"/>
                    <a:pt x="314" y="636"/>
                    <a:pt x="313" y="636"/>
                  </a:cubicBezTo>
                  <a:close/>
                  <a:moveTo>
                    <a:pt x="333" y="636"/>
                  </a:moveTo>
                  <a:cubicBezTo>
                    <a:pt x="332" y="636"/>
                    <a:pt x="331" y="635"/>
                    <a:pt x="331" y="634"/>
                  </a:cubicBezTo>
                  <a:cubicBezTo>
                    <a:pt x="331" y="633"/>
                    <a:pt x="332" y="632"/>
                    <a:pt x="333" y="632"/>
                  </a:cubicBezTo>
                  <a:cubicBezTo>
                    <a:pt x="339" y="632"/>
                    <a:pt x="345" y="631"/>
                    <a:pt x="352" y="631"/>
                  </a:cubicBezTo>
                  <a:cubicBezTo>
                    <a:pt x="353" y="630"/>
                    <a:pt x="354" y="631"/>
                    <a:pt x="354" y="632"/>
                  </a:cubicBezTo>
                  <a:cubicBezTo>
                    <a:pt x="354" y="633"/>
                    <a:pt x="353" y="634"/>
                    <a:pt x="352" y="634"/>
                  </a:cubicBezTo>
                  <a:cubicBezTo>
                    <a:pt x="346" y="635"/>
                    <a:pt x="339" y="635"/>
                    <a:pt x="333" y="636"/>
                  </a:cubicBezTo>
                  <a:cubicBezTo>
                    <a:pt x="333" y="636"/>
                    <a:pt x="333" y="636"/>
                    <a:pt x="333" y="636"/>
                  </a:cubicBezTo>
                  <a:close/>
                  <a:moveTo>
                    <a:pt x="275" y="633"/>
                  </a:moveTo>
                  <a:cubicBezTo>
                    <a:pt x="275" y="633"/>
                    <a:pt x="275" y="633"/>
                    <a:pt x="275" y="633"/>
                  </a:cubicBezTo>
                  <a:cubicBezTo>
                    <a:pt x="268" y="632"/>
                    <a:pt x="262" y="631"/>
                    <a:pt x="256" y="630"/>
                  </a:cubicBezTo>
                  <a:cubicBezTo>
                    <a:pt x="255" y="629"/>
                    <a:pt x="254" y="629"/>
                    <a:pt x="254" y="628"/>
                  </a:cubicBezTo>
                  <a:cubicBezTo>
                    <a:pt x="254" y="627"/>
                    <a:pt x="255" y="626"/>
                    <a:pt x="256" y="626"/>
                  </a:cubicBezTo>
                  <a:cubicBezTo>
                    <a:pt x="263" y="627"/>
                    <a:pt x="269" y="628"/>
                    <a:pt x="275" y="629"/>
                  </a:cubicBezTo>
                  <a:cubicBezTo>
                    <a:pt x="276" y="629"/>
                    <a:pt x="277" y="630"/>
                    <a:pt x="277" y="631"/>
                  </a:cubicBezTo>
                  <a:cubicBezTo>
                    <a:pt x="277" y="632"/>
                    <a:pt x="276" y="633"/>
                    <a:pt x="275" y="633"/>
                  </a:cubicBezTo>
                  <a:close/>
                  <a:moveTo>
                    <a:pt x="371" y="631"/>
                  </a:moveTo>
                  <a:cubicBezTo>
                    <a:pt x="370" y="631"/>
                    <a:pt x="369" y="631"/>
                    <a:pt x="369" y="630"/>
                  </a:cubicBezTo>
                  <a:cubicBezTo>
                    <a:pt x="369" y="629"/>
                    <a:pt x="370" y="628"/>
                    <a:pt x="371" y="628"/>
                  </a:cubicBezTo>
                  <a:cubicBezTo>
                    <a:pt x="377" y="627"/>
                    <a:pt x="383" y="626"/>
                    <a:pt x="390" y="624"/>
                  </a:cubicBezTo>
                  <a:cubicBezTo>
                    <a:pt x="391" y="624"/>
                    <a:pt x="392" y="625"/>
                    <a:pt x="392" y="626"/>
                  </a:cubicBezTo>
                  <a:cubicBezTo>
                    <a:pt x="392" y="626"/>
                    <a:pt x="391" y="627"/>
                    <a:pt x="390" y="628"/>
                  </a:cubicBezTo>
                  <a:cubicBezTo>
                    <a:pt x="384" y="629"/>
                    <a:pt x="378" y="630"/>
                    <a:pt x="371" y="631"/>
                  </a:cubicBezTo>
                  <a:cubicBezTo>
                    <a:pt x="371" y="631"/>
                    <a:pt x="371" y="631"/>
                    <a:pt x="371" y="631"/>
                  </a:cubicBezTo>
                  <a:close/>
                  <a:moveTo>
                    <a:pt x="237" y="625"/>
                  </a:moveTo>
                  <a:cubicBezTo>
                    <a:pt x="237" y="625"/>
                    <a:pt x="237" y="625"/>
                    <a:pt x="237" y="625"/>
                  </a:cubicBezTo>
                  <a:cubicBezTo>
                    <a:pt x="230" y="624"/>
                    <a:pt x="224" y="622"/>
                    <a:pt x="218" y="620"/>
                  </a:cubicBezTo>
                  <a:cubicBezTo>
                    <a:pt x="217" y="619"/>
                    <a:pt x="217" y="618"/>
                    <a:pt x="217" y="617"/>
                  </a:cubicBezTo>
                  <a:cubicBezTo>
                    <a:pt x="217" y="617"/>
                    <a:pt x="218" y="616"/>
                    <a:pt x="219" y="616"/>
                  </a:cubicBezTo>
                  <a:cubicBezTo>
                    <a:pt x="225" y="618"/>
                    <a:pt x="231" y="620"/>
                    <a:pt x="238" y="622"/>
                  </a:cubicBezTo>
                  <a:cubicBezTo>
                    <a:pt x="239" y="622"/>
                    <a:pt x="239" y="623"/>
                    <a:pt x="239" y="624"/>
                  </a:cubicBezTo>
                  <a:cubicBezTo>
                    <a:pt x="239" y="625"/>
                    <a:pt x="238" y="625"/>
                    <a:pt x="237" y="625"/>
                  </a:cubicBezTo>
                  <a:close/>
                  <a:moveTo>
                    <a:pt x="409" y="623"/>
                  </a:moveTo>
                  <a:cubicBezTo>
                    <a:pt x="408" y="623"/>
                    <a:pt x="407" y="622"/>
                    <a:pt x="407" y="622"/>
                  </a:cubicBezTo>
                  <a:cubicBezTo>
                    <a:pt x="407" y="621"/>
                    <a:pt x="407" y="620"/>
                    <a:pt x="408" y="619"/>
                  </a:cubicBezTo>
                  <a:cubicBezTo>
                    <a:pt x="414" y="617"/>
                    <a:pt x="420" y="615"/>
                    <a:pt x="426" y="613"/>
                  </a:cubicBezTo>
                  <a:cubicBezTo>
                    <a:pt x="427" y="613"/>
                    <a:pt x="428" y="613"/>
                    <a:pt x="429" y="614"/>
                  </a:cubicBezTo>
                  <a:cubicBezTo>
                    <a:pt x="429" y="615"/>
                    <a:pt x="429" y="616"/>
                    <a:pt x="428" y="617"/>
                  </a:cubicBezTo>
                  <a:cubicBezTo>
                    <a:pt x="422" y="619"/>
                    <a:pt x="415" y="621"/>
                    <a:pt x="409" y="623"/>
                  </a:cubicBezTo>
                  <a:cubicBezTo>
                    <a:pt x="409" y="623"/>
                    <a:pt x="409" y="623"/>
                    <a:pt x="409" y="623"/>
                  </a:cubicBezTo>
                  <a:close/>
                  <a:moveTo>
                    <a:pt x="200" y="613"/>
                  </a:moveTo>
                  <a:cubicBezTo>
                    <a:pt x="200" y="613"/>
                    <a:pt x="200" y="613"/>
                    <a:pt x="200" y="613"/>
                  </a:cubicBezTo>
                  <a:cubicBezTo>
                    <a:pt x="194" y="611"/>
                    <a:pt x="188" y="608"/>
                    <a:pt x="182" y="605"/>
                  </a:cubicBezTo>
                  <a:cubicBezTo>
                    <a:pt x="181" y="605"/>
                    <a:pt x="181" y="604"/>
                    <a:pt x="181" y="603"/>
                  </a:cubicBezTo>
                  <a:cubicBezTo>
                    <a:pt x="182" y="602"/>
                    <a:pt x="183" y="602"/>
                    <a:pt x="184" y="602"/>
                  </a:cubicBezTo>
                  <a:cubicBezTo>
                    <a:pt x="189" y="605"/>
                    <a:pt x="195" y="607"/>
                    <a:pt x="201" y="610"/>
                  </a:cubicBezTo>
                  <a:cubicBezTo>
                    <a:pt x="202" y="610"/>
                    <a:pt x="203" y="611"/>
                    <a:pt x="202" y="612"/>
                  </a:cubicBezTo>
                  <a:cubicBezTo>
                    <a:pt x="202" y="613"/>
                    <a:pt x="201" y="613"/>
                    <a:pt x="200" y="613"/>
                  </a:cubicBezTo>
                  <a:close/>
                  <a:moveTo>
                    <a:pt x="445" y="610"/>
                  </a:moveTo>
                  <a:cubicBezTo>
                    <a:pt x="444" y="610"/>
                    <a:pt x="444" y="609"/>
                    <a:pt x="443" y="608"/>
                  </a:cubicBezTo>
                  <a:cubicBezTo>
                    <a:pt x="443" y="608"/>
                    <a:pt x="443" y="607"/>
                    <a:pt x="444" y="606"/>
                  </a:cubicBezTo>
                  <a:cubicBezTo>
                    <a:pt x="450" y="604"/>
                    <a:pt x="456" y="601"/>
                    <a:pt x="461" y="598"/>
                  </a:cubicBezTo>
                  <a:cubicBezTo>
                    <a:pt x="462" y="597"/>
                    <a:pt x="463" y="598"/>
                    <a:pt x="464" y="599"/>
                  </a:cubicBezTo>
                  <a:cubicBezTo>
                    <a:pt x="464" y="600"/>
                    <a:pt x="464" y="601"/>
                    <a:pt x="463" y="601"/>
                  </a:cubicBezTo>
                  <a:cubicBezTo>
                    <a:pt x="457" y="604"/>
                    <a:pt x="451" y="607"/>
                    <a:pt x="446" y="609"/>
                  </a:cubicBezTo>
                  <a:cubicBezTo>
                    <a:pt x="445" y="609"/>
                    <a:pt x="445" y="610"/>
                    <a:pt x="445" y="610"/>
                  </a:cubicBezTo>
                  <a:close/>
                  <a:moveTo>
                    <a:pt x="166" y="597"/>
                  </a:moveTo>
                  <a:cubicBezTo>
                    <a:pt x="165" y="597"/>
                    <a:pt x="165" y="597"/>
                    <a:pt x="165" y="596"/>
                  </a:cubicBezTo>
                  <a:cubicBezTo>
                    <a:pt x="159" y="593"/>
                    <a:pt x="153" y="590"/>
                    <a:pt x="148" y="586"/>
                  </a:cubicBezTo>
                  <a:cubicBezTo>
                    <a:pt x="147" y="586"/>
                    <a:pt x="147" y="585"/>
                    <a:pt x="147" y="584"/>
                  </a:cubicBezTo>
                  <a:cubicBezTo>
                    <a:pt x="148" y="583"/>
                    <a:pt x="149" y="583"/>
                    <a:pt x="150" y="583"/>
                  </a:cubicBezTo>
                  <a:cubicBezTo>
                    <a:pt x="155" y="587"/>
                    <a:pt x="161" y="590"/>
                    <a:pt x="166" y="593"/>
                  </a:cubicBezTo>
                  <a:cubicBezTo>
                    <a:pt x="167" y="594"/>
                    <a:pt x="168" y="595"/>
                    <a:pt x="167" y="596"/>
                  </a:cubicBezTo>
                  <a:cubicBezTo>
                    <a:pt x="167" y="596"/>
                    <a:pt x="166" y="597"/>
                    <a:pt x="166" y="597"/>
                  </a:cubicBezTo>
                  <a:close/>
                  <a:moveTo>
                    <a:pt x="479" y="592"/>
                  </a:moveTo>
                  <a:cubicBezTo>
                    <a:pt x="479" y="592"/>
                    <a:pt x="478" y="592"/>
                    <a:pt x="478" y="591"/>
                  </a:cubicBezTo>
                  <a:cubicBezTo>
                    <a:pt x="477" y="590"/>
                    <a:pt x="477" y="589"/>
                    <a:pt x="478" y="589"/>
                  </a:cubicBezTo>
                  <a:cubicBezTo>
                    <a:pt x="484" y="585"/>
                    <a:pt x="489" y="582"/>
                    <a:pt x="494" y="578"/>
                  </a:cubicBezTo>
                  <a:cubicBezTo>
                    <a:pt x="495" y="578"/>
                    <a:pt x="496" y="578"/>
                    <a:pt x="497" y="579"/>
                  </a:cubicBezTo>
                  <a:cubicBezTo>
                    <a:pt x="497" y="580"/>
                    <a:pt x="497" y="581"/>
                    <a:pt x="496" y="581"/>
                  </a:cubicBezTo>
                  <a:cubicBezTo>
                    <a:pt x="491" y="585"/>
                    <a:pt x="486" y="588"/>
                    <a:pt x="480" y="592"/>
                  </a:cubicBezTo>
                  <a:cubicBezTo>
                    <a:pt x="480" y="592"/>
                    <a:pt x="479" y="592"/>
                    <a:pt x="479" y="592"/>
                  </a:cubicBezTo>
                  <a:close/>
                  <a:moveTo>
                    <a:pt x="133" y="576"/>
                  </a:moveTo>
                  <a:cubicBezTo>
                    <a:pt x="133" y="576"/>
                    <a:pt x="132" y="576"/>
                    <a:pt x="132" y="576"/>
                  </a:cubicBezTo>
                  <a:cubicBezTo>
                    <a:pt x="127" y="572"/>
                    <a:pt x="122" y="568"/>
                    <a:pt x="117" y="564"/>
                  </a:cubicBezTo>
                  <a:cubicBezTo>
                    <a:pt x="116" y="563"/>
                    <a:pt x="116" y="562"/>
                    <a:pt x="116" y="561"/>
                  </a:cubicBezTo>
                  <a:cubicBezTo>
                    <a:pt x="117" y="560"/>
                    <a:pt x="118" y="560"/>
                    <a:pt x="119" y="561"/>
                  </a:cubicBezTo>
                  <a:cubicBezTo>
                    <a:pt x="124" y="565"/>
                    <a:pt x="129" y="569"/>
                    <a:pt x="134" y="573"/>
                  </a:cubicBezTo>
                  <a:cubicBezTo>
                    <a:pt x="135" y="573"/>
                    <a:pt x="135" y="574"/>
                    <a:pt x="134" y="575"/>
                  </a:cubicBezTo>
                  <a:cubicBezTo>
                    <a:pt x="134" y="576"/>
                    <a:pt x="134" y="576"/>
                    <a:pt x="133" y="576"/>
                  </a:cubicBezTo>
                  <a:close/>
                  <a:moveTo>
                    <a:pt x="511" y="570"/>
                  </a:moveTo>
                  <a:cubicBezTo>
                    <a:pt x="511" y="570"/>
                    <a:pt x="510" y="570"/>
                    <a:pt x="510" y="570"/>
                  </a:cubicBezTo>
                  <a:cubicBezTo>
                    <a:pt x="509" y="569"/>
                    <a:pt x="509" y="568"/>
                    <a:pt x="510" y="567"/>
                  </a:cubicBezTo>
                  <a:cubicBezTo>
                    <a:pt x="515" y="563"/>
                    <a:pt x="520" y="559"/>
                    <a:pt x="525" y="555"/>
                  </a:cubicBezTo>
                  <a:cubicBezTo>
                    <a:pt x="526" y="554"/>
                    <a:pt x="527" y="554"/>
                    <a:pt x="527" y="555"/>
                  </a:cubicBezTo>
                  <a:cubicBezTo>
                    <a:pt x="528" y="556"/>
                    <a:pt x="528" y="557"/>
                    <a:pt x="527" y="558"/>
                  </a:cubicBezTo>
                  <a:cubicBezTo>
                    <a:pt x="522" y="562"/>
                    <a:pt x="517" y="566"/>
                    <a:pt x="512" y="570"/>
                  </a:cubicBezTo>
                  <a:cubicBezTo>
                    <a:pt x="512" y="570"/>
                    <a:pt x="511" y="570"/>
                    <a:pt x="511" y="570"/>
                  </a:cubicBezTo>
                  <a:close/>
                  <a:moveTo>
                    <a:pt x="103" y="551"/>
                  </a:moveTo>
                  <a:cubicBezTo>
                    <a:pt x="103" y="551"/>
                    <a:pt x="102" y="551"/>
                    <a:pt x="102" y="551"/>
                  </a:cubicBezTo>
                  <a:cubicBezTo>
                    <a:pt x="97" y="547"/>
                    <a:pt x="93" y="542"/>
                    <a:pt x="88" y="537"/>
                  </a:cubicBezTo>
                  <a:cubicBezTo>
                    <a:pt x="87" y="537"/>
                    <a:pt x="88" y="535"/>
                    <a:pt x="88" y="535"/>
                  </a:cubicBezTo>
                  <a:cubicBezTo>
                    <a:pt x="89" y="534"/>
                    <a:pt x="90" y="534"/>
                    <a:pt x="91" y="535"/>
                  </a:cubicBezTo>
                  <a:cubicBezTo>
                    <a:pt x="95" y="539"/>
                    <a:pt x="100" y="544"/>
                    <a:pt x="104" y="548"/>
                  </a:cubicBezTo>
                  <a:cubicBezTo>
                    <a:pt x="105" y="549"/>
                    <a:pt x="105" y="550"/>
                    <a:pt x="104" y="551"/>
                  </a:cubicBezTo>
                  <a:cubicBezTo>
                    <a:pt x="104" y="551"/>
                    <a:pt x="104" y="551"/>
                    <a:pt x="103" y="551"/>
                  </a:cubicBezTo>
                  <a:close/>
                  <a:moveTo>
                    <a:pt x="540" y="545"/>
                  </a:moveTo>
                  <a:cubicBezTo>
                    <a:pt x="540" y="545"/>
                    <a:pt x="539" y="545"/>
                    <a:pt x="539" y="544"/>
                  </a:cubicBezTo>
                  <a:cubicBezTo>
                    <a:pt x="538" y="544"/>
                    <a:pt x="538" y="543"/>
                    <a:pt x="539" y="542"/>
                  </a:cubicBezTo>
                  <a:cubicBezTo>
                    <a:pt x="543" y="538"/>
                    <a:pt x="548" y="533"/>
                    <a:pt x="552" y="528"/>
                  </a:cubicBezTo>
                  <a:cubicBezTo>
                    <a:pt x="553" y="527"/>
                    <a:pt x="554" y="527"/>
                    <a:pt x="555" y="528"/>
                  </a:cubicBezTo>
                  <a:cubicBezTo>
                    <a:pt x="555" y="529"/>
                    <a:pt x="555" y="530"/>
                    <a:pt x="555" y="530"/>
                  </a:cubicBezTo>
                  <a:cubicBezTo>
                    <a:pt x="551" y="535"/>
                    <a:pt x="546" y="540"/>
                    <a:pt x="541" y="545"/>
                  </a:cubicBezTo>
                  <a:cubicBezTo>
                    <a:pt x="541" y="545"/>
                    <a:pt x="541" y="545"/>
                    <a:pt x="540" y="545"/>
                  </a:cubicBezTo>
                  <a:close/>
                  <a:moveTo>
                    <a:pt x="77" y="524"/>
                  </a:moveTo>
                  <a:cubicBezTo>
                    <a:pt x="76" y="524"/>
                    <a:pt x="76" y="523"/>
                    <a:pt x="75" y="523"/>
                  </a:cubicBezTo>
                  <a:cubicBezTo>
                    <a:pt x="71" y="518"/>
                    <a:pt x="67" y="513"/>
                    <a:pt x="63" y="508"/>
                  </a:cubicBezTo>
                  <a:cubicBezTo>
                    <a:pt x="63" y="507"/>
                    <a:pt x="63" y="506"/>
                    <a:pt x="64" y="505"/>
                  </a:cubicBezTo>
                  <a:cubicBezTo>
                    <a:pt x="64" y="505"/>
                    <a:pt x="65" y="505"/>
                    <a:pt x="66" y="506"/>
                  </a:cubicBezTo>
                  <a:cubicBezTo>
                    <a:pt x="70" y="511"/>
                    <a:pt x="74" y="516"/>
                    <a:pt x="78" y="521"/>
                  </a:cubicBezTo>
                  <a:cubicBezTo>
                    <a:pt x="79" y="521"/>
                    <a:pt x="78" y="522"/>
                    <a:pt x="78" y="523"/>
                  </a:cubicBezTo>
                  <a:cubicBezTo>
                    <a:pt x="77" y="523"/>
                    <a:pt x="77" y="524"/>
                    <a:pt x="77" y="524"/>
                  </a:cubicBezTo>
                  <a:close/>
                  <a:moveTo>
                    <a:pt x="566" y="516"/>
                  </a:moveTo>
                  <a:cubicBezTo>
                    <a:pt x="566" y="516"/>
                    <a:pt x="565" y="516"/>
                    <a:pt x="565" y="516"/>
                  </a:cubicBezTo>
                  <a:cubicBezTo>
                    <a:pt x="564" y="515"/>
                    <a:pt x="564" y="514"/>
                    <a:pt x="565" y="513"/>
                  </a:cubicBezTo>
                  <a:cubicBezTo>
                    <a:pt x="569" y="508"/>
                    <a:pt x="572" y="503"/>
                    <a:pt x="576" y="498"/>
                  </a:cubicBezTo>
                  <a:cubicBezTo>
                    <a:pt x="577" y="497"/>
                    <a:pt x="578" y="497"/>
                    <a:pt x="579" y="498"/>
                  </a:cubicBezTo>
                  <a:cubicBezTo>
                    <a:pt x="579" y="498"/>
                    <a:pt x="580" y="499"/>
                    <a:pt x="579" y="500"/>
                  </a:cubicBezTo>
                  <a:cubicBezTo>
                    <a:pt x="575" y="505"/>
                    <a:pt x="571" y="511"/>
                    <a:pt x="567" y="516"/>
                  </a:cubicBezTo>
                  <a:cubicBezTo>
                    <a:pt x="567" y="516"/>
                    <a:pt x="566" y="516"/>
                    <a:pt x="566" y="516"/>
                  </a:cubicBezTo>
                  <a:close/>
                  <a:moveTo>
                    <a:pt x="54" y="493"/>
                  </a:moveTo>
                  <a:cubicBezTo>
                    <a:pt x="53" y="493"/>
                    <a:pt x="52" y="492"/>
                    <a:pt x="52" y="492"/>
                  </a:cubicBezTo>
                  <a:cubicBezTo>
                    <a:pt x="49" y="486"/>
                    <a:pt x="45" y="481"/>
                    <a:pt x="42" y="475"/>
                  </a:cubicBezTo>
                  <a:cubicBezTo>
                    <a:pt x="41" y="474"/>
                    <a:pt x="42" y="473"/>
                    <a:pt x="43" y="473"/>
                  </a:cubicBezTo>
                  <a:cubicBezTo>
                    <a:pt x="43" y="472"/>
                    <a:pt x="45" y="473"/>
                    <a:pt x="45" y="473"/>
                  </a:cubicBezTo>
                  <a:cubicBezTo>
                    <a:pt x="48" y="479"/>
                    <a:pt x="52" y="485"/>
                    <a:pt x="55" y="490"/>
                  </a:cubicBezTo>
                  <a:cubicBezTo>
                    <a:pt x="56" y="491"/>
                    <a:pt x="55" y="492"/>
                    <a:pt x="54" y="492"/>
                  </a:cubicBezTo>
                  <a:cubicBezTo>
                    <a:pt x="54" y="492"/>
                    <a:pt x="54" y="493"/>
                    <a:pt x="54" y="493"/>
                  </a:cubicBezTo>
                  <a:close/>
                  <a:moveTo>
                    <a:pt x="588" y="485"/>
                  </a:moveTo>
                  <a:cubicBezTo>
                    <a:pt x="588" y="485"/>
                    <a:pt x="587" y="485"/>
                    <a:pt x="587" y="484"/>
                  </a:cubicBezTo>
                  <a:cubicBezTo>
                    <a:pt x="586" y="484"/>
                    <a:pt x="586" y="483"/>
                    <a:pt x="587" y="482"/>
                  </a:cubicBezTo>
                  <a:cubicBezTo>
                    <a:pt x="590" y="477"/>
                    <a:pt x="593" y="471"/>
                    <a:pt x="596" y="465"/>
                  </a:cubicBezTo>
                  <a:cubicBezTo>
                    <a:pt x="597" y="464"/>
                    <a:pt x="598" y="464"/>
                    <a:pt x="599" y="465"/>
                  </a:cubicBezTo>
                  <a:cubicBezTo>
                    <a:pt x="599" y="465"/>
                    <a:pt x="600" y="466"/>
                    <a:pt x="599" y="467"/>
                  </a:cubicBezTo>
                  <a:cubicBezTo>
                    <a:pt x="596" y="473"/>
                    <a:pt x="593" y="478"/>
                    <a:pt x="590" y="484"/>
                  </a:cubicBezTo>
                  <a:cubicBezTo>
                    <a:pt x="589" y="484"/>
                    <a:pt x="589" y="485"/>
                    <a:pt x="588" y="485"/>
                  </a:cubicBezTo>
                  <a:close/>
                  <a:moveTo>
                    <a:pt x="34" y="459"/>
                  </a:moveTo>
                  <a:cubicBezTo>
                    <a:pt x="34" y="459"/>
                    <a:pt x="33" y="459"/>
                    <a:pt x="33" y="458"/>
                  </a:cubicBezTo>
                  <a:cubicBezTo>
                    <a:pt x="30" y="452"/>
                    <a:pt x="27" y="446"/>
                    <a:pt x="25" y="440"/>
                  </a:cubicBezTo>
                  <a:cubicBezTo>
                    <a:pt x="24" y="440"/>
                    <a:pt x="25" y="439"/>
                    <a:pt x="26" y="438"/>
                  </a:cubicBezTo>
                  <a:cubicBezTo>
                    <a:pt x="27" y="438"/>
                    <a:pt x="28" y="438"/>
                    <a:pt x="28" y="439"/>
                  </a:cubicBezTo>
                  <a:cubicBezTo>
                    <a:pt x="31" y="445"/>
                    <a:pt x="33" y="451"/>
                    <a:pt x="36" y="457"/>
                  </a:cubicBezTo>
                  <a:cubicBezTo>
                    <a:pt x="36" y="457"/>
                    <a:pt x="36" y="458"/>
                    <a:pt x="35" y="459"/>
                  </a:cubicBezTo>
                  <a:cubicBezTo>
                    <a:pt x="35" y="459"/>
                    <a:pt x="35" y="459"/>
                    <a:pt x="34" y="459"/>
                  </a:cubicBezTo>
                  <a:close/>
                  <a:moveTo>
                    <a:pt x="606" y="451"/>
                  </a:moveTo>
                  <a:cubicBezTo>
                    <a:pt x="606" y="451"/>
                    <a:pt x="606" y="451"/>
                    <a:pt x="606" y="450"/>
                  </a:cubicBezTo>
                  <a:cubicBezTo>
                    <a:pt x="605" y="450"/>
                    <a:pt x="604" y="449"/>
                    <a:pt x="605" y="448"/>
                  </a:cubicBezTo>
                  <a:cubicBezTo>
                    <a:pt x="607" y="442"/>
                    <a:pt x="610" y="436"/>
                    <a:pt x="612" y="430"/>
                  </a:cubicBezTo>
                  <a:cubicBezTo>
                    <a:pt x="612" y="429"/>
                    <a:pt x="613" y="429"/>
                    <a:pt x="614" y="429"/>
                  </a:cubicBezTo>
                  <a:cubicBezTo>
                    <a:pt x="615" y="430"/>
                    <a:pt x="616" y="431"/>
                    <a:pt x="615" y="432"/>
                  </a:cubicBezTo>
                  <a:cubicBezTo>
                    <a:pt x="613" y="438"/>
                    <a:pt x="611" y="444"/>
                    <a:pt x="608" y="450"/>
                  </a:cubicBezTo>
                  <a:cubicBezTo>
                    <a:pt x="608" y="450"/>
                    <a:pt x="607" y="451"/>
                    <a:pt x="606" y="451"/>
                  </a:cubicBezTo>
                  <a:close/>
                  <a:moveTo>
                    <a:pt x="20" y="424"/>
                  </a:moveTo>
                  <a:cubicBezTo>
                    <a:pt x="19" y="424"/>
                    <a:pt x="18" y="423"/>
                    <a:pt x="18" y="422"/>
                  </a:cubicBezTo>
                  <a:cubicBezTo>
                    <a:pt x="16" y="416"/>
                    <a:pt x="14" y="410"/>
                    <a:pt x="12" y="404"/>
                  </a:cubicBezTo>
                  <a:cubicBezTo>
                    <a:pt x="12" y="403"/>
                    <a:pt x="12" y="402"/>
                    <a:pt x="13" y="402"/>
                  </a:cubicBezTo>
                  <a:cubicBezTo>
                    <a:pt x="14" y="401"/>
                    <a:pt x="15" y="402"/>
                    <a:pt x="15" y="403"/>
                  </a:cubicBezTo>
                  <a:cubicBezTo>
                    <a:pt x="17" y="409"/>
                    <a:pt x="19" y="415"/>
                    <a:pt x="21" y="421"/>
                  </a:cubicBezTo>
                  <a:cubicBezTo>
                    <a:pt x="22" y="422"/>
                    <a:pt x="21" y="423"/>
                    <a:pt x="20" y="423"/>
                  </a:cubicBezTo>
                  <a:cubicBezTo>
                    <a:pt x="20" y="424"/>
                    <a:pt x="20" y="424"/>
                    <a:pt x="20" y="424"/>
                  </a:cubicBezTo>
                  <a:close/>
                  <a:moveTo>
                    <a:pt x="620" y="415"/>
                  </a:moveTo>
                  <a:cubicBezTo>
                    <a:pt x="620" y="415"/>
                    <a:pt x="620" y="415"/>
                    <a:pt x="620" y="414"/>
                  </a:cubicBezTo>
                  <a:cubicBezTo>
                    <a:pt x="619" y="414"/>
                    <a:pt x="618" y="413"/>
                    <a:pt x="618" y="412"/>
                  </a:cubicBezTo>
                  <a:cubicBezTo>
                    <a:pt x="620" y="406"/>
                    <a:pt x="622" y="400"/>
                    <a:pt x="624" y="394"/>
                  </a:cubicBezTo>
                  <a:cubicBezTo>
                    <a:pt x="624" y="393"/>
                    <a:pt x="625" y="392"/>
                    <a:pt x="626" y="392"/>
                  </a:cubicBezTo>
                  <a:cubicBezTo>
                    <a:pt x="627" y="393"/>
                    <a:pt x="627" y="394"/>
                    <a:pt x="627" y="395"/>
                  </a:cubicBezTo>
                  <a:cubicBezTo>
                    <a:pt x="625" y="401"/>
                    <a:pt x="624" y="407"/>
                    <a:pt x="622" y="413"/>
                  </a:cubicBezTo>
                  <a:cubicBezTo>
                    <a:pt x="622" y="414"/>
                    <a:pt x="621" y="415"/>
                    <a:pt x="620" y="415"/>
                  </a:cubicBezTo>
                  <a:close/>
                  <a:moveTo>
                    <a:pt x="9" y="386"/>
                  </a:moveTo>
                  <a:cubicBezTo>
                    <a:pt x="8" y="386"/>
                    <a:pt x="8" y="386"/>
                    <a:pt x="7" y="385"/>
                  </a:cubicBezTo>
                  <a:cubicBezTo>
                    <a:pt x="6" y="379"/>
                    <a:pt x="5" y="372"/>
                    <a:pt x="4" y="366"/>
                  </a:cubicBezTo>
                  <a:cubicBezTo>
                    <a:pt x="4" y="365"/>
                    <a:pt x="4" y="364"/>
                    <a:pt x="5" y="364"/>
                  </a:cubicBezTo>
                  <a:cubicBezTo>
                    <a:pt x="6" y="364"/>
                    <a:pt x="7" y="364"/>
                    <a:pt x="7" y="365"/>
                  </a:cubicBezTo>
                  <a:cubicBezTo>
                    <a:pt x="8" y="372"/>
                    <a:pt x="10" y="378"/>
                    <a:pt x="11" y="384"/>
                  </a:cubicBezTo>
                  <a:cubicBezTo>
                    <a:pt x="11" y="385"/>
                    <a:pt x="10" y="386"/>
                    <a:pt x="10" y="386"/>
                  </a:cubicBezTo>
                  <a:cubicBezTo>
                    <a:pt x="9" y="386"/>
                    <a:pt x="9" y="386"/>
                    <a:pt x="9" y="386"/>
                  </a:cubicBezTo>
                  <a:close/>
                  <a:moveTo>
                    <a:pt x="629" y="377"/>
                  </a:moveTo>
                  <a:cubicBezTo>
                    <a:pt x="629" y="377"/>
                    <a:pt x="629" y="377"/>
                    <a:pt x="629" y="377"/>
                  </a:cubicBezTo>
                  <a:cubicBezTo>
                    <a:pt x="628" y="377"/>
                    <a:pt x="627" y="376"/>
                    <a:pt x="628" y="375"/>
                  </a:cubicBezTo>
                  <a:cubicBezTo>
                    <a:pt x="629" y="369"/>
                    <a:pt x="630" y="362"/>
                    <a:pt x="631" y="356"/>
                  </a:cubicBezTo>
                  <a:cubicBezTo>
                    <a:pt x="631" y="355"/>
                    <a:pt x="632" y="354"/>
                    <a:pt x="633" y="355"/>
                  </a:cubicBezTo>
                  <a:cubicBezTo>
                    <a:pt x="634" y="355"/>
                    <a:pt x="634" y="356"/>
                    <a:pt x="634" y="356"/>
                  </a:cubicBezTo>
                  <a:cubicBezTo>
                    <a:pt x="633" y="363"/>
                    <a:pt x="632" y="369"/>
                    <a:pt x="631" y="376"/>
                  </a:cubicBezTo>
                  <a:cubicBezTo>
                    <a:pt x="631" y="377"/>
                    <a:pt x="630" y="377"/>
                    <a:pt x="629" y="377"/>
                  </a:cubicBezTo>
                  <a:close/>
                  <a:moveTo>
                    <a:pt x="3" y="348"/>
                  </a:moveTo>
                  <a:cubicBezTo>
                    <a:pt x="2" y="348"/>
                    <a:pt x="2" y="348"/>
                    <a:pt x="2" y="347"/>
                  </a:cubicBezTo>
                  <a:cubicBezTo>
                    <a:pt x="1" y="340"/>
                    <a:pt x="1" y="334"/>
                    <a:pt x="0" y="327"/>
                  </a:cubicBezTo>
                  <a:cubicBezTo>
                    <a:pt x="0" y="326"/>
                    <a:pt x="1" y="326"/>
                    <a:pt x="2" y="325"/>
                  </a:cubicBezTo>
                  <a:cubicBezTo>
                    <a:pt x="3" y="325"/>
                    <a:pt x="4" y="326"/>
                    <a:pt x="4" y="327"/>
                  </a:cubicBezTo>
                  <a:cubicBezTo>
                    <a:pt x="4" y="334"/>
                    <a:pt x="5" y="340"/>
                    <a:pt x="5" y="346"/>
                  </a:cubicBezTo>
                  <a:cubicBezTo>
                    <a:pt x="5" y="347"/>
                    <a:pt x="4" y="348"/>
                    <a:pt x="3" y="348"/>
                  </a:cubicBezTo>
                  <a:cubicBezTo>
                    <a:pt x="3" y="348"/>
                    <a:pt x="3" y="348"/>
                    <a:pt x="3" y="348"/>
                  </a:cubicBezTo>
                  <a:close/>
                  <a:moveTo>
                    <a:pt x="634" y="339"/>
                  </a:moveTo>
                  <a:cubicBezTo>
                    <a:pt x="634" y="339"/>
                    <a:pt x="634" y="339"/>
                    <a:pt x="634" y="339"/>
                  </a:cubicBezTo>
                  <a:cubicBezTo>
                    <a:pt x="633" y="339"/>
                    <a:pt x="632" y="338"/>
                    <a:pt x="632" y="337"/>
                  </a:cubicBezTo>
                  <a:cubicBezTo>
                    <a:pt x="633" y="331"/>
                    <a:pt x="633" y="324"/>
                    <a:pt x="633" y="318"/>
                  </a:cubicBezTo>
                  <a:cubicBezTo>
                    <a:pt x="633" y="311"/>
                    <a:pt x="633" y="305"/>
                    <a:pt x="632" y="299"/>
                  </a:cubicBezTo>
                  <a:cubicBezTo>
                    <a:pt x="632" y="298"/>
                    <a:pt x="633" y="297"/>
                    <a:pt x="634" y="297"/>
                  </a:cubicBezTo>
                  <a:cubicBezTo>
                    <a:pt x="635" y="297"/>
                    <a:pt x="636" y="298"/>
                    <a:pt x="636" y="299"/>
                  </a:cubicBezTo>
                  <a:cubicBezTo>
                    <a:pt x="636" y="305"/>
                    <a:pt x="636" y="311"/>
                    <a:pt x="636" y="318"/>
                  </a:cubicBezTo>
                  <a:cubicBezTo>
                    <a:pt x="636" y="324"/>
                    <a:pt x="636" y="331"/>
                    <a:pt x="636" y="337"/>
                  </a:cubicBezTo>
                  <a:cubicBezTo>
                    <a:pt x="636" y="338"/>
                    <a:pt x="635" y="339"/>
                    <a:pt x="634" y="339"/>
                  </a:cubicBezTo>
                  <a:close/>
                  <a:moveTo>
                    <a:pt x="2" y="310"/>
                  </a:moveTo>
                  <a:cubicBezTo>
                    <a:pt x="2" y="310"/>
                    <a:pt x="2" y="310"/>
                    <a:pt x="2" y="310"/>
                  </a:cubicBezTo>
                  <a:cubicBezTo>
                    <a:pt x="1" y="310"/>
                    <a:pt x="0" y="309"/>
                    <a:pt x="0" y="308"/>
                  </a:cubicBezTo>
                  <a:cubicBezTo>
                    <a:pt x="1" y="301"/>
                    <a:pt x="1" y="295"/>
                    <a:pt x="2" y="289"/>
                  </a:cubicBezTo>
                  <a:cubicBezTo>
                    <a:pt x="2" y="288"/>
                    <a:pt x="3" y="287"/>
                    <a:pt x="4" y="287"/>
                  </a:cubicBezTo>
                  <a:cubicBezTo>
                    <a:pt x="5" y="287"/>
                    <a:pt x="5" y="288"/>
                    <a:pt x="5" y="289"/>
                  </a:cubicBezTo>
                  <a:cubicBezTo>
                    <a:pt x="5" y="295"/>
                    <a:pt x="4" y="302"/>
                    <a:pt x="4" y="308"/>
                  </a:cubicBezTo>
                  <a:cubicBezTo>
                    <a:pt x="4" y="309"/>
                    <a:pt x="3" y="310"/>
                    <a:pt x="2" y="310"/>
                  </a:cubicBezTo>
                  <a:close/>
                  <a:moveTo>
                    <a:pt x="632" y="281"/>
                  </a:moveTo>
                  <a:cubicBezTo>
                    <a:pt x="631" y="281"/>
                    <a:pt x="631" y="281"/>
                    <a:pt x="631" y="280"/>
                  </a:cubicBezTo>
                  <a:cubicBezTo>
                    <a:pt x="630" y="273"/>
                    <a:pt x="629" y="267"/>
                    <a:pt x="628" y="261"/>
                  </a:cubicBezTo>
                  <a:cubicBezTo>
                    <a:pt x="628" y="260"/>
                    <a:pt x="628" y="259"/>
                    <a:pt x="629" y="259"/>
                  </a:cubicBezTo>
                  <a:cubicBezTo>
                    <a:pt x="630" y="259"/>
                    <a:pt x="631" y="259"/>
                    <a:pt x="631" y="260"/>
                  </a:cubicBezTo>
                  <a:cubicBezTo>
                    <a:pt x="632" y="267"/>
                    <a:pt x="633" y="273"/>
                    <a:pt x="634" y="279"/>
                  </a:cubicBezTo>
                  <a:cubicBezTo>
                    <a:pt x="634" y="280"/>
                    <a:pt x="634" y="281"/>
                    <a:pt x="633" y="281"/>
                  </a:cubicBezTo>
                  <a:cubicBezTo>
                    <a:pt x="632" y="281"/>
                    <a:pt x="632" y="281"/>
                    <a:pt x="632" y="281"/>
                  </a:cubicBezTo>
                  <a:close/>
                  <a:moveTo>
                    <a:pt x="6" y="271"/>
                  </a:moveTo>
                  <a:cubicBezTo>
                    <a:pt x="6" y="271"/>
                    <a:pt x="6" y="271"/>
                    <a:pt x="5" y="271"/>
                  </a:cubicBezTo>
                  <a:cubicBezTo>
                    <a:pt x="4" y="271"/>
                    <a:pt x="4" y="270"/>
                    <a:pt x="4" y="269"/>
                  </a:cubicBezTo>
                  <a:cubicBezTo>
                    <a:pt x="5" y="263"/>
                    <a:pt x="6" y="256"/>
                    <a:pt x="7" y="250"/>
                  </a:cubicBezTo>
                  <a:cubicBezTo>
                    <a:pt x="8" y="249"/>
                    <a:pt x="9" y="249"/>
                    <a:pt x="10" y="249"/>
                  </a:cubicBezTo>
                  <a:cubicBezTo>
                    <a:pt x="11" y="249"/>
                    <a:pt x="11" y="250"/>
                    <a:pt x="11" y="251"/>
                  </a:cubicBezTo>
                  <a:cubicBezTo>
                    <a:pt x="10" y="257"/>
                    <a:pt x="8" y="264"/>
                    <a:pt x="7" y="270"/>
                  </a:cubicBezTo>
                  <a:cubicBezTo>
                    <a:pt x="7" y="271"/>
                    <a:pt x="7" y="271"/>
                    <a:pt x="6" y="271"/>
                  </a:cubicBezTo>
                  <a:close/>
                  <a:moveTo>
                    <a:pt x="625" y="243"/>
                  </a:moveTo>
                  <a:cubicBezTo>
                    <a:pt x="625" y="243"/>
                    <a:pt x="624" y="243"/>
                    <a:pt x="624" y="242"/>
                  </a:cubicBezTo>
                  <a:cubicBezTo>
                    <a:pt x="622" y="236"/>
                    <a:pt x="620" y="230"/>
                    <a:pt x="618" y="224"/>
                  </a:cubicBezTo>
                  <a:cubicBezTo>
                    <a:pt x="618" y="223"/>
                    <a:pt x="619" y="222"/>
                    <a:pt x="620" y="221"/>
                  </a:cubicBezTo>
                  <a:cubicBezTo>
                    <a:pt x="621" y="221"/>
                    <a:pt x="622" y="222"/>
                    <a:pt x="622" y="223"/>
                  </a:cubicBezTo>
                  <a:cubicBezTo>
                    <a:pt x="624" y="229"/>
                    <a:pt x="626" y="235"/>
                    <a:pt x="627" y="241"/>
                  </a:cubicBezTo>
                  <a:cubicBezTo>
                    <a:pt x="627" y="242"/>
                    <a:pt x="627" y="243"/>
                    <a:pt x="626" y="243"/>
                  </a:cubicBezTo>
                  <a:cubicBezTo>
                    <a:pt x="626" y="243"/>
                    <a:pt x="626" y="243"/>
                    <a:pt x="625" y="243"/>
                  </a:cubicBezTo>
                  <a:close/>
                  <a:moveTo>
                    <a:pt x="14" y="234"/>
                  </a:moveTo>
                  <a:cubicBezTo>
                    <a:pt x="14" y="234"/>
                    <a:pt x="14" y="234"/>
                    <a:pt x="13" y="234"/>
                  </a:cubicBezTo>
                  <a:cubicBezTo>
                    <a:pt x="12" y="233"/>
                    <a:pt x="12" y="232"/>
                    <a:pt x="12" y="231"/>
                  </a:cubicBezTo>
                  <a:cubicBezTo>
                    <a:pt x="14" y="225"/>
                    <a:pt x="16" y="219"/>
                    <a:pt x="18" y="213"/>
                  </a:cubicBezTo>
                  <a:cubicBezTo>
                    <a:pt x="18" y="212"/>
                    <a:pt x="19" y="211"/>
                    <a:pt x="20" y="212"/>
                  </a:cubicBezTo>
                  <a:cubicBezTo>
                    <a:pt x="21" y="212"/>
                    <a:pt x="22" y="213"/>
                    <a:pt x="21" y="214"/>
                  </a:cubicBezTo>
                  <a:cubicBezTo>
                    <a:pt x="19" y="220"/>
                    <a:pt x="17" y="226"/>
                    <a:pt x="16" y="232"/>
                  </a:cubicBezTo>
                  <a:cubicBezTo>
                    <a:pt x="15" y="233"/>
                    <a:pt x="15" y="234"/>
                    <a:pt x="14" y="234"/>
                  </a:cubicBezTo>
                  <a:close/>
                  <a:moveTo>
                    <a:pt x="614" y="207"/>
                  </a:moveTo>
                  <a:cubicBezTo>
                    <a:pt x="613" y="207"/>
                    <a:pt x="612" y="206"/>
                    <a:pt x="612" y="205"/>
                  </a:cubicBezTo>
                  <a:cubicBezTo>
                    <a:pt x="610" y="200"/>
                    <a:pt x="607" y="194"/>
                    <a:pt x="605" y="188"/>
                  </a:cubicBezTo>
                  <a:cubicBezTo>
                    <a:pt x="604" y="187"/>
                    <a:pt x="605" y="186"/>
                    <a:pt x="606" y="185"/>
                  </a:cubicBezTo>
                  <a:cubicBezTo>
                    <a:pt x="607" y="185"/>
                    <a:pt x="608" y="185"/>
                    <a:pt x="608" y="186"/>
                  </a:cubicBezTo>
                  <a:cubicBezTo>
                    <a:pt x="611" y="192"/>
                    <a:pt x="613" y="198"/>
                    <a:pt x="616" y="204"/>
                  </a:cubicBezTo>
                  <a:cubicBezTo>
                    <a:pt x="616" y="205"/>
                    <a:pt x="615" y="206"/>
                    <a:pt x="614" y="206"/>
                  </a:cubicBezTo>
                  <a:cubicBezTo>
                    <a:pt x="614" y="207"/>
                    <a:pt x="614" y="207"/>
                    <a:pt x="614" y="207"/>
                  </a:cubicBezTo>
                  <a:close/>
                  <a:moveTo>
                    <a:pt x="27" y="197"/>
                  </a:moveTo>
                  <a:cubicBezTo>
                    <a:pt x="26" y="197"/>
                    <a:pt x="26" y="197"/>
                    <a:pt x="26" y="197"/>
                  </a:cubicBezTo>
                  <a:cubicBezTo>
                    <a:pt x="25" y="197"/>
                    <a:pt x="25" y="196"/>
                    <a:pt x="25" y="195"/>
                  </a:cubicBezTo>
                  <a:cubicBezTo>
                    <a:pt x="27" y="189"/>
                    <a:pt x="30" y="183"/>
                    <a:pt x="33" y="177"/>
                  </a:cubicBezTo>
                  <a:cubicBezTo>
                    <a:pt x="33" y="176"/>
                    <a:pt x="35" y="176"/>
                    <a:pt x="35" y="176"/>
                  </a:cubicBezTo>
                  <a:cubicBezTo>
                    <a:pt x="36" y="177"/>
                    <a:pt x="37" y="178"/>
                    <a:pt x="36" y="179"/>
                  </a:cubicBezTo>
                  <a:cubicBezTo>
                    <a:pt x="33" y="184"/>
                    <a:pt x="31" y="190"/>
                    <a:pt x="28" y="196"/>
                  </a:cubicBezTo>
                  <a:cubicBezTo>
                    <a:pt x="28" y="197"/>
                    <a:pt x="27" y="197"/>
                    <a:pt x="27" y="197"/>
                  </a:cubicBezTo>
                  <a:close/>
                  <a:moveTo>
                    <a:pt x="598" y="172"/>
                  </a:moveTo>
                  <a:cubicBezTo>
                    <a:pt x="597" y="172"/>
                    <a:pt x="597" y="171"/>
                    <a:pt x="596" y="171"/>
                  </a:cubicBezTo>
                  <a:cubicBezTo>
                    <a:pt x="593" y="165"/>
                    <a:pt x="590" y="159"/>
                    <a:pt x="587" y="154"/>
                  </a:cubicBezTo>
                  <a:cubicBezTo>
                    <a:pt x="586" y="153"/>
                    <a:pt x="587" y="152"/>
                    <a:pt x="587" y="151"/>
                  </a:cubicBezTo>
                  <a:cubicBezTo>
                    <a:pt x="588" y="151"/>
                    <a:pt x="589" y="151"/>
                    <a:pt x="590" y="152"/>
                  </a:cubicBezTo>
                  <a:cubicBezTo>
                    <a:pt x="593" y="158"/>
                    <a:pt x="596" y="163"/>
                    <a:pt x="600" y="169"/>
                  </a:cubicBezTo>
                  <a:cubicBezTo>
                    <a:pt x="600" y="170"/>
                    <a:pt x="600" y="171"/>
                    <a:pt x="599" y="171"/>
                  </a:cubicBezTo>
                  <a:cubicBezTo>
                    <a:pt x="599" y="171"/>
                    <a:pt x="598" y="172"/>
                    <a:pt x="598" y="172"/>
                  </a:cubicBezTo>
                  <a:close/>
                  <a:moveTo>
                    <a:pt x="44" y="163"/>
                  </a:moveTo>
                  <a:cubicBezTo>
                    <a:pt x="43" y="163"/>
                    <a:pt x="43" y="162"/>
                    <a:pt x="43" y="162"/>
                  </a:cubicBezTo>
                  <a:cubicBezTo>
                    <a:pt x="42" y="162"/>
                    <a:pt x="42" y="161"/>
                    <a:pt x="42" y="160"/>
                  </a:cubicBezTo>
                  <a:cubicBezTo>
                    <a:pt x="45" y="154"/>
                    <a:pt x="49" y="149"/>
                    <a:pt x="52" y="143"/>
                  </a:cubicBezTo>
                  <a:cubicBezTo>
                    <a:pt x="53" y="143"/>
                    <a:pt x="54" y="142"/>
                    <a:pt x="55" y="143"/>
                  </a:cubicBezTo>
                  <a:cubicBezTo>
                    <a:pt x="56" y="143"/>
                    <a:pt x="56" y="144"/>
                    <a:pt x="55" y="145"/>
                  </a:cubicBezTo>
                  <a:cubicBezTo>
                    <a:pt x="52" y="151"/>
                    <a:pt x="48" y="156"/>
                    <a:pt x="45" y="162"/>
                  </a:cubicBezTo>
                  <a:cubicBezTo>
                    <a:pt x="45" y="162"/>
                    <a:pt x="44" y="163"/>
                    <a:pt x="44" y="163"/>
                  </a:cubicBezTo>
                  <a:close/>
                  <a:moveTo>
                    <a:pt x="578" y="139"/>
                  </a:moveTo>
                  <a:cubicBezTo>
                    <a:pt x="577" y="139"/>
                    <a:pt x="577" y="138"/>
                    <a:pt x="576" y="138"/>
                  </a:cubicBezTo>
                  <a:cubicBezTo>
                    <a:pt x="573" y="133"/>
                    <a:pt x="569" y="128"/>
                    <a:pt x="565" y="123"/>
                  </a:cubicBezTo>
                  <a:cubicBezTo>
                    <a:pt x="564" y="122"/>
                    <a:pt x="564" y="121"/>
                    <a:pt x="565" y="120"/>
                  </a:cubicBezTo>
                  <a:cubicBezTo>
                    <a:pt x="566" y="119"/>
                    <a:pt x="567" y="120"/>
                    <a:pt x="568" y="120"/>
                  </a:cubicBezTo>
                  <a:cubicBezTo>
                    <a:pt x="572" y="125"/>
                    <a:pt x="576" y="131"/>
                    <a:pt x="579" y="136"/>
                  </a:cubicBezTo>
                  <a:cubicBezTo>
                    <a:pt x="580" y="137"/>
                    <a:pt x="580" y="138"/>
                    <a:pt x="579" y="138"/>
                  </a:cubicBezTo>
                  <a:cubicBezTo>
                    <a:pt x="579" y="139"/>
                    <a:pt x="578" y="139"/>
                    <a:pt x="578" y="139"/>
                  </a:cubicBezTo>
                  <a:close/>
                  <a:moveTo>
                    <a:pt x="65" y="130"/>
                  </a:moveTo>
                  <a:cubicBezTo>
                    <a:pt x="65" y="130"/>
                    <a:pt x="64" y="130"/>
                    <a:pt x="64" y="130"/>
                  </a:cubicBezTo>
                  <a:cubicBezTo>
                    <a:pt x="63" y="129"/>
                    <a:pt x="63" y="128"/>
                    <a:pt x="63" y="127"/>
                  </a:cubicBezTo>
                  <a:cubicBezTo>
                    <a:pt x="67" y="122"/>
                    <a:pt x="71" y="117"/>
                    <a:pt x="76" y="112"/>
                  </a:cubicBezTo>
                  <a:cubicBezTo>
                    <a:pt x="76" y="112"/>
                    <a:pt x="77" y="111"/>
                    <a:pt x="78" y="112"/>
                  </a:cubicBezTo>
                  <a:cubicBezTo>
                    <a:pt x="79" y="113"/>
                    <a:pt x="79" y="114"/>
                    <a:pt x="78" y="115"/>
                  </a:cubicBezTo>
                  <a:cubicBezTo>
                    <a:pt x="74" y="119"/>
                    <a:pt x="70" y="124"/>
                    <a:pt x="66" y="130"/>
                  </a:cubicBezTo>
                  <a:cubicBezTo>
                    <a:pt x="66" y="130"/>
                    <a:pt x="65" y="130"/>
                    <a:pt x="65" y="130"/>
                  </a:cubicBezTo>
                  <a:close/>
                  <a:moveTo>
                    <a:pt x="554" y="108"/>
                  </a:moveTo>
                  <a:cubicBezTo>
                    <a:pt x="553" y="108"/>
                    <a:pt x="553" y="108"/>
                    <a:pt x="553" y="108"/>
                  </a:cubicBezTo>
                  <a:cubicBezTo>
                    <a:pt x="548" y="103"/>
                    <a:pt x="544" y="98"/>
                    <a:pt x="539" y="94"/>
                  </a:cubicBezTo>
                  <a:cubicBezTo>
                    <a:pt x="539" y="93"/>
                    <a:pt x="539" y="92"/>
                    <a:pt x="539" y="91"/>
                  </a:cubicBezTo>
                  <a:cubicBezTo>
                    <a:pt x="540" y="91"/>
                    <a:pt x="541" y="91"/>
                    <a:pt x="542" y="91"/>
                  </a:cubicBezTo>
                  <a:cubicBezTo>
                    <a:pt x="546" y="96"/>
                    <a:pt x="551" y="101"/>
                    <a:pt x="555" y="105"/>
                  </a:cubicBezTo>
                  <a:cubicBezTo>
                    <a:pt x="556" y="106"/>
                    <a:pt x="556" y="107"/>
                    <a:pt x="555" y="108"/>
                  </a:cubicBezTo>
                  <a:cubicBezTo>
                    <a:pt x="555" y="108"/>
                    <a:pt x="554" y="108"/>
                    <a:pt x="554" y="108"/>
                  </a:cubicBezTo>
                  <a:close/>
                  <a:moveTo>
                    <a:pt x="90" y="101"/>
                  </a:moveTo>
                  <a:cubicBezTo>
                    <a:pt x="89" y="101"/>
                    <a:pt x="89" y="101"/>
                    <a:pt x="89" y="100"/>
                  </a:cubicBezTo>
                  <a:cubicBezTo>
                    <a:pt x="88" y="100"/>
                    <a:pt x="88" y="99"/>
                    <a:pt x="89" y="98"/>
                  </a:cubicBezTo>
                  <a:cubicBezTo>
                    <a:pt x="93" y="93"/>
                    <a:pt x="98" y="89"/>
                    <a:pt x="102" y="84"/>
                  </a:cubicBezTo>
                  <a:cubicBezTo>
                    <a:pt x="103" y="84"/>
                    <a:pt x="104" y="84"/>
                    <a:pt x="105" y="84"/>
                  </a:cubicBezTo>
                  <a:cubicBezTo>
                    <a:pt x="106" y="85"/>
                    <a:pt x="106" y="86"/>
                    <a:pt x="105" y="87"/>
                  </a:cubicBezTo>
                  <a:cubicBezTo>
                    <a:pt x="100" y="91"/>
                    <a:pt x="96" y="96"/>
                    <a:pt x="91" y="100"/>
                  </a:cubicBezTo>
                  <a:cubicBezTo>
                    <a:pt x="91" y="101"/>
                    <a:pt x="90" y="101"/>
                    <a:pt x="90" y="101"/>
                  </a:cubicBezTo>
                  <a:close/>
                  <a:moveTo>
                    <a:pt x="526" y="81"/>
                  </a:moveTo>
                  <a:cubicBezTo>
                    <a:pt x="526" y="81"/>
                    <a:pt x="526" y="81"/>
                    <a:pt x="525" y="81"/>
                  </a:cubicBezTo>
                  <a:cubicBezTo>
                    <a:pt x="520" y="77"/>
                    <a:pt x="515" y="73"/>
                    <a:pt x="510" y="69"/>
                  </a:cubicBezTo>
                  <a:cubicBezTo>
                    <a:pt x="510" y="68"/>
                    <a:pt x="509" y="67"/>
                    <a:pt x="510" y="66"/>
                  </a:cubicBezTo>
                  <a:cubicBezTo>
                    <a:pt x="511" y="65"/>
                    <a:pt x="512" y="65"/>
                    <a:pt x="513" y="66"/>
                  </a:cubicBezTo>
                  <a:cubicBezTo>
                    <a:pt x="518" y="70"/>
                    <a:pt x="523" y="74"/>
                    <a:pt x="528" y="78"/>
                  </a:cubicBezTo>
                  <a:cubicBezTo>
                    <a:pt x="528" y="79"/>
                    <a:pt x="528" y="80"/>
                    <a:pt x="528" y="81"/>
                  </a:cubicBezTo>
                  <a:cubicBezTo>
                    <a:pt x="527" y="81"/>
                    <a:pt x="527" y="81"/>
                    <a:pt x="526" y="81"/>
                  </a:cubicBezTo>
                  <a:close/>
                  <a:moveTo>
                    <a:pt x="118" y="75"/>
                  </a:moveTo>
                  <a:cubicBezTo>
                    <a:pt x="118" y="75"/>
                    <a:pt x="117" y="74"/>
                    <a:pt x="117" y="74"/>
                  </a:cubicBezTo>
                  <a:cubicBezTo>
                    <a:pt x="116" y="73"/>
                    <a:pt x="116" y="72"/>
                    <a:pt x="117" y="72"/>
                  </a:cubicBezTo>
                  <a:cubicBezTo>
                    <a:pt x="122" y="67"/>
                    <a:pt x="127" y="63"/>
                    <a:pt x="132" y="60"/>
                  </a:cubicBezTo>
                  <a:cubicBezTo>
                    <a:pt x="133" y="59"/>
                    <a:pt x="134" y="59"/>
                    <a:pt x="135" y="60"/>
                  </a:cubicBezTo>
                  <a:cubicBezTo>
                    <a:pt x="135" y="61"/>
                    <a:pt x="135" y="62"/>
                    <a:pt x="134" y="63"/>
                  </a:cubicBezTo>
                  <a:cubicBezTo>
                    <a:pt x="129" y="66"/>
                    <a:pt x="124" y="70"/>
                    <a:pt x="119" y="74"/>
                  </a:cubicBezTo>
                  <a:cubicBezTo>
                    <a:pt x="119" y="75"/>
                    <a:pt x="119" y="75"/>
                    <a:pt x="118" y="75"/>
                  </a:cubicBezTo>
                  <a:close/>
                  <a:moveTo>
                    <a:pt x="496" y="58"/>
                  </a:moveTo>
                  <a:cubicBezTo>
                    <a:pt x="496" y="58"/>
                    <a:pt x="495" y="58"/>
                    <a:pt x="495" y="57"/>
                  </a:cubicBezTo>
                  <a:cubicBezTo>
                    <a:pt x="490" y="54"/>
                    <a:pt x="484" y="50"/>
                    <a:pt x="479" y="47"/>
                  </a:cubicBezTo>
                  <a:cubicBezTo>
                    <a:pt x="478" y="47"/>
                    <a:pt x="478" y="46"/>
                    <a:pt x="478" y="45"/>
                  </a:cubicBezTo>
                  <a:cubicBezTo>
                    <a:pt x="479" y="44"/>
                    <a:pt x="480" y="44"/>
                    <a:pt x="480" y="44"/>
                  </a:cubicBezTo>
                  <a:cubicBezTo>
                    <a:pt x="486" y="47"/>
                    <a:pt x="491" y="51"/>
                    <a:pt x="497" y="54"/>
                  </a:cubicBezTo>
                  <a:cubicBezTo>
                    <a:pt x="498" y="55"/>
                    <a:pt x="498" y="56"/>
                    <a:pt x="497" y="57"/>
                  </a:cubicBezTo>
                  <a:cubicBezTo>
                    <a:pt x="497" y="57"/>
                    <a:pt x="496" y="58"/>
                    <a:pt x="496" y="58"/>
                  </a:cubicBezTo>
                  <a:close/>
                  <a:moveTo>
                    <a:pt x="149" y="52"/>
                  </a:moveTo>
                  <a:cubicBezTo>
                    <a:pt x="149" y="52"/>
                    <a:pt x="148" y="52"/>
                    <a:pt x="148" y="51"/>
                  </a:cubicBezTo>
                  <a:cubicBezTo>
                    <a:pt x="147" y="50"/>
                    <a:pt x="148" y="49"/>
                    <a:pt x="148" y="49"/>
                  </a:cubicBezTo>
                  <a:cubicBezTo>
                    <a:pt x="154" y="45"/>
                    <a:pt x="160" y="42"/>
                    <a:pt x="165" y="39"/>
                  </a:cubicBezTo>
                  <a:cubicBezTo>
                    <a:pt x="166" y="38"/>
                    <a:pt x="167" y="39"/>
                    <a:pt x="168" y="40"/>
                  </a:cubicBezTo>
                  <a:cubicBezTo>
                    <a:pt x="168" y="41"/>
                    <a:pt x="168" y="42"/>
                    <a:pt x="167" y="42"/>
                  </a:cubicBezTo>
                  <a:cubicBezTo>
                    <a:pt x="161" y="45"/>
                    <a:pt x="156" y="48"/>
                    <a:pt x="150" y="52"/>
                  </a:cubicBezTo>
                  <a:cubicBezTo>
                    <a:pt x="150" y="52"/>
                    <a:pt x="150" y="52"/>
                    <a:pt x="149" y="52"/>
                  </a:cubicBezTo>
                  <a:close/>
                  <a:moveTo>
                    <a:pt x="463" y="38"/>
                  </a:moveTo>
                  <a:cubicBezTo>
                    <a:pt x="462" y="38"/>
                    <a:pt x="462" y="38"/>
                    <a:pt x="462" y="38"/>
                  </a:cubicBezTo>
                  <a:cubicBezTo>
                    <a:pt x="456" y="35"/>
                    <a:pt x="450" y="32"/>
                    <a:pt x="444" y="30"/>
                  </a:cubicBezTo>
                  <a:cubicBezTo>
                    <a:pt x="444" y="29"/>
                    <a:pt x="443" y="28"/>
                    <a:pt x="444" y="27"/>
                  </a:cubicBezTo>
                  <a:cubicBezTo>
                    <a:pt x="444" y="26"/>
                    <a:pt x="445" y="26"/>
                    <a:pt x="446" y="26"/>
                  </a:cubicBezTo>
                  <a:cubicBezTo>
                    <a:pt x="452" y="29"/>
                    <a:pt x="458" y="32"/>
                    <a:pt x="463" y="35"/>
                  </a:cubicBezTo>
                  <a:cubicBezTo>
                    <a:pt x="464" y="35"/>
                    <a:pt x="465" y="36"/>
                    <a:pt x="464" y="37"/>
                  </a:cubicBezTo>
                  <a:cubicBezTo>
                    <a:pt x="464" y="38"/>
                    <a:pt x="463" y="38"/>
                    <a:pt x="463" y="38"/>
                  </a:cubicBezTo>
                  <a:close/>
                  <a:moveTo>
                    <a:pt x="183" y="34"/>
                  </a:moveTo>
                  <a:cubicBezTo>
                    <a:pt x="183" y="34"/>
                    <a:pt x="182" y="33"/>
                    <a:pt x="182" y="32"/>
                  </a:cubicBezTo>
                  <a:cubicBezTo>
                    <a:pt x="181" y="32"/>
                    <a:pt x="182" y="31"/>
                    <a:pt x="182" y="30"/>
                  </a:cubicBezTo>
                  <a:cubicBezTo>
                    <a:pt x="188" y="27"/>
                    <a:pt x="194" y="25"/>
                    <a:pt x="200" y="22"/>
                  </a:cubicBezTo>
                  <a:cubicBezTo>
                    <a:pt x="201" y="22"/>
                    <a:pt x="202" y="22"/>
                    <a:pt x="202" y="23"/>
                  </a:cubicBezTo>
                  <a:cubicBezTo>
                    <a:pt x="203" y="24"/>
                    <a:pt x="202" y="25"/>
                    <a:pt x="201" y="26"/>
                  </a:cubicBezTo>
                  <a:cubicBezTo>
                    <a:pt x="196" y="28"/>
                    <a:pt x="190" y="31"/>
                    <a:pt x="184" y="33"/>
                  </a:cubicBezTo>
                  <a:cubicBezTo>
                    <a:pt x="184" y="33"/>
                    <a:pt x="183" y="34"/>
                    <a:pt x="183" y="34"/>
                  </a:cubicBezTo>
                  <a:close/>
                  <a:moveTo>
                    <a:pt x="427" y="23"/>
                  </a:moveTo>
                  <a:cubicBezTo>
                    <a:pt x="427" y="23"/>
                    <a:pt x="427" y="22"/>
                    <a:pt x="427" y="22"/>
                  </a:cubicBezTo>
                  <a:cubicBezTo>
                    <a:pt x="421" y="20"/>
                    <a:pt x="415" y="18"/>
                    <a:pt x="408" y="16"/>
                  </a:cubicBezTo>
                  <a:cubicBezTo>
                    <a:pt x="408" y="16"/>
                    <a:pt x="407" y="15"/>
                    <a:pt x="407" y="14"/>
                  </a:cubicBezTo>
                  <a:cubicBezTo>
                    <a:pt x="408" y="13"/>
                    <a:pt x="409" y="13"/>
                    <a:pt x="409" y="13"/>
                  </a:cubicBezTo>
                  <a:cubicBezTo>
                    <a:pt x="416" y="15"/>
                    <a:pt x="422" y="17"/>
                    <a:pt x="428" y="19"/>
                  </a:cubicBezTo>
                  <a:cubicBezTo>
                    <a:pt x="429" y="19"/>
                    <a:pt x="429" y="20"/>
                    <a:pt x="429" y="21"/>
                  </a:cubicBezTo>
                  <a:cubicBezTo>
                    <a:pt x="429" y="22"/>
                    <a:pt x="428" y="23"/>
                    <a:pt x="427" y="23"/>
                  </a:cubicBezTo>
                  <a:close/>
                  <a:moveTo>
                    <a:pt x="219" y="19"/>
                  </a:moveTo>
                  <a:cubicBezTo>
                    <a:pt x="218" y="19"/>
                    <a:pt x="218" y="19"/>
                    <a:pt x="217" y="18"/>
                  </a:cubicBezTo>
                  <a:cubicBezTo>
                    <a:pt x="217" y="17"/>
                    <a:pt x="217" y="16"/>
                    <a:pt x="218" y="16"/>
                  </a:cubicBezTo>
                  <a:cubicBezTo>
                    <a:pt x="224" y="14"/>
                    <a:pt x="231" y="12"/>
                    <a:pt x="237" y="10"/>
                  </a:cubicBezTo>
                  <a:cubicBezTo>
                    <a:pt x="238" y="10"/>
                    <a:pt x="239" y="11"/>
                    <a:pt x="239" y="11"/>
                  </a:cubicBezTo>
                  <a:cubicBezTo>
                    <a:pt x="239" y="12"/>
                    <a:pt x="239" y="13"/>
                    <a:pt x="238" y="14"/>
                  </a:cubicBezTo>
                  <a:cubicBezTo>
                    <a:pt x="232" y="15"/>
                    <a:pt x="226" y="17"/>
                    <a:pt x="220" y="19"/>
                  </a:cubicBezTo>
                  <a:cubicBezTo>
                    <a:pt x="219" y="19"/>
                    <a:pt x="219" y="19"/>
                    <a:pt x="219" y="19"/>
                  </a:cubicBezTo>
                  <a:close/>
                  <a:moveTo>
                    <a:pt x="390" y="11"/>
                  </a:moveTo>
                  <a:cubicBezTo>
                    <a:pt x="390" y="11"/>
                    <a:pt x="390" y="11"/>
                    <a:pt x="390" y="11"/>
                  </a:cubicBezTo>
                  <a:cubicBezTo>
                    <a:pt x="384" y="10"/>
                    <a:pt x="377" y="9"/>
                    <a:pt x="371" y="8"/>
                  </a:cubicBezTo>
                  <a:cubicBezTo>
                    <a:pt x="370" y="7"/>
                    <a:pt x="369" y="7"/>
                    <a:pt x="370" y="6"/>
                  </a:cubicBezTo>
                  <a:cubicBezTo>
                    <a:pt x="370" y="5"/>
                    <a:pt x="371" y="4"/>
                    <a:pt x="372" y="4"/>
                  </a:cubicBezTo>
                  <a:cubicBezTo>
                    <a:pt x="378" y="5"/>
                    <a:pt x="384" y="7"/>
                    <a:pt x="391" y="8"/>
                  </a:cubicBezTo>
                  <a:cubicBezTo>
                    <a:pt x="392" y="8"/>
                    <a:pt x="392" y="9"/>
                    <a:pt x="392" y="10"/>
                  </a:cubicBezTo>
                  <a:cubicBezTo>
                    <a:pt x="392" y="11"/>
                    <a:pt x="391" y="11"/>
                    <a:pt x="390" y="11"/>
                  </a:cubicBezTo>
                  <a:close/>
                  <a:moveTo>
                    <a:pt x="256" y="9"/>
                  </a:moveTo>
                  <a:cubicBezTo>
                    <a:pt x="255" y="9"/>
                    <a:pt x="255" y="9"/>
                    <a:pt x="255" y="8"/>
                  </a:cubicBezTo>
                  <a:cubicBezTo>
                    <a:pt x="254" y="7"/>
                    <a:pt x="255" y="6"/>
                    <a:pt x="256" y="6"/>
                  </a:cubicBezTo>
                  <a:cubicBezTo>
                    <a:pt x="262" y="5"/>
                    <a:pt x="269" y="3"/>
                    <a:pt x="275" y="3"/>
                  </a:cubicBezTo>
                  <a:cubicBezTo>
                    <a:pt x="276" y="2"/>
                    <a:pt x="277" y="3"/>
                    <a:pt x="277" y="4"/>
                  </a:cubicBezTo>
                  <a:cubicBezTo>
                    <a:pt x="277" y="5"/>
                    <a:pt x="276" y="6"/>
                    <a:pt x="276" y="6"/>
                  </a:cubicBezTo>
                  <a:cubicBezTo>
                    <a:pt x="269" y="7"/>
                    <a:pt x="263" y="8"/>
                    <a:pt x="257" y="9"/>
                  </a:cubicBezTo>
                  <a:cubicBezTo>
                    <a:pt x="256" y="9"/>
                    <a:pt x="256" y="9"/>
                    <a:pt x="256" y="9"/>
                  </a:cubicBezTo>
                  <a:close/>
                  <a:moveTo>
                    <a:pt x="352" y="5"/>
                  </a:moveTo>
                  <a:cubicBezTo>
                    <a:pt x="352" y="5"/>
                    <a:pt x="352" y="5"/>
                    <a:pt x="352" y="5"/>
                  </a:cubicBezTo>
                  <a:cubicBezTo>
                    <a:pt x="346" y="4"/>
                    <a:pt x="339" y="4"/>
                    <a:pt x="333" y="4"/>
                  </a:cubicBezTo>
                  <a:cubicBezTo>
                    <a:pt x="332" y="4"/>
                    <a:pt x="331" y="3"/>
                    <a:pt x="331" y="2"/>
                  </a:cubicBezTo>
                  <a:cubicBezTo>
                    <a:pt x="331" y="1"/>
                    <a:pt x="332" y="0"/>
                    <a:pt x="333" y="0"/>
                  </a:cubicBezTo>
                  <a:cubicBezTo>
                    <a:pt x="340" y="0"/>
                    <a:pt x="346" y="1"/>
                    <a:pt x="352" y="2"/>
                  </a:cubicBezTo>
                  <a:cubicBezTo>
                    <a:pt x="353" y="2"/>
                    <a:pt x="354" y="2"/>
                    <a:pt x="354" y="3"/>
                  </a:cubicBezTo>
                  <a:cubicBezTo>
                    <a:pt x="354" y="4"/>
                    <a:pt x="353" y="5"/>
                    <a:pt x="352" y="5"/>
                  </a:cubicBezTo>
                  <a:close/>
                  <a:moveTo>
                    <a:pt x="294" y="4"/>
                  </a:moveTo>
                  <a:cubicBezTo>
                    <a:pt x="294" y="4"/>
                    <a:pt x="293" y="3"/>
                    <a:pt x="293" y="3"/>
                  </a:cubicBezTo>
                  <a:cubicBezTo>
                    <a:pt x="293" y="2"/>
                    <a:pt x="293" y="1"/>
                    <a:pt x="294" y="1"/>
                  </a:cubicBezTo>
                  <a:cubicBezTo>
                    <a:pt x="301" y="0"/>
                    <a:pt x="307" y="0"/>
                    <a:pt x="314" y="0"/>
                  </a:cubicBezTo>
                  <a:cubicBezTo>
                    <a:pt x="314" y="0"/>
                    <a:pt x="314" y="0"/>
                    <a:pt x="314" y="0"/>
                  </a:cubicBezTo>
                  <a:cubicBezTo>
                    <a:pt x="315" y="0"/>
                    <a:pt x="316" y="1"/>
                    <a:pt x="316" y="1"/>
                  </a:cubicBezTo>
                  <a:cubicBezTo>
                    <a:pt x="316" y="2"/>
                    <a:pt x="315" y="3"/>
                    <a:pt x="314" y="3"/>
                  </a:cubicBezTo>
                  <a:cubicBezTo>
                    <a:pt x="307" y="3"/>
                    <a:pt x="301" y="4"/>
                    <a:pt x="295" y="4"/>
                  </a:cubicBezTo>
                  <a:cubicBezTo>
                    <a:pt x="295" y="4"/>
                    <a:pt x="295" y="4"/>
                    <a:pt x="294"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6"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noEditPoints="1"/>
            </p:cNvSpPr>
            <p:nvPr/>
          </p:nvSpPr>
          <p:spPr bwMode="auto">
            <a:xfrm>
              <a:off x="4873625" y="2367281"/>
              <a:ext cx="2386013" cy="2384425"/>
            </a:xfrm>
            <a:custGeom>
              <a:avLst/>
              <a:gdLst>
                <a:gd name="T0" fmla="*/ 578 w 1083"/>
                <a:gd name="T1" fmla="*/ 1078 h 1083"/>
                <a:gd name="T2" fmla="*/ 501 w 1083"/>
                <a:gd name="T3" fmla="*/ 1082 h 1083"/>
                <a:gd name="T4" fmla="*/ 442 w 1083"/>
                <a:gd name="T5" fmla="*/ 1072 h 1083"/>
                <a:gd name="T6" fmla="*/ 636 w 1083"/>
                <a:gd name="T7" fmla="*/ 1075 h 1083"/>
                <a:gd name="T8" fmla="*/ 692 w 1083"/>
                <a:gd name="T9" fmla="*/ 1058 h 1083"/>
                <a:gd name="T10" fmla="*/ 388 w 1083"/>
                <a:gd name="T11" fmla="*/ 1061 h 1083"/>
                <a:gd name="T12" fmla="*/ 331 w 1083"/>
                <a:gd name="T13" fmla="*/ 1039 h 1083"/>
                <a:gd name="T14" fmla="*/ 747 w 1083"/>
                <a:gd name="T15" fmla="*/ 1043 h 1083"/>
                <a:gd name="T16" fmla="*/ 798 w 1083"/>
                <a:gd name="T17" fmla="*/ 1015 h 1083"/>
                <a:gd name="T18" fmla="*/ 281 w 1083"/>
                <a:gd name="T19" fmla="*/ 1016 h 1083"/>
                <a:gd name="T20" fmla="*/ 230 w 1083"/>
                <a:gd name="T21" fmla="*/ 983 h 1083"/>
                <a:gd name="T22" fmla="*/ 848 w 1083"/>
                <a:gd name="T23" fmla="*/ 988 h 1083"/>
                <a:gd name="T24" fmla="*/ 893 w 1083"/>
                <a:gd name="T25" fmla="*/ 949 h 1083"/>
                <a:gd name="T26" fmla="*/ 186 w 1083"/>
                <a:gd name="T27" fmla="*/ 950 h 1083"/>
                <a:gd name="T28" fmla="*/ 143 w 1083"/>
                <a:gd name="T29" fmla="*/ 906 h 1083"/>
                <a:gd name="T30" fmla="*/ 936 w 1083"/>
                <a:gd name="T31" fmla="*/ 912 h 1083"/>
                <a:gd name="T32" fmla="*/ 971 w 1083"/>
                <a:gd name="T33" fmla="*/ 865 h 1083"/>
                <a:gd name="T34" fmla="*/ 108 w 1083"/>
                <a:gd name="T35" fmla="*/ 865 h 1083"/>
                <a:gd name="T36" fmla="*/ 75 w 1083"/>
                <a:gd name="T37" fmla="*/ 813 h 1083"/>
                <a:gd name="T38" fmla="*/ 1005 w 1083"/>
                <a:gd name="T39" fmla="*/ 820 h 1083"/>
                <a:gd name="T40" fmla="*/ 1031 w 1083"/>
                <a:gd name="T41" fmla="*/ 766 h 1083"/>
                <a:gd name="T42" fmla="*/ 49 w 1083"/>
                <a:gd name="T43" fmla="*/ 765 h 1083"/>
                <a:gd name="T44" fmla="*/ 28 w 1083"/>
                <a:gd name="T45" fmla="*/ 708 h 1083"/>
                <a:gd name="T46" fmla="*/ 1053 w 1083"/>
                <a:gd name="T47" fmla="*/ 714 h 1083"/>
                <a:gd name="T48" fmla="*/ 1067 w 1083"/>
                <a:gd name="T49" fmla="*/ 656 h 1083"/>
                <a:gd name="T50" fmla="*/ 13 w 1083"/>
                <a:gd name="T51" fmla="*/ 656 h 1083"/>
                <a:gd name="T52" fmla="*/ 4 w 1083"/>
                <a:gd name="T53" fmla="*/ 595 h 1083"/>
                <a:gd name="T54" fmla="*/ 1078 w 1083"/>
                <a:gd name="T55" fmla="*/ 601 h 1083"/>
                <a:gd name="T56" fmla="*/ 1079 w 1083"/>
                <a:gd name="T57" fmla="*/ 542 h 1083"/>
                <a:gd name="T58" fmla="*/ 2 w 1083"/>
                <a:gd name="T59" fmla="*/ 541 h 1083"/>
                <a:gd name="T60" fmla="*/ 3 w 1083"/>
                <a:gd name="T61" fmla="*/ 481 h 1083"/>
                <a:gd name="T62" fmla="*/ 1079 w 1083"/>
                <a:gd name="T63" fmla="*/ 491 h 1083"/>
                <a:gd name="T64" fmla="*/ 1070 w 1083"/>
                <a:gd name="T65" fmla="*/ 431 h 1083"/>
                <a:gd name="T66" fmla="*/ 15 w 1083"/>
                <a:gd name="T67" fmla="*/ 426 h 1083"/>
                <a:gd name="T68" fmla="*/ 28 w 1083"/>
                <a:gd name="T69" fmla="*/ 368 h 1083"/>
                <a:gd name="T70" fmla="*/ 1055 w 1083"/>
                <a:gd name="T71" fmla="*/ 378 h 1083"/>
                <a:gd name="T72" fmla="*/ 1034 w 1083"/>
                <a:gd name="T73" fmla="*/ 321 h 1083"/>
                <a:gd name="T74" fmla="*/ 52 w 1083"/>
                <a:gd name="T75" fmla="*/ 316 h 1083"/>
                <a:gd name="T76" fmla="*/ 77 w 1083"/>
                <a:gd name="T77" fmla="*/ 262 h 1083"/>
                <a:gd name="T78" fmla="*/ 1008 w 1083"/>
                <a:gd name="T79" fmla="*/ 273 h 1083"/>
                <a:gd name="T80" fmla="*/ 976 w 1083"/>
                <a:gd name="T81" fmla="*/ 221 h 1083"/>
                <a:gd name="T82" fmla="*/ 111 w 1083"/>
                <a:gd name="T83" fmla="*/ 217 h 1083"/>
                <a:gd name="T84" fmla="*/ 148 w 1083"/>
                <a:gd name="T85" fmla="*/ 170 h 1083"/>
                <a:gd name="T86" fmla="*/ 940 w 1083"/>
                <a:gd name="T87" fmla="*/ 180 h 1083"/>
                <a:gd name="T88" fmla="*/ 897 w 1083"/>
                <a:gd name="T89" fmla="*/ 136 h 1083"/>
                <a:gd name="T90" fmla="*/ 191 w 1083"/>
                <a:gd name="T91" fmla="*/ 133 h 1083"/>
                <a:gd name="T92" fmla="*/ 236 w 1083"/>
                <a:gd name="T93" fmla="*/ 95 h 1083"/>
                <a:gd name="T94" fmla="*/ 853 w 1083"/>
                <a:gd name="T95" fmla="*/ 103 h 1083"/>
                <a:gd name="T96" fmla="*/ 803 w 1083"/>
                <a:gd name="T97" fmla="*/ 70 h 1083"/>
                <a:gd name="T98" fmla="*/ 286 w 1083"/>
                <a:gd name="T99" fmla="*/ 68 h 1083"/>
                <a:gd name="T100" fmla="*/ 338 w 1083"/>
                <a:gd name="T101" fmla="*/ 40 h 1083"/>
                <a:gd name="T102" fmla="*/ 752 w 1083"/>
                <a:gd name="T103" fmla="*/ 47 h 1083"/>
                <a:gd name="T104" fmla="*/ 696 w 1083"/>
                <a:gd name="T105" fmla="*/ 25 h 1083"/>
                <a:gd name="T106" fmla="*/ 393 w 1083"/>
                <a:gd name="T107" fmla="*/ 24 h 1083"/>
                <a:gd name="T108" fmla="*/ 449 w 1083"/>
                <a:gd name="T109" fmla="*/ 8 h 1083"/>
                <a:gd name="T110" fmla="*/ 641 w 1083"/>
                <a:gd name="T111" fmla="*/ 13 h 1083"/>
                <a:gd name="T112" fmla="*/ 582 w 1083"/>
                <a:gd name="T113" fmla="*/ 4 h 1083"/>
                <a:gd name="T114" fmla="*/ 507 w 1083"/>
                <a:gd name="T115" fmla="*/ 5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83" h="1083">
                  <a:moveTo>
                    <a:pt x="540" y="1083"/>
                  </a:moveTo>
                  <a:cubicBezTo>
                    <a:pt x="540" y="1083"/>
                    <a:pt x="540" y="1083"/>
                    <a:pt x="540" y="1083"/>
                  </a:cubicBezTo>
                  <a:cubicBezTo>
                    <a:pt x="533" y="1083"/>
                    <a:pt x="527" y="1083"/>
                    <a:pt x="521" y="1083"/>
                  </a:cubicBezTo>
                  <a:cubicBezTo>
                    <a:pt x="520" y="1083"/>
                    <a:pt x="519" y="1082"/>
                    <a:pt x="519" y="1081"/>
                  </a:cubicBezTo>
                  <a:cubicBezTo>
                    <a:pt x="519" y="1080"/>
                    <a:pt x="520" y="1079"/>
                    <a:pt x="521" y="1079"/>
                  </a:cubicBezTo>
                  <a:cubicBezTo>
                    <a:pt x="527" y="1080"/>
                    <a:pt x="533" y="1080"/>
                    <a:pt x="540" y="1080"/>
                  </a:cubicBezTo>
                  <a:cubicBezTo>
                    <a:pt x="541" y="1080"/>
                    <a:pt x="542" y="1080"/>
                    <a:pt x="542" y="1081"/>
                  </a:cubicBezTo>
                  <a:cubicBezTo>
                    <a:pt x="542" y="1082"/>
                    <a:pt x="541" y="1083"/>
                    <a:pt x="540" y="1083"/>
                  </a:cubicBezTo>
                  <a:close/>
                  <a:moveTo>
                    <a:pt x="559" y="1083"/>
                  </a:moveTo>
                  <a:cubicBezTo>
                    <a:pt x="558" y="1083"/>
                    <a:pt x="557" y="1082"/>
                    <a:pt x="557" y="1081"/>
                  </a:cubicBezTo>
                  <a:cubicBezTo>
                    <a:pt x="557" y="1080"/>
                    <a:pt x="558" y="1079"/>
                    <a:pt x="559" y="1079"/>
                  </a:cubicBezTo>
                  <a:cubicBezTo>
                    <a:pt x="566" y="1079"/>
                    <a:pt x="572" y="1079"/>
                    <a:pt x="578" y="1078"/>
                  </a:cubicBezTo>
                  <a:cubicBezTo>
                    <a:pt x="579" y="1078"/>
                    <a:pt x="580" y="1079"/>
                    <a:pt x="580" y="1080"/>
                  </a:cubicBezTo>
                  <a:cubicBezTo>
                    <a:pt x="580" y="1081"/>
                    <a:pt x="580" y="1082"/>
                    <a:pt x="579" y="1082"/>
                  </a:cubicBezTo>
                  <a:cubicBezTo>
                    <a:pt x="572" y="1082"/>
                    <a:pt x="566" y="1083"/>
                    <a:pt x="559" y="1083"/>
                  </a:cubicBezTo>
                  <a:cubicBezTo>
                    <a:pt x="559" y="1083"/>
                    <a:pt x="559" y="1083"/>
                    <a:pt x="559" y="1083"/>
                  </a:cubicBezTo>
                  <a:close/>
                  <a:moveTo>
                    <a:pt x="501" y="1082"/>
                  </a:moveTo>
                  <a:cubicBezTo>
                    <a:pt x="501" y="1082"/>
                    <a:pt x="501" y="1082"/>
                    <a:pt x="501" y="1082"/>
                  </a:cubicBezTo>
                  <a:cubicBezTo>
                    <a:pt x="495" y="1081"/>
                    <a:pt x="488" y="1081"/>
                    <a:pt x="482" y="1080"/>
                  </a:cubicBezTo>
                  <a:cubicBezTo>
                    <a:pt x="481" y="1080"/>
                    <a:pt x="480" y="1079"/>
                    <a:pt x="480" y="1078"/>
                  </a:cubicBezTo>
                  <a:cubicBezTo>
                    <a:pt x="480" y="1077"/>
                    <a:pt x="481" y="1076"/>
                    <a:pt x="482" y="1076"/>
                  </a:cubicBezTo>
                  <a:cubicBezTo>
                    <a:pt x="489" y="1077"/>
                    <a:pt x="495" y="1078"/>
                    <a:pt x="501" y="1078"/>
                  </a:cubicBezTo>
                  <a:cubicBezTo>
                    <a:pt x="502" y="1078"/>
                    <a:pt x="503" y="1079"/>
                    <a:pt x="503" y="1080"/>
                  </a:cubicBezTo>
                  <a:cubicBezTo>
                    <a:pt x="503" y="1081"/>
                    <a:pt x="502" y="1082"/>
                    <a:pt x="501" y="1082"/>
                  </a:cubicBezTo>
                  <a:close/>
                  <a:moveTo>
                    <a:pt x="598" y="1080"/>
                  </a:moveTo>
                  <a:cubicBezTo>
                    <a:pt x="597" y="1080"/>
                    <a:pt x="596" y="1080"/>
                    <a:pt x="596" y="1079"/>
                  </a:cubicBezTo>
                  <a:cubicBezTo>
                    <a:pt x="596" y="1078"/>
                    <a:pt x="597" y="1077"/>
                    <a:pt x="598" y="1077"/>
                  </a:cubicBezTo>
                  <a:cubicBezTo>
                    <a:pt x="604" y="1076"/>
                    <a:pt x="610" y="1075"/>
                    <a:pt x="617" y="1074"/>
                  </a:cubicBezTo>
                  <a:cubicBezTo>
                    <a:pt x="618" y="1074"/>
                    <a:pt x="618" y="1075"/>
                    <a:pt x="619" y="1076"/>
                  </a:cubicBezTo>
                  <a:cubicBezTo>
                    <a:pt x="619" y="1077"/>
                    <a:pt x="618" y="1078"/>
                    <a:pt x="617" y="1078"/>
                  </a:cubicBezTo>
                  <a:cubicBezTo>
                    <a:pt x="611" y="1079"/>
                    <a:pt x="604" y="1080"/>
                    <a:pt x="598" y="1080"/>
                  </a:cubicBezTo>
                  <a:cubicBezTo>
                    <a:pt x="598" y="1080"/>
                    <a:pt x="598" y="1080"/>
                    <a:pt x="598" y="1080"/>
                  </a:cubicBezTo>
                  <a:close/>
                  <a:moveTo>
                    <a:pt x="463" y="1078"/>
                  </a:moveTo>
                  <a:cubicBezTo>
                    <a:pt x="463" y="1078"/>
                    <a:pt x="463" y="1078"/>
                    <a:pt x="463" y="1078"/>
                  </a:cubicBezTo>
                  <a:cubicBezTo>
                    <a:pt x="456" y="1077"/>
                    <a:pt x="450" y="1076"/>
                    <a:pt x="444" y="1074"/>
                  </a:cubicBezTo>
                  <a:cubicBezTo>
                    <a:pt x="443" y="1074"/>
                    <a:pt x="442" y="1073"/>
                    <a:pt x="442" y="1072"/>
                  </a:cubicBezTo>
                  <a:cubicBezTo>
                    <a:pt x="442" y="1071"/>
                    <a:pt x="443" y="1071"/>
                    <a:pt x="444" y="1071"/>
                  </a:cubicBezTo>
                  <a:cubicBezTo>
                    <a:pt x="451" y="1072"/>
                    <a:pt x="457" y="1073"/>
                    <a:pt x="463" y="1074"/>
                  </a:cubicBezTo>
                  <a:cubicBezTo>
                    <a:pt x="464" y="1074"/>
                    <a:pt x="465" y="1075"/>
                    <a:pt x="465" y="1076"/>
                  </a:cubicBezTo>
                  <a:cubicBezTo>
                    <a:pt x="465" y="1077"/>
                    <a:pt x="464" y="1078"/>
                    <a:pt x="463" y="1078"/>
                  </a:cubicBezTo>
                  <a:close/>
                  <a:moveTo>
                    <a:pt x="636" y="1075"/>
                  </a:moveTo>
                  <a:cubicBezTo>
                    <a:pt x="635" y="1075"/>
                    <a:pt x="634" y="1074"/>
                    <a:pt x="634" y="1073"/>
                  </a:cubicBezTo>
                  <a:cubicBezTo>
                    <a:pt x="634" y="1073"/>
                    <a:pt x="635" y="1072"/>
                    <a:pt x="636" y="1071"/>
                  </a:cubicBezTo>
                  <a:cubicBezTo>
                    <a:pt x="642" y="1070"/>
                    <a:pt x="648" y="1069"/>
                    <a:pt x="654" y="1068"/>
                  </a:cubicBezTo>
                  <a:cubicBezTo>
                    <a:pt x="655" y="1068"/>
                    <a:pt x="656" y="1068"/>
                    <a:pt x="657" y="1069"/>
                  </a:cubicBezTo>
                  <a:cubicBezTo>
                    <a:pt x="657" y="1070"/>
                    <a:pt x="656" y="1071"/>
                    <a:pt x="655" y="1071"/>
                  </a:cubicBezTo>
                  <a:cubicBezTo>
                    <a:pt x="649" y="1073"/>
                    <a:pt x="643" y="1074"/>
                    <a:pt x="636" y="1075"/>
                  </a:cubicBezTo>
                  <a:cubicBezTo>
                    <a:pt x="636" y="1075"/>
                    <a:pt x="636" y="1075"/>
                    <a:pt x="636" y="1075"/>
                  </a:cubicBezTo>
                  <a:close/>
                  <a:moveTo>
                    <a:pt x="425" y="1071"/>
                  </a:moveTo>
                  <a:cubicBezTo>
                    <a:pt x="425" y="1071"/>
                    <a:pt x="425" y="1071"/>
                    <a:pt x="425" y="1071"/>
                  </a:cubicBezTo>
                  <a:cubicBezTo>
                    <a:pt x="418" y="1069"/>
                    <a:pt x="412" y="1068"/>
                    <a:pt x="406" y="1066"/>
                  </a:cubicBezTo>
                  <a:cubicBezTo>
                    <a:pt x="405" y="1066"/>
                    <a:pt x="404" y="1065"/>
                    <a:pt x="405" y="1064"/>
                  </a:cubicBezTo>
                  <a:cubicBezTo>
                    <a:pt x="405" y="1063"/>
                    <a:pt x="406" y="1062"/>
                    <a:pt x="407" y="1063"/>
                  </a:cubicBezTo>
                  <a:cubicBezTo>
                    <a:pt x="413" y="1064"/>
                    <a:pt x="419" y="1066"/>
                    <a:pt x="425" y="1067"/>
                  </a:cubicBezTo>
                  <a:cubicBezTo>
                    <a:pt x="426" y="1067"/>
                    <a:pt x="427" y="1068"/>
                    <a:pt x="427" y="1069"/>
                  </a:cubicBezTo>
                  <a:cubicBezTo>
                    <a:pt x="427" y="1070"/>
                    <a:pt x="426" y="1071"/>
                    <a:pt x="425" y="1071"/>
                  </a:cubicBezTo>
                  <a:close/>
                  <a:moveTo>
                    <a:pt x="674" y="1067"/>
                  </a:moveTo>
                  <a:cubicBezTo>
                    <a:pt x="673" y="1067"/>
                    <a:pt x="672" y="1066"/>
                    <a:pt x="672" y="1066"/>
                  </a:cubicBezTo>
                  <a:cubicBezTo>
                    <a:pt x="672" y="1065"/>
                    <a:pt x="672" y="1064"/>
                    <a:pt x="673" y="1063"/>
                  </a:cubicBezTo>
                  <a:cubicBezTo>
                    <a:pt x="679" y="1062"/>
                    <a:pt x="686" y="1060"/>
                    <a:pt x="692" y="1058"/>
                  </a:cubicBezTo>
                  <a:cubicBezTo>
                    <a:pt x="693" y="1058"/>
                    <a:pt x="694" y="1059"/>
                    <a:pt x="694" y="1060"/>
                  </a:cubicBezTo>
                  <a:cubicBezTo>
                    <a:pt x="694" y="1061"/>
                    <a:pt x="694" y="1061"/>
                    <a:pt x="693" y="1062"/>
                  </a:cubicBezTo>
                  <a:cubicBezTo>
                    <a:pt x="687" y="1064"/>
                    <a:pt x="680" y="1065"/>
                    <a:pt x="674" y="1067"/>
                  </a:cubicBezTo>
                  <a:cubicBezTo>
                    <a:pt x="674" y="1067"/>
                    <a:pt x="674" y="1067"/>
                    <a:pt x="674" y="1067"/>
                  </a:cubicBezTo>
                  <a:close/>
                  <a:moveTo>
                    <a:pt x="388" y="1061"/>
                  </a:moveTo>
                  <a:cubicBezTo>
                    <a:pt x="387" y="1061"/>
                    <a:pt x="387" y="1061"/>
                    <a:pt x="387" y="1061"/>
                  </a:cubicBezTo>
                  <a:cubicBezTo>
                    <a:pt x="381" y="1059"/>
                    <a:pt x="375" y="1057"/>
                    <a:pt x="369" y="1055"/>
                  </a:cubicBezTo>
                  <a:cubicBezTo>
                    <a:pt x="368" y="1055"/>
                    <a:pt x="367" y="1054"/>
                    <a:pt x="368" y="1053"/>
                  </a:cubicBezTo>
                  <a:cubicBezTo>
                    <a:pt x="368" y="1052"/>
                    <a:pt x="369" y="1051"/>
                    <a:pt x="370" y="1052"/>
                  </a:cubicBezTo>
                  <a:cubicBezTo>
                    <a:pt x="376" y="1054"/>
                    <a:pt x="382" y="1056"/>
                    <a:pt x="388" y="1058"/>
                  </a:cubicBezTo>
                  <a:cubicBezTo>
                    <a:pt x="389" y="1058"/>
                    <a:pt x="390" y="1059"/>
                    <a:pt x="389" y="1060"/>
                  </a:cubicBezTo>
                  <a:cubicBezTo>
                    <a:pt x="389" y="1061"/>
                    <a:pt x="388" y="1061"/>
                    <a:pt x="388" y="1061"/>
                  </a:cubicBezTo>
                  <a:close/>
                  <a:moveTo>
                    <a:pt x="711" y="1056"/>
                  </a:moveTo>
                  <a:cubicBezTo>
                    <a:pt x="710" y="1056"/>
                    <a:pt x="709" y="1056"/>
                    <a:pt x="709" y="1055"/>
                  </a:cubicBezTo>
                  <a:cubicBezTo>
                    <a:pt x="709" y="1054"/>
                    <a:pt x="709" y="1053"/>
                    <a:pt x="710" y="1053"/>
                  </a:cubicBezTo>
                  <a:cubicBezTo>
                    <a:pt x="716" y="1051"/>
                    <a:pt x="722" y="1049"/>
                    <a:pt x="728" y="1046"/>
                  </a:cubicBezTo>
                  <a:cubicBezTo>
                    <a:pt x="729" y="1046"/>
                    <a:pt x="730" y="1046"/>
                    <a:pt x="731" y="1047"/>
                  </a:cubicBezTo>
                  <a:cubicBezTo>
                    <a:pt x="731" y="1048"/>
                    <a:pt x="730" y="1049"/>
                    <a:pt x="730" y="1050"/>
                  </a:cubicBezTo>
                  <a:cubicBezTo>
                    <a:pt x="723" y="1052"/>
                    <a:pt x="717" y="1054"/>
                    <a:pt x="711" y="1056"/>
                  </a:cubicBezTo>
                  <a:cubicBezTo>
                    <a:pt x="711" y="1056"/>
                    <a:pt x="711" y="1056"/>
                    <a:pt x="711" y="1056"/>
                  </a:cubicBezTo>
                  <a:close/>
                  <a:moveTo>
                    <a:pt x="351" y="1049"/>
                  </a:moveTo>
                  <a:cubicBezTo>
                    <a:pt x="351" y="1049"/>
                    <a:pt x="351" y="1049"/>
                    <a:pt x="350" y="1049"/>
                  </a:cubicBezTo>
                  <a:cubicBezTo>
                    <a:pt x="344" y="1046"/>
                    <a:pt x="338" y="1044"/>
                    <a:pt x="332" y="1041"/>
                  </a:cubicBezTo>
                  <a:cubicBezTo>
                    <a:pt x="331" y="1041"/>
                    <a:pt x="331" y="1040"/>
                    <a:pt x="331" y="1039"/>
                  </a:cubicBezTo>
                  <a:cubicBezTo>
                    <a:pt x="332" y="1038"/>
                    <a:pt x="333" y="1038"/>
                    <a:pt x="334" y="1038"/>
                  </a:cubicBezTo>
                  <a:cubicBezTo>
                    <a:pt x="340" y="1041"/>
                    <a:pt x="346" y="1043"/>
                    <a:pt x="352" y="1045"/>
                  </a:cubicBezTo>
                  <a:cubicBezTo>
                    <a:pt x="353" y="1046"/>
                    <a:pt x="353" y="1047"/>
                    <a:pt x="353" y="1048"/>
                  </a:cubicBezTo>
                  <a:cubicBezTo>
                    <a:pt x="352" y="1048"/>
                    <a:pt x="352" y="1049"/>
                    <a:pt x="351" y="1049"/>
                  </a:cubicBezTo>
                  <a:close/>
                  <a:moveTo>
                    <a:pt x="747" y="1043"/>
                  </a:moveTo>
                  <a:cubicBezTo>
                    <a:pt x="746" y="1043"/>
                    <a:pt x="746" y="1042"/>
                    <a:pt x="745" y="1042"/>
                  </a:cubicBezTo>
                  <a:cubicBezTo>
                    <a:pt x="745" y="1041"/>
                    <a:pt x="745" y="1040"/>
                    <a:pt x="746" y="1039"/>
                  </a:cubicBezTo>
                  <a:cubicBezTo>
                    <a:pt x="752" y="1037"/>
                    <a:pt x="758" y="1034"/>
                    <a:pt x="764" y="1032"/>
                  </a:cubicBezTo>
                  <a:cubicBezTo>
                    <a:pt x="765" y="1031"/>
                    <a:pt x="766" y="1032"/>
                    <a:pt x="766" y="1033"/>
                  </a:cubicBezTo>
                  <a:cubicBezTo>
                    <a:pt x="767" y="1033"/>
                    <a:pt x="766" y="1034"/>
                    <a:pt x="765" y="1035"/>
                  </a:cubicBezTo>
                  <a:cubicBezTo>
                    <a:pt x="759" y="1038"/>
                    <a:pt x="754" y="1040"/>
                    <a:pt x="748" y="1043"/>
                  </a:cubicBezTo>
                  <a:cubicBezTo>
                    <a:pt x="747" y="1043"/>
                    <a:pt x="747" y="1043"/>
                    <a:pt x="747" y="1043"/>
                  </a:cubicBezTo>
                  <a:close/>
                  <a:moveTo>
                    <a:pt x="315" y="1034"/>
                  </a:moveTo>
                  <a:cubicBezTo>
                    <a:pt x="315" y="1034"/>
                    <a:pt x="315" y="1034"/>
                    <a:pt x="315" y="1034"/>
                  </a:cubicBezTo>
                  <a:cubicBezTo>
                    <a:pt x="309" y="1031"/>
                    <a:pt x="303" y="1028"/>
                    <a:pt x="297" y="1025"/>
                  </a:cubicBezTo>
                  <a:cubicBezTo>
                    <a:pt x="296" y="1025"/>
                    <a:pt x="296" y="1024"/>
                    <a:pt x="296" y="1023"/>
                  </a:cubicBezTo>
                  <a:cubicBezTo>
                    <a:pt x="297" y="1022"/>
                    <a:pt x="298" y="1022"/>
                    <a:pt x="299" y="1022"/>
                  </a:cubicBezTo>
                  <a:cubicBezTo>
                    <a:pt x="304" y="1025"/>
                    <a:pt x="310" y="1028"/>
                    <a:pt x="316" y="1030"/>
                  </a:cubicBezTo>
                  <a:cubicBezTo>
                    <a:pt x="317" y="1031"/>
                    <a:pt x="317" y="1032"/>
                    <a:pt x="317" y="1033"/>
                  </a:cubicBezTo>
                  <a:cubicBezTo>
                    <a:pt x="317" y="1033"/>
                    <a:pt x="316" y="1034"/>
                    <a:pt x="315" y="1034"/>
                  </a:cubicBezTo>
                  <a:close/>
                  <a:moveTo>
                    <a:pt x="782" y="1027"/>
                  </a:moveTo>
                  <a:cubicBezTo>
                    <a:pt x="781" y="1027"/>
                    <a:pt x="781" y="1026"/>
                    <a:pt x="780" y="1026"/>
                  </a:cubicBezTo>
                  <a:cubicBezTo>
                    <a:pt x="780" y="1025"/>
                    <a:pt x="780" y="1024"/>
                    <a:pt x="781" y="1023"/>
                  </a:cubicBezTo>
                  <a:cubicBezTo>
                    <a:pt x="787" y="1021"/>
                    <a:pt x="793" y="1018"/>
                    <a:pt x="798" y="1015"/>
                  </a:cubicBezTo>
                  <a:cubicBezTo>
                    <a:pt x="799" y="1014"/>
                    <a:pt x="800" y="1014"/>
                    <a:pt x="801" y="1015"/>
                  </a:cubicBezTo>
                  <a:cubicBezTo>
                    <a:pt x="801" y="1016"/>
                    <a:pt x="801" y="1017"/>
                    <a:pt x="800" y="1018"/>
                  </a:cubicBezTo>
                  <a:cubicBezTo>
                    <a:pt x="794" y="1021"/>
                    <a:pt x="788" y="1024"/>
                    <a:pt x="783" y="1027"/>
                  </a:cubicBezTo>
                  <a:cubicBezTo>
                    <a:pt x="782" y="1027"/>
                    <a:pt x="782" y="1027"/>
                    <a:pt x="782" y="1027"/>
                  </a:cubicBezTo>
                  <a:close/>
                  <a:moveTo>
                    <a:pt x="281" y="1016"/>
                  </a:moveTo>
                  <a:cubicBezTo>
                    <a:pt x="281" y="1016"/>
                    <a:pt x="280" y="1016"/>
                    <a:pt x="280" y="1016"/>
                  </a:cubicBezTo>
                  <a:cubicBezTo>
                    <a:pt x="274" y="1013"/>
                    <a:pt x="269" y="1010"/>
                    <a:pt x="263" y="1006"/>
                  </a:cubicBezTo>
                  <a:cubicBezTo>
                    <a:pt x="262" y="1006"/>
                    <a:pt x="262" y="1005"/>
                    <a:pt x="263" y="1004"/>
                  </a:cubicBezTo>
                  <a:cubicBezTo>
                    <a:pt x="263" y="1003"/>
                    <a:pt x="264" y="1003"/>
                    <a:pt x="265" y="1003"/>
                  </a:cubicBezTo>
                  <a:cubicBezTo>
                    <a:pt x="270" y="1007"/>
                    <a:pt x="276" y="1010"/>
                    <a:pt x="282" y="1013"/>
                  </a:cubicBezTo>
                  <a:cubicBezTo>
                    <a:pt x="283" y="1013"/>
                    <a:pt x="283" y="1015"/>
                    <a:pt x="282" y="1015"/>
                  </a:cubicBezTo>
                  <a:cubicBezTo>
                    <a:pt x="282" y="1016"/>
                    <a:pt x="281" y="1016"/>
                    <a:pt x="281" y="1016"/>
                  </a:cubicBezTo>
                  <a:close/>
                  <a:moveTo>
                    <a:pt x="816" y="1008"/>
                  </a:moveTo>
                  <a:cubicBezTo>
                    <a:pt x="815" y="1008"/>
                    <a:pt x="815" y="1008"/>
                    <a:pt x="814" y="1007"/>
                  </a:cubicBezTo>
                  <a:cubicBezTo>
                    <a:pt x="814" y="1007"/>
                    <a:pt x="814" y="1006"/>
                    <a:pt x="815" y="1005"/>
                  </a:cubicBezTo>
                  <a:cubicBezTo>
                    <a:pt x="820" y="1002"/>
                    <a:pt x="826" y="998"/>
                    <a:pt x="831" y="995"/>
                  </a:cubicBezTo>
                  <a:cubicBezTo>
                    <a:pt x="832" y="994"/>
                    <a:pt x="833" y="995"/>
                    <a:pt x="834" y="996"/>
                  </a:cubicBezTo>
                  <a:cubicBezTo>
                    <a:pt x="834" y="996"/>
                    <a:pt x="834" y="997"/>
                    <a:pt x="833" y="998"/>
                  </a:cubicBezTo>
                  <a:cubicBezTo>
                    <a:pt x="828" y="1001"/>
                    <a:pt x="822" y="1005"/>
                    <a:pt x="817" y="1008"/>
                  </a:cubicBezTo>
                  <a:cubicBezTo>
                    <a:pt x="816" y="1008"/>
                    <a:pt x="816" y="1008"/>
                    <a:pt x="816" y="1008"/>
                  </a:cubicBezTo>
                  <a:close/>
                  <a:moveTo>
                    <a:pt x="248" y="996"/>
                  </a:moveTo>
                  <a:cubicBezTo>
                    <a:pt x="247" y="996"/>
                    <a:pt x="247" y="996"/>
                    <a:pt x="247" y="996"/>
                  </a:cubicBezTo>
                  <a:cubicBezTo>
                    <a:pt x="241" y="993"/>
                    <a:pt x="236" y="989"/>
                    <a:pt x="231" y="985"/>
                  </a:cubicBezTo>
                  <a:cubicBezTo>
                    <a:pt x="230" y="985"/>
                    <a:pt x="230" y="984"/>
                    <a:pt x="230" y="983"/>
                  </a:cubicBezTo>
                  <a:cubicBezTo>
                    <a:pt x="231" y="982"/>
                    <a:pt x="232" y="982"/>
                    <a:pt x="233" y="982"/>
                  </a:cubicBezTo>
                  <a:cubicBezTo>
                    <a:pt x="238" y="986"/>
                    <a:pt x="243" y="990"/>
                    <a:pt x="249" y="993"/>
                  </a:cubicBezTo>
                  <a:cubicBezTo>
                    <a:pt x="249" y="994"/>
                    <a:pt x="250" y="995"/>
                    <a:pt x="249" y="996"/>
                  </a:cubicBezTo>
                  <a:cubicBezTo>
                    <a:pt x="249" y="996"/>
                    <a:pt x="248" y="996"/>
                    <a:pt x="248" y="996"/>
                  </a:cubicBezTo>
                  <a:close/>
                  <a:moveTo>
                    <a:pt x="848" y="988"/>
                  </a:moveTo>
                  <a:cubicBezTo>
                    <a:pt x="848" y="988"/>
                    <a:pt x="847" y="987"/>
                    <a:pt x="847" y="987"/>
                  </a:cubicBezTo>
                  <a:cubicBezTo>
                    <a:pt x="846" y="986"/>
                    <a:pt x="846" y="985"/>
                    <a:pt x="847" y="984"/>
                  </a:cubicBezTo>
                  <a:cubicBezTo>
                    <a:pt x="852" y="981"/>
                    <a:pt x="858" y="977"/>
                    <a:pt x="863" y="973"/>
                  </a:cubicBezTo>
                  <a:cubicBezTo>
                    <a:pt x="864" y="973"/>
                    <a:pt x="865" y="973"/>
                    <a:pt x="865" y="973"/>
                  </a:cubicBezTo>
                  <a:cubicBezTo>
                    <a:pt x="866" y="974"/>
                    <a:pt x="866" y="975"/>
                    <a:pt x="865" y="976"/>
                  </a:cubicBezTo>
                  <a:cubicBezTo>
                    <a:pt x="860" y="980"/>
                    <a:pt x="854" y="984"/>
                    <a:pt x="849" y="987"/>
                  </a:cubicBezTo>
                  <a:cubicBezTo>
                    <a:pt x="849" y="987"/>
                    <a:pt x="849" y="988"/>
                    <a:pt x="848" y="988"/>
                  </a:cubicBezTo>
                  <a:close/>
                  <a:moveTo>
                    <a:pt x="216" y="974"/>
                  </a:moveTo>
                  <a:cubicBezTo>
                    <a:pt x="216" y="974"/>
                    <a:pt x="215" y="974"/>
                    <a:pt x="215" y="974"/>
                  </a:cubicBezTo>
                  <a:cubicBezTo>
                    <a:pt x="210" y="970"/>
                    <a:pt x="205" y="966"/>
                    <a:pt x="200" y="962"/>
                  </a:cubicBezTo>
                  <a:cubicBezTo>
                    <a:pt x="199" y="961"/>
                    <a:pt x="199" y="960"/>
                    <a:pt x="199" y="959"/>
                  </a:cubicBezTo>
                  <a:cubicBezTo>
                    <a:pt x="200" y="959"/>
                    <a:pt x="201" y="959"/>
                    <a:pt x="202" y="959"/>
                  </a:cubicBezTo>
                  <a:cubicBezTo>
                    <a:pt x="207" y="963"/>
                    <a:pt x="212" y="967"/>
                    <a:pt x="217" y="971"/>
                  </a:cubicBezTo>
                  <a:cubicBezTo>
                    <a:pt x="218" y="972"/>
                    <a:pt x="218" y="973"/>
                    <a:pt x="217" y="974"/>
                  </a:cubicBezTo>
                  <a:cubicBezTo>
                    <a:pt x="217" y="974"/>
                    <a:pt x="217" y="974"/>
                    <a:pt x="216" y="974"/>
                  </a:cubicBezTo>
                  <a:close/>
                  <a:moveTo>
                    <a:pt x="879" y="964"/>
                  </a:moveTo>
                  <a:cubicBezTo>
                    <a:pt x="879" y="964"/>
                    <a:pt x="878" y="964"/>
                    <a:pt x="878" y="964"/>
                  </a:cubicBezTo>
                  <a:cubicBezTo>
                    <a:pt x="877" y="963"/>
                    <a:pt x="877" y="962"/>
                    <a:pt x="878" y="961"/>
                  </a:cubicBezTo>
                  <a:cubicBezTo>
                    <a:pt x="883" y="957"/>
                    <a:pt x="888" y="953"/>
                    <a:pt x="893" y="949"/>
                  </a:cubicBezTo>
                  <a:cubicBezTo>
                    <a:pt x="894" y="948"/>
                    <a:pt x="895" y="948"/>
                    <a:pt x="895" y="949"/>
                  </a:cubicBezTo>
                  <a:cubicBezTo>
                    <a:pt x="896" y="950"/>
                    <a:pt x="896" y="951"/>
                    <a:pt x="895" y="952"/>
                  </a:cubicBezTo>
                  <a:cubicBezTo>
                    <a:pt x="890" y="956"/>
                    <a:pt x="885" y="960"/>
                    <a:pt x="880" y="964"/>
                  </a:cubicBezTo>
                  <a:cubicBezTo>
                    <a:pt x="880" y="964"/>
                    <a:pt x="880" y="964"/>
                    <a:pt x="879" y="964"/>
                  </a:cubicBezTo>
                  <a:close/>
                  <a:moveTo>
                    <a:pt x="186" y="950"/>
                  </a:moveTo>
                  <a:cubicBezTo>
                    <a:pt x="186" y="950"/>
                    <a:pt x="185" y="950"/>
                    <a:pt x="185" y="949"/>
                  </a:cubicBezTo>
                  <a:cubicBezTo>
                    <a:pt x="180" y="945"/>
                    <a:pt x="175" y="941"/>
                    <a:pt x="171" y="936"/>
                  </a:cubicBezTo>
                  <a:cubicBezTo>
                    <a:pt x="170" y="936"/>
                    <a:pt x="170" y="935"/>
                    <a:pt x="171" y="934"/>
                  </a:cubicBezTo>
                  <a:cubicBezTo>
                    <a:pt x="171" y="933"/>
                    <a:pt x="172" y="933"/>
                    <a:pt x="173" y="934"/>
                  </a:cubicBezTo>
                  <a:cubicBezTo>
                    <a:pt x="178" y="938"/>
                    <a:pt x="183" y="943"/>
                    <a:pt x="187" y="947"/>
                  </a:cubicBezTo>
                  <a:cubicBezTo>
                    <a:pt x="188" y="947"/>
                    <a:pt x="188" y="949"/>
                    <a:pt x="187" y="949"/>
                  </a:cubicBezTo>
                  <a:cubicBezTo>
                    <a:pt x="187" y="950"/>
                    <a:pt x="187" y="950"/>
                    <a:pt x="186" y="950"/>
                  </a:cubicBezTo>
                  <a:close/>
                  <a:moveTo>
                    <a:pt x="908" y="939"/>
                  </a:moveTo>
                  <a:cubicBezTo>
                    <a:pt x="908" y="939"/>
                    <a:pt x="907" y="939"/>
                    <a:pt x="907" y="939"/>
                  </a:cubicBezTo>
                  <a:cubicBezTo>
                    <a:pt x="906" y="938"/>
                    <a:pt x="906" y="937"/>
                    <a:pt x="907" y="936"/>
                  </a:cubicBezTo>
                  <a:cubicBezTo>
                    <a:pt x="912" y="932"/>
                    <a:pt x="916" y="927"/>
                    <a:pt x="921" y="923"/>
                  </a:cubicBezTo>
                  <a:cubicBezTo>
                    <a:pt x="922" y="922"/>
                    <a:pt x="923" y="922"/>
                    <a:pt x="923" y="923"/>
                  </a:cubicBezTo>
                  <a:cubicBezTo>
                    <a:pt x="924" y="924"/>
                    <a:pt x="924" y="925"/>
                    <a:pt x="923" y="925"/>
                  </a:cubicBezTo>
                  <a:cubicBezTo>
                    <a:pt x="919" y="930"/>
                    <a:pt x="914" y="934"/>
                    <a:pt x="910" y="939"/>
                  </a:cubicBezTo>
                  <a:cubicBezTo>
                    <a:pt x="909" y="939"/>
                    <a:pt x="909" y="939"/>
                    <a:pt x="908" y="939"/>
                  </a:cubicBezTo>
                  <a:close/>
                  <a:moveTo>
                    <a:pt x="158" y="923"/>
                  </a:moveTo>
                  <a:cubicBezTo>
                    <a:pt x="158" y="923"/>
                    <a:pt x="157" y="923"/>
                    <a:pt x="157" y="923"/>
                  </a:cubicBezTo>
                  <a:cubicBezTo>
                    <a:pt x="152" y="918"/>
                    <a:pt x="148" y="914"/>
                    <a:pt x="143" y="909"/>
                  </a:cubicBezTo>
                  <a:cubicBezTo>
                    <a:pt x="143" y="908"/>
                    <a:pt x="143" y="907"/>
                    <a:pt x="143" y="906"/>
                  </a:cubicBezTo>
                  <a:cubicBezTo>
                    <a:pt x="144" y="906"/>
                    <a:pt x="145" y="906"/>
                    <a:pt x="146" y="906"/>
                  </a:cubicBezTo>
                  <a:cubicBezTo>
                    <a:pt x="150" y="911"/>
                    <a:pt x="155" y="916"/>
                    <a:pt x="159" y="920"/>
                  </a:cubicBezTo>
                  <a:cubicBezTo>
                    <a:pt x="160" y="921"/>
                    <a:pt x="160" y="922"/>
                    <a:pt x="159" y="923"/>
                  </a:cubicBezTo>
                  <a:cubicBezTo>
                    <a:pt x="159" y="923"/>
                    <a:pt x="158" y="923"/>
                    <a:pt x="158" y="923"/>
                  </a:cubicBezTo>
                  <a:close/>
                  <a:moveTo>
                    <a:pt x="936" y="912"/>
                  </a:moveTo>
                  <a:cubicBezTo>
                    <a:pt x="935" y="912"/>
                    <a:pt x="935" y="912"/>
                    <a:pt x="934" y="912"/>
                  </a:cubicBezTo>
                  <a:cubicBezTo>
                    <a:pt x="934" y="911"/>
                    <a:pt x="934" y="910"/>
                    <a:pt x="934" y="909"/>
                  </a:cubicBezTo>
                  <a:cubicBezTo>
                    <a:pt x="939" y="904"/>
                    <a:pt x="943" y="900"/>
                    <a:pt x="947" y="895"/>
                  </a:cubicBezTo>
                  <a:cubicBezTo>
                    <a:pt x="948" y="894"/>
                    <a:pt x="949" y="894"/>
                    <a:pt x="950" y="895"/>
                  </a:cubicBezTo>
                  <a:cubicBezTo>
                    <a:pt x="950" y="895"/>
                    <a:pt x="951" y="896"/>
                    <a:pt x="950" y="897"/>
                  </a:cubicBezTo>
                  <a:cubicBezTo>
                    <a:pt x="946" y="902"/>
                    <a:pt x="941" y="907"/>
                    <a:pt x="937" y="911"/>
                  </a:cubicBezTo>
                  <a:cubicBezTo>
                    <a:pt x="937" y="912"/>
                    <a:pt x="936" y="912"/>
                    <a:pt x="936" y="912"/>
                  </a:cubicBezTo>
                  <a:close/>
                  <a:moveTo>
                    <a:pt x="132" y="895"/>
                  </a:moveTo>
                  <a:cubicBezTo>
                    <a:pt x="131" y="895"/>
                    <a:pt x="131" y="895"/>
                    <a:pt x="130" y="894"/>
                  </a:cubicBezTo>
                  <a:cubicBezTo>
                    <a:pt x="126" y="890"/>
                    <a:pt x="122" y="885"/>
                    <a:pt x="118" y="880"/>
                  </a:cubicBezTo>
                  <a:cubicBezTo>
                    <a:pt x="117" y="879"/>
                    <a:pt x="118" y="878"/>
                    <a:pt x="118" y="877"/>
                  </a:cubicBezTo>
                  <a:cubicBezTo>
                    <a:pt x="119" y="876"/>
                    <a:pt x="120" y="877"/>
                    <a:pt x="121" y="877"/>
                  </a:cubicBezTo>
                  <a:cubicBezTo>
                    <a:pt x="125" y="882"/>
                    <a:pt x="129" y="887"/>
                    <a:pt x="133" y="892"/>
                  </a:cubicBezTo>
                  <a:cubicBezTo>
                    <a:pt x="134" y="893"/>
                    <a:pt x="134" y="894"/>
                    <a:pt x="133" y="895"/>
                  </a:cubicBezTo>
                  <a:cubicBezTo>
                    <a:pt x="133" y="895"/>
                    <a:pt x="132" y="895"/>
                    <a:pt x="132" y="895"/>
                  </a:cubicBezTo>
                  <a:close/>
                  <a:moveTo>
                    <a:pt x="961" y="883"/>
                  </a:moveTo>
                  <a:cubicBezTo>
                    <a:pt x="961" y="883"/>
                    <a:pt x="960" y="883"/>
                    <a:pt x="960" y="883"/>
                  </a:cubicBezTo>
                  <a:cubicBezTo>
                    <a:pt x="959" y="882"/>
                    <a:pt x="959" y="881"/>
                    <a:pt x="960" y="880"/>
                  </a:cubicBezTo>
                  <a:cubicBezTo>
                    <a:pt x="964" y="875"/>
                    <a:pt x="968" y="870"/>
                    <a:pt x="971" y="865"/>
                  </a:cubicBezTo>
                  <a:cubicBezTo>
                    <a:pt x="972" y="864"/>
                    <a:pt x="973" y="864"/>
                    <a:pt x="974" y="864"/>
                  </a:cubicBezTo>
                  <a:cubicBezTo>
                    <a:pt x="975" y="865"/>
                    <a:pt x="975" y="866"/>
                    <a:pt x="974" y="867"/>
                  </a:cubicBezTo>
                  <a:cubicBezTo>
                    <a:pt x="970" y="872"/>
                    <a:pt x="966" y="877"/>
                    <a:pt x="962" y="882"/>
                  </a:cubicBezTo>
                  <a:cubicBezTo>
                    <a:pt x="962" y="883"/>
                    <a:pt x="962" y="883"/>
                    <a:pt x="961" y="883"/>
                  </a:cubicBezTo>
                  <a:close/>
                  <a:moveTo>
                    <a:pt x="108" y="865"/>
                  </a:moveTo>
                  <a:cubicBezTo>
                    <a:pt x="107" y="865"/>
                    <a:pt x="107" y="865"/>
                    <a:pt x="106" y="864"/>
                  </a:cubicBezTo>
                  <a:cubicBezTo>
                    <a:pt x="102" y="859"/>
                    <a:pt x="99" y="854"/>
                    <a:pt x="95" y="849"/>
                  </a:cubicBezTo>
                  <a:cubicBezTo>
                    <a:pt x="94" y="848"/>
                    <a:pt x="95" y="847"/>
                    <a:pt x="96" y="846"/>
                  </a:cubicBezTo>
                  <a:cubicBezTo>
                    <a:pt x="96" y="845"/>
                    <a:pt x="97" y="846"/>
                    <a:pt x="98" y="846"/>
                  </a:cubicBezTo>
                  <a:cubicBezTo>
                    <a:pt x="102" y="852"/>
                    <a:pt x="105" y="857"/>
                    <a:pt x="109" y="862"/>
                  </a:cubicBezTo>
                  <a:cubicBezTo>
                    <a:pt x="110" y="863"/>
                    <a:pt x="110" y="864"/>
                    <a:pt x="109" y="865"/>
                  </a:cubicBezTo>
                  <a:cubicBezTo>
                    <a:pt x="108" y="865"/>
                    <a:pt x="108" y="865"/>
                    <a:pt x="108" y="865"/>
                  </a:cubicBezTo>
                  <a:close/>
                  <a:moveTo>
                    <a:pt x="984" y="852"/>
                  </a:moveTo>
                  <a:cubicBezTo>
                    <a:pt x="984" y="852"/>
                    <a:pt x="984" y="852"/>
                    <a:pt x="983" y="852"/>
                  </a:cubicBezTo>
                  <a:cubicBezTo>
                    <a:pt x="982" y="851"/>
                    <a:pt x="982" y="850"/>
                    <a:pt x="983" y="849"/>
                  </a:cubicBezTo>
                  <a:cubicBezTo>
                    <a:pt x="986" y="844"/>
                    <a:pt x="990" y="839"/>
                    <a:pt x="993" y="833"/>
                  </a:cubicBezTo>
                  <a:cubicBezTo>
                    <a:pt x="994" y="832"/>
                    <a:pt x="995" y="832"/>
                    <a:pt x="996" y="833"/>
                  </a:cubicBezTo>
                  <a:cubicBezTo>
                    <a:pt x="997" y="833"/>
                    <a:pt x="997" y="834"/>
                    <a:pt x="996" y="835"/>
                  </a:cubicBezTo>
                  <a:cubicBezTo>
                    <a:pt x="993" y="841"/>
                    <a:pt x="989" y="846"/>
                    <a:pt x="986" y="851"/>
                  </a:cubicBezTo>
                  <a:cubicBezTo>
                    <a:pt x="985" y="852"/>
                    <a:pt x="985" y="852"/>
                    <a:pt x="984" y="852"/>
                  </a:cubicBezTo>
                  <a:close/>
                  <a:moveTo>
                    <a:pt x="86" y="833"/>
                  </a:moveTo>
                  <a:cubicBezTo>
                    <a:pt x="85" y="833"/>
                    <a:pt x="85" y="833"/>
                    <a:pt x="84" y="832"/>
                  </a:cubicBezTo>
                  <a:cubicBezTo>
                    <a:pt x="81" y="827"/>
                    <a:pt x="78" y="821"/>
                    <a:pt x="74" y="816"/>
                  </a:cubicBezTo>
                  <a:cubicBezTo>
                    <a:pt x="74" y="815"/>
                    <a:pt x="74" y="814"/>
                    <a:pt x="75" y="813"/>
                  </a:cubicBezTo>
                  <a:cubicBezTo>
                    <a:pt x="76" y="813"/>
                    <a:pt x="77" y="813"/>
                    <a:pt x="77" y="814"/>
                  </a:cubicBezTo>
                  <a:cubicBezTo>
                    <a:pt x="81" y="820"/>
                    <a:pt x="84" y="825"/>
                    <a:pt x="87" y="830"/>
                  </a:cubicBezTo>
                  <a:cubicBezTo>
                    <a:pt x="88" y="831"/>
                    <a:pt x="88" y="832"/>
                    <a:pt x="87" y="833"/>
                  </a:cubicBezTo>
                  <a:cubicBezTo>
                    <a:pt x="87" y="833"/>
                    <a:pt x="86" y="833"/>
                    <a:pt x="86" y="833"/>
                  </a:cubicBezTo>
                  <a:close/>
                  <a:moveTo>
                    <a:pt x="1005" y="820"/>
                  </a:moveTo>
                  <a:cubicBezTo>
                    <a:pt x="1005" y="820"/>
                    <a:pt x="1005" y="820"/>
                    <a:pt x="1004" y="819"/>
                  </a:cubicBezTo>
                  <a:cubicBezTo>
                    <a:pt x="1003" y="819"/>
                    <a:pt x="1003" y="818"/>
                    <a:pt x="1004" y="817"/>
                  </a:cubicBezTo>
                  <a:cubicBezTo>
                    <a:pt x="1007" y="811"/>
                    <a:pt x="1010" y="806"/>
                    <a:pt x="1013" y="800"/>
                  </a:cubicBezTo>
                  <a:cubicBezTo>
                    <a:pt x="1014" y="799"/>
                    <a:pt x="1015" y="799"/>
                    <a:pt x="1016" y="799"/>
                  </a:cubicBezTo>
                  <a:cubicBezTo>
                    <a:pt x="1016" y="800"/>
                    <a:pt x="1017" y="801"/>
                    <a:pt x="1016" y="802"/>
                  </a:cubicBezTo>
                  <a:cubicBezTo>
                    <a:pt x="1013" y="808"/>
                    <a:pt x="1010" y="813"/>
                    <a:pt x="1007" y="819"/>
                  </a:cubicBezTo>
                  <a:cubicBezTo>
                    <a:pt x="1006" y="819"/>
                    <a:pt x="1006" y="820"/>
                    <a:pt x="1005" y="820"/>
                  </a:cubicBezTo>
                  <a:close/>
                  <a:moveTo>
                    <a:pt x="66" y="800"/>
                  </a:moveTo>
                  <a:cubicBezTo>
                    <a:pt x="66" y="800"/>
                    <a:pt x="65" y="800"/>
                    <a:pt x="65" y="799"/>
                  </a:cubicBezTo>
                  <a:cubicBezTo>
                    <a:pt x="62" y="793"/>
                    <a:pt x="59" y="788"/>
                    <a:pt x="56" y="782"/>
                  </a:cubicBezTo>
                  <a:cubicBezTo>
                    <a:pt x="55" y="781"/>
                    <a:pt x="56" y="780"/>
                    <a:pt x="57" y="780"/>
                  </a:cubicBezTo>
                  <a:cubicBezTo>
                    <a:pt x="58" y="779"/>
                    <a:pt x="59" y="779"/>
                    <a:pt x="59" y="780"/>
                  </a:cubicBezTo>
                  <a:cubicBezTo>
                    <a:pt x="62" y="786"/>
                    <a:pt x="65" y="792"/>
                    <a:pt x="68" y="797"/>
                  </a:cubicBezTo>
                  <a:cubicBezTo>
                    <a:pt x="68" y="798"/>
                    <a:pt x="68" y="799"/>
                    <a:pt x="67" y="800"/>
                  </a:cubicBezTo>
                  <a:cubicBezTo>
                    <a:pt x="67" y="800"/>
                    <a:pt x="67" y="800"/>
                    <a:pt x="66" y="800"/>
                  </a:cubicBezTo>
                  <a:close/>
                  <a:moveTo>
                    <a:pt x="1024" y="786"/>
                  </a:moveTo>
                  <a:cubicBezTo>
                    <a:pt x="1024" y="786"/>
                    <a:pt x="1023" y="786"/>
                    <a:pt x="1023" y="786"/>
                  </a:cubicBezTo>
                  <a:cubicBezTo>
                    <a:pt x="1022" y="785"/>
                    <a:pt x="1022" y="784"/>
                    <a:pt x="1022" y="783"/>
                  </a:cubicBezTo>
                  <a:cubicBezTo>
                    <a:pt x="1025" y="777"/>
                    <a:pt x="1028" y="772"/>
                    <a:pt x="1031" y="766"/>
                  </a:cubicBezTo>
                  <a:cubicBezTo>
                    <a:pt x="1031" y="765"/>
                    <a:pt x="1032" y="764"/>
                    <a:pt x="1033" y="765"/>
                  </a:cubicBezTo>
                  <a:cubicBezTo>
                    <a:pt x="1034" y="765"/>
                    <a:pt x="1034" y="766"/>
                    <a:pt x="1034" y="767"/>
                  </a:cubicBezTo>
                  <a:cubicBezTo>
                    <a:pt x="1031" y="773"/>
                    <a:pt x="1028" y="779"/>
                    <a:pt x="1025" y="785"/>
                  </a:cubicBezTo>
                  <a:cubicBezTo>
                    <a:pt x="1025" y="785"/>
                    <a:pt x="1024" y="786"/>
                    <a:pt x="1024" y="786"/>
                  </a:cubicBezTo>
                  <a:close/>
                  <a:moveTo>
                    <a:pt x="49" y="765"/>
                  </a:moveTo>
                  <a:cubicBezTo>
                    <a:pt x="49" y="765"/>
                    <a:pt x="48" y="765"/>
                    <a:pt x="48" y="764"/>
                  </a:cubicBezTo>
                  <a:cubicBezTo>
                    <a:pt x="45" y="759"/>
                    <a:pt x="42" y="753"/>
                    <a:pt x="40" y="747"/>
                  </a:cubicBezTo>
                  <a:cubicBezTo>
                    <a:pt x="40" y="746"/>
                    <a:pt x="40" y="745"/>
                    <a:pt x="41" y="744"/>
                  </a:cubicBezTo>
                  <a:cubicBezTo>
                    <a:pt x="42" y="744"/>
                    <a:pt x="43" y="744"/>
                    <a:pt x="43" y="745"/>
                  </a:cubicBezTo>
                  <a:cubicBezTo>
                    <a:pt x="46" y="751"/>
                    <a:pt x="48" y="757"/>
                    <a:pt x="51" y="763"/>
                  </a:cubicBezTo>
                  <a:cubicBezTo>
                    <a:pt x="51" y="764"/>
                    <a:pt x="51" y="765"/>
                    <a:pt x="50" y="765"/>
                  </a:cubicBezTo>
                  <a:cubicBezTo>
                    <a:pt x="50" y="765"/>
                    <a:pt x="49" y="765"/>
                    <a:pt x="49" y="765"/>
                  </a:cubicBezTo>
                  <a:close/>
                  <a:moveTo>
                    <a:pt x="1040" y="751"/>
                  </a:moveTo>
                  <a:cubicBezTo>
                    <a:pt x="1040" y="751"/>
                    <a:pt x="1039" y="751"/>
                    <a:pt x="1039" y="750"/>
                  </a:cubicBezTo>
                  <a:cubicBezTo>
                    <a:pt x="1038" y="750"/>
                    <a:pt x="1038" y="749"/>
                    <a:pt x="1038" y="748"/>
                  </a:cubicBezTo>
                  <a:cubicBezTo>
                    <a:pt x="1041" y="742"/>
                    <a:pt x="1043" y="736"/>
                    <a:pt x="1045" y="730"/>
                  </a:cubicBezTo>
                  <a:cubicBezTo>
                    <a:pt x="1046" y="729"/>
                    <a:pt x="1047" y="729"/>
                    <a:pt x="1048" y="729"/>
                  </a:cubicBezTo>
                  <a:cubicBezTo>
                    <a:pt x="1049" y="729"/>
                    <a:pt x="1049" y="730"/>
                    <a:pt x="1049" y="731"/>
                  </a:cubicBezTo>
                  <a:cubicBezTo>
                    <a:pt x="1046" y="737"/>
                    <a:pt x="1044" y="744"/>
                    <a:pt x="1042" y="749"/>
                  </a:cubicBezTo>
                  <a:cubicBezTo>
                    <a:pt x="1041" y="750"/>
                    <a:pt x="1041" y="751"/>
                    <a:pt x="1040" y="751"/>
                  </a:cubicBezTo>
                  <a:close/>
                  <a:moveTo>
                    <a:pt x="35" y="730"/>
                  </a:moveTo>
                  <a:cubicBezTo>
                    <a:pt x="34" y="730"/>
                    <a:pt x="33" y="729"/>
                    <a:pt x="33" y="729"/>
                  </a:cubicBezTo>
                  <a:cubicBezTo>
                    <a:pt x="31" y="723"/>
                    <a:pt x="29" y="717"/>
                    <a:pt x="27" y="710"/>
                  </a:cubicBezTo>
                  <a:cubicBezTo>
                    <a:pt x="26" y="709"/>
                    <a:pt x="27" y="708"/>
                    <a:pt x="28" y="708"/>
                  </a:cubicBezTo>
                  <a:cubicBezTo>
                    <a:pt x="29" y="708"/>
                    <a:pt x="30" y="708"/>
                    <a:pt x="30" y="709"/>
                  </a:cubicBezTo>
                  <a:cubicBezTo>
                    <a:pt x="32" y="715"/>
                    <a:pt x="34" y="721"/>
                    <a:pt x="36" y="727"/>
                  </a:cubicBezTo>
                  <a:cubicBezTo>
                    <a:pt x="37" y="728"/>
                    <a:pt x="36" y="729"/>
                    <a:pt x="35" y="730"/>
                  </a:cubicBezTo>
                  <a:cubicBezTo>
                    <a:pt x="35" y="730"/>
                    <a:pt x="35" y="730"/>
                    <a:pt x="35" y="730"/>
                  </a:cubicBezTo>
                  <a:close/>
                  <a:moveTo>
                    <a:pt x="1053" y="714"/>
                  </a:moveTo>
                  <a:cubicBezTo>
                    <a:pt x="1053" y="714"/>
                    <a:pt x="1053" y="714"/>
                    <a:pt x="1053" y="714"/>
                  </a:cubicBezTo>
                  <a:cubicBezTo>
                    <a:pt x="1052" y="714"/>
                    <a:pt x="1051" y="713"/>
                    <a:pt x="1052" y="712"/>
                  </a:cubicBezTo>
                  <a:cubicBezTo>
                    <a:pt x="1054" y="706"/>
                    <a:pt x="1056" y="700"/>
                    <a:pt x="1058" y="694"/>
                  </a:cubicBezTo>
                  <a:cubicBezTo>
                    <a:pt x="1058" y="693"/>
                    <a:pt x="1059" y="692"/>
                    <a:pt x="1060" y="692"/>
                  </a:cubicBezTo>
                  <a:cubicBezTo>
                    <a:pt x="1061" y="693"/>
                    <a:pt x="1061" y="694"/>
                    <a:pt x="1061" y="695"/>
                  </a:cubicBezTo>
                  <a:cubicBezTo>
                    <a:pt x="1059" y="701"/>
                    <a:pt x="1057" y="707"/>
                    <a:pt x="1055" y="713"/>
                  </a:cubicBezTo>
                  <a:cubicBezTo>
                    <a:pt x="1055" y="714"/>
                    <a:pt x="1054" y="714"/>
                    <a:pt x="1053" y="714"/>
                  </a:cubicBezTo>
                  <a:close/>
                  <a:moveTo>
                    <a:pt x="23" y="693"/>
                  </a:moveTo>
                  <a:cubicBezTo>
                    <a:pt x="22" y="693"/>
                    <a:pt x="21" y="693"/>
                    <a:pt x="21" y="692"/>
                  </a:cubicBezTo>
                  <a:cubicBezTo>
                    <a:pt x="19" y="686"/>
                    <a:pt x="17" y="679"/>
                    <a:pt x="16" y="673"/>
                  </a:cubicBezTo>
                  <a:cubicBezTo>
                    <a:pt x="16" y="672"/>
                    <a:pt x="16" y="671"/>
                    <a:pt x="17" y="671"/>
                  </a:cubicBezTo>
                  <a:cubicBezTo>
                    <a:pt x="18" y="671"/>
                    <a:pt x="19" y="671"/>
                    <a:pt x="19" y="672"/>
                  </a:cubicBezTo>
                  <a:cubicBezTo>
                    <a:pt x="21" y="679"/>
                    <a:pt x="23" y="685"/>
                    <a:pt x="24" y="691"/>
                  </a:cubicBezTo>
                  <a:cubicBezTo>
                    <a:pt x="25" y="692"/>
                    <a:pt x="24" y="693"/>
                    <a:pt x="23" y="693"/>
                  </a:cubicBezTo>
                  <a:cubicBezTo>
                    <a:pt x="23" y="693"/>
                    <a:pt x="23" y="693"/>
                    <a:pt x="23" y="693"/>
                  </a:cubicBezTo>
                  <a:close/>
                  <a:moveTo>
                    <a:pt x="1064" y="677"/>
                  </a:moveTo>
                  <a:cubicBezTo>
                    <a:pt x="1064" y="677"/>
                    <a:pt x="1064" y="677"/>
                    <a:pt x="1064" y="677"/>
                  </a:cubicBezTo>
                  <a:cubicBezTo>
                    <a:pt x="1063" y="677"/>
                    <a:pt x="1062" y="676"/>
                    <a:pt x="1063" y="675"/>
                  </a:cubicBezTo>
                  <a:cubicBezTo>
                    <a:pt x="1064" y="669"/>
                    <a:pt x="1066" y="663"/>
                    <a:pt x="1067" y="656"/>
                  </a:cubicBezTo>
                  <a:cubicBezTo>
                    <a:pt x="1067" y="655"/>
                    <a:pt x="1068" y="655"/>
                    <a:pt x="1069" y="655"/>
                  </a:cubicBezTo>
                  <a:cubicBezTo>
                    <a:pt x="1070" y="655"/>
                    <a:pt x="1071" y="656"/>
                    <a:pt x="1070" y="657"/>
                  </a:cubicBezTo>
                  <a:cubicBezTo>
                    <a:pt x="1069" y="663"/>
                    <a:pt x="1068" y="670"/>
                    <a:pt x="1066" y="676"/>
                  </a:cubicBezTo>
                  <a:cubicBezTo>
                    <a:pt x="1066" y="677"/>
                    <a:pt x="1065" y="677"/>
                    <a:pt x="1064" y="677"/>
                  </a:cubicBezTo>
                  <a:close/>
                  <a:moveTo>
                    <a:pt x="13" y="656"/>
                  </a:moveTo>
                  <a:cubicBezTo>
                    <a:pt x="12" y="656"/>
                    <a:pt x="12" y="655"/>
                    <a:pt x="12" y="654"/>
                  </a:cubicBezTo>
                  <a:cubicBezTo>
                    <a:pt x="10" y="648"/>
                    <a:pt x="9" y="642"/>
                    <a:pt x="8" y="635"/>
                  </a:cubicBezTo>
                  <a:cubicBezTo>
                    <a:pt x="8" y="634"/>
                    <a:pt x="8" y="633"/>
                    <a:pt x="9" y="633"/>
                  </a:cubicBezTo>
                  <a:cubicBezTo>
                    <a:pt x="10" y="633"/>
                    <a:pt x="11" y="634"/>
                    <a:pt x="11" y="635"/>
                  </a:cubicBezTo>
                  <a:cubicBezTo>
                    <a:pt x="12" y="641"/>
                    <a:pt x="14" y="647"/>
                    <a:pt x="15" y="654"/>
                  </a:cubicBezTo>
                  <a:cubicBezTo>
                    <a:pt x="15" y="655"/>
                    <a:pt x="15" y="655"/>
                    <a:pt x="14" y="656"/>
                  </a:cubicBezTo>
                  <a:cubicBezTo>
                    <a:pt x="14" y="656"/>
                    <a:pt x="13" y="656"/>
                    <a:pt x="13" y="656"/>
                  </a:cubicBezTo>
                  <a:close/>
                  <a:moveTo>
                    <a:pt x="1073" y="640"/>
                  </a:moveTo>
                  <a:cubicBezTo>
                    <a:pt x="1072" y="640"/>
                    <a:pt x="1072" y="640"/>
                    <a:pt x="1072" y="640"/>
                  </a:cubicBezTo>
                  <a:cubicBezTo>
                    <a:pt x="1071" y="639"/>
                    <a:pt x="1071" y="638"/>
                    <a:pt x="1071" y="637"/>
                  </a:cubicBezTo>
                  <a:cubicBezTo>
                    <a:pt x="1072" y="631"/>
                    <a:pt x="1073" y="625"/>
                    <a:pt x="1074" y="618"/>
                  </a:cubicBezTo>
                  <a:cubicBezTo>
                    <a:pt x="1074" y="617"/>
                    <a:pt x="1075" y="617"/>
                    <a:pt x="1076" y="617"/>
                  </a:cubicBezTo>
                  <a:cubicBezTo>
                    <a:pt x="1077" y="617"/>
                    <a:pt x="1077" y="618"/>
                    <a:pt x="1077" y="619"/>
                  </a:cubicBezTo>
                  <a:cubicBezTo>
                    <a:pt x="1076" y="625"/>
                    <a:pt x="1075" y="632"/>
                    <a:pt x="1074" y="638"/>
                  </a:cubicBezTo>
                  <a:cubicBezTo>
                    <a:pt x="1074" y="639"/>
                    <a:pt x="1073" y="640"/>
                    <a:pt x="1073" y="640"/>
                  </a:cubicBezTo>
                  <a:close/>
                  <a:moveTo>
                    <a:pt x="7" y="618"/>
                  </a:moveTo>
                  <a:cubicBezTo>
                    <a:pt x="6" y="618"/>
                    <a:pt x="5" y="617"/>
                    <a:pt x="5" y="616"/>
                  </a:cubicBezTo>
                  <a:cubicBezTo>
                    <a:pt x="4" y="610"/>
                    <a:pt x="3" y="603"/>
                    <a:pt x="3" y="597"/>
                  </a:cubicBezTo>
                  <a:cubicBezTo>
                    <a:pt x="3" y="596"/>
                    <a:pt x="3" y="595"/>
                    <a:pt x="4" y="595"/>
                  </a:cubicBezTo>
                  <a:cubicBezTo>
                    <a:pt x="5" y="595"/>
                    <a:pt x="6" y="596"/>
                    <a:pt x="6" y="597"/>
                  </a:cubicBezTo>
                  <a:cubicBezTo>
                    <a:pt x="7" y="603"/>
                    <a:pt x="8" y="609"/>
                    <a:pt x="8" y="616"/>
                  </a:cubicBezTo>
                  <a:cubicBezTo>
                    <a:pt x="9" y="617"/>
                    <a:pt x="8" y="618"/>
                    <a:pt x="7" y="618"/>
                  </a:cubicBezTo>
                  <a:cubicBezTo>
                    <a:pt x="7" y="618"/>
                    <a:pt x="7" y="618"/>
                    <a:pt x="7" y="618"/>
                  </a:cubicBezTo>
                  <a:close/>
                  <a:moveTo>
                    <a:pt x="1078" y="601"/>
                  </a:moveTo>
                  <a:cubicBezTo>
                    <a:pt x="1078" y="601"/>
                    <a:pt x="1078" y="601"/>
                    <a:pt x="1078" y="601"/>
                  </a:cubicBezTo>
                  <a:cubicBezTo>
                    <a:pt x="1077" y="601"/>
                    <a:pt x="1076" y="600"/>
                    <a:pt x="1076" y="599"/>
                  </a:cubicBezTo>
                  <a:cubicBezTo>
                    <a:pt x="1077" y="593"/>
                    <a:pt x="1077" y="587"/>
                    <a:pt x="1078" y="580"/>
                  </a:cubicBezTo>
                  <a:cubicBezTo>
                    <a:pt x="1078" y="579"/>
                    <a:pt x="1079" y="578"/>
                    <a:pt x="1080" y="579"/>
                  </a:cubicBezTo>
                  <a:cubicBezTo>
                    <a:pt x="1081" y="579"/>
                    <a:pt x="1082" y="579"/>
                    <a:pt x="1081" y="580"/>
                  </a:cubicBezTo>
                  <a:cubicBezTo>
                    <a:pt x="1081" y="587"/>
                    <a:pt x="1080" y="593"/>
                    <a:pt x="1080" y="600"/>
                  </a:cubicBezTo>
                  <a:cubicBezTo>
                    <a:pt x="1080" y="601"/>
                    <a:pt x="1079" y="601"/>
                    <a:pt x="1078" y="601"/>
                  </a:cubicBezTo>
                  <a:close/>
                  <a:moveTo>
                    <a:pt x="3" y="579"/>
                  </a:moveTo>
                  <a:cubicBezTo>
                    <a:pt x="2" y="579"/>
                    <a:pt x="1" y="579"/>
                    <a:pt x="1" y="578"/>
                  </a:cubicBezTo>
                  <a:cubicBezTo>
                    <a:pt x="1" y="571"/>
                    <a:pt x="0" y="565"/>
                    <a:pt x="0" y="558"/>
                  </a:cubicBezTo>
                  <a:cubicBezTo>
                    <a:pt x="0" y="557"/>
                    <a:pt x="1" y="556"/>
                    <a:pt x="2" y="556"/>
                  </a:cubicBezTo>
                  <a:cubicBezTo>
                    <a:pt x="3" y="556"/>
                    <a:pt x="4" y="557"/>
                    <a:pt x="4" y="558"/>
                  </a:cubicBezTo>
                  <a:cubicBezTo>
                    <a:pt x="4" y="565"/>
                    <a:pt x="4" y="571"/>
                    <a:pt x="5" y="577"/>
                  </a:cubicBezTo>
                  <a:cubicBezTo>
                    <a:pt x="5" y="578"/>
                    <a:pt x="4" y="579"/>
                    <a:pt x="3" y="579"/>
                  </a:cubicBezTo>
                  <a:cubicBezTo>
                    <a:pt x="3" y="579"/>
                    <a:pt x="3" y="579"/>
                    <a:pt x="3" y="579"/>
                  </a:cubicBezTo>
                  <a:close/>
                  <a:moveTo>
                    <a:pt x="1081" y="563"/>
                  </a:moveTo>
                  <a:cubicBezTo>
                    <a:pt x="1081" y="563"/>
                    <a:pt x="1081" y="563"/>
                    <a:pt x="1081" y="563"/>
                  </a:cubicBezTo>
                  <a:cubicBezTo>
                    <a:pt x="1080" y="563"/>
                    <a:pt x="1079" y="562"/>
                    <a:pt x="1079" y="561"/>
                  </a:cubicBezTo>
                  <a:cubicBezTo>
                    <a:pt x="1079" y="555"/>
                    <a:pt x="1079" y="548"/>
                    <a:pt x="1079" y="542"/>
                  </a:cubicBezTo>
                  <a:cubicBezTo>
                    <a:pt x="1079" y="541"/>
                    <a:pt x="1080" y="540"/>
                    <a:pt x="1081" y="540"/>
                  </a:cubicBezTo>
                  <a:cubicBezTo>
                    <a:pt x="1082" y="540"/>
                    <a:pt x="1083" y="541"/>
                    <a:pt x="1083" y="542"/>
                  </a:cubicBezTo>
                  <a:cubicBezTo>
                    <a:pt x="1083" y="548"/>
                    <a:pt x="1083" y="555"/>
                    <a:pt x="1082" y="561"/>
                  </a:cubicBezTo>
                  <a:cubicBezTo>
                    <a:pt x="1082" y="562"/>
                    <a:pt x="1082" y="563"/>
                    <a:pt x="1081" y="563"/>
                  </a:cubicBezTo>
                  <a:close/>
                  <a:moveTo>
                    <a:pt x="2" y="541"/>
                  </a:moveTo>
                  <a:cubicBezTo>
                    <a:pt x="2" y="541"/>
                    <a:pt x="2" y="541"/>
                    <a:pt x="2" y="541"/>
                  </a:cubicBezTo>
                  <a:cubicBezTo>
                    <a:pt x="1" y="541"/>
                    <a:pt x="0" y="540"/>
                    <a:pt x="0" y="539"/>
                  </a:cubicBezTo>
                  <a:cubicBezTo>
                    <a:pt x="0" y="532"/>
                    <a:pt x="0" y="526"/>
                    <a:pt x="0" y="520"/>
                  </a:cubicBezTo>
                  <a:cubicBezTo>
                    <a:pt x="0" y="519"/>
                    <a:pt x="1" y="518"/>
                    <a:pt x="2" y="518"/>
                  </a:cubicBezTo>
                  <a:cubicBezTo>
                    <a:pt x="3" y="518"/>
                    <a:pt x="4" y="519"/>
                    <a:pt x="4" y="520"/>
                  </a:cubicBezTo>
                  <a:cubicBezTo>
                    <a:pt x="4" y="526"/>
                    <a:pt x="3" y="533"/>
                    <a:pt x="3" y="539"/>
                  </a:cubicBezTo>
                  <a:cubicBezTo>
                    <a:pt x="3" y="540"/>
                    <a:pt x="3" y="541"/>
                    <a:pt x="2" y="541"/>
                  </a:cubicBezTo>
                  <a:close/>
                  <a:moveTo>
                    <a:pt x="1081" y="530"/>
                  </a:moveTo>
                  <a:cubicBezTo>
                    <a:pt x="1080" y="530"/>
                    <a:pt x="1079" y="529"/>
                    <a:pt x="1079" y="528"/>
                  </a:cubicBezTo>
                  <a:cubicBezTo>
                    <a:pt x="1079" y="522"/>
                    <a:pt x="1079" y="515"/>
                    <a:pt x="1078" y="509"/>
                  </a:cubicBezTo>
                  <a:cubicBezTo>
                    <a:pt x="1078" y="508"/>
                    <a:pt x="1079" y="507"/>
                    <a:pt x="1080" y="507"/>
                  </a:cubicBezTo>
                  <a:cubicBezTo>
                    <a:pt x="1081" y="507"/>
                    <a:pt x="1082" y="508"/>
                    <a:pt x="1082" y="509"/>
                  </a:cubicBezTo>
                  <a:cubicBezTo>
                    <a:pt x="1082" y="515"/>
                    <a:pt x="1082" y="522"/>
                    <a:pt x="1083" y="528"/>
                  </a:cubicBezTo>
                  <a:cubicBezTo>
                    <a:pt x="1083" y="529"/>
                    <a:pt x="1082" y="530"/>
                    <a:pt x="1081" y="530"/>
                  </a:cubicBezTo>
                  <a:cubicBezTo>
                    <a:pt x="1081" y="530"/>
                    <a:pt x="1081" y="530"/>
                    <a:pt x="1081" y="530"/>
                  </a:cubicBezTo>
                  <a:close/>
                  <a:moveTo>
                    <a:pt x="3" y="502"/>
                  </a:moveTo>
                  <a:cubicBezTo>
                    <a:pt x="3" y="502"/>
                    <a:pt x="3" y="502"/>
                    <a:pt x="3" y="502"/>
                  </a:cubicBezTo>
                  <a:cubicBezTo>
                    <a:pt x="2" y="502"/>
                    <a:pt x="1" y="501"/>
                    <a:pt x="1" y="500"/>
                  </a:cubicBezTo>
                  <a:cubicBezTo>
                    <a:pt x="2" y="494"/>
                    <a:pt x="3" y="487"/>
                    <a:pt x="3" y="481"/>
                  </a:cubicBezTo>
                  <a:cubicBezTo>
                    <a:pt x="3" y="480"/>
                    <a:pt x="4" y="479"/>
                    <a:pt x="5" y="479"/>
                  </a:cubicBezTo>
                  <a:cubicBezTo>
                    <a:pt x="6" y="479"/>
                    <a:pt x="7" y="480"/>
                    <a:pt x="7" y="481"/>
                  </a:cubicBezTo>
                  <a:cubicBezTo>
                    <a:pt x="6" y="488"/>
                    <a:pt x="5" y="494"/>
                    <a:pt x="5" y="501"/>
                  </a:cubicBezTo>
                  <a:cubicBezTo>
                    <a:pt x="5" y="501"/>
                    <a:pt x="4" y="502"/>
                    <a:pt x="3" y="502"/>
                  </a:cubicBezTo>
                  <a:close/>
                  <a:moveTo>
                    <a:pt x="1079" y="491"/>
                  </a:moveTo>
                  <a:cubicBezTo>
                    <a:pt x="1078" y="491"/>
                    <a:pt x="1077" y="491"/>
                    <a:pt x="1077" y="490"/>
                  </a:cubicBezTo>
                  <a:cubicBezTo>
                    <a:pt x="1076" y="483"/>
                    <a:pt x="1075" y="477"/>
                    <a:pt x="1075" y="471"/>
                  </a:cubicBezTo>
                  <a:cubicBezTo>
                    <a:pt x="1074" y="470"/>
                    <a:pt x="1075" y="469"/>
                    <a:pt x="1076" y="469"/>
                  </a:cubicBezTo>
                  <a:cubicBezTo>
                    <a:pt x="1077" y="469"/>
                    <a:pt x="1078" y="469"/>
                    <a:pt x="1078" y="470"/>
                  </a:cubicBezTo>
                  <a:cubicBezTo>
                    <a:pt x="1079" y="477"/>
                    <a:pt x="1080" y="483"/>
                    <a:pt x="1080" y="489"/>
                  </a:cubicBezTo>
                  <a:cubicBezTo>
                    <a:pt x="1080" y="490"/>
                    <a:pt x="1080" y="491"/>
                    <a:pt x="1079" y="491"/>
                  </a:cubicBezTo>
                  <a:cubicBezTo>
                    <a:pt x="1079" y="491"/>
                    <a:pt x="1079" y="491"/>
                    <a:pt x="1079" y="491"/>
                  </a:cubicBezTo>
                  <a:close/>
                  <a:moveTo>
                    <a:pt x="7" y="464"/>
                  </a:moveTo>
                  <a:cubicBezTo>
                    <a:pt x="7" y="464"/>
                    <a:pt x="7" y="464"/>
                    <a:pt x="7" y="464"/>
                  </a:cubicBezTo>
                  <a:cubicBezTo>
                    <a:pt x="6" y="464"/>
                    <a:pt x="6" y="463"/>
                    <a:pt x="6" y="462"/>
                  </a:cubicBezTo>
                  <a:cubicBezTo>
                    <a:pt x="7" y="455"/>
                    <a:pt x="8" y="449"/>
                    <a:pt x="9" y="443"/>
                  </a:cubicBezTo>
                  <a:cubicBezTo>
                    <a:pt x="9" y="442"/>
                    <a:pt x="10" y="441"/>
                    <a:pt x="11" y="441"/>
                  </a:cubicBezTo>
                  <a:cubicBezTo>
                    <a:pt x="12" y="441"/>
                    <a:pt x="13" y="442"/>
                    <a:pt x="12" y="443"/>
                  </a:cubicBezTo>
                  <a:cubicBezTo>
                    <a:pt x="11" y="450"/>
                    <a:pt x="10" y="456"/>
                    <a:pt x="9" y="462"/>
                  </a:cubicBezTo>
                  <a:cubicBezTo>
                    <a:pt x="9" y="463"/>
                    <a:pt x="8" y="464"/>
                    <a:pt x="7" y="464"/>
                  </a:cubicBezTo>
                  <a:close/>
                  <a:moveTo>
                    <a:pt x="1073" y="453"/>
                  </a:moveTo>
                  <a:cubicBezTo>
                    <a:pt x="1073" y="453"/>
                    <a:pt x="1072" y="453"/>
                    <a:pt x="1072" y="452"/>
                  </a:cubicBezTo>
                  <a:cubicBezTo>
                    <a:pt x="1071" y="445"/>
                    <a:pt x="1069" y="439"/>
                    <a:pt x="1068" y="433"/>
                  </a:cubicBezTo>
                  <a:cubicBezTo>
                    <a:pt x="1068" y="432"/>
                    <a:pt x="1069" y="431"/>
                    <a:pt x="1070" y="431"/>
                  </a:cubicBezTo>
                  <a:cubicBezTo>
                    <a:pt x="1071" y="430"/>
                    <a:pt x="1071" y="431"/>
                    <a:pt x="1072" y="432"/>
                  </a:cubicBezTo>
                  <a:cubicBezTo>
                    <a:pt x="1073" y="438"/>
                    <a:pt x="1074" y="445"/>
                    <a:pt x="1075" y="451"/>
                  </a:cubicBezTo>
                  <a:cubicBezTo>
                    <a:pt x="1075" y="452"/>
                    <a:pt x="1075" y="453"/>
                    <a:pt x="1074" y="453"/>
                  </a:cubicBezTo>
                  <a:cubicBezTo>
                    <a:pt x="1074" y="453"/>
                    <a:pt x="1074" y="453"/>
                    <a:pt x="1073" y="453"/>
                  </a:cubicBezTo>
                  <a:close/>
                  <a:moveTo>
                    <a:pt x="15" y="426"/>
                  </a:moveTo>
                  <a:cubicBezTo>
                    <a:pt x="14" y="426"/>
                    <a:pt x="14" y="426"/>
                    <a:pt x="14" y="426"/>
                  </a:cubicBezTo>
                  <a:cubicBezTo>
                    <a:pt x="13" y="426"/>
                    <a:pt x="13" y="425"/>
                    <a:pt x="13" y="424"/>
                  </a:cubicBezTo>
                  <a:cubicBezTo>
                    <a:pt x="14" y="417"/>
                    <a:pt x="16" y="411"/>
                    <a:pt x="17" y="405"/>
                  </a:cubicBezTo>
                  <a:cubicBezTo>
                    <a:pt x="18" y="404"/>
                    <a:pt x="19" y="403"/>
                    <a:pt x="19" y="404"/>
                  </a:cubicBezTo>
                  <a:cubicBezTo>
                    <a:pt x="20" y="404"/>
                    <a:pt x="21" y="405"/>
                    <a:pt x="21" y="406"/>
                  </a:cubicBezTo>
                  <a:cubicBezTo>
                    <a:pt x="19" y="412"/>
                    <a:pt x="18" y="418"/>
                    <a:pt x="16" y="424"/>
                  </a:cubicBezTo>
                  <a:cubicBezTo>
                    <a:pt x="16" y="425"/>
                    <a:pt x="15" y="426"/>
                    <a:pt x="15" y="426"/>
                  </a:cubicBezTo>
                  <a:close/>
                  <a:moveTo>
                    <a:pt x="1066" y="415"/>
                  </a:moveTo>
                  <a:cubicBezTo>
                    <a:pt x="1065" y="415"/>
                    <a:pt x="1064" y="415"/>
                    <a:pt x="1064" y="414"/>
                  </a:cubicBezTo>
                  <a:cubicBezTo>
                    <a:pt x="1062" y="408"/>
                    <a:pt x="1061" y="402"/>
                    <a:pt x="1059" y="395"/>
                  </a:cubicBezTo>
                  <a:cubicBezTo>
                    <a:pt x="1059" y="394"/>
                    <a:pt x="1059" y="393"/>
                    <a:pt x="1060" y="393"/>
                  </a:cubicBezTo>
                  <a:cubicBezTo>
                    <a:pt x="1061" y="393"/>
                    <a:pt x="1062" y="393"/>
                    <a:pt x="1063" y="394"/>
                  </a:cubicBezTo>
                  <a:cubicBezTo>
                    <a:pt x="1064" y="401"/>
                    <a:pt x="1066" y="407"/>
                    <a:pt x="1067" y="413"/>
                  </a:cubicBezTo>
                  <a:cubicBezTo>
                    <a:pt x="1068" y="414"/>
                    <a:pt x="1067" y="415"/>
                    <a:pt x="1066" y="415"/>
                  </a:cubicBezTo>
                  <a:cubicBezTo>
                    <a:pt x="1066" y="415"/>
                    <a:pt x="1066" y="415"/>
                    <a:pt x="1066" y="415"/>
                  </a:cubicBezTo>
                  <a:close/>
                  <a:moveTo>
                    <a:pt x="24" y="389"/>
                  </a:moveTo>
                  <a:cubicBezTo>
                    <a:pt x="24" y="389"/>
                    <a:pt x="24" y="388"/>
                    <a:pt x="24" y="388"/>
                  </a:cubicBezTo>
                  <a:cubicBezTo>
                    <a:pt x="23" y="388"/>
                    <a:pt x="22" y="387"/>
                    <a:pt x="23" y="386"/>
                  </a:cubicBezTo>
                  <a:cubicBezTo>
                    <a:pt x="24" y="380"/>
                    <a:pt x="26" y="374"/>
                    <a:pt x="28" y="368"/>
                  </a:cubicBezTo>
                  <a:cubicBezTo>
                    <a:pt x="29" y="367"/>
                    <a:pt x="30" y="366"/>
                    <a:pt x="31" y="367"/>
                  </a:cubicBezTo>
                  <a:cubicBezTo>
                    <a:pt x="32" y="367"/>
                    <a:pt x="32" y="368"/>
                    <a:pt x="32" y="369"/>
                  </a:cubicBezTo>
                  <a:cubicBezTo>
                    <a:pt x="30" y="375"/>
                    <a:pt x="28" y="381"/>
                    <a:pt x="26" y="387"/>
                  </a:cubicBezTo>
                  <a:cubicBezTo>
                    <a:pt x="26" y="388"/>
                    <a:pt x="25" y="389"/>
                    <a:pt x="24" y="389"/>
                  </a:cubicBezTo>
                  <a:close/>
                  <a:moveTo>
                    <a:pt x="1055" y="378"/>
                  </a:moveTo>
                  <a:cubicBezTo>
                    <a:pt x="1054" y="378"/>
                    <a:pt x="1054" y="378"/>
                    <a:pt x="1054" y="377"/>
                  </a:cubicBezTo>
                  <a:cubicBezTo>
                    <a:pt x="1052" y="371"/>
                    <a:pt x="1049" y="365"/>
                    <a:pt x="1047" y="359"/>
                  </a:cubicBezTo>
                  <a:cubicBezTo>
                    <a:pt x="1047" y="358"/>
                    <a:pt x="1047" y="357"/>
                    <a:pt x="1048" y="356"/>
                  </a:cubicBezTo>
                  <a:cubicBezTo>
                    <a:pt x="1049" y="356"/>
                    <a:pt x="1050" y="357"/>
                    <a:pt x="1051" y="358"/>
                  </a:cubicBezTo>
                  <a:cubicBezTo>
                    <a:pt x="1053" y="364"/>
                    <a:pt x="1055" y="370"/>
                    <a:pt x="1057" y="376"/>
                  </a:cubicBezTo>
                  <a:cubicBezTo>
                    <a:pt x="1057" y="377"/>
                    <a:pt x="1057" y="378"/>
                    <a:pt x="1056" y="378"/>
                  </a:cubicBezTo>
                  <a:cubicBezTo>
                    <a:pt x="1056" y="378"/>
                    <a:pt x="1055" y="378"/>
                    <a:pt x="1055" y="378"/>
                  </a:cubicBezTo>
                  <a:close/>
                  <a:moveTo>
                    <a:pt x="37" y="352"/>
                  </a:moveTo>
                  <a:cubicBezTo>
                    <a:pt x="36" y="352"/>
                    <a:pt x="36" y="352"/>
                    <a:pt x="36" y="352"/>
                  </a:cubicBezTo>
                  <a:cubicBezTo>
                    <a:pt x="35" y="351"/>
                    <a:pt x="35" y="350"/>
                    <a:pt x="35" y="349"/>
                  </a:cubicBezTo>
                  <a:cubicBezTo>
                    <a:pt x="37" y="343"/>
                    <a:pt x="40" y="337"/>
                    <a:pt x="42" y="331"/>
                  </a:cubicBezTo>
                  <a:cubicBezTo>
                    <a:pt x="43" y="331"/>
                    <a:pt x="44" y="330"/>
                    <a:pt x="45" y="331"/>
                  </a:cubicBezTo>
                  <a:cubicBezTo>
                    <a:pt x="45" y="331"/>
                    <a:pt x="46" y="332"/>
                    <a:pt x="45" y="333"/>
                  </a:cubicBezTo>
                  <a:cubicBezTo>
                    <a:pt x="43" y="339"/>
                    <a:pt x="41" y="345"/>
                    <a:pt x="38" y="351"/>
                  </a:cubicBezTo>
                  <a:cubicBezTo>
                    <a:pt x="38" y="351"/>
                    <a:pt x="37" y="352"/>
                    <a:pt x="37" y="352"/>
                  </a:cubicBezTo>
                  <a:close/>
                  <a:moveTo>
                    <a:pt x="1042" y="342"/>
                  </a:moveTo>
                  <a:cubicBezTo>
                    <a:pt x="1041" y="342"/>
                    <a:pt x="1041" y="341"/>
                    <a:pt x="1040" y="341"/>
                  </a:cubicBezTo>
                  <a:cubicBezTo>
                    <a:pt x="1038" y="335"/>
                    <a:pt x="1036" y="329"/>
                    <a:pt x="1033" y="323"/>
                  </a:cubicBezTo>
                  <a:cubicBezTo>
                    <a:pt x="1033" y="322"/>
                    <a:pt x="1033" y="321"/>
                    <a:pt x="1034" y="321"/>
                  </a:cubicBezTo>
                  <a:cubicBezTo>
                    <a:pt x="1035" y="320"/>
                    <a:pt x="1036" y="321"/>
                    <a:pt x="1036" y="322"/>
                  </a:cubicBezTo>
                  <a:cubicBezTo>
                    <a:pt x="1039" y="328"/>
                    <a:pt x="1041" y="334"/>
                    <a:pt x="1044" y="339"/>
                  </a:cubicBezTo>
                  <a:cubicBezTo>
                    <a:pt x="1044" y="340"/>
                    <a:pt x="1044" y="341"/>
                    <a:pt x="1043" y="342"/>
                  </a:cubicBezTo>
                  <a:cubicBezTo>
                    <a:pt x="1043" y="342"/>
                    <a:pt x="1042" y="342"/>
                    <a:pt x="1042" y="342"/>
                  </a:cubicBezTo>
                  <a:close/>
                  <a:moveTo>
                    <a:pt x="52" y="316"/>
                  </a:moveTo>
                  <a:cubicBezTo>
                    <a:pt x="51" y="316"/>
                    <a:pt x="51" y="316"/>
                    <a:pt x="51" y="316"/>
                  </a:cubicBezTo>
                  <a:cubicBezTo>
                    <a:pt x="50" y="316"/>
                    <a:pt x="50" y="315"/>
                    <a:pt x="50" y="314"/>
                  </a:cubicBezTo>
                  <a:cubicBezTo>
                    <a:pt x="53" y="308"/>
                    <a:pt x="56" y="302"/>
                    <a:pt x="59" y="296"/>
                  </a:cubicBezTo>
                  <a:cubicBezTo>
                    <a:pt x="59" y="295"/>
                    <a:pt x="60" y="295"/>
                    <a:pt x="61" y="296"/>
                  </a:cubicBezTo>
                  <a:cubicBezTo>
                    <a:pt x="62" y="296"/>
                    <a:pt x="62" y="297"/>
                    <a:pt x="62" y="298"/>
                  </a:cubicBezTo>
                  <a:cubicBezTo>
                    <a:pt x="59" y="304"/>
                    <a:pt x="56" y="309"/>
                    <a:pt x="53" y="315"/>
                  </a:cubicBezTo>
                  <a:cubicBezTo>
                    <a:pt x="53" y="316"/>
                    <a:pt x="52" y="316"/>
                    <a:pt x="52" y="316"/>
                  </a:cubicBezTo>
                  <a:close/>
                  <a:moveTo>
                    <a:pt x="1026" y="307"/>
                  </a:moveTo>
                  <a:cubicBezTo>
                    <a:pt x="1026" y="307"/>
                    <a:pt x="1025" y="306"/>
                    <a:pt x="1025" y="306"/>
                  </a:cubicBezTo>
                  <a:cubicBezTo>
                    <a:pt x="1022" y="300"/>
                    <a:pt x="1019" y="294"/>
                    <a:pt x="1016" y="289"/>
                  </a:cubicBezTo>
                  <a:cubicBezTo>
                    <a:pt x="1016" y="288"/>
                    <a:pt x="1016" y="287"/>
                    <a:pt x="1017" y="286"/>
                  </a:cubicBezTo>
                  <a:cubicBezTo>
                    <a:pt x="1018" y="286"/>
                    <a:pt x="1019" y="286"/>
                    <a:pt x="1019" y="287"/>
                  </a:cubicBezTo>
                  <a:cubicBezTo>
                    <a:pt x="1022" y="293"/>
                    <a:pt x="1025" y="298"/>
                    <a:pt x="1028" y="304"/>
                  </a:cubicBezTo>
                  <a:cubicBezTo>
                    <a:pt x="1028" y="305"/>
                    <a:pt x="1028" y="306"/>
                    <a:pt x="1027" y="307"/>
                  </a:cubicBezTo>
                  <a:cubicBezTo>
                    <a:pt x="1027" y="307"/>
                    <a:pt x="1027" y="307"/>
                    <a:pt x="1026" y="307"/>
                  </a:cubicBezTo>
                  <a:close/>
                  <a:moveTo>
                    <a:pt x="69" y="282"/>
                  </a:moveTo>
                  <a:cubicBezTo>
                    <a:pt x="69" y="282"/>
                    <a:pt x="69" y="282"/>
                    <a:pt x="68" y="282"/>
                  </a:cubicBezTo>
                  <a:cubicBezTo>
                    <a:pt x="68" y="281"/>
                    <a:pt x="67" y="280"/>
                    <a:pt x="68" y="279"/>
                  </a:cubicBezTo>
                  <a:cubicBezTo>
                    <a:pt x="71" y="274"/>
                    <a:pt x="74" y="268"/>
                    <a:pt x="77" y="262"/>
                  </a:cubicBezTo>
                  <a:cubicBezTo>
                    <a:pt x="78" y="262"/>
                    <a:pt x="79" y="261"/>
                    <a:pt x="80" y="262"/>
                  </a:cubicBezTo>
                  <a:cubicBezTo>
                    <a:pt x="81" y="262"/>
                    <a:pt x="81" y="263"/>
                    <a:pt x="80" y="264"/>
                  </a:cubicBezTo>
                  <a:cubicBezTo>
                    <a:pt x="77" y="270"/>
                    <a:pt x="74" y="275"/>
                    <a:pt x="71" y="281"/>
                  </a:cubicBezTo>
                  <a:cubicBezTo>
                    <a:pt x="70" y="281"/>
                    <a:pt x="70" y="282"/>
                    <a:pt x="69" y="282"/>
                  </a:cubicBezTo>
                  <a:close/>
                  <a:moveTo>
                    <a:pt x="1008" y="273"/>
                  </a:moveTo>
                  <a:cubicBezTo>
                    <a:pt x="1008" y="273"/>
                    <a:pt x="1007" y="272"/>
                    <a:pt x="1007" y="272"/>
                  </a:cubicBezTo>
                  <a:cubicBezTo>
                    <a:pt x="1004" y="266"/>
                    <a:pt x="1000" y="261"/>
                    <a:pt x="997" y="255"/>
                  </a:cubicBezTo>
                  <a:cubicBezTo>
                    <a:pt x="996" y="255"/>
                    <a:pt x="997" y="254"/>
                    <a:pt x="997" y="253"/>
                  </a:cubicBezTo>
                  <a:cubicBezTo>
                    <a:pt x="998" y="252"/>
                    <a:pt x="999" y="253"/>
                    <a:pt x="1000" y="254"/>
                  </a:cubicBezTo>
                  <a:cubicBezTo>
                    <a:pt x="1003" y="259"/>
                    <a:pt x="1007" y="265"/>
                    <a:pt x="1010" y="270"/>
                  </a:cubicBezTo>
                  <a:cubicBezTo>
                    <a:pt x="1010" y="271"/>
                    <a:pt x="1010" y="272"/>
                    <a:pt x="1009" y="273"/>
                  </a:cubicBezTo>
                  <a:cubicBezTo>
                    <a:pt x="1009" y="273"/>
                    <a:pt x="1009" y="273"/>
                    <a:pt x="1008" y="273"/>
                  </a:cubicBezTo>
                  <a:close/>
                  <a:moveTo>
                    <a:pt x="89" y="249"/>
                  </a:moveTo>
                  <a:cubicBezTo>
                    <a:pt x="89" y="249"/>
                    <a:pt x="89" y="249"/>
                    <a:pt x="88" y="248"/>
                  </a:cubicBezTo>
                  <a:cubicBezTo>
                    <a:pt x="87" y="248"/>
                    <a:pt x="87" y="247"/>
                    <a:pt x="88" y="246"/>
                  </a:cubicBezTo>
                  <a:cubicBezTo>
                    <a:pt x="91" y="241"/>
                    <a:pt x="95" y="235"/>
                    <a:pt x="99" y="230"/>
                  </a:cubicBezTo>
                  <a:cubicBezTo>
                    <a:pt x="99" y="229"/>
                    <a:pt x="100" y="229"/>
                    <a:pt x="101" y="230"/>
                  </a:cubicBezTo>
                  <a:cubicBezTo>
                    <a:pt x="102" y="230"/>
                    <a:pt x="102" y="231"/>
                    <a:pt x="102" y="232"/>
                  </a:cubicBezTo>
                  <a:cubicBezTo>
                    <a:pt x="98" y="237"/>
                    <a:pt x="94" y="243"/>
                    <a:pt x="91" y="248"/>
                  </a:cubicBezTo>
                  <a:cubicBezTo>
                    <a:pt x="90" y="248"/>
                    <a:pt x="90" y="249"/>
                    <a:pt x="89" y="249"/>
                  </a:cubicBezTo>
                  <a:close/>
                  <a:moveTo>
                    <a:pt x="988" y="240"/>
                  </a:moveTo>
                  <a:cubicBezTo>
                    <a:pt x="987" y="240"/>
                    <a:pt x="987" y="240"/>
                    <a:pt x="986" y="239"/>
                  </a:cubicBezTo>
                  <a:cubicBezTo>
                    <a:pt x="983" y="234"/>
                    <a:pt x="979" y="229"/>
                    <a:pt x="975" y="224"/>
                  </a:cubicBezTo>
                  <a:cubicBezTo>
                    <a:pt x="975" y="223"/>
                    <a:pt x="975" y="222"/>
                    <a:pt x="976" y="221"/>
                  </a:cubicBezTo>
                  <a:cubicBezTo>
                    <a:pt x="976" y="221"/>
                    <a:pt x="977" y="221"/>
                    <a:pt x="978" y="222"/>
                  </a:cubicBezTo>
                  <a:cubicBezTo>
                    <a:pt x="982" y="227"/>
                    <a:pt x="986" y="232"/>
                    <a:pt x="989" y="237"/>
                  </a:cubicBezTo>
                  <a:cubicBezTo>
                    <a:pt x="990" y="238"/>
                    <a:pt x="990" y="239"/>
                    <a:pt x="989" y="240"/>
                  </a:cubicBezTo>
                  <a:cubicBezTo>
                    <a:pt x="988" y="240"/>
                    <a:pt x="988" y="240"/>
                    <a:pt x="988" y="240"/>
                  </a:cubicBezTo>
                  <a:close/>
                  <a:moveTo>
                    <a:pt x="111" y="217"/>
                  </a:moveTo>
                  <a:cubicBezTo>
                    <a:pt x="111" y="217"/>
                    <a:pt x="111" y="217"/>
                    <a:pt x="110" y="217"/>
                  </a:cubicBezTo>
                  <a:cubicBezTo>
                    <a:pt x="110" y="216"/>
                    <a:pt x="109" y="215"/>
                    <a:pt x="110" y="214"/>
                  </a:cubicBezTo>
                  <a:cubicBezTo>
                    <a:pt x="114" y="209"/>
                    <a:pt x="118" y="204"/>
                    <a:pt x="122" y="199"/>
                  </a:cubicBezTo>
                  <a:cubicBezTo>
                    <a:pt x="123" y="198"/>
                    <a:pt x="124" y="198"/>
                    <a:pt x="125" y="199"/>
                  </a:cubicBezTo>
                  <a:cubicBezTo>
                    <a:pt x="125" y="199"/>
                    <a:pt x="125" y="201"/>
                    <a:pt x="125" y="201"/>
                  </a:cubicBezTo>
                  <a:cubicBezTo>
                    <a:pt x="121" y="206"/>
                    <a:pt x="117" y="211"/>
                    <a:pt x="113" y="216"/>
                  </a:cubicBezTo>
                  <a:cubicBezTo>
                    <a:pt x="113" y="217"/>
                    <a:pt x="112" y="217"/>
                    <a:pt x="111" y="217"/>
                  </a:cubicBezTo>
                  <a:close/>
                  <a:moveTo>
                    <a:pt x="965" y="209"/>
                  </a:moveTo>
                  <a:cubicBezTo>
                    <a:pt x="964" y="209"/>
                    <a:pt x="964" y="209"/>
                    <a:pt x="964" y="208"/>
                  </a:cubicBezTo>
                  <a:cubicBezTo>
                    <a:pt x="960" y="203"/>
                    <a:pt x="955" y="198"/>
                    <a:pt x="951" y="194"/>
                  </a:cubicBezTo>
                  <a:cubicBezTo>
                    <a:pt x="951" y="193"/>
                    <a:pt x="951" y="192"/>
                    <a:pt x="952" y="191"/>
                  </a:cubicBezTo>
                  <a:cubicBezTo>
                    <a:pt x="952" y="190"/>
                    <a:pt x="953" y="190"/>
                    <a:pt x="954" y="191"/>
                  </a:cubicBezTo>
                  <a:cubicBezTo>
                    <a:pt x="958" y="196"/>
                    <a:pt x="962" y="201"/>
                    <a:pt x="966" y="206"/>
                  </a:cubicBezTo>
                  <a:cubicBezTo>
                    <a:pt x="967" y="207"/>
                    <a:pt x="967" y="208"/>
                    <a:pt x="966" y="209"/>
                  </a:cubicBezTo>
                  <a:cubicBezTo>
                    <a:pt x="966" y="209"/>
                    <a:pt x="965" y="209"/>
                    <a:pt x="965" y="209"/>
                  </a:cubicBezTo>
                  <a:close/>
                  <a:moveTo>
                    <a:pt x="136" y="187"/>
                  </a:moveTo>
                  <a:cubicBezTo>
                    <a:pt x="136" y="187"/>
                    <a:pt x="135" y="187"/>
                    <a:pt x="135" y="187"/>
                  </a:cubicBezTo>
                  <a:cubicBezTo>
                    <a:pt x="134" y="186"/>
                    <a:pt x="134" y="185"/>
                    <a:pt x="135" y="184"/>
                  </a:cubicBezTo>
                  <a:cubicBezTo>
                    <a:pt x="139" y="179"/>
                    <a:pt x="143" y="175"/>
                    <a:pt x="148" y="170"/>
                  </a:cubicBezTo>
                  <a:cubicBezTo>
                    <a:pt x="148" y="169"/>
                    <a:pt x="149" y="169"/>
                    <a:pt x="150" y="170"/>
                  </a:cubicBezTo>
                  <a:cubicBezTo>
                    <a:pt x="151" y="171"/>
                    <a:pt x="151" y="172"/>
                    <a:pt x="150" y="172"/>
                  </a:cubicBezTo>
                  <a:cubicBezTo>
                    <a:pt x="146" y="177"/>
                    <a:pt x="142" y="182"/>
                    <a:pt x="137" y="187"/>
                  </a:cubicBezTo>
                  <a:cubicBezTo>
                    <a:pt x="137" y="187"/>
                    <a:pt x="136" y="187"/>
                    <a:pt x="136" y="187"/>
                  </a:cubicBezTo>
                  <a:close/>
                  <a:moveTo>
                    <a:pt x="940" y="180"/>
                  </a:moveTo>
                  <a:cubicBezTo>
                    <a:pt x="939" y="180"/>
                    <a:pt x="939" y="180"/>
                    <a:pt x="939" y="179"/>
                  </a:cubicBezTo>
                  <a:cubicBezTo>
                    <a:pt x="934" y="174"/>
                    <a:pt x="930" y="170"/>
                    <a:pt x="925" y="165"/>
                  </a:cubicBezTo>
                  <a:cubicBezTo>
                    <a:pt x="925" y="164"/>
                    <a:pt x="925" y="163"/>
                    <a:pt x="925" y="163"/>
                  </a:cubicBezTo>
                  <a:cubicBezTo>
                    <a:pt x="926" y="162"/>
                    <a:pt x="927" y="162"/>
                    <a:pt x="928" y="163"/>
                  </a:cubicBezTo>
                  <a:cubicBezTo>
                    <a:pt x="932" y="167"/>
                    <a:pt x="937" y="172"/>
                    <a:pt x="941" y="177"/>
                  </a:cubicBezTo>
                  <a:cubicBezTo>
                    <a:pt x="942" y="177"/>
                    <a:pt x="942" y="179"/>
                    <a:pt x="941" y="179"/>
                  </a:cubicBezTo>
                  <a:cubicBezTo>
                    <a:pt x="941" y="180"/>
                    <a:pt x="940" y="180"/>
                    <a:pt x="940" y="180"/>
                  </a:cubicBezTo>
                  <a:close/>
                  <a:moveTo>
                    <a:pt x="162" y="159"/>
                  </a:moveTo>
                  <a:cubicBezTo>
                    <a:pt x="162" y="159"/>
                    <a:pt x="162" y="159"/>
                    <a:pt x="161" y="159"/>
                  </a:cubicBezTo>
                  <a:cubicBezTo>
                    <a:pt x="160" y="158"/>
                    <a:pt x="160" y="157"/>
                    <a:pt x="161" y="156"/>
                  </a:cubicBezTo>
                  <a:cubicBezTo>
                    <a:pt x="166" y="152"/>
                    <a:pt x="170" y="147"/>
                    <a:pt x="175" y="143"/>
                  </a:cubicBezTo>
                  <a:cubicBezTo>
                    <a:pt x="176" y="142"/>
                    <a:pt x="177" y="142"/>
                    <a:pt x="178" y="143"/>
                  </a:cubicBezTo>
                  <a:cubicBezTo>
                    <a:pt x="178" y="144"/>
                    <a:pt x="178" y="145"/>
                    <a:pt x="178" y="145"/>
                  </a:cubicBezTo>
                  <a:cubicBezTo>
                    <a:pt x="173" y="150"/>
                    <a:pt x="168" y="154"/>
                    <a:pt x="164" y="159"/>
                  </a:cubicBezTo>
                  <a:cubicBezTo>
                    <a:pt x="163" y="159"/>
                    <a:pt x="163" y="159"/>
                    <a:pt x="162" y="159"/>
                  </a:cubicBezTo>
                  <a:close/>
                  <a:moveTo>
                    <a:pt x="913" y="152"/>
                  </a:moveTo>
                  <a:cubicBezTo>
                    <a:pt x="912" y="152"/>
                    <a:pt x="912" y="152"/>
                    <a:pt x="912" y="152"/>
                  </a:cubicBezTo>
                  <a:cubicBezTo>
                    <a:pt x="907" y="147"/>
                    <a:pt x="902" y="143"/>
                    <a:pt x="898" y="139"/>
                  </a:cubicBezTo>
                  <a:cubicBezTo>
                    <a:pt x="897" y="138"/>
                    <a:pt x="897" y="137"/>
                    <a:pt x="897" y="136"/>
                  </a:cubicBezTo>
                  <a:cubicBezTo>
                    <a:pt x="898" y="135"/>
                    <a:pt x="899" y="135"/>
                    <a:pt x="900" y="136"/>
                  </a:cubicBezTo>
                  <a:cubicBezTo>
                    <a:pt x="905" y="140"/>
                    <a:pt x="910" y="145"/>
                    <a:pt x="914" y="149"/>
                  </a:cubicBezTo>
                  <a:cubicBezTo>
                    <a:pt x="915" y="150"/>
                    <a:pt x="915" y="151"/>
                    <a:pt x="914" y="152"/>
                  </a:cubicBezTo>
                  <a:cubicBezTo>
                    <a:pt x="914" y="152"/>
                    <a:pt x="913" y="152"/>
                    <a:pt x="913" y="152"/>
                  </a:cubicBezTo>
                  <a:close/>
                  <a:moveTo>
                    <a:pt x="191" y="133"/>
                  </a:moveTo>
                  <a:cubicBezTo>
                    <a:pt x="190" y="133"/>
                    <a:pt x="190" y="133"/>
                    <a:pt x="189" y="132"/>
                  </a:cubicBezTo>
                  <a:cubicBezTo>
                    <a:pt x="189" y="132"/>
                    <a:pt x="189" y="131"/>
                    <a:pt x="190" y="130"/>
                  </a:cubicBezTo>
                  <a:cubicBezTo>
                    <a:pt x="195" y="126"/>
                    <a:pt x="200" y="122"/>
                    <a:pt x="205" y="118"/>
                  </a:cubicBezTo>
                  <a:cubicBezTo>
                    <a:pt x="205" y="117"/>
                    <a:pt x="207" y="117"/>
                    <a:pt x="207" y="118"/>
                  </a:cubicBezTo>
                  <a:cubicBezTo>
                    <a:pt x="208" y="119"/>
                    <a:pt x="208" y="120"/>
                    <a:pt x="207" y="120"/>
                  </a:cubicBezTo>
                  <a:cubicBezTo>
                    <a:pt x="202" y="124"/>
                    <a:pt x="197" y="129"/>
                    <a:pt x="192" y="133"/>
                  </a:cubicBezTo>
                  <a:cubicBezTo>
                    <a:pt x="192" y="133"/>
                    <a:pt x="191" y="133"/>
                    <a:pt x="191" y="133"/>
                  </a:cubicBezTo>
                  <a:close/>
                  <a:moveTo>
                    <a:pt x="884" y="127"/>
                  </a:moveTo>
                  <a:cubicBezTo>
                    <a:pt x="884" y="127"/>
                    <a:pt x="883" y="126"/>
                    <a:pt x="883" y="126"/>
                  </a:cubicBezTo>
                  <a:cubicBezTo>
                    <a:pt x="878" y="122"/>
                    <a:pt x="873" y="118"/>
                    <a:pt x="868" y="114"/>
                  </a:cubicBezTo>
                  <a:cubicBezTo>
                    <a:pt x="867" y="114"/>
                    <a:pt x="867" y="112"/>
                    <a:pt x="867" y="112"/>
                  </a:cubicBezTo>
                  <a:cubicBezTo>
                    <a:pt x="868" y="111"/>
                    <a:pt x="869" y="111"/>
                    <a:pt x="870" y="111"/>
                  </a:cubicBezTo>
                  <a:cubicBezTo>
                    <a:pt x="875" y="115"/>
                    <a:pt x="880" y="119"/>
                    <a:pt x="885" y="123"/>
                  </a:cubicBezTo>
                  <a:cubicBezTo>
                    <a:pt x="886" y="124"/>
                    <a:pt x="886" y="125"/>
                    <a:pt x="885" y="126"/>
                  </a:cubicBezTo>
                  <a:cubicBezTo>
                    <a:pt x="885" y="126"/>
                    <a:pt x="885" y="127"/>
                    <a:pt x="884" y="127"/>
                  </a:cubicBezTo>
                  <a:close/>
                  <a:moveTo>
                    <a:pt x="221" y="109"/>
                  </a:moveTo>
                  <a:cubicBezTo>
                    <a:pt x="220" y="109"/>
                    <a:pt x="220" y="109"/>
                    <a:pt x="220" y="108"/>
                  </a:cubicBezTo>
                  <a:cubicBezTo>
                    <a:pt x="219" y="108"/>
                    <a:pt x="219" y="106"/>
                    <a:pt x="220" y="106"/>
                  </a:cubicBezTo>
                  <a:cubicBezTo>
                    <a:pt x="225" y="102"/>
                    <a:pt x="230" y="98"/>
                    <a:pt x="236" y="95"/>
                  </a:cubicBezTo>
                  <a:cubicBezTo>
                    <a:pt x="237" y="94"/>
                    <a:pt x="238" y="94"/>
                    <a:pt x="238" y="95"/>
                  </a:cubicBezTo>
                  <a:cubicBezTo>
                    <a:pt x="239" y="96"/>
                    <a:pt x="239" y="97"/>
                    <a:pt x="238" y="98"/>
                  </a:cubicBezTo>
                  <a:cubicBezTo>
                    <a:pt x="233" y="101"/>
                    <a:pt x="227" y="105"/>
                    <a:pt x="222" y="109"/>
                  </a:cubicBezTo>
                  <a:cubicBezTo>
                    <a:pt x="222" y="109"/>
                    <a:pt x="221" y="109"/>
                    <a:pt x="221" y="109"/>
                  </a:cubicBezTo>
                  <a:close/>
                  <a:moveTo>
                    <a:pt x="853" y="103"/>
                  </a:moveTo>
                  <a:cubicBezTo>
                    <a:pt x="853" y="103"/>
                    <a:pt x="853" y="103"/>
                    <a:pt x="852" y="103"/>
                  </a:cubicBezTo>
                  <a:cubicBezTo>
                    <a:pt x="847" y="99"/>
                    <a:pt x="842" y="95"/>
                    <a:pt x="836" y="92"/>
                  </a:cubicBezTo>
                  <a:cubicBezTo>
                    <a:pt x="836" y="91"/>
                    <a:pt x="835" y="90"/>
                    <a:pt x="836" y="89"/>
                  </a:cubicBezTo>
                  <a:cubicBezTo>
                    <a:pt x="836" y="89"/>
                    <a:pt x="838" y="88"/>
                    <a:pt x="838" y="89"/>
                  </a:cubicBezTo>
                  <a:cubicBezTo>
                    <a:pt x="844" y="92"/>
                    <a:pt x="849" y="96"/>
                    <a:pt x="854" y="100"/>
                  </a:cubicBezTo>
                  <a:cubicBezTo>
                    <a:pt x="855" y="100"/>
                    <a:pt x="855" y="102"/>
                    <a:pt x="855" y="102"/>
                  </a:cubicBezTo>
                  <a:cubicBezTo>
                    <a:pt x="854" y="103"/>
                    <a:pt x="854" y="103"/>
                    <a:pt x="853" y="103"/>
                  </a:cubicBezTo>
                  <a:close/>
                  <a:moveTo>
                    <a:pt x="253" y="87"/>
                  </a:moveTo>
                  <a:cubicBezTo>
                    <a:pt x="252" y="87"/>
                    <a:pt x="252" y="87"/>
                    <a:pt x="251" y="87"/>
                  </a:cubicBezTo>
                  <a:cubicBezTo>
                    <a:pt x="251" y="86"/>
                    <a:pt x="251" y="85"/>
                    <a:pt x="252" y="84"/>
                  </a:cubicBezTo>
                  <a:cubicBezTo>
                    <a:pt x="257" y="81"/>
                    <a:pt x="263" y="77"/>
                    <a:pt x="268" y="74"/>
                  </a:cubicBezTo>
                  <a:cubicBezTo>
                    <a:pt x="269" y="74"/>
                    <a:pt x="270" y="74"/>
                    <a:pt x="271" y="75"/>
                  </a:cubicBezTo>
                  <a:cubicBezTo>
                    <a:pt x="271" y="75"/>
                    <a:pt x="271" y="77"/>
                    <a:pt x="270" y="77"/>
                  </a:cubicBezTo>
                  <a:cubicBezTo>
                    <a:pt x="265" y="80"/>
                    <a:pt x="259" y="84"/>
                    <a:pt x="254" y="87"/>
                  </a:cubicBezTo>
                  <a:cubicBezTo>
                    <a:pt x="254" y="87"/>
                    <a:pt x="253" y="87"/>
                    <a:pt x="253" y="87"/>
                  </a:cubicBezTo>
                  <a:close/>
                  <a:moveTo>
                    <a:pt x="821" y="82"/>
                  </a:moveTo>
                  <a:cubicBezTo>
                    <a:pt x="821" y="82"/>
                    <a:pt x="820" y="82"/>
                    <a:pt x="820" y="82"/>
                  </a:cubicBezTo>
                  <a:cubicBezTo>
                    <a:pt x="815" y="78"/>
                    <a:pt x="809" y="75"/>
                    <a:pt x="803" y="72"/>
                  </a:cubicBezTo>
                  <a:cubicBezTo>
                    <a:pt x="803" y="71"/>
                    <a:pt x="802" y="70"/>
                    <a:pt x="803" y="70"/>
                  </a:cubicBezTo>
                  <a:cubicBezTo>
                    <a:pt x="803" y="69"/>
                    <a:pt x="804" y="68"/>
                    <a:pt x="805" y="69"/>
                  </a:cubicBezTo>
                  <a:cubicBezTo>
                    <a:pt x="811" y="72"/>
                    <a:pt x="816" y="75"/>
                    <a:pt x="822" y="79"/>
                  </a:cubicBezTo>
                  <a:cubicBezTo>
                    <a:pt x="823" y="79"/>
                    <a:pt x="823" y="80"/>
                    <a:pt x="823" y="81"/>
                  </a:cubicBezTo>
                  <a:cubicBezTo>
                    <a:pt x="822" y="82"/>
                    <a:pt x="822" y="82"/>
                    <a:pt x="821" y="82"/>
                  </a:cubicBezTo>
                  <a:close/>
                  <a:moveTo>
                    <a:pt x="286" y="68"/>
                  </a:moveTo>
                  <a:cubicBezTo>
                    <a:pt x="285" y="68"/>
                    <a:pt x="285" y="68"/>
                    <a:pt x="285" y="67"/>
                  </a:cubicBezTo>
                  <a:cubicBezTo>
                    <a:pt x="284" y="66"/>
                    <a:pt x="284" y="65"/>
                    <a:pt x="285" y="65"/>
                  </a:cubicBezTo>
                  <a:cubicBezTo>
                    <a:pt x="291" y="62"/>
                    <a:pt x="297" y="59"/>
                    <a:pt x="302" y="56"/>
                  </a:cubicBezTo>
                  <a:cubicBezTo>
                    <a:pt x="303" y="55"/>
                    <a:pt x="304" y="56"/>
                    <a:pt x="305" y="57"/>
                  </a:cubicBezTo>
                  <a:cubicBezTo>
                    <a:pt x="305" y="57"/>
                    <a:pt x="305" y="58"/>
                    <a:pt x="304" y="59"/>
                  </a:cubicBezTo>
                  <a:cubicBezTo>
                    <a:pt x="298" y="62"/>
                    <a:pt x="293" y="65"/>
                    <a:pt x="287" y="68"/>
                  </a:cubicBezTo>
                  <a:cubicBezTo>
                    <a:pt x="287" y="68"/>
                    <a:pt x="286" y="68"/>
                    <a:pt x="286" y="68"/>
                  </a:cubicBezTo>
                  <a:close/>
                  <a:moveTo>
                    <a:pt x="787" y="63"/>
                  </a:moveTo>
                  <a:cubicBezTo>
                    <a:pt x="787" y="63"/>
                    <a:pt x="787" y="63"/>
                    <a:pt x="786" y="63"/>
                  </a:cubicBezTo>
                  <a:cubicBezTo>
                    <a:pt x="781" y="60"/>
                    <a:pt x="775" y="57"/>
                    <a:pt x="769" y="54"/>
                  </a:cubicBezTo>
                  <a:cubicBezTo>
                    <a:pt x="768" y="54"/>
                    <a:pt x="768" y="53"/>
                    <a:pt x="768" y="52"/>
                  </a:cubicBezTo>
                  <a:cubicBezTo>
                    <a:pt x="769" y="51"/>
                    <a:pt x="770" y="51"/>
                    <a:pt x="771" y="51"/>
                  </a:cubicBezTo>
                  <a:cubicBezTo>
                    <a:pt x="776" y="54"/>
                    <a:pt x="782" y="57"/>
                    <a:pt x="788" y="60"/>
                  </a:cubicBezTo>
                  <a:cubicBezTo>
                    <a:pt x="789" y="60"/>
                    <a:pt x="789" y="61"/>
                    <a:pt x="789" y="62"/>
                  </a:cubicBezTo>
                  <a:cubicBezTo>
                    <a:pt x="789" y="63"/>
                    <a:pt x="788" y="63"/>
                    <a:pt x="787" y="63"/>
                  </a:cubicBezTo>
                  <a:close/>
                  <a:moveTo>
                    <a:pt x="321" y="51"/>
                  </a:moveTo>
                  <a:cubicBezTo>
                    <a:pt x="320" y="51"/>
                    <a:pt x="319" y="50"/>
                    <a:pt x="319" y="50"/>
                  </a:cubicBezTo>
                  <a:cubicBezTo>
                    <a:pt x="319" y="49"/>
                    <a:pt x="319" y="48"/>
                    <a:pt x="320" y="47"/>
                  </a:cubicBezTo>
                  <a:cubicBezTo>
                    <a:pt x="326" y="45"/>
                    <a:pt x="332" y="42"/>
                    <a:pt x="338" y="40"/>
                  </a:cubicBezTo>
                  <a:cubicBezTo>
                    <a:pt x="339" y="40"/>
                    <a:pt x="340" y="40"/>
                    <a:pt x="340" y="41"/>
                  </a:cubicBezTo>
                  <a:cubicBezTo>
                    <a:pt x="340" y="42"/>
                    <a:pt x="340" y="43"/>
                    <a:pt x="339" y="43"/>
                  </a:cubicBezTo>
                  <a:cubicBezTo>
                    <a:pt x="333" y="46"/>
                    <a:pt x="327" y="48"/>
                    <a:pt x="321" y="51"/>
                  </a:cubicBezTo>
                  <a:cubicBezTo>
                    <a:pt x="321" y="51"/>
                    <a:pt x="321" y="51"/>
                    <a:pt x="321" y="51"/>
                  </a:cubicBezTo>
                  <a:close/>
                  <a:moveTo>
                    <a:pt x="752" y="47"/>
                  </a:moveTo>
                  <a:cubicBezTo>
                    <a:pt x="752" y="47"/>
                    <a:pt x="752" y="47"/>
                    <a:pt x="752" y="46"/>
                  </a:cubicBezTo>
                  <a:cubicBezTo>
                    <a:pt x="746" y="44"/>
                    <a:pt x="740" y="42"/>
                    <a:pt x="734" y="39"/>
                  </a:cubicBezTo>
                  <a:cubicBezTo>
                    <a:pt x="733" y="39"/>
                    <a:pt x="732" y="38"/>
                    <a:pt x="733" y="37"/>
                  </a:cubicBezTo>
                  <a:cubicBezTo>
                    <a:pt x="733" y="36"/>
                    <a:pt x="734" y="36"/>
                    <a:pt x="735" y="36"/>
                  </a:cubicBezTo>
                  <a:cubicBezTo>
                    <a:pt x="741" y="38"/>
                    <a:pt x="747" y="41"/>
                    <a:pt x="753" y="43"/>
                  </a:cubicBezTo>
                  <a:cubicBezTo>
                    <a:pt x="754" y="44"/>
                    <a:pt x="754" y="45"/>
                    <a:pt x="754" y="46"/>
                  </a:cubicBezTo>
                  <a:cubicBezTo>
                    <a:pt x="754" y="46"/>
                    <a:pt x="753" y="47"/>
                    <a:pt x="752" y="47"/>
                  </a:cubicBezTo>
                  <a:close/>
                  <a:moveTo>
                    <a:pt x="356" y="36"/>
                  </a:moveTo>
                  <a:cubicBezTo>
                    <a:pt x="356" y="36"/>
                    <a:pt x="355" y="36"/>
                    <a:pt x="355" y="35"/>
                  </a:cubicBezTo>
                  <a:cubicBezTo>
                    <a:pt x="354" y="34"/>
                    <a:pt x="355" y="33"/>
                    <a:pt x="356" y="33"/>
                  </a:cubicBezTo>
                  <a:cubicBezTo>
                    <a:pt x="362" y="31"/>
                    <a:pt x="368" y="29"/>
                    <a:pt x="374" y="27"/>
                  </a:cubicBezTo>
                  <a:cubicBezTo>
                    <a:pt x="375" y="26"/>
                    <a:pt x="376" y="27"/>
                    <a:pt x="376" y="28"/>
                  </a:cubicBezTo>
                  <a:cubicBezTo>
                    <a:pt x="377" y="29"/>
                    <a:pt x="376" y="30"/>
                    <a:pt x="375" y="30"/>
                  </a:cubicBezTo>
                  <a:cubicBezTo>
                    <a:pt x="369" y="32"/>
                    <a:pt x="363" y="34"/>
                    <a:pt x="357" y="36"/>
                  </a:cubicBezTo>
                  <a:cubicBezTo>
                    <a:pt x="357" y="36"/>
                    <a:pt x="357" y="36"/>
                    <a:pt x="356" y="36"/>
                  </a:cubicBezTo>
                  <a:close/>
                  <a:moveTo>
                    <a:pt x="716" y="33"/>
                  </a:moveTo>
                  <a:cubicBezTo>
                    <a:pt x="716" y="33"/>
                    <a:pt x="716" y="33"/>
                    <a:pt x="716" y="33"/>
                  </a:cubicBezTo>
                  <a:cubicBezTo>
                    <a:pt x="709" y="31"/>
                    <a:pt x="703" y="29"/>
                    <a:pt x="697" y="27"/>
                  </a:cubicBezTo>
                  <a:cubicBezTo>
                    <a:pt x="696" y="26"/>
                    <a:pt x="696" y="25"/>
                    <a:pt x="696" y="25"/>
                  </a:cubicBezTo>
                  <a:cubicBezTo>
                    <a:pt x="696" y="24"/>
                    <a:pt x="697" y="23"/>
                    <a:pt x="698" y="23"/>
                  </a:cubicBezTo>
                  <a:cubicBezTo>
                    <a:pt x="704" y="25"/>
                    <a:pt x="711" y="27"/>
                    <a:pt x="717" y="29"/>
                  </a:cubicBezTo>
                  <a:cubicBezTo>
                    <a:pt x="718" y="30"/>
                    <a:pt x="718" y="31"/>
                    <a:pt x="718" y="32"/>
                  </a:cubicBezTo>
                  <a:cubicBezTo>
                    <a:pt x="718" y="32"/>
                    <a:pt x="717" y="33"/>
                    <a:pt x="716" y="33"/>
                  </a:cubicBezTo>
                  <a:close/>
                  <a:moveTo>
                    <a:pt x="393" y="24"/>
                  </a:moveTo>
                  <a:cubicBezTo>
                    <a:pt x="392" y="24"/>
                    <a:pt x="392" y="24"/>
                    <a:pt x="391" y="23"/>
                  </a:cubicBezTo>
                  <a:cubicBezTo>
                    <a:pt x="391" y="22"/>
                    <a:pt x="392" y="21"/>
                    <a:pt x="393" y="21"/>
                  </a:cubicBezTo>
                  <a:cubicBezTo>
                    <a:pt x="399" y="19"/>
                    <a:pt x="405" y="18"/>
                    <a:pt x="411" y="16"/>
                  </a:cubicBezTo>
                  <a:cubicBezTo>
                    <a:pt x="412" y="16"/>
                    <a:pt x="413" y="16"/>
                    <a:pt x="413" y="17"/>
                  </a:cubicBezTo>
                  <a:cubicBezTo>
                    <a:pt x="414" y="18"/>
                    <a:pt x="413" y="19"/>
                    <a:pt x="412" y="19"/>
                  </a:cubicBezTo>
                  <a:cubicBezTo>
                    <a:pt x="406" y="21"/>
                    <a:pt x="400" y="23"/>
                    <a:pt x="394" y="24"/>
                  </a:cubicBezTo>
                  <a:cubicBezTo>
                    <a:pt x="393" y="24"/>
                    <a:pt x="393" y="24"/>
                    <a:pt x="393" y="24"/>
                  </a:cubicBezTo>
                  <a:close/>
                  <a:moveTo>
                    <a:pt x="679" y="22"/>
                  </a:moveTo>
                  <a:cubicBezTo>
                    <a:pt x="679" y="22"/>
                    <a:pt x="679" y="22"/>
                    <a:pt x="679" y="22"/>
                  </a:cubicBezTo>
                  <a:cubicBezTo>
                    <a:pt x="672" y="20"/>
                    <a:pt x="666" y="18"/>
                    <a:pt x="660" y="17"/>
                  </a:cubicBezTo>
                  <a:cubicBezTo>
                    <a:pt x="659" y="17"/>
                    <a:pt x="658" y="16"/>
                    <a:pt x="659" y="15"/>
                  </a:cubicBezTo>
                  <a:cubicBezTo>
                    <a:pt x="659" y="14"/>
                    <a:pt x="660" y="13"/>
                    <a:pt x="661" y="14"/>
                  </a:cubicBezTo>
                  <a:cubicBezTo>
                    <a:pt x="667" y="15"/>
                    <a:pt x="673" y="16"/>
                    <a:pt x="680" y="18"/>
                  </a:cubicBezTo>
                  <a:cubicBezTo>
                    <a:pt x="681" y="18"/>
                    <a:pt x="681" y="19"/>
                    <a:pt x="681" y="20"/>
                  </a:cubicBezTo>
                  <a:cubicBezTo>
                    <a:pt x="681" y="21"/>
                    <a:pt x="680" y="22"/>
                    <a:pt x="679" y="22"/>
                  </a:cubicBezTo>
                  <a:close/>
                  <a:moveTo>
                    <a:pt x="431" y="15"/>
                  </a:moveTo>
                  <a:cubicBezTo>
                    <a:pt x="430" y="15"/>
                    <a:pt x="429" y="15"/>
                    <a:pt x="429" y="14"/>
                  </a:cubicBezTo>
                  <a:cubicBezTo>
                    <a:pt x="429" y="13"/>
                    <a:pt x="429" y="12"/>
                    <a:pt x="430" y="12"/>
                  </a:cubicBezTo>
                  <a:cubicBezTo>
                    <a:pt x="437" y="10"/>
                    <a:pt x="443" y="9"/>
                    <a:pt x="449" y="8"/>
                  </a:cubicBezTo>
                  <a:cubicBezTo>
                    <a:pt x="450" y="8"/>
                    <a:pt x="451" y="9"/>
                    <a:pt x="451" y="10"/>
                  </a:cubicBezTo>
                  <a:cubicBezTo>
                    <a:pt x="451" y="11"/>
                    <a:pt x="451" y="11"/>
                    <a:pt x="450" y="12"/>
                  </a:cubicBezTo>
                  <a:cubicBezTo>
                    <a:pt x="444" y="13"/>
                    <a:pt x="437" y="14"/>
                    <a:pt x="431" y="15"/>
                  </a:cubicBezTo>
                  <a:cubicBezTo>
                    <a:pt x="431" y="15"/>
                    <a:pt x="431" y="15"/>
                    <a:pt x="431" y="15"/>
                  </a:cubicBezTo>
                  <a:close/>
                  <a:moveTo>
                    <a:pt x="641" y="13"/>
                  </a:moveTo>
                  <a:cubicBezTo>
                    <a:pt x="641" y="13"/>
                    <a:pt x="641" y="13"/>
                    <a:pt x="641" y="13"/>
                  </a:cubicBezTo>
                  <a:cubicBezTo>
                    <a:pt x="635" y="12"/>
                    <a:pt x="628" y="11"/>
                    <a:pt x="622" y="10"/>
                  </a:cubicBezTo>
                  <a:cubicBezTo>
                    <a:pt x="621" y="10"/>
                    <a:pt x="621" y="9"/>
                    <a:pt x="621" y="8"/>
                  </a:cubicBezTo>
                  <a:cubicBezTo>
                    <a:pt x="621" y="7"/>
                    <a:pt x="622" y="6"/>
                    <a:pt x="623" y="6"/>
                  </a:cubicBezTo>
                  <a:cubicBezTo>
                    <a:pt x="629" y="7"/>
                    <a:pt x="635" y="8"/>
                    <a:pt x="642" y="10"/>
                  </a:cubicBezTo>
                  <a:cubicBezTo>
                    <a:pt x="643" y="10"/>
                    <a:pt x="643" y="11"/>
                    <a:pt x="643" y="12"/>
                  </a:cubicBezTo>
                  <a:cubicBezTo>
                    <a:pt x="643" y="13"/>
                    <a:pt x="642" y="13"/>
                    <a:pt x="641" y="13"/>
                  </a:cubicBezTo>
                  <a:close/>
                  <a:moveTo>
                    <a:pt x="469" y="9"/>
                  </a:moveTo>
                  <a:cubicBezTo>
                    <a:pt x="468" y="9"/>
                    <a:pt x="467" y="8"/>
                    <a:pt x="467" y="7"/>
                  </a:cubicBezTo>
                  <a:cubicBezTo>
                    <a:pt x="467" y="6"/>
                    <a:pt x="467" y="5"/>
                    <a:pt x="468" y="5"/>
                  </a:cubicBezTo>
                  <a:cubicBezTo>
                    <a:pt x="475" y="4"/>
                    <a:pt x="481" y="4"/>
                    <a:pt x="488" y="3"/>
                  </a:cubicBezTo>
                  <a:cubicBezTo>
                    <a:pt x="489" y="3"/>
                    <a:pt x="489" y="4"/>
                    <a:pt x="490" y="5"/>
                  </a:cubicBezTo>
                  <a:cubicBezTo>
                    <a:pt x="490" y="6"/>
                    <a:pt x="489" y="6"/>
                    <a:pt x="488" y="6"/>
                  </a:cubicBezTo>
                  <a:cubicBezTo>
                    <a:pt x="482" y="7"/>
                    <a:pt x="475" y="8"/>
                    <a:pt x="469" y="9"/>
                  </a:cubicBezTo>
                  <a:cubicBezTo>
                    <a:pt x="469" y="9"/>
                    <a:pt x="469" y="9"/>
                    <a:pt x="469" y="9"/>
                  </a:cubicBezTo>
                  <a:close/>
                  <a:moveTo>
                    <a:pt x="603" y="7"/>
                  </a:moveTo>
                  <a:cubicBezTo>
                    <a:pt x="603" y="7"/>
                    <a:pt x="603" y="7"/>
                    <a:pt x="603" y="7"/>
                  </a:cubicBezTo>
                  <a:cubicBezTo>
                    <a:pt x="597" y="7"/>
                    <a:pt x="590" y="6"/>
                    <a:pt x="584" y="6"/>
                  </a:cubicBezTo>
                  <a:cubicBezTo>
                    <a:pt x="583" y="5"/>
                    <a:pt x="582" y="5"/>
                    <a:pt x="582" y="4"/>
                  </a:cubicBezTo>
                  <a:cubicBezTo>
                    <a:pt x="582" y="3"/>
                    <a:pt x="583" y="2"/>
                    <a:pt x="584" y="2"/>
                  </a:cubicBezTo>
                  <a:cubicBezTo>
                    <a:pt x="591" y="2"/>
                    <a:pt x="597" y="3"/>
                    <a:pt x="604" y="4"/>
                  </a:cubicBezTo>
                  <a:cubicBezTo>
                    <a:pt x="605" y="4"/>
                    <a:pt x="605" y="5"/>
                    <a:pt x="605" y="6"/>
                  </a:cubicBezTo>
                  <a:cubicBezTo>
                    <a:pt x="605" y="7"/>
                    <a:pt x="604" y="7"/>
                    <a:pt x="603" y="7"/>
                  </a:cubicBezTo>
                  <a:close/>
                  <a:moveTo>
                    <a:pt x="507" y="5"/>
                  </a:moveTo>
                  <a:cubicBezTo>
                    <a:pt x="506" y="5"/>
                    <a:pt x="505" y="4"/>
                    <a:pt x="505" y="3"/>
                  </a:cubicBezTo>
                  <a:cubicBezTo>
                    <a:pt x="505" y="2"/>
                    <a:pt x="506" y="1"/>
                    <a:pt x="507" y="1"/>
                  </a:cubicBezTo>
                  <a:cubicBezTo>
                    <a:pt x="513" y="1"/>
                    <a:pt x="520" y="1"/>
                    <a:pt x="526" y="0"/>
                  </a:cubicBezTo>
                  <a:cubicBezTo>
                    <a:pt x="527" y="0"/>
                    <a:pt x="528" y="1"/>
                    <a:pt x="528" y="2"/>
                  </a:cubicBezTo>
                  <a:cubicBezTo>
                    <a:pt x="528" y="3"/>
                    <a:pt x="527" y="4"/>
                    <a:pt x="526" y="4"/>
                  </a:cubicBezTo>
                  <a:cubicBezTo>
                    <a:pt x="520" y="4"/>
                    <a:pt x="513" y="5"/>
                    <a:pt x="507" y="5"/>
                  </a:cubicBezTo>
                  <a:cubicBezTo>
                    <a:pt x="507" y="5"/>
                    <a:pt x="507" y="5"/>
                    <a:pt x="507" y="5"/>
                  </a:cubicBezTo>
                  <a:close/>
                  <a:moveTo>
                    <a:pt x="565" y="4"/>
                  </a:moveTo>
                  <a:cubicBezTo>
                    <a:pt x="565" y="4"/>
                    <a:pt x="565" y="4"/>
                    <a:pt x="565" y="4"/>
                  </a:cubicBezTo>
                  <a:cubicBezTo>
                    <a:pt x="558" y="4"/>
                    <a:pt x="552" y="4"/>
                    <a:pt x="546" y="4"/>
                  </a:cubicBezTo>
                  <a:cubicBezTo>
                    <a:pt x="545" y="4"/>
                    <a:pt x="544" y="3"/>
                    <a:pt x="544" y="2"/>
                  </a:cubicBezTo>
                  <a:cubicBezTo>
                    <a:pt x="544" y="1"/>
                    <a:pt x="545" y="0"/>
                    <a:pt x="546" y="0"/>
                  </a:cubicBezTo>
                  <a:cubicBezTo>
                    <a:pt x="546" y="0"/>
                    <a:pt x="546" y="0"/>
                    <a:pt x="546" y="0"/>
                  </a:cubicBezTo>
                  <a:cubicBezTo>
                    <a:pt x="552" y="0"/>
                    <a:pt x="558" y="1"/>
                    <a:pt x="565" y="1"/>
                  </a:cubicBezTo>
                  <a:cubicBezTo>
                    <a:pt x="566" y="1"/>
                    <a:pt x="567" y="2"/>
                    <a:pt x="567" y="3"/>
                  </a:cubicBezTo>
                  <a:cubicBezTo>
                    <a:pt x="567" y="4"/>
                    <a:pt x="566" y="4"/>
                    <a:pt x="565"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noEditPoints="1"/>
            </p:cNvSpPr>
            <p:nvPr/>
          </p:nvSpPr>
          <p:spPr bwMode="auto">
            <a:xfrm>
              <a:off x="4316413" y="1787843"/>
              <a:ext cx="3500438" cy="3502025"/>
            </a:xfrm>
            <a:custGeom>
              <a:avLst/>
              <a:gdLst>
                <a:gd name="T0" fmla="*/ 768 w 1589"/>
                <a:gd name="T1" fmla="*/ 1588 h 1590"/>
                <a:gd name="T2" fmla="*/ 728 w 1589"/>
                <a:gd name="T3" fmla="*/ 1587 h 1590"/>
                <a:gd name="T4" fmla="*/ 901 w 1589"/>
                <a:gd name="T5" fmla="*/ 1583 h 1590"/>
                <a:gd name="T6" fmla="*/ 937 w 1589"/>
                <a:gd name="T7" fmla="*/ 1575 h 1590"/>
                <a:gd name="T8" fmla="*/ 976 w 1589"/>
                <a:gd name="T9" fmla="*/ 1565 h 1590"/>
                <a:gd name="T10" fmla="*/ 1032 w 1589"/>
                <a:gd name="T11" fmla="*/ 1550 h 1590"/>
                <a:gd name="T12" fmla="*/ 1071 w 1589"/>
                <a:gd name="T13" fmla="*/ 1538 h 1590"/>
                <a:gd name="T14" fmla="*/ 1106 w 1589"/>
                <a:gd name="T15" fmla="*/ 1526 h 1590"/>
                <a:gd name="T16" fmla="*/ 1123 w 1589"/>
                <a:gd name="T17" fmla="*/ 1519 h 1590"/>
                <a:gd name="T18" fmla="*/ 1157 w 1589"/>
                <a:gd name="T19" fmla="*/ 1502 h 1590"/>
                <a:gd name="T20" fmla="*/ 365 w 1589"/>
                <a:gd name="T21" fmla="*/ 1464 h 1590"/>
                <a:gd name="T22" fmla="*/ 332 w 1589"/>
                <a:gd name="T23" fmla="*/ 1442 h 1590"/>
                <a:gd name="T24" fmla="*/ 286 w 1589"/>
                <a:gd name="T25" fmla="*/ 1406 h 1590"/>
                <a:gd name="T26" fmla="*/ 257 w 1589"/>
                <a:gd name="T27" fmla="*/ 1378 h 1590"/>
                <a:gd name="T28" fmla="*/ 232 w 1589"/>
                <a:gd name="T29" fmla="*/ 1351 h 1590"/>
                <a:gd name="T30" fmla="*/ 219 w 1589"/>
                <a:gd name="T31" fmla="*/ 1338 h 1590"/>
                <a:gd name="T32" fmla="*/ 193 w 1589"/>
                <a:gd name="T33" fmla="*/ 1311 h 1590"/>
                <a:gd name="T34" fmla="*/ 167 w 1589"/>
                <a:gd name="T35" fmla="*/ 1282 h 1590"/>
                <a:gd name="T36" fmla="*/ 1445 w 1589"/>
                <a:gd name="T37" fmla="*/ 1250 h 1590"/>
                <a:gd name="T38" fmla="*/ 1465 w 1589"/>
                <a:gd name="T39" fmla="*/ 1218 h 1590"/>
                <a:gd name="T40" fmla="*/ 1484 w 1589"/>
                <a:gd name="T41" fmla="*/ 1182 h 1590"/>
                <a:gd name="T42" fmla="*/ 1511 w 1589"/>
                <a:gd name="T43" fmla="*/ 1131 h 1590"/>
                <a:gd name="T44" fmla="*/ 1529 w 1589"/>
                <a:gd name="T45" fmla="*/ 1095 h 1590"/>
                <a:gd name="T46" fmla="*/ 1544 w 1589"/>
                <a:gd name="T47" fmla="*/ 1061 h 1590"/>
                <a:gd name="T48" fmla="*/ 1550 w 1589"/>
                <a:gd name="T49" fmla="*/ 1042 h 1590"/>
                <a:gd name="T50" fmla="*/ 1559 w 1589"/>
                <a:gd name="T51" fmla="*/ 1007 h 1590"/>
                <a:gd name="T52" fmla="*/ 13 w 1589"/>
                <a:gd name="T53" fmla="*/ 933 h 1590"/>
                <a:gd name="T54" fmla="*/ 6 w 1589"/>
                <a:gd name="T55" fmla="*/ 893 h 1590"/>
                <a:gd name="T56" fmla="*/ 1 w 1589"/>
                <a:gd name="T57" fmla="*/ 835 h 1590"/>
                <a:gd name="T58" fmla="*/ 1 w 1589"/>
                <a:gd name="T59" fmla="*/ 795 h 1590"/>
                <a:gd name="T60" fmla="*/ 1 w 1589"/>
                <a:gd name="T61" fmla="*/ 779 h 1590"/>
                <a:gd name="T62" fmla="*/ 1 w 1589"/>
                <a:gd name="T63" fmla="*/ 739 h 1590"/>
                <a:gd name="T64" fmla="*/ 8 w 1589"/>
                <a:gd name="T65" fmla="*/ 681 h 1590"/>
                <a:gd name="T66" fmla="*/ 16 w 1589"/>
                <a:gd name="T67" fmla="*/ 641 h 1590"/>
                <a:gd name="T68" fmla="*/ 26 w 1589"/>
                <a:gd name="T69" fmla="*/ 606 h 1590"/>
                <a:gd name="T70" fmla="*/ 31 w 1589"/>
                <a:gd name="T71" fmla="*/ 587 h 1590"/>
                <a:gd name="T72" fmla="*/ 40 w 1589"/>
                <a:gd name="T73" fmla="*/ 551 h 1590"/>
                <a:gd name="T74" fmla="*/ 1534 w 1589"/>
                <a:gd name="T75" fmla="*/ 510 h 1590"/>
                <a:gd name="T76" fmla="*/ 1518 w 1589"/>
                <a:gd name="T77" fmla="*/ 474 h 1590"/>
                <a:gd name="T78" fmla="*/ 1492 w 1589"/>
                <a:gd name="T79" fmla="*/ 422 h 1590"/>
                <a:gd name="T80" fmla="*/ 1474 w 1589"/>
                <a:gd name="T81" fmla="*/ 386 h 1590"/>
                <a:gd name="T82" fmla="*/ 1456 w 1589"/>
                <a:gd name="T83" fmla="*/ 354 h 1590"/>
                <a:gd name="T84" fmla="*/ 1445 w 1589"/>
                <a:gd name="T85" fmla="*/ 338 h 1590"/>
                <a:gd name="T86" fmla="*/ 1422 w 1589"/>
                <a:gd name="T87" fmla="*/ 310 h 1590"/>
                <a:gd name="T88" fmla="*/ 1396 w 1589"/>
                <a:gd name="T89" fmla="*/ 280 h 1590"/>
                <a:gd name="T90" fmla="*/ 243 w 1589"/>
                <a:gd name="T91" fmla="*/ 227 h 1590"/>
                <a:gd name="T92" fmla="*/ 270 w 1589"/>
                <a:gd name="T93" fmla="*/ 200 h 1590"/>
                <a:gd name="T94" fmla="*/ 300 w 1589"/>
                <a:gd name="T95" fmla="*/ 173 h 1590"/>
                <a:gd name="T96" fmla="*/ 346 w 1589"/>
                <a:gd name="T97" fmla="*/ 138 h 1590"/>
                <a:gd name="T98" fmla="*/ 381 w 1589"/>
                <a:gd name="T99" fmla="*/ 118 h 1590"/>
                <a:gd name="T100" fmla="*/ 414 w 1589"/>
                <a:gd name="T101" fmla="*/ 101 h 1590"/>
                <a:gd name="T102" fmla="*/ 431 w 1589"/>
                <a:gd name="T103" fmla="*/ 92 h 1590"/>
                <a:gd name="T104" fmla="*/ 465 w 1589"/>
                <a:gd name="T105" fmla="*/ 75 h 1590"/>
                <a:gd name="T106" fmla="*/ 1084 w 1589"/>
                <a:gd name="T107" fmla="*/ 58 h 1590"/>
                <a:gd name="T108" fmla="*/ 1047 w 1589"/>
                <a:gd name="T109" fmla="*/ 45 h 1590"/>
                <a:gd name="T110" fmla="*/ 992 w 1589"/>
                <a:gd name="T111" fmla="*/ 29 h 1590"/>
                <a:gd name="T112" fmla="*/ 953 w 1589"/>
                <a:gd name="T113" fmla="*/ 18 h 1590"/>
                <a:gd name="T114" fmla="*/ 917 w 1589"/>
                <a:gd name="T115" fmla="*/ 10 h 1590"/>
                <a:gd name="T116" fmla="*/ 898 w 1589"/>
                <a:gd name="T117" fmla="*/ 7 h 1590"/>
                <a:gd name="T118" fmla="*/ 861 w 1589"/>
                <a:gd name="T119" fmla="*/ 5 h 1590"/>
                <a:gd name="T120" fmla="*/ 821 w 1589"/>
                <a:gd name="T121" fmla="*/ 1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89" h="1590">
                  <a:moveTo>
                    <a:pt x="795" y="1590"/>
                  </a:moveTo>
                  <a:cubicBezTo>
                    <a:pt x="792" y="1590"/>
                    <a:pt x="789" y="1590"/>
                    <a:pt x="785" y="1590"/>
                  </a:cubicBezTo>
                  <a:cubicBezTo>
                    <a:pt x="785" y="1590"/>
                    <a:pt x="784" y="1589"/>
                    <a:pt x="784" y="1588"/>
                  </a:cubicBezTo>
                  <a:cubicBezTo>
                    <a:pt x="784" y="1587"/>
                    <a:pt x="785" y="1586"/>
                    <a:pt x="786" y="1586"/>
                  </a:cubicBezTo>
                  <a:cubicBezTo>
                    <a:pt x="786" y="1586"/>
                    <a:pt x="786" y="1586"/>
                    <a:pt x="786" y="1586"/>
                  </a:cubicBezTo>
                  <a:cubicBezTo>
                    <a:pt x="789" y="1586"/>
                    <a:pt x="792" y="1586"/>
                    <a:pt x="795" y="1586"/>
                  </a:cubicBezTo>
                  <a:cubicBezTo>
                    <a:pt x="798" y="1586"/>
                    <a:pt x="802" y="1586"/>
                    <a:pt x="805" y="1586"/>
                  </a:cubicBezTo>
                  <a:cubicBezTo>
                    <a:pt x="806" y="1586"/>
                    <a:pt x="807" y="1587"/>
                    <a:pt x="807" y="1588"/>
                  </a:cubicBezTo>
                  <a:cubicBezTo>
                    <a:pt x="807" y="1589"/>
                    <a:pt x="806" y="1590"/>
                    <a:pt x="805" y="1590"/>
                  </a:cubicBezTo>
                  <a:cubicBezTo>
                    <a:pt x="802" y="1590"/>
                    <a:pt x="798" y="1590"/>
                    <a:pt x="795" y="1590"/>
                  </a:cubicBezTo>
                  <a:close/>
                  <a:moveTo>
                    <a:pt x="766" y="1589"/>
                  </a:moveTo>
                  <a:cubicBezTo>
                    <a:pt x="766" y="1589"/>
                    <a:pt x="766" y="1589"/>
                    <a:pt x="766" y="1589"/>
                  </a:cubicBezTo>
                  <a:cubicBezTo>
                    <a:pt x="760" y="1589"/>
                    <a:pt x="753" y="1589"/>
                    <a:pt x="747" y="1588"/>
                  </a:cubicBezTo>
                  <a:cubicBezTo>
                    <a:pt x="746" y="1588"/>
                    <a:pt x="745" y="1587"/>
                    <a:pt x="745" y="1586"/>
                  </a:cubicBezTo>
                  <a:cubicBezTo>
                    <a:pt x="745" y="1585"/>
                    <a:pt x="746" y="1585"/>
                    <a:pt x="747" y="1585"/>
                  </a:cubicBezTo>
                  <a:cubicBezTo>
                    <a:pt x="753" y="1585"/>
                    <a:pt x="760" y="1585"/>
                    <a:pt x="766" y="1586"/>
                  </a:cubicBezTo>
                  <a:cubicBezTo>
                    <a:pt x="767" y="1586"/>
                    <a:pt x="768" y="1587"/>
                    <a:pt x="768" y="1588"/>
                  </a:cubicBezTo>
                  <a:cubicBezTo>
                    <a:pt x="768" y="1588"/>
                    <a:pt x="767" y="1589"/>
                    <a:pt x="766" y="1589"/>
                  </a:cubicBezTo>
                  <a:close/>
                  <a:moveTo>
                    <a:pt x="824" y="1589"/>
                  </a:moveTo>
                  <a:cubicBezTo>
                    <a:pt x="823" y="1589"/>
                    <a:pt x="822" y="1588"/>
                    <a:pt x="822" y="1587"/>
                  </a:cubicBezTo>
                  <a:cubicBezTo>
                    <a:pt x="822" y="1586"/>
                    <a:pt x="823" y="1586"/>
                    <a:pt x="824" y="1586"/>
                  </a:cubicBezTo>
                  <a:cubicBezTo>
                    <a:pt x="830" y="1585"/>
                    <a:pt x="837" y="1585"/>
                    <a:pt x="843" y="1585"/>
                  </a:cubicBezTo>
                  <a:cubicBezTo>
                    <a:pt x="844" y="1585"/>
                    <a:pt x="845" y="1585"/>
                    <a:pt x="845" y="1586"/>
                  </a:cubicBezTo>
                  <a:cubicBezTo>
                    <a:pt x="845" y="1587"/>
                    <a:pt x="844" y="1588"/>
                    <a:pt x="843" y="1588"/>
                  </a:cubicBezTo>
                  <a:cubicBezTo>
                    <a:pt x="837" y="1589"/>
                    <a:pt x="831" y="1589"/>
                    <a:pt x="824" y="1589"/>
                  </a:cubicBezTo>
                  <a:cubicBezTo>
                    <a:pt x="824" y="1589"/>
                    <a:pt x="824" y="1589"/>
                    <a:pt x="824" y="1589"/>
                  </a:cubicBezTo>
                  <a:close/>
                  <a:moveTo>
                    <a:pt x="728" y="1587"/>
                  </a:moveTo>
                  <a:cubicBezTo>
                    <a:pt x="728" y="1587"/>
                    <a:pt x="728" y="1587"/>
                    <a:pt x="728" y="1587"/>
                  </a:cubicBezTo>
                  <a:cubicBezTo>
                    <a:pt x="721" y="1586"/>
                    <a:pt x="715" y="1586"/>
                    <a:pt x="708" y="1585"/>
                  </a:cubicBezTo>
                  <a:cubicBezTo>
                    <a:pt x="707" y="1585"/>
                    <a:pt x="707" y="1584"/>
                    <a:pt x="707" y="1583"/>
                  </a:cubicBezTo>
                  <a:cubicBezTo>
                    <a:pt x="707" y="1582"/>
                    <a:pt x="708" y="1581"/>
                    <a:pt x="709" y="1582"/>
                  </a:cubicBezTo>
                  <a:cubicBezTo>
                    <a:pt x="715" y="1582"/>
                    <a:pt x="721" y="1583"/>
                    <a:pt x="728" y="1583"/>
                  </a:cubicBezTo>
                  <a:cubicBezTo>
                    <a:pt x="729" y="1584"/>
                    <a:pt x="730" y="1584"/>
                    <a:pt x="729" y="1585"/>
                  </a:cubicBezTo>
                  <a:cubicBezTo>
                    <a:pt x="729" y="1586"/>
                    <a:pt x="729" y="1587"/>
                    <a:pt x="728" y="1587"/>
                  </a:cubicBezTo>
                  <a:close/>
                  <a:moveTo>
                    <a:pt x="863" y="1587"/>
                  </a:moveTo>
                  <a:cubicBezTo>
                    <a:pt x="862" y="1587"/>
                    <a:pt x="861" y="1586"/>
                    <a:pt x="861" y="1585"/>
                  </a:cubicBezTo>
                  <a:cubicBezTo>
                    <a:pt x="861" y="1584"/>
                    <a:pt x="861" y="1583"/>
                    <a:pt x="862" y="1583"/>
                  </a:cubicBezTo>
                  <a:cubicBezTo>
                    <a:pt x="869" y="1583"/>
                    <a:pt x="875" y="1582"/>
                    <a:pt x="882" y="1581"/>
                  </a:cubicBezTo>
                  <a:cubicBezTo>
                    <a:pt x="883" y="1581"/>
                    <a:pt x="883" y="1582"/>
                    <a:pt x="884" y="1583"/>
                  </a:cubicBezTo>
                  <a:cubicBezTo>
                    <a:pt x="884" y="1584"/>
                    <a:pt x="883" y="1585"/>
                    <a:pt x="882" y="1585"/>
                  </a:cubicBezTo>
                  <a:cubicBezTo>
                    <a:pt x="876" y="1586"/>
                    <a:pt x="869" y="1586"/>
                    <a:pt x="863" y="1587"/>
                  </a:cubicBezTo>
                  <a:cubicBezTo>
                    <a:pt x="863" y="1587"/>
                    <a:pt x="863" y="1587"/>
                    <a:pt x="863" y="1587"/>
                  </a:cubicBezTo>
                  <a:close/>
                  <a:moveTo>
                    <a:pt x="689" y="1583"/>
                  </a:moveTo>
                  <a:cubicBezTo>
                    <a:pt x="689" y="1583"/>
                    <a:pt x="689" y="1583"/>
                    <a:pt x="689" y="1583"/>
                  </a:cubicBezTo>
                  <a:cubicBezTo>
                    <a:pt x="683" y="1582"/>
                    <a:pt x="676" y="1581"/>
                    <a:pt x="670" y="1580"/>
                  </a:cubicBezTo>
                  <a:cubicBezTo>
                    <a:pt x="669" y="1580"/>
                    <a:pt x="668" y="1579"/>
                    <a:pt x="668" y="1578"/>
                  </a:cubicBezTo>
                  <a:cubicBezTo>
                    <a:pt x="669" y="1577"/>
                    <a:pt x="670" y="1576"/>
                    <a:pt x="670" y="1577"/>
                  </a:cubicBezTo>
                  <a:cubicBezTo>
                    <a:pt x="677" y="1578"/>
                    <a:pt x="683" y="1578"/>
                    <a:pt x="690" y="1579"/>
                  </a:cubicBezTo>
                  <a:cubicBezTo>
                    <a:pt x="691" y="1579"/>
                    <a:pt x="691" y="1580"/>
                    <a:pt x="691" y="1581"/>
                  </a:cubicBezTo>
                  <a:cubicBezTo>
                    <a:pt x="691" y="1582"/>
                    <a:pt x="690" y="1583"/>
                    <a:pt x="689" y="1583"/>
                  </a:cubicBezTo>
                  <a:close/>
                  <a:moveTo>
                    <a:pt x="901" y="1583"/>
                  </a:moveTo>
                  <a:cubicBezTo>
                    <a:pt x="900" y="1583"/>
                    <a:pt x="899" y="1582"/>
                    <a:pt x="899" y="1581"/>
                  </a:cubicBezTo>
                  <a:cubicBezTo>
                    <a:pt x="899" y="1580"/>
                    <a:pt x="900" y="1579"/>
                    <a:pt x="901" y="1579"/>
                  </a:cubicBezTo>
                  <a:cubicBezTo>
                    <a:pt x="907" y="1578"/>
                    <a:pt x="913" y="1577"/>
                    <a:pt x="920" y="1576"/>
                  </a:cubicBezTo>
                  <a:cubicBezTo>
                    <a:pt x="921" y="1576"/>
                    <a:pt x="922" y="1577"/>
                    <a:pt x="922" y="1578"/>
                  </a:cubicBezTo>
                  <a:cubicBezTo>
                    <a:pt x="922" y="1579"/>
                    <a:pt x="921" y="1580"/>
                    <a:pt x="920" y="1580"/>
                  </a:cubicBezTo>
                  <a:cubicBezTo>
                    <a:pt x="914" y="1581"/>
                    <a:pt x="908" y="1582"/>
                    <a:pt x="901" y="1583"/>
                  </a:cubicBezTo>
                  <a:cubicBezTo>
                    <a:pt x="901" y="1583"/>
                    <a:pt x="901" y="1583"/>
                    <a:pt x="901" y="1583"/>
                  </a:cubicBezTo>
                  <a:close/>
                  <a:moveTo>
                    <a:pt x="651" y="1577"/>
                  </a:moveTo>
                  <a:cubicBezTo>
                    <a:pt x="651" y="1577"/>
                    <a:pt x="651" y="1577"/>
                    <a:pt x="651" y="1577"/>
                  </a:cubicBezTo>
                  <a:cubicBezTo>
                    <a:pt x="644" y="1576"/>
                    <a:pt x="638" y="1574"/>
                    <a:pt x="632" y="1573"/>
                  </a:cubicBezTo>
                  <a:cubicBezTo>
                    <a:pt x="631" y="1573"/>
                    <a:pt x="630" y="1572"/>
                    <a:pt x="630" y="1571"/>
                  </a:cubicBezTo>
                  <a:cubicBezTo>
                    <a:pt x="631" y="1570"/>
                    <a:pt x="632" y="1569"/>
                    <a:pt x="633" y="1570"/>
                  </a:cubicBezTo>
                  <a:cubicBezTo>
                    <a:pt x="639" y="1571"/>
                    <a:pt x="645" y="1572"/>
                    <a:pt x="651" y="1573"/>
                  </a:cubicBezTo>
                  <a:cubicBezTo>
                    <a:pt x="652" y="1573"/>
                    <a:pt x="653" y="1574"/>
                    <a:pt x="653" y="1575"/>
                  </a:cubicBezTo>
                  <a:cubicBezTo>
                    <a:pt x="653" y="1576"/>
                    <a:pt x="652" y="1577"/>
                    <a:pt x="651" y="1577"/>
                  </a:cubicBezTo>
                  <a:close/>
                  <a:moveTo>
                    <a:pt x="939" y="1577"/>
                  </a:moveTo>
                  <a:cubicBezTo>
                    <a:pt x="938" y="1577"/>
                    <a:pt x="937" y="1576"/>
                    <a:pt x="937" y="1575"/>
                  </a:cubicBezTo>
                  <a:cubicBezTo>
                    <a:pt x="937" y="1574"/>
                    <a:pt x="938" y="1573"/>
                    <a:pt x="939" y="1573"/>
                  </a:cubicBezTo>
                  <a:cubicBezTo>
                    <a:pt x="945" y="1572"/>
                    <a:pt x="951" y="1571"/>
                    <a:pt x="958" y="1569"/>
                  </a:cubicBezTo>
                  <a:cubicBezTo>
                    <a:pt x="959" y="1569"/>
                    <a:pt x="960" y="1570"/>
                    <a:pt x="960" y="1571"/>
                  </a:cubicBezTo>
                  <a:cubicBezTo>
                    <a:pt x="960" y="1572"/>
                    <a:pt x="959" y="1573"/>
                    <a:pt x="958" y="1573"/>
                  </a:cubicBezTo>
                  <a:cubicBezTo>
                    <a:pt x="952" y="1574"/>
                    <a:pt x="946" y="1575"/>
                    <a:pt x="939" y="1577"/>
                  </a:cubicBezTo>
                  <a:cubicBezTo>
                    <a:pt x="939" y="1577"/>
                    <a:pt x="939" y="1577"/>
                    <a:pt x="939" y="1577"/>
                  </a:cubicBezTo>
                  <a:close/>
                  <a:moveTo>
                    <a:pt x="613" y="1569"/>
                  </a:moveTo>
                  <a:cubicBezTo>
                    <a:pt x="613" y="1569"/>
                    <a:pt x="613" y="1569"/>
                    <a:pt x="613" y="1569"/>
                  </a:cubicBezTo>
                  <a:cubicBezTo>
                    <a:pt x="607" y="1567"/>
                    <a:pt x="600" y="1566"/>
                    <a:pt x="594" y="1564"/>
                  </a:cubicBezTo>
                  <a:cubicBezTo>
                    <a:pt x="593" y="1564"/>
                    <a:pt x="593" y="1563"/>
                    <a:pt x="593" y="1562"/>
                  </a:cubicBezTo>
                  <a:cubicBezTo>
                    <a:pt x="593" y="1561"/>
                    <a:pt x="594" y="1561"/>
                    <a:pt x="595" y="1561"/>
                  </a:cubicBezTo>
                  <a:cubicBezTo>
                    <a:pt x="601" y="1562"/>
                    <a:pt x="608" y="1564"/>
                    <a:pt x="614" y="1565"/>
                  </a:cubicBezTo>
                  <a:cubicBezTo>
                    <a:pt x="615" y="1566"/>
                    <a:pt x="615" y="1567"/>
                    <a:pt x="615" y="1568"/>
                  </a:cubicBezTo>
                  <a:cubicBezTo>
                    <a:pt x="615" y="1568"/>
                    <a:pt x="614" y="1569"/>
                    <a:pt x="613" y="1569"/>
                  </a:cubicBezTo>
                  <a:close/>
                  <a:moveTo>
                    <a:pt x="977" y="1569"/>
                  </a:moveTo>
                  <a:cubicBezTo>
                    <a:pt x="976" y="1569"/>
                    <a:pt x="975" y="1568"/>
                    <a:pt x="975" y="1567"/>
                  </a:cubicBezTo>
                  <a:cubicBezTo>
                    <a:pt x="975" y="1566"/>
                    <a:pt x="976" y="1565"/>
                    <a:pt x="976" y="1565"/>
                  </a:cubicBezTo>
                  <a:cubicBezTo>
                    <a:pt x="983" y="1564"/>
                    <a:pt x="989" y="1562"/>
                    <a:pt x="995" y="1560"/>
                  </a:cubicBezTo>
                  <a:cubicBezTo>
                    <a:pt x="996" y="1560"/>
                    <a:pt x="997" y="1561"/>
                    <a:pt x="997" y="1562"/>
                  </a:cubicBezTo>
                  <a:cubicBezTo>
                    <a:pt x="998" y="1563"/>
                    <a:pt x="997" y="1564"/>
                    <a:pt x="996" y="1564"/>
                  </a:cubicBezTo>
                  <a:cubicBezTo>
                    <a:pt x="990" y="1566"/>
                    <a:pt x="984" y="1567"/>
                    <a:pt x="977" y="1569"/>
                  </a:cubicBezTo>
                  <a:cubicBezTo>
                    <a:pt x="977" y="1569"/>
                    <a:pt x="977" y="1569"/>
                    <a:pt x="977" y="1569"/>
                  </a:cubicBezTo>
                  <a:close/>
                  <a:moveTo>
                    <a:pt x="576" y="1559"/>
                  </a:moveTo>
                  <a:cubicBezTo>
                    <a:pt x="576" y="1559"/>
                    <a:pt x="576" y="1559"/>
                    <a:pt x="576" y="1559"/>
                  </a:cubicBezTo>
                  <a:cubicBezTo>
                    <a:pt x="569" y="1557"/>
                    <a:pt x="563" y="1556"/>
                    <a:pt x="557" y="1554"/>
                  </a:cubicBezTo>
                  <a:cubicBezTo>
                    <a:pt x="556" y="1553"/>
                    <a:pt x="556" y="1552"/>
                    <a:pt x="556" y="1551"/>
                  </a:cubicBezTo>
                  <a:cubicBezTo>
                    <a:pt x="556" y="1551"/>
                    <a:pt x="557" y="1550"/>
                    <a:pt x="558" y="1550"/>
                  </a:cubicBezTo>
                  <a:cubicBezTo>
                    <a:pt x="564" y="1552"/>
                    <a:pt x="570" y="1554"/>
                    <a:pt x="577" y="1556"/>
                  </a:cubicBezTo>
                  <a:cubicBezTo>
                    <a:pt x="577" y="1556"/>
                    <a:pt x="578" y="1557"/>
                    <a:pt x="578" y="1558"/>
                  </a:cubicBezTo>
                  <a:cubicBezTo>
                    <a:pt x="578" y="1559"/>
                    <a:pt x="577" y="1559"/>
                    <a:pt x="576" y="1559"/>
                  </a:cubicBezTo>
                  <a:close/>
                  <a:moveTo>
                    <a:pt x="1014" y="1559"/>
                  </a:moveTo>
                  <a:cubicBezTo>
                    <a:pt x="1013" y="1559"/>
                    <a:pt x="1013" y="1558"/>
                    <a:pt x="1012" y="1558"/>
                  </a:cubicBezTo>
                  <a:cubicBezTo>
                    <a:pt x="1012" y="1557"/>
                    <a:pt x="1013" y="1556"/>
                    <a:pt x="1014" y="1555"/>
                  </a:cubicBezTo>
                  <a:cubicBezTo>
                    <a:pt x="1020" y="1554"/>
                    <a:pt x="1026" y="1552"/>
                    <a:pt x="1032" y="1550"/>
                  </a:cubicBezTo>
                  <a:cubicBezTo>
                    <a:pt x="1033" y="1550"/>
                    <a:pt x="1034" y="1550"/>
                    <a:pt x="1034" y="1551"/>
                  </a:cubicBezTo>
                  <a:cubicBezTo>
                    <a:pt x="1035" y="1552"/>
                    <a:pt x="1034" y="1553"/>
                    <a:pt x="1033" y="1553"/>
                  </a:cubicBezTo>
                  <a:cubicBezTo>
                    <a:pt x="1027" y="1555"/>
                    <a:pt x="1021" y="1557"/>
                    <a:pt x="1015" y="1559"/>
                  </a:cubicBezTo>
                  <a:cubicBezTo>
                    <a:pt x="1015" y="1559"/>
                    <a:pt x="1014" y="1559"/>
                    <a:pt x="1014" y="1559"/>
                  </a:cubicBezTo>
                  <a:close/>
                  <a:moveTo>
                    <a:pt x="539" y="1548"/>
                  </a:moveTo>
                  <a:cubicBezTo>
                    <a:pt x="539" y="1548"/>
                    <a:pt x="539" y="1548"/>
                    <a:pt x="539" y="1548"/>
                  </a:cubicBezTo>
                  <a:cubicBezTo>
                    <a:pt x="532" y="1546"/>
                    <a:pt x="526" y="1543"/>
                    <a:pt x="520" y="1541"/>
                  </a:cubicBezTo>
                  <a:cubicBezTo>
                    <a:pt x="519" y="1541"/>
                    <a:pt x="519" y="1540"/>
                    <a:pt x="519" y="1539"/>
                  </a:cubicBezTo>
                  <a:cubicBezTo>
                    <a:pt x="520" y="1538"/>
                    <a:pt x="521" y="1538"/>
                    <a:pt x="521" y="1538"/>
                  </a:cubicBezTo>
                  <a:cubicBezTo>
                    <a:pt x="528" y="1540"/>
                    <a:pt x="534" y="1542"/>
                    <a:pt x="540" y="1544"/>
                  </a:cubicBezTo>
                  <a:cubicBezTo>
                    <a:pt x="541" y="1545"/>
                    <a:pt x="541" y="1546"/>
                    <a:pt x="541" y="1547"/>
                  </a:cubicBezTo>
                  <a:cubicBezTo>
                    <a:pt x="541" y="1547"/>
                    <a:pt x="540" y="1548"/>
                    <a:pt x="539" y="1548"/>
                  </a:cubicBezTo>
                  <a:close/>
                  <a:moveTo>
                    <a:pt x="1051" y="1547"/>
                  </a:moveTo>
                  <a:cubicBezTo>
                    <a:pt x="1050" y="1547"/>
                    <a:pt x="1050" y="1547"/>
                    <a:pt x="1049" y="1546"/>
                  </a:cubicBezTo>
                  <a:cubicBezTo>
                    <a:pt x="1049" y="1545"/>
                    <a:pt x="1050" y="1544"/>
                    <a:pt x="1050" y="1544"/>
                  </a:cubicBezTo>
                  <a:cubicBezTo>
                    <a:pt x="1057" y="1542"/>
                    <a:pt x="1063" y="1540"/>
                    <a:pt x="1069" y="1537"/>
                  </a:cubicBezTo>
                  <a:cubicBezTo>
                    <a:pt x="1070" y="1537"/>
                    <a:pt x="1071" y="1537"/>
                    <a:pt x="1071" y="1538"/>
                  </a:cubicBezTo>
                  <a:cubicBezTo>
                    <a:pt x="1071" y="1539"/>
                    <a:pt x="1071" y="1540"/>
                    <a:pt x="1070" y="1541"/>
                  </a:cubicBezTo>
                  <a:cubicBezTo>
                    <a:pt x="1064" y="1543"/>
                    <a:pt x="1058" y="1545"/>
                    <a:pt x="1052" y="1547"/>
                  </a:cubicBezTo>
                  <a:cubicBezTo>
                    <a:pt x="1051" y="1547"/>
                    <a:pt x="1051" y="1547"/>
                    <a:pt x="1051" y="1547"/>
                  </a:cubicBezTo>
                  <a:close/>
                  <a:moveTo>
                    <a:pt x="503" y="1534"/>
                  </a:moveTo>
                  <a:cubicBezTo>
                    <a:pt x="503" y="1534"/>
                    <a:pt x="502" y="1534"/>
                    <a:pt x="502" y="1534"/>
                  </a:cubicBezTo>
                  <a:cubicBezTo>
                    <a:pt x="496" y="1532"/>
                    <a:pt x="490" y="1529"/>
                    <a:pt x="484" y="1527"/>
                  </a:cubicBezTo>
                  <a:cubicBezTo>
                    <a:pt x="483" y="1527"/>
                    <a:pt x="483" y="1526"/>
                    <a:pt x="483" y="1525"/>
                  </a:cubicBezTo>
                  <a:cubicBezTo>
                    <a:pt x="484" y="1524"/>
                    <a:pt x="485" y="1523"/>
                    <a:pt x="486" y="1524"/>
                  </a:cubicBezTo>
                  <a:cubicBezTo>
                    <a:pt x="491" y="1526"/>
                    <a:pt x="497" y="1529"/>
                    <a:pt x="503" y="1531"/>
                  </a:cubicBezTo>
                  <a:cubicBezTo>
                    <a:pt x="504" y="1531"/>
                    <a:pt x="505" y="1532"/>
                    <a:pt x="504" y="1533"/>
                  </a:cubicBezTo>
                  <a:cubicBezTo>
                    <a:pt x="504" y="1534"/>
                    <a:pt x="503" y="1534"/>
                    <a:pt x="503" y="1534"/>
                  </a:cubicBezTo>
                  <a:close/>
                  <a:moveTo>
                    <a:pt x="1087" y="1534"/>
                  </a:moveTo>
                  <a:cubicBezTo>
                    <a:pt x="1087" y="1534"/>
                    <a:pt x="1086" y="1533"/>
                    <a:pt x="1086" y="1533"/>
                  </a:cubicBezTo>
                  <a:cubicBezTo>
                    <a:pt x="1085" y="1532"/>
                    <a:pt x="1086" y="1531"/>
                    <a:pt x="1087" y="1530"/>
                  </a:cubicBezTo>
                  <a:cubicBezTo>
                    <a:pt x="1093" y="1528"/>
                    <a:pt x="1098" y="1526"/>
                    <a:pt x="1104" y="1523"/>
                  </a:cubicBezTo>
                  <a:cubicBezTo>
                    <a:pt x="1105" y="1523"/>
                    <a:pt x="1106" y="1523"/>
                    <a:pt x="1107" y="1524"/>
                  </a:cubicBezTo>
                  <a:cubicBezTo>
                    <a:pt x="1107" y="1525"/>
                    <a:pt x="1107" y="1526"/>
                    <a:pt x="1106" y="1526"/>
                  </a:cubicBezTo>
                  <a:cubicBezTo>
                    <a:pt x="1100" y="1529"/>
                    <a:pt x="1094" y="1531"/>
                    <a:pt x="1088" y="1534"/>
                  </a:cubicBezTo>
                  <a:cubicBezTo>
                    <a:pt x="1088" y="1534"/>
                    <a:pt x="1087" y="1534"/>
                    <a:pt x="1087" y="1534"/>
                  </a:cubicBezTo>
                  <a:close/>
                  <a:moveTo>
                    <a:pt x="467" y="1519"/>
                  </a:moveTo>
                  <a:cubicBezTo>
                    <a:pt x="467" y="1519"/>
                    <a:pt x="467" y="1519"/>
                    <a:pt x="466" y="1519"/>
                  </a:cubicBezTo>
                  <a:cubicBezTo>
                    <a:pt x="460" y="1516"/>
                    <a:pt x="455" y="1514"/>
                    <a:pt x="449" y="1511"/>
                  </a:cubicBezTo>
                  <a:cubicBezTo>
                    <a:pt x="448" y="1510"/>
                    <a:pt x="448" y="1509"/>
                    <a:pt x="448" y="1509"/>
                  </a:cubicBezTo>
                  <a:cubicBezTo>
                    <a:pt x="448" y="1508"/>
                    <a:pt x="449" y="1507"/>
                    <a:pt x="450" y="1508"/>
                  </a:cubicBezTo>
                  <a:cubicBezTo>
                    <a:pt x="456" y="1511"/>
                    <a:pt x="462" y="1513"/>
                    <a:pt x="468" y="1516"/>
                  </a:cubicBezTo>
                  <a:cubicBezTo>
                    <a:pt x="469" y="1516"/>
                    <a:pt x="469" y="1517"/>
                    <a:pt x="469" y="1518"/>
                  </a:cubicBezTo>
                  <a:cubicBezTo>
                    <a:pt x="468" y="1519"/>
                    <a:pt x="468" y="1519"/>
                    <a:pt x="467" y="1519"/>
                  </a:cubicBezTo>
                  <a:close/>
                  <a:moveTo>
                    <a:pt x="1123" y="1519"/>
                  </a:moveTo>
                  <a:cubicBezTo>
                    <a:pt x="1122" y="1519"/>
                    <a:pt x="1121" y="1518"/>
                    <a:pt x="1121" y="1518"/>
                  </a:cubicBezTo>
                  <a:cubicBezTo>
                    <a:pt x="1121" y="1517"/>
                    <a:pt x="1121" y="1516"/>
                    <a:pt x="1122" y="1515"/>
                  </a:cubicBezTo>
                  <a:cubicBezTo>
                    <a:pt x="1128" y="1513"/>
                    <a:pt x="1134" y="1510"/>
                    <a:pt x="1139" y="1507"/>
                  </a:cubicBezTo>
                  <a:cubicBezTo>
                    <a:pt x="1140" y="1507"/>
                    <a:pt x="1141" y="1507"/>
                    <a:pt x="1142" y="1508"/>
                  </a:cubicBezTo>
                  <a:cubicBezTo>
                    <a:pt x="1142" y="1509"/>
                    <a:pt x="1142" y="1510"/>
                    <a:pt x="1141" y="1510"/>
                  </a:cubicBezTo>
                  <a:cubicBezTo>
                    <a:pt x="1135" y="1513"/>
                    <a:pt x="1129" y="1516"/>
                    <a:pt x="1123" y="1519"/>
                  </a:cubicBezTo>
                  <a:cubicBezTo>
                    <a:pt x="1123" y="1519"/>
                    <a:pt x="1123" y="1519"/>
                    <a:pt x="1123" y="1519"/>
                  </a:cubicBezTo>
                  <a:close/>
                  <a:moveTo>
                    <a:pt x="432" y="1502"/>
                  </a:moveTo>
                  <a:cubicBezTo>
                    <a:pt x="432" y="1502"/>
                    <a:pt x="432" y="1502"/>
                    <a:pt x="431" y="1502"/>
                  </a:cubicBezTo>
                  <a:cubicBezTo>
                    <a:pt x="426" y="1499"/>
                    <a:pt x="420" y="1496"/>
                    <a:pt x="414" y="1493"/>
                  </a:cubicBezTo>
                  <a:cubicBezTo>
                    <a:pt x="413" y="1493"/>
                    <a:pt x="413" y="1492"/>
                    <a:pt x="414" y="1491"/>
                  </a:cubicBezTo>
                  <a:cubicBezTo>
                    <a:pt x="414" y="1490"/>
                    <a:pt x="415" y="1490"/>
                    <a:pt x="416" y="1490"/>
                  </a:cubicBezTo>
                  <a:cubicBezTo>
                    <a:pt x="422" y="1493"/>
                    <a:pt x="427" y="1496"/>
                    <a:pt x="433" y="1499"/>
                  </a:cubicBezTo>
                  <a:cubicBezTo>
                    <a:pt x="434" y="1500"/>
                    <a:pt x="434" y="1501"/>
                    <a:pt x="434" y="1501"/>
                  </a:cubicBezTo>
                  <a:cubicBezTo>
                    <a:pt x="434" y="1502"/>
                    <a:pt x="433" y="1502"/>
                    <a:pt x="432" y="1502"/>
                  </a:cubicBezTo>
                  <a:close/>
                  <a:moveTo>
                    <a:pt x="1157" y="1502"/>
                  </a:moveTo>
                  <a:cubicBezTo>
                    <a:pt x="1157" y="1502"/>
                    <a:pt x="1156" y="1502"/>
                    <a:pt x="1156" y="1501"/>
                  </a:cubicBezTo>
                  <a:cubicBezTo>
                    <a:pt x="1155" y="1500"/>
                    <a:pt x="1156" y="1499"/>
                    <a:pt x="1156" y="1499"/>
                  </a:cubicBezTo>
                  <a:cubicBezTo>
                    <a:pt x="1162" y="1496"/>
                    <a:pt x="1168" y="1493"/>
                    <a:pt x="1173" y="1490"/>
                  </a:cubicBezTo>
                  <a:cubicBezTo>
                    <a:pt x="1174" y="1489"/>
                    <a:pt x="1175" y="1489"/>
                    <a:pt x="1176" y="1490"/>
                  </a:cubicBezTo>
                  <a:cubicBezTo>
                    <a:pt x="1176" y="1491"/>
                    <a:pt x="1176" y="1492"/>
                    <a:pt x="1175" y="1493"/>
                  </a:cubicBezTo>
                  <a:cubicBezTo>
                    <a:pt x="1169" y="1496"/>
                    <a:pt x="1164" y="1499"/>
                    <a:pt x="1158" y="1502"/>
                  </a:cubicBezTo>
                  <a:cubicBezTo>
                    <a:pt x="1158" y="1502"/>
                    <a:pt x="1158" y="1502"/>
                    <a:pt x="1157" y="1502"/>
                  </a:cubicBezTo>
                  <a:close/>
                  <a:moveTo>
                    <a:pt x="398" y="1484"/>
                  </a:moveTo>
                  <a:cubicBezTo>
                    <a:pt x="398" y="1484"/>
                    <a:pt x="398" y="1484"/>
                    <a:pt x="397" y="1484"/>
                  </a:cubicBezTo>
                  <a:cubicBezTo>
                    <a:pt x="392" y="1480"/>
                    <a:pt x="386" y="1477"/>
                    <a:pt x="381" y="1474"/>
                  </a:cubicBezTo>
                  <a:cubicBezTo>
                    <a:pt x="380" y="1473"/>
                    <a:pt x="380" y="1472"/>
                    <a:pt x="380" y="1471"/>
                  </a:cubicBezTo>
                  <a:cubicBezTo>
                    <a:pt x="381" y="1471"/>
                    <a:pt x="382" y="1470"/>
                    <a:pt x="383" y="1471"/>
                  </a:cubicBezTo>
                  <a:cubicBezTo>
                    <a:pt x="388" y="1474"/>
                    <a:pt x="394" y="1477"/>
                    <a:pt x="399" y="1481"/>
                  </a:cubicBezTo>
                  <a:cubicBezTo>
                    <a:pt x="400" y="1481"/>
                    <a:pt x="400" y="1482"/>
                    <a:pt x="400" y="1483"/>
                  </a:cubicBezTo>
                  <a:cubicBezTo>
                    <a:pt x="400" y="1484"/>
                    <a:pt x="399" y="1484"/>
                    <a:pt x="398" y="1484"/>
                  </a:cubicBezTo>
                  <a:close/>
                  <a:moveTo>
                    <a:pt x="1191" y="1484"/>
                  </a:moveTo>
                  <a:cubicBezTo>
                    <a:pt x="1190" y="1484"/>
                    <a:pt x="1190" y="1483"/>
                    <a:pt x="1190" y="1483"/>
                  </a:cubicBezTo>
                  <a:cubicBezTo>
                    <a:pt x="1189" y="1482"/>
                    <a:pt x="1189" y="1481"/>
                    <a:pt x="1190" y="1480"/>
                  </a:cubicBezTo>
                  <a:cubicBezTo>
                    <a:pt x="1196" y="1477"/>
                    <a:pt x="1201" y="1474"/>
                    <a:pt x="1207" y="1470"/>
                  </a:cubicBezTo>
                  <a:cubicBezTo>
                    <a:pt x="1207" y="1470"/>
                    <a:pt x="1209" y="1470"/>
                    <a:pt x="1209" y="1471"/>
                  </a:cubicBezTo>
                  <a:cubicBezTo>
                    <a:pt x="1210" y="1472"/>
                    <a:pt x="1209" y="1473"/>
                    <a:pt x="1209" y="1473"/>
                  </a:cubicBezTo>
                  <a:cubicBezTo>
                    <a:pt x="1203" y="1477"/>
                    <a:pt x="1198" y="1480"/>
                    <a:pt x="1192" y="1483"/>
                  </a:cubicBezTo>
                  <a:cubicBezTo>
                    <a:pt x="1192" y="1483"/>
                    <a:pt x="1191" y="1484"/>
                    <a:pt x="1191" y="1484"/>
                  </a:cubicBezTo>
                  <a:close/>
                  <a:moveTo>
                    <a:pt x="365" y="1464"/>
                  </a:moveTo>
                  <a:cubicBezTo>
                    <a:pt x="365" y="1464"/>
                    <a:pt x="365" y="1464"/>
                    <a:pt x="364" y="1464"/>
                  </a:cubicBezTo>
                  <a:cubicBezTo>
                    <a:pt x="359" y="1460"/>
                    <a:pt x="354" y="1456"/>
                    <a:pt x="348" y="1453"/>
                  </a:cubicBezTo>
                  <a:cubicBezTo>
                    <a:pt x="347" y="1452"/>
                    <a:pt x="347" y="1451"/>
                    <a:pt x="348" y="1450"/>
                  </a:cubicBezTo>
                  <a:cubicBezTo>
                    <a:pt x="348" y="1450"/>
                    <a:pt x="349" y="1449"/>
                    <a:pt x="350" y="1450"/>
                  </a:cubicBezTo>
                  <a:cubicBezTo>
                    <a:pt x="356" y="1453"/>
                    <a:pt x="361" y="1457"/>
                    <a:pt x="366" y="1461"/>
                  </a:cubicBezTo>
                  <a:cubicBezTo>
                    <a:pt x="367" y="1461"/>
                    <a:pt x="367" y="1462"/>
                    <a:pt x="367" y="1463"/>
                  </a:cubicBezTo>
                  <a:cubicBezTo>
                    <a:pt x="366" y="1464"/>
                    <a:pt x="366" y="1464"/>
                    <a:pt x="365" y="1464"/>
                  </a:cubicBezTo>
                  <a:close/>
                  <a:moveTo>
                    <a:pt x="1224" y="1463"/>
                  </a:moveTo>
                  <a:cubicBezTo>
                    <a:pt x="1223" y="1463"/>
                    <a:pt x="1223" y="1463"/>
                    <a:pt x="1222" y="1463"/>
                  </a:cubicBezTo>
                  <a:cubicBezTo>
                    <a:pt x="1222" y="1462"/>
                    <a:pt x="1222" y="1461"/>
                    <a:pt x="1223" y="1460"/>
                  </a:cubicBezTo>
                  <a:cubicBezTo>
                    <a:pt x="1228" y="1457"/>
                    <a:pt x="1234" y="1453"/>
                    <a:pt x="1239" y="1450"/>
                  </a:cubicBezTo>
                  <a:cubicBezTo>
                    <a:pt x="1240" y="1449"/>
                    <a:pt x="1241" y="1449"/>
                    <a:pt x="1241" y="1450"/>
                  </a:cubicBezTo>
                  <a:cubicBezTo>
                    <a:pt x="1242" y="1451"/>
                    <a:pt x="1242" y="1452"/>
                    <a:pt x="1241" y="1452"/>
                  </a:cubicBezTo>
                  <a:cubicBezTo>
                    <a:pt x="1236" y="1456"/>
                    <a:pt x="1230" y="1460"/>
                    <a:pt x="1225" y="1463"/>
                  </a:cubicBezTo>
                  <a:cubicBezTo>
                    <a:pt x="1225" y="1463"/>
                    <a:pt x="1224" y="1463"/>
                    <a:pt x="1224" y="1463"/>
                  </a:cubicBezTo>
                  <a:close/>
                  <a:moveTo>
                    <a:pt x="333" y="1442"/>
                  </a:moveTo>
                  <a:cubicBezTo>
                    <a:pt x="333" y="1442"/>
                    <a:pt x="333" y="1442"/>
                    <a:pt x="332" y="1442"/>
                  </a:cubicBezTo>
                  <a:cubicBezTo>
                    <a:pt x="327" y="1438"/>
                    <a:pt x="322" y="1434"/>
                    <a:pt x="317" y="1430"/>
                  </a:cubicBezTo>
                  <a:cubicBezTo>
                    <a:pt x="316" y="1430"/>
                    <a:pt x="316" y="1429"/>
                    <a:pt x="316" y="1428"/>
                  </a:cubicBezTo>
                  <a:cubicBezTo>
                    <a:pt x="317" y="1427"/>
                    <a:pt x="318" y="1427"/>
                    <a:pt x="319" y="1427"/>
                  </a:cubicBezTo>
                  <a:cubicBezTo>
                    <a:pt x="324" y="1431"/>
                    <a:pt x="329" y="1435"/>
                    <a:pt x="334" y="1439"/>
                  </a:cubicBezTo>
                  <a:cubicBezTo>
                    <a:pt x="335" y="1439"/>
                    <a:pt x="335" y="1441"/>
                    <a:pt x="335" y="1441"/>
                  </a:cubicBezTo>
                  <a:cubicBezTo>
                    <a:pt x="334" y="1442"/>
                    <a:pt x="334" y="1442"/>
                    <a:pt x="333" y="1442"/>
                  </a:cubicBezTo>
                  <a:close/>
                  <a:moveTo>
                    <a:pt x="1256" y="1442"/>
                  </a:moveTo>
                  <a:cubicBezTo>
                    <a:pt x="1255" y="1442"/>
                    <a:pt x="1255" y="1441"/>
                    <a:pt x="1254" y="1441"/>
                  </a:cubicBezTo>
                  <a:cubicBezTo>
                    <a:pt x="1254" y="1440"/>
                    <a:pt x="1254" y="1439"/>
                    <a:pt x="1255" y="1439"/>
                  </a:cubicBezTo>
                  <a:cubicBezTo>
                    <a:pt x="1260" y="1435"/>
                    <a:pt x="1265" y="1431"/>
                    <a:pt x="1270" y="1427"/>
                  </a:cubicBezTo>
                  <a:cubicBezTo>
                    <a:pt x="1271" y="1427"/>
                    <a:pt x="1272" y="1427"/>
                    <a:pt x="1273" y="1427"/>
                  </a:cubicBezTo>
                  <a:cubicBezTo>
                    <a:pt x="1273" y="1428"/>
                    <a:pt x="1273" y="1429"/>
                    <a:pt x="1272" y="1430"/>
                  </a:cubicBezTo>
                  <a:cubicBezTo>
                    <a:pt x="1267" y="1434"/>
                    <a:pt x="1262" y="1438"/>
                    <a:pt x="1257" y="1441"/>
                  </a:cubicBezTo>
                  <a:cubicBezTo>
                    <a:pt x="1256" y="1442"/>
                    <a:pt x="1256" y="1442"/>
                    <a:pt x="1256" y="1442"/>
                  </a:cubicBezTo>
                  <a:close/>
                  <a:moveTo>
                    <a:pt x="303" y="1419"/>
                  </a:moveTo>
                  <a:cubicBezTo>
                    <a:pt x="302" y="1419"/>
                    <a:pt x="302" y="1419"/>
                    <a:pt x="301" y="1418"/>
                  </a:cubicBezTo>
                  <a:cubicBezTo>
                    <a:pt x="296" y="1414"/>
                    <a:pt x="291" y="1410"/>
                    <a:pt x="286" y="1406"/>
                  </a:cubicBezTo>
                  <a:cubicBezTo>
                    <a:pt x="286" y="1406"/>
                    <a:pt x="286" y="1405"/>
                    <a:pt x="286" y="1404"/>
                  </a:cubicBezTo>
                  <a:cubicBezTo>
                    <a:pt x="287" y="1403"/>
                    <a:pt x="288" y="1403"/>
                    <a:pt x="289" y="1404"/>
                  </a:cubicBezTo>
                  <a:cubicBezTo>
                    <a:pt x="294" y="1408"/>
                    <a:pt x="299" y="1412"/>
                    <a:pt x="304" y="1416"/>
                  </a:cubicBezTo>
                  <a:cubicBezTo>
                    <a:pt x="304" y="1416"/>
                    <a:pt x="305" y="1417"/>
                    <a:pt x="304" y="1418"/>
                  </a:cubicBezTo>
                  <a:cubicBezTo>
                    <a:pt x="304" y="1419"/>
                    <a:pt x="303" y="1419"/>
                    <a:pt x="303" y="1419"/>
                  </a:cubicBezTo>
                  <a:close/>
                  <a:moveTo>
                    <a:pt x="1287" y="1419"/>
                  </a:moveTo>
                  <a:cubicBezTo>
                    <a:pt x="1286" y="1419"/>
                    <a:pt x="1286" y="1418"/>
                    <a:pt x="1285" y="1418"/>
                  </a:cubicBezTo>
                  <a:cubicBezTo>
                    <a:pt x="1285" y="1417"/>
                    <a:pt x="1285" y="1416"/>
                    <a:pt x="1285" y="1415"/>
                  </a:cubicBezTo>
                  <a:cubicBezTo>
                    <a:pt x="1290" y="1411"/>
                    <a:pt x="1295" y="1407"/>
                    <a:pt x="1300" y="1403"/>
                  </a:cubicBezTo>
                  <a:cubicBezTo>
                    <a:pt x="1301" y="1403"/>
                    <a:pt x="1302" y="1403"/>
                    <a:pt x="1303" y="1403"/>
                  </a:cubicBezTo>
                  <a:cubicBezTo>
                    <a:pt x="1304" y="1404"/>
                    <a:pt x="1303" y="1405"/>
                    <a:pt x="1303" y="1406"/>
                  </a:cubicBezTo>
                  <a:cubicBezTo>
                    <a:pt x="1298" y="1410"/>
                    <a:pt x="1293" y="1414"/>
                    <a:pt x="1288" y="1418"/>
                  </a:cubicBezTo>
                  <a:cubicBezTo>
                    <a:pt x="1287" y="1418"/>
                    <a:pt x="1287" y="1419"/>
                    <a:pt x="1287" y="1419"/>
                  </a:cubicBezTo>
                  <a:close/>
                  <a:moveTo>
                    <a:pt x="273" y="1394"/>
                  </a:moveTo>
                  <a:cubicBezTo>
                    <a:pt x="272" y="1394"/>
                    <a:pt x="272" y="1394"/>
                    <a:pt x="272" y="1394"/>
                  </a:cubicBezTo>
                  <a:cubicBezTo>
                    <a:pt x="267" y="1389"/>
                    <a:pt x="262" y="1385"/>
                    <a:pt x="257" y="1381"/>
                  </a:cubicBezTo>
                  <a:cubicBezTo>
                    <a:pt x="257" y="1380"/>
                    <a:pt x="256" y="1379"/>
                    <a:pt x="257" y="1378"/>
                  </a:cubicBezTo>
                  <a:cubicBezTo>
                    <a:pt x="258" y="1378"/>
                    <a:pt x="259" y="1378"/>
                    <a:pt x="260" y="1378"/>
                  </a:cubicBezTo>
                  <a:cubicBezTo>
                    <a:pt x="264" y="1383"/>
                    <a:pt x="269" y="1387"/>
                    <a:pt x="274" y="1391"/>
                  </a:cubicBezTo>
                  <a:cubicBezTo>
                    <a:pt x="275" y="1392"/>
                    <a:pt x="275" y="1393"/>
                    <a:pt x="274" y="1394"/>
                  </a:cubicBezTo>
                  <a:cubicBezTo>
                    <a:pt x="274" y="1394"/>
                    <a:pt x="273" y="1394"/>
                    <a:pt x="273" y="1394"/>
                  </a:cubicBezTo>
                  <a:close/>
                  <a:moveTo>
                    <a:pt x="1316" y="1394"/>
                  </a:moveTo>
                  <a:cubicBezTo>
                    <a:pt x="1316" y="1394"/>
                    <a:pt x="1315" y="1394"/>
                    <a:pt x="1315" y="1393"/>
                  </a:cubicBezTo>
                  <a:cubicBezTo>
                    <a:pt x="1314" y="1393"/>
                    <a:pt x="1314" y="1391"/>
                    <a:pt x="1315" y="1391"/>
                  </a:cubicBezTo>
                  <a:cubicBezTo>
                    <a:pt x="1320" y="1387"/>
                    <a:pt x="1325" y="1382"/>
                    <a:pt x="1329" y="1378"/>
                  </a:cubicBezTo>
                  <a:cubicBezTo>
                    <a:pt x="1330" y="1377"/>
                    <a:pt x="1331" y="1377"/>
                    <a:pt x="1332" y="1378"/>
                  </a:cubicBezTo>
                  <a:cubicBezTo>
                    <a:pt x="1333" y="1379"/>
                    <a:pt x="1332" y="1380"/>
                    <a:pt x="1332" y="1381"/>
                  </a:cubicBezTo>
                  <a:cubicBezTo>
                    <a:pt x="1327" y="1385"/>
                    <a:pt x="1322" y="1389"/>
                    <a:pt x="1317" y="1393"/>
                  </a:cubicBezTo>
                  <a:cubicBezTo>
                    <a:pt x="1317" y="1394"/>
                    <a:pt x="1317" y="1394"/>
                    <a:pt x="1316" y="1394"/>
                  </a:cubicBezTo>
                  <a:close/>
                  <a:moveTo>
                    <a:pt x="244" y="1368"/>
                  </a:moveTo>
                  <a:cubicBezTo>
                    <a:pt x="244" y="1368"/>
                    <a:pt x="243" y="1368"/>
                    <a:pt x="243" y="1368"/>
                  </a:cubicBezTo>
                  <a:cubicBezTo>
                    <a:pt x="238" y="1363"/>
                    <a:pt x="234" y="1359"/>
                    <a:pt x="229" y="1354"/>
                  </a:cubicBezTo>
                  <a:cubicBezTo>
                    <a:pt x="229" y="1353"/>
                    <a:pt x="229" y="1352"/>
                    <a:pt x="229" y="1351"/>
                  </a:cubicBezTo>
                  <a:cubicBezTo>
                    <a:pt x="230" y="1351"/>
                    <a:pt x="231" y="1351"/>
                    <a:pt x="232" y="1351"/>
                  </a:cubicBezTo>
                  <a:cubicBezTo>
                    <a:pt x="236" y="1356"/>
                    <a:pt x="241" y="1361"/>
                    <a:pt x="246" y="1365"/>
                  </a:cubicBezTo>
                  <a:cubicBezTo>
                    <a:pt x="246" y="1366"/>
                    <a:pt x="246" y="1367"/>
                    <a:pt x="246" y="1368"/>
                  </a:cubicBezTo>
                  <a:cubicBezTo>
                    <a:pt x="245" y="1368"/>
                    <a:pt x="245" y="1368"/>
                    <a:pt x="244" y="1368"/>
                  </a:cubicBezTo>
                  <a:close/>
                  <a:moveTo>
                    <a:pt x="1345" y="1368"/>
                  </a:moveTo>
                  <a:cubicBezTo>
                    <a:pt x="1344" y="1368"/>
                    <a:pt x="1344" y="1368"/>
                    <a:pt x="1343" y="1367"/>
                  </a:cubicBezTo>
                  <a:cubicBezTo>
                    <a:pt x="1343" y="1367"/>
                    <a:pt x="1343" y="1365"/>
                    <a:pt x="1343" y="1365"/>
                  </a:cubicBezTo>
                  <a:cubicBezTo>
                    <a:pt x="1348" y="1360"/>
                    <a:pt x="1353" y="1356"/>
                    <a:pt x="1357" y="1351"/>
                  </a:cubicBezTo>
                  <a:cubicBezTo>
                    <a:pt x="1358" y="1350"/>
                    <a:pt x="1359" y="1350"/>
                    <a:pt x="1360" y="1351"/>
                  </a:cubicBezTo>
                  <a:cubicBezTo>
                    <a:pt x="1360" y="1352"/>
                    <a:pt x="1360" y="1353"/>
                    <a:pt x="1360" y="1354"/>
                  </a:cubicBezTo>
                  <a:cubicBezTo>
                    <a:pt x="1355" y="1358"/>
                    <a:pt x="1350" y="1363"/>
                    <a:pt x="1346" y="1367"/>
                  </a:cubicBezTo>
                  <a:cubicBezTo>
                    <a:pt x="1346" y="1368"/>
                    <a:pt x="1345" y="1368"/>
                    <a:pt x="1345" y="1368"/>
                  </a:cubicBezTo>
                  <a:close/>
                  <a:moveTo>
                    <a:pt x="217" y="1341"/>
                  </a:moveTo>
                  <a:cubicBezTo>
                    <a:pt x="217" y="1341"/>
                    <a:pt x="216" y="1340"/>
                    <a:pt x="216" y="1340"/>
                  </a:cubicBezTo>
                  <a:cubicBezTo>
                    <a:pt x="212" y="1335"/>
                    <a:pt x="207" y="1331"/>
                    <a:pt x="203" y="1326"/>
                  </a:cubicBezTo>
                  <a:cubicBezTo>
                    <a:pt x="202" y="1325"/>
                    <a:pt x="202" y="1324"/>
                    <a:pt x="203" y="1323"/>
                  </a:cubicBezTo>
                  <a:cubicBezTo>
                    <a:pt x="204" y="1323"/>
                    <a:pt x="205" y="1323"/>
                    <a:pt x="205" y="1323"/>
                  </a:cubicBezTo>
                  <a:cubicBezTo>
                    <a:pt x="210" y="1328"/>
                    <a:pt x="214" y="1333"/>
                    <a:pt x="219" y="1338"/>
                  </a:cubicBezTo>
                  <a:cubicBezTo>
                    <a:pt x="219" y="1338"/>
                    <a:pt x="219" y="1339"/>
                    <a:pt x="218" y="1340"/>
                  </a:cubicBezTo>
                  <a:cubicBezTo>
                    <a:pt x="218" y="1340"/>
                    <a:pt x="218" y="1341"/>
                    <a:pt x="217" y="1341"/>
                  </a:cubicBezTo>
                  <a:close/>
                  <a:moveTo>
                    <a:pt x="1372" y="1340"/>
                  </a:moveTo>
                  <a:cubicBezTo>
                    <a:pt x="1371" y="1340"/>
                    <a:pt x="1371" y="1340"/>
                    <a:pt x="1371" y="1340"/>
                  </a:cubicBezTo>
                  <a:cubicBezTo>
                    <a:pt x="1370" y="1339"/>
                    <a:pt x="1370" y="1338"/>
                    <a:pt x="1370" y="1337"/>
                  </a:cubicBezTo>
                  <a:cubicBezTo>
                    <a:pt x="1375" y="1333"/>
                    <a:pt x="1379" y="1328"/>
                    <a:pt x="1383" y="1323"/>
                  </a:cubicBezTo>
                  <a:cubicBezTo>
                    <a:pt x="1384" y="1322"/>
                    <a:pt x="1385" y="1322"/>
                    <a:pt x="1386" y="1323"/>
                  </a:cubicBezTo>
                  <a:cubicBezTo>
                    <a:pt x="1387" y="1324"/>
                    <a:pt x="1387" y="1325"/>
                    <a:pt x="1386" y="1326"/>
                  </a:cubicBezTo>
                  <a:cubicBezTo>
                    <a:pt x="1382" y="1330"/>
                    <a:pt x="1377" y="1335"/>
                    <a:pt x="1373" y="1340"/>
                  </a:cubicBezTo>
                  <a:cubicBezTo>
                    <a:pt x="1373" y="1340"/>
                    <a:pt x="1372" y="1340"/>
                    <a:pt x="1372" y="1340"/>
                  </a:cubicBezTo>
                  <a:close/>
                  <a:moveTo>
                    <a:pt x="191" y="1312"/>
                  </a:moveTo>
                  <a:cubicBezTo>
                    <a:pt x="191" y="1312"/>
                    <a:pt x="190" y="1312"/>
                    <a:pt x="190" y="1311"/>
                  </a:cubicBezTo>
                  <a:cubicBezTo>
                    <a:pt x="186" y="1306"/>
                    <a:pt x="182" y="1301"/>
                    <a:pt x="178" y="1296"/>
                  </a:cubicBezTo>
                  <a:cubicBezTo>
                    <a:pt x="177" y="1296"/>
                    <a:pt x="177" y="1295"/>
                    <a:pt x="178" y="1294"/>
                  </a:cubicBezTo>
                  <a:cubicBezTo>
                    <a:pt x="179" y="1293"/>
                    <a:pt x="180" y="1293"/>
                    <a:pt x="180" y="1294"/>
                  </a:cubicBezTo>
                  <a:cubicBezTo>
                    <a:pt x="185" y="1299"/>
                    <a:pt x="189" y="1304"/>
                    <a:pt x="193" y="1309"/>
                  </a:cubicBezTo>
                  <a:cubicBezTo>
                    <a:pt x="193" y="1310"/>
                    <a:pt x="193" y="1311"/>
                    <a:pt x="193" y="1311"/>
                  </a:cubicBezTo>
                  <a:cubicBezTo>
                    <a:pt x="192" y="1312"/>
                    <a:pt x="192" y="1312"/>
                    <a:pt x="191" y="1312"/>
                  </a:cubicBezTo>
                  <a:close/>
                  <a:moveTo>
                    <a:pt x="1398" y="1312"/>
                  </a:moveTo>
                  <a:cubicBezTo>
                    <a:pt x="1397" y="1312"/>
                    <a:pt x="1397" y="1311"/>
                    <a:pt x="1396" y="1311"/>
                  </a:cubicBezTo>
                  <a:cubicBezTo>
                    <a:pt x="1396" y="1311"/>
                    <a:pt x="1396" y="1309"/>
                    <a:pt x="1396" y="1309"/>
                  </a:cubicBezTo>
                  <a:cubicBezTo>
                    <a:pt x="1400" y="1304"/>
                    <a:pt x="1404" y="1299"/>
                    <a:pt x="1409" y="1294"/>
                  </a:cubicBezTo>
                  <a:cubicBezTo>
                    <a:pt x="1409" y="1293"/>
                    <a:pt x="1410" y="1293"/>
                    <a:pt x="1411" y="1294"/>
                  </a:cubicBezTo>
                  <a:cubicBezTo>
                    <a:pt x="1412" y="1294"/>
                    <a:pt x="1412" y="1295"/>
                    <a:pt x="1411" y="1296"/>
                  </a:cubicBezTo>
                  <a:cubicBezTo>
                    <a:pt x="1407" y="1301"/>
                    <a:pt x="1403" y="1306"/>
                    <a:pt x="1399" y="1311"/>
                  </a:cubicBezTo>
                  <a:cubicBezTo>
                    <a:pt x="1399" y="1311"/>
                    <a:pt x="1398" y="1312"/>
                    <a:pt x="1398" y="1312"/>
                  </a:cubicBezTo>
                  <a:close/>
                  <a:moveTo>
                    <a:pt x="167" y="1282"/>
                  </a:moveTo>
                  <a:cubicBezTo>
                    <a:pt x="167" y="1282"/>
                    <a:pt x="166" y="1282"/>
                    <a:pt x="166" y="1281"/>
                  </a:cubicBezTo>
                  <a:cubicBezTo>
                    <a:pt x="162" y="1276"/>
                    <a:pt x="158" y="1271"/>
                    <a:pt x="154" y="1266"/>
                  </a:cubicBezTo>
                  <a:cubicBezTo>
                    <a:pt x="153" y="1265"/>
                    <a:pt x="154" y="1264"/>
                    <a:pt x="154" y="1263"/>
                  </a:cubicBezTo>
                  <a:cubicBezTo>
                    <a:pt x="155" y="1263"/>
                    <a:pt x="156" y="1263"/>
                    <a:pt x="157" y="1264"/>
                  </a:cubicBezTo>
                  <a:cubicBezTo>
                    <a:pt x="161" y="1269"/>
                    <a:pt x="165" y="1274"/>
                    <a:pt x="168" y="1279"/>
                  </a:cubicBezTo>
                  <a:cubicBezTo>
                    <a:pt x="169" y="1280"/>
                    <a:pt x="169" y="1281"/>
                    <a:pt x="168" y="1282"/>
                  </a:cubicBezTo>
                  <a:cubicBezTo>
                    <a:pt x="168" y="1282"/>
                    <a:pt x="167" y="1282"/>
                    <a:pt x="167" y="1282"/>
                  </a:cubicBezTo>
                  <a:close/>
                  <a:moveTo>
                    <a:pt x="1422" y="1282"/>
                  </a:moveTo>
                  <a:cubicBezTo>
                    <a:pt x="1422" y="1282"/>
                    <a:pt x="1421" y="1281"/>
                    <a:pt x="1421" y="1281"/>
                  </a:cubicBezTo>
                  <a:cubicBezTo>
                    <a:pt x="1420" y="1281"/>
                    <a:pt x="1420" y="1280"/>
                    <a:pt x="1420" y="1279"/>
                  </a:cubicBezTo>
                  <a:cubicBezTo>
                    <a:pt x="1424" y="1274"/>
                    <a:pt x="1428" y="1269"/>
                    <a:pt x="1432" y="1263"/>
                  </a:cubicBezTo>
                  <a:cubicBezTo>
                    <a:pt x="1433" y="1263"/>
                    <a:pt x="1434" y="1262"/>
                    <a:pt x="1435" y="1263"/>
                  </a:cubicBezTo>
                  <a:cubicBezTo>
                    <a:pt x="1435" y="1264"/>
                    <a:pt x="1436" y="1265"/>
                    <a:pt x="1435" y="1265"/>
                  </a:cubicBezTo>
                  <a:cubicBezTo>
                    <a:pt x="1431" y="1271"/>
                    <a:pt x="1427" y="1276"/>
                    <a:pt x="1423" y="1281"/>
                  </a:cubicBezTo>
                  <a:cubicBezTo>
                    <a:pt x="1423" y="1281"/>
                    <a:pt x="1422" y="1282"/>
                    <a:pt x="1422" y="1282"/>
                  </a:cubicBezTo>
                  <a:close/>
                  <a:moveTo>
                    <a:pt x="144" y="1251"/>
                  </a:moveTo>
                  <a:cubicBezTo>
                    <a:pt x="144" y="1251"/>
                    <a:pt x="143" y="1251"/>
                    <a:pt x="143" y="1250"/>
                  </a:cubicBezTo>
                  <a:cubicBezTo>
                    <a:pt x="139" y="1245"/>
                    <a:pt x="135" y="1240"/>
                    <a:pt x="132" y="1234"/>
                  </a:cubicBezTo>
                  <a:cubicBezTo>
                    <a:pt x="131" y="1233"/>
                    <a:pt x="132" y="1232"/>
                    <a:pt x="132" y="1232"/>
                  </a:cubicBezTo>
                  <a:cubicBezTo>
                    <a:pt x="133" y="1231"/>
                    <a:pt x="134" y="1231"/>
                    <a:pt x="135" y="1232"/>
                  </a:cubicBezTo>
                  <a:cubicBezTo>
                    <a:pt x="138" y="1238"/>
                    <a:pt x="142" y="1243"/>
                    <a:pt x="146" y="1248"/>
                  </a:cubicBezTo>
                  <a:cubicBezTo>
                    <a:pt x="146" y="1249"/>
                    <a:pt x="146" y="1250"/>
                    <a:pt x="145" y="1251"/>
                  </a:cubicBezTo>
                  <a:cubicBezTo>
                    <a:pt x="145" y="1251"/>
                    <a:pt x="145" y="1251"/>
                    <a:pt x="144" y="1251"/>
                  </a:cubicBezTo>
                  <a:close/>
                  <a:moveTo>
                    <a:pt x="1445" y="1250"/>
                  </a:moveTo>
                  <a:cubicBezTo>
                    <a:pt x="1444" y="1250"/>
                    <a:pt x="1444" y="1250"/>
                    <a:pt x="1444" y="1250"/>
                  </a:cubicBezTo>
                  <a:cubicBezTo>
                    <a:pt x="1443" y="1250"/>
                    <a:pt x="1443" y="1248"/>
                    <a:pt x="1443" y="1248"/>
                  </a:cubicBezTo>
                  <a:cubicBezTo>
                    <a:pt x="1447" y="1242"/>
                    <a:pt x="1451" y="1237"/>
                    <a:pt x="1454" y="1232"/>
                  </a:cubicBezTo>
                  <a:cubicBezTo>
                    <a:pt x="1455" y="1231"/>
                    <a:pt x="1456" y="1231"/>
                    <a:pt x="1457" y="1231"/>
                  </a:cubicBezTo>
                  <a:cubicBezTo>
                    <a:pt x="1457" y="1232"/>
                    <a:pt x="1458" y="1233"/>
                    <a:pt x="1457" y="1234"/>
                  </a:cubicBezTo>
                  <a:cubicBezTo>
                    <a:pt x="1454" y="1239"/>
                    <a:pt x="1450" y="1244"/>
                    <a:pt x="1446" y="1250"/>
                  </a:cubicBezTo>
                  <a:cubicBezTo>
                    <a:pt x="1446" y="1250"/>
                    <a:pt x="1445" y="1250"/>
                    <a:pt x="1445" y="1250"/>
                  </a:cubicBezTo>
                  <a:close/>
                  <a:moveTo>
                    <a:pt x="123" y="1219"/>
                  </a:moveTo>
                  <a:cubicBezTo>
                    <a:pt x="122" y="1219"/>
                    <a:pt x="122" y="1219"/>
                    <a:pt x="121" y="1218"/>
                  </a:cubicBezTo>
                  <a:cubicBezTo>
                    <a:pt x="118" y="1213"/>
                    <a:pt x="115" y="1207"/>
                    <a:pt x="111" y="1202"/>
                  </a:cubicBezTo>
                  <a:cubicBezTo>
                    <a:pt x="111" y="1201"/>
                    <a:pt x="111" y="1200"/>
                    <a:pt x="112" y="1199"/>
                  </a:cubicBezTo>
                  <a:cubicBezTo>
                    <a:pt x="113" y="1199"/>
                    <a:pt x="114" y="1199"/>
                    <a:pt x="114" y="1200"/>
                  </a:cubicBezTo>
                  <a:cubicBezTo>
                    <a:pt x="118" y="1205"/>
                    <a:pt x="121" y="1211"/>
                    <a:pt x="124" y="1216"/>
                  </a:cubicBezTo>
                  <a:cubicBezTo>
                    <a:pt x="125" y="1217"/>
                    <a:pt x="125" y="1218"/>
                    <a:pt x="124" y="1219"/>
                  </a:cubicBezTo>
                  <a:cubicBezTo>
                    <a:pt x="124" y="1219"/>
                    <a:pt x="123" y="1219"/>
                    <a:pt x="123" y="1219"/>
                  </a:cubicBezTo>
                  <a:close/>
                  <a:moveTo>
                    <a:pt x="1466" y="1218"/>
                  </a:moveTo>
                  <a:cubicBezTo>
                    <a:pt x="1466" y="1218"/>
                    <a:pt x="1466" y="1218"/>
                    <a:pt x="1465" y="1218"/>
                  </a:cubicBezTo>
                  <a:cubicBezTo>
                    <a:pt x="1464" y="1217"/>
                    <a:pt x="1464" y="1216"/>
                    <a:pt x="1465" y="1216"/>
                  </a:cubicBezTo>
                  <a:cubicBezTo>
                    <a:pt x="1468" y="1210"/>
                    <a:pt x="1471" y="1205"/>
                    <a:pt x="1475" y="1199"/>
                  </a:cubicBezTo>
                  <a:cubicBezTo>
                    <a:pt x="1475" y="1198"/>
                    <a:pt x="1476" y="1198"/>
                    <a:pt x="1477" y="1198"/>
                  </a:cubicBezTo>
                  <a:cubicBezTo>
                    <a:pt x="1478" y="1199"/>
                    <a:pt x="1478" y="1200"/>
                    <a:pt x="1478" y="1201"/>
                  </a:cubicBezTo>
                  <a:cubicBezTo>
                    <a:pt x="1474" y="1206"/>
                    <a:pt x="1471" y="1212"/>
                    <a:pt x="1468" y="1217"/>
                  </a:cubicBezTo>
                  <a:cubicBezTo>
                    <a:pt x="1467" y="1218"/>
                    <a:pt x="1467" y="1218"/>
                    <a:pt x="1466" y="1218"/>
                  </a:cubicBezTo>
                  <a:close/>
                  <a:moveTo>
                    <a:pt x="103" y="1186"/>
                  </a:moveTo>
                  <a:cubicBezTo>
                    <a:pt x="103" y="1186"/>
                    <a:pt x="102" y="1185"/>
                    <a:pt x="102" y="1185"/>
                  </a:cubicBezTo>
                  <a:cubicBezTo>
                    <a:pt x="98" y="1179"/>
                    <a:pt x="95" y="1174"/>
                    <a:pt x="92" y="1168"/>
                  </a:cubicBezTo>
                  <a:cubicBezTo>
                    <a:pt x="92" y="1167"/>
                    <a:pt x="92" y="1166"/>
                    <a:pt x="93" y="1166"/>
                  </a:cubicBezTo>
                  <a:cubicBezTo>
                    <a:pt x="94" y="1165"/>
                    <a:pt x="95" y="1165"/>
                    <a:pt x="95" y="1166"/>
                  </a:cubicBezTo>
                  <a:cubicBezTo>
                    <a:pt x="98" y="1172"/>
                    <a:pt x="102" y="1178"/>
                    <a:pt x="105" y="1183"/>
                  </a:cubicBezTo>
                  <a:cubicBezTo>
                    <a:pt x="105" y="1184"/>
                    <a:pt x="105" y="1185"/>
                    <a:pt x="104" y="1186"/>
                  </a:cubicBezTo>
                  <a:cubicBezTo>
                    <a:pt x="104" y="1186"/>
                    <a:pt x="103" y="1186"/>
                    <a:pt x="103" y="1186"/>
                  </a:cubicBezTo>
                  <a:close/>
                  <a:moveTo>
                    <a:pt x="1486" y="1185"/>
                  </a:moveTo>
                  <a:cubicBezTo>
                    <a:pt x="1486" y="1185"/>
                    <a:pt x="1485" y="1185"/>
                    <a:pt x="1485" y="1185"/>
                  </a:cubicBezTo>
                  <a:cubicBezTo>
                    <a:pt x="1484" y="1184"/>
                    <a:pt x="1484" y="1183"/>
                    <a:pt x="1484" y="1182"/>
                  </a:cubicBezTo>
                  <a:cubicBezTo>
                    <a:pt x="1488" y="1177"/>
                    <a:pt x="1491" y="1171"/>
                    <a:pt x="1494" y="1165"/>
                  </a:cubicBezTo>
                  <a:cubicBezTo>
                    <a:pt x="1494" y="1165"/>
                    <a:pt x="1495" y="1164"/>
                    <a:pt x="1496" y="1165"/>
                  </a:cubicBezTo>
                  <a:cubicBezTo>
                    <a:pt x="1497" y="1165"/>
                    <a:pt x="1497" y="1166"/>
                    <a:pt x="1497" y="1167"/>
                  </a:cubicBezTo>
                  <a:cubicBezTo>
                    <a:pt x="1494" y="1173"/>
                    <a:pt x="1491" y="1179"/>
                    <a:pt x="1487" y="1184"/>
                  </a:cubicBezTo>
                  <a:cubicBezTo>
                    <a:pt x="1487" y="1185"/>
                    <a:pt x="1487" y="1185"/>
                    <a:pt x="1486" y="1185"/>
                  </a:cubicBezTo>
                  <a:close/>
                  <a:moveTo>
                    <a:pt x="85" y="1152"/>
                  </a:moveTo>
                  <a:cubicBezTo>
                    <a:pt x="84" y="1152"/>
                    <a:pt x="84" y="1151"/>
                    <a:pt x="83" y="1151"/>
                  </a:cubicBezTo>
                  <a:cubicBezTo>
                    <a:pt x="81" y="1145"/>
                    <a:pt x="78" y="1139"/>
                    <a:pt x="75" y="1133"/>
                  </a:cubicBezTo>
                  <a:cubicBezTo>
                    <a:pt x="75" y="1133"/>
                    <a:pt x="75" y="1132"/>
                    <a:pt x="76" y="1131"/>
                  </a:cubicBezTo>
                  <a:cubicBezTo>
                    <a:pt x="77" y="1131"/>
                    <a:pt x="78" y="1131"/>
                    <a:pt x="78" y="1132"/>
                  </a:cubicBezTo>
                  <a:cubicBezTo>
                    <a:pt x="81" y="1138"/>
                    <a:pt x="84" y="1144"/>
                    <a:pt x="87" y="1149"/>
                  </a:cubicBezTo>
                  <a:cubicBezTo>
                    <a:pt x="87" y="1150"/>
                    <a:pt x="87" y="1151"/>
                    <a:pt x="86" y="1152"/>
                  </a:cubicBezTo>
                  <a:cubicBezTo>
                    <a:pt x="86" y="1152"/>
                    <a:pt x="85" y="1152"/>
                    <a:pt x="85" y="1152"/>
                  </a:cubicBezTo>
                  <a:close/>
                  <a:moveTo>
                    <a:pt x="1504" y="1151"/>
                  </a:moveTo>
                  <a:cubicBezTo>
                    <a:pt x="1504" y="1151"/>
                    <a:pt x="1504" y="1151"/>
                    <a:pt x="1503" y="1151"/>
                  </a:cubicBezTo>
                  <a:cubicBezTo>
                    <a:pt x="1502" y="1150"/>
                    <a:pt x="1502" y="1149"/>
                    <a:pt x="1502" y="1148"/>
                  </a:cubicBezTo>
                  <a:cubicBezTo>
                    <a:pt x="1505" y="1143"/>
                    <a:pt x="1508" y="1137"/>
                    <a:pt x="1511" y="1131"/>
                  </a:cubicBezTo>
                  <a:cubicBezTo>
                    <a:pt x="1511" y="1130"/>
                    <a:pt x="1512" y="1130"/>
                    <a:pt x="1513" y="1130"/>
                  </a:cubicBezTo>
                  <a:cubicBezTo>
                    <a:pt x="1514" y="1131"/>
                    <a:pt x="1515" y="1132"/>
                    <a:pt x="1514" y="1132"/>
                  </a:cubicBezTo>
                  <a:cubicBezTo>
                    <a:pt x="1511" y="1138"/>
                    <a:pt x="1509" y="1144"/>
                    <a:pt x="1506" y="1150"/>
                  </a:cubicBezTo>
                  <a:cubicBezTo>
                    <a:pt x="1505" y="1151"/>
                    <a:pt x="1505" y="1151"/>
                    <a:pt x="1504" y="1151"/>
                  </a:cubicBezTo>
                  <a:close/>
                  <a:moveTo>
                    <a:pt x="69" y="1117"/>
                  </a:moveTo>
                  <a:cubicBezTo>
                    <a:pt x="68" y="1117"/>
                    <a:pt x="67" y="1117"/>
                    <a:pt x="67" y="1116"/>
                  </a:cubicBezTo>
                  <a:cubicBezTo>
                    <a:pt x="64" y="1110"/>
                    <a:pt x="62" y="1104"/>
                    <a:pt x="59" y="1098"/>
                  </a:cubicBezTo>
                  <a:cubicBezTo>
                    <a:pt x="59" y="1097"/>
                    <a:pt x="59" y="1096"/>
                    <a:pt x="60" y="1096"/>
                  </a:cubicBezTo>
                  <a:cubicBezTo>
                    <a:pt x="61" y="1096"/>
                    <a:pt x="62" y="1096"/>
                    <a:pt x="63" y="1097"/>
                  </a:cubicBezTo>
                  <a:cubicBezTo>
                    <a:pt x="65" y="1103"/>
                    <a:pt x="68" y="1109"/>
                    <a:pt x="70" y="1115"/>
                  </a:cubicBezTo>
                  <a:cubicBezTo>
                    <a:pt x="71" y="1115"/>
                    <a:pt x="70" y="1116"/>
                    <a:pt x="69" y="1117"/>
                  </a:cubicBezTo>
                  <a:cubicBezTo>
                    <a:pt x="69" y="1117"/>
                    <a:pt x="69" y="1117"/>
                    <a:pt x="69" y="1117"/>
                  </a:cubicBezTo>
                  <a:close/>
                  <a:moveTo>
                    <a:pt x="1521" y="1116"/>
                  </a:moveTo>
                  <a:cubicBezTo>
                    <a:pt x="1520" y="1116"/>
                    <a:pt x="1520" y="1116"/>
                    <a:pt x="1520" y="1116"/>
                  </a:cubicBezTo>
                  <a:cubicBezTo>
                    <a:pt x="1519" y="1115"/>
                    <a:pt x="1518" y="1114"/>
                    <a:pt x="1519" y="1113"/>
                  </a:cubicBezTo>
                  <a:cubicBezTo>
                    <a:pt x="1521" y="1107"/>
                    <a:pt x="1524" y="1102"/>
                    <a:pt x="1526" y="1096"/>
                  </a:cubicBezTo>
                  <a:cubicBezTo>
                    <a:pt x="1527" y="1095"/>
                    <a:pt x="1528" y="1094"/>
                    <a:pt x="1529" y="1095"/>
                  </a:cubicBezTo>
                  <a:cubicBezTo>
                    <a:pt x="1530" y="1095"/>
                    <a:pt x="1530" y="1096"/>
                    <a:pt x="1530" y="1097"/>
                  </a:cubicBezTo>
                  <a:cubicBezTo>
                    <a:pt x="1527" y="1103"/>
                    <a:pt x="1525" y="1109"/>
                    <a:pt x="1522" y="1115"/>
                  </a:cubicBezTo>
                  <a:cubicBezTo>
                    <a:pt x="1522" y="1115"/>
                    <a:pt x="1521" y="1116"/>
                    <a:pt x="1521" y="1116"/>
                  </a:cubicBezTo>
                  <a:close/>
                  <a:moveTo>
                    <a:pt x="54" y="1081"/>
                  </a:moveTo>
                  <a:cubicBezTo>
                    <a:pt x="53" y="1081"/>
                    <a:pt x="53" y="1081"/>
                    <a:pt x="52" y="1080"/>
                  </a:cubicBezTo>
                  <a:cubicBezTo>
                    <a:pt x="50" y="1074"/>
                    <a:pt x="48" y="1068"/>
                    <a:pt x="46" y="1062"/>
                  </a:cubicBezTo>
                  <a:cubicBezTo>
                    <a:pt x="45" y="1061"/>
                    <a:pt x="46" y="1060"/>
                    <a:pt x="47" y="1060"/>
                  </a:cubicBezTo>
                  <a:cubicBezTo>
                    <a:pt x="48" y="1060"/>
                    <a:pt x="49" y="1060"/>
                    <a:pt x="49" y="1061"/>
                  </a:cubicBezTo>
                  <a:cubicBezTo>
                    <a:pt x="51" y="1067"/>
                    <a:pt x="53" y="1073"/>
                    <a:pt x="56" y="1079"/>
                  </a:cubicBezTo>
                  <a:cubicBezTo>
                    <a:pt x="56" y="1080"/>
                    <a:pt x="55" y="1081"/>
                    <a:pt x="55" y="1081"/>
                  </a:cubicBezTo>
                  <a:cubicBezTo>
                    <a:pt x="54" y="1081"/>
                    <a:pt x="54" y="1081"/>
                    <a:pt x="54" y="1081"/>
                  </a:cubicBezTo>
                  <a:close/>
                  <a:moveTo>
                    <a:pt x="1535" y="1080"/>
                  </a:moveTo>
                  <a:cubicBezTo>
                    <a:pt x="1535" y="1080"/>
                    <a:pt x="1535" y="1080"/>
                    <a:pt x="1535" y="1080"/>
                  </a:cubicBezTo>
                  <a:cubicBezTo>
                    <a:pt x="1534" y="1080"/>
                    <a:pt x="1533" y="1079"/>
                    <a:pt x="1534" y="1078"/>
                  </a:cubicBezTo>
                  <a:cubicBezTo>
                    <a:pt x="1536" y="1072"/>
                    <a:pt x="1538" y="1066"/>
                    <a:pt x="1540" y="1060"/>
                  </a:cubicBezTo>
                  <a:cubicBezTo>
                    <a:pt x="1541" y="1059"/>
                    <a:pt x="1542" y="1058"/>
                    <a:pt x="1543" y="1058"/>
                  </a:cubicBezTo>
                  <a:cubicBezTo>
                    <a:pt x="1543" y="1059"/>
                    <a:pt x="1544" y="1060"/>
                    <a:pt x="1544" y="1061"/>
                  </a:cubicBezTo>
                  <a:cubicBezTo>
                    <a:pt x="1541" y="1067"/>
                    <a:pt x="1539" y="1073"/>
                    <a:pt x="1537" y="1079"/>
                  </a:cubicBezTo>
                  <a:cubicBezTo>
                    <a:pt x="1537" y="1080"/>
                    <a:pt x="1536" y="1080"/>
                    <a:pt x="1535" y="1080"/>
                  </a:cubicBezTo>
                  <a:close/>
                  <a:moveTo>
                    <a:pt x="41" y="1045"/>
                  </a:moveTo>
                  <a:cubicBezTo>
                    <a:pt x="40" y="1045"/>
                    <a:pt x="40" y="1045"/>
                    <a:pt x="39" y="1044"/>
                  </a:cubicBezTo>
                  <a:cubicBezTo>
                    <a:pt x="37" y="1038"/>
                    <a:pt x="35" y="1032"/>
                    <a:pt x="33" y="1025"/>
                  </a:cubicBezTo>
                  <a:cubicBezTo>
                    <a:pt x="33" y="1024"/>
                    <a:pt x="34" y="1023"/>
                    <a:pt x="35" y="1023"/>
                  </a:cubicBezTo>
                  <a:cubicBezTo>
                    <a:pt x="36" y="1023"/>
                    <a:pt x="37" y="1023"/>
                    <a:pt x="37" y="1024"/>
                  </a:cubicBezTo>
                  <a:cubicBezTo>
                    <a:pt x="39" y="1030"/>
                    <a:pt x="41" y="1037"/>
                    <a:pt x="43" y="1043"/>
                  </a:cubicBezTo>
                  <a:cubicBezTo>
                    <a:pt x="43" y="1044"/>
                    <a:pt x="42" y="1045"/>
                    <a:pt x="42" y="1045"/>
                  </a:cubicBezTo>
                  <a:cubicBezTo>
                    <a:pt x="41" y="1045"/>
                    <a:pt x="41" y="1045"/>
                    <a:pt x="41" y="1045"/>
                  </a:cubicBezTo>
                  <a:close/>
                  <a:moveTo>
                    <a:pt x="1548" y="1044"/>
                  </a:moveTo>
                  <a:cubicBezTo>
                    <a:pt x="1548" y="1044"/>
                    <a:pt x="1548" y="1044"/>
                    <a:pt x="1548" y="1043"/>
                  </a:cubicBezTo>
                  <a:cubicBezTo>
                    <a:pt x="1547" y="1043"/>
                    <a:pt x="1546" y="1042"/>
                    <a:pt x="1546" y="1041"/>
                  </a:cubicBezTo>
                  <a:cubicBezTo>
                    <a:pt x="1548" y="1035"/>
                    <a:pt x="1550" y="1029"/>
                    <a:pt x="1552" y="1023"/>
                  </a:cubicBezTo>
                  <a:cubicBezTo>
                    <a:pt x="1553" y="1022"/>
                    <a:pt x="1554" y="1021"/>
                    <a:pt x="1554" y="1022"/>
                  </a:cubicBezTo>
                  <a:cubicBezTo>
                    <a:pt x="1555" y="1022"/>
                    <a:pt x="1556" y="1023"/>
                    <a:pt x="1556" y="1024"/>
                  </a:cubicBezTo>
                  <a:cubicBezTo>
                    <a:pt x="1554" y="1030"/>
                    <a:pt x="1552" y="1036"/>
                    <a:pt x="1550" y="1042"/>
                  </a:cubicBezTo>
                  <a:cubicBezTo>
                    <a:pt x="1550" y="1043"/>
                    <a:pt x="1549" y="1044"/>
                    <a:pt x="1548" y="1044"/>
                  </a:cubicBezTo>
                  <a:close/>
                  <a:moveTo>
                    <a:pt x="30" y="1008"/>
                  </a:moveTo>
                  <a:cubicBezTo>
                    <a:pt x="29" y="1008"/>
                    <a:pt x="28" y="1008"/>
                    <a:pt x="28" y="1007"/>
                  </a:cubicBezTo>
                  <a:cubicBezTo>
                    <a:pt x="26" y="1001"/>
                    <a:pt x="25" y="994"/>
                    <a:pt x="23" y="988"/>
                  </a:cubicBezTo>
                  <a:cubicBezTo>
                    <a:pt x="23" y="987"/>
                    <a:pt x="23" y="986"/>
                    <a:pt x="24" y="986"/>
                  </a:cubicBezTo>
                  <a:cubicBezTo>
                    <a:pt x="25" y="986"/>
                    <a:pt x="26" y="986"/>
                    <a:pt x="27" y="987"/>
                  </a:cubicBezTo>
                  <a:cubicBezTo>
                    <a:pt x="28" y="993"/>
                    <a:pt x="30" y="1000"/>
                    <a:pt x="32" y="1006"/>
                  </a:cubicBezTo>
                  <a:cubicBezTo>
                    <a:pt x="32" y="1007"/>
                    <a:pt x="31" y="1008"/>
                    <a:pt x="30" y="1008"/>
                  </a:cubicBezTo>
                  <a:cubicBezTo>
                    <a:pt x="30" y="1008"/>
                    <a:pt x="30" y="1008"/>
                    <a:pt x="30" y="1008"/>
                  </a:cubicBezTo>
                  <a:close/>
                  <a:moveTo>
                    <a:pt x="1559" y="1007"/>
                  </a:moveTo>
                  <a:cubicBezTo>
                    <a:pt x="1559" y="1007"/>
                    <a:pt x="1559" y="1007"/>
                    <a:pt x="1559" y="1006"/>
                  </a:cubicBezTo>
                  <a:cubicBezTo>
                    <a:pt x="1558" y="1006"/>
                    <a:pt x="1557" y="1005"/>
                    <a:pt x="1558" y="1004"/>
                  </a:cubicBezTo>
                  <a:cubicBezTo>
                    <a:pt x="1559" y="998"/>
                    <a:pt x="1561" y="992"/>
                    <a:pt x="1562" y="986"/>
                  </a:cubicBezTo>
                  <a:cubicBezTo>
                    <a:pt x="1563" y="985"/>
                    <a:pt x="1564" y="984"/>
                    <a:pt x="1565" y="984"/>
                  </a:cubicBezTo>
                  <a:cubicBezTo>
                    <a:pt x="1566" y="985"/>
                    <a:pt x="1566" y="986"/>
                    <a:pt x="1566" y="987"/>
                  </a:cubicBezTo>
                  <a:cubicBezTo>
                    <a:pt x="1564" y="993"/>
                    <a:pt x="1563" y="999"/>
                    <a:pt x="1561" y="1005"/>
                  </a:cubicBezTo>
                  <a:cubicBezTo>
                    <a:pt x="1561" y="1006"/>
                    <a:pt x="1560" y="1007"/>
                    <a:pt x="1559" y="1007"/>
                  </a:cubicBezTo>
                  <a:close/>
                  <a:moveTo>
                    <a:pt x="20" y="971"/>
                  </a:moveTo>
                  <a:cubicBezTo>
                    <a:pt x="20" y="971"/>
                    <a:pt x="19" y="970"/>
                    <a:pt x="19" y="969"/>
                  </a:cubicBezTo>
                  <a:cubicBezTo>
                    <a:pt x="17" y="963"/>
                    <a:pt x="16" y="957"/>
                    <a:pt x="15" y="950"/>
                  </a:cubicBezTo>
                  <a:cubicBezTo>
                    <a:pt x="15" y="949"/>
                    <a:pt x="15" y="948"/>
                    <a:pt x="16" y="948"/>
                  </a:cubicBezTo>
                  <a:cubicBezTo>
                    <a:pt x="17" y="948"/>
                    <a:pt x="18" y="949"/>
                    <a:pt x="18" y="950"/>
                  </a:cubicBezTo>
                  <a:cubicBezTo>
                    <a:pt x="19" y="956"/>
                    <a:pt x="21" y="962"/>
                    <a:pt x="22" y="968"/>
                  </a:cubicBezTo>
                  <a:cubicBezTo>
                    <a:pt x="22" y="969"/>
                    <a:pt x="22" y="970"/>
                    <a:pt x="21" y="971"/>
                  </a:cubicBezTo>
                  <a:cubicBezTo>
                    <a:pt x="21" y="971"/>
                    <a:pt x="21" y="971"/>
                    <a:pt x="20" y="971"/>
                  </a:cubicBezTo>
                  <a:close/>
                  <a:moveTo>
                    <a:pt x="1569" y="969"/>
                  </a:moveTo>
                  <a:cubicBezTo>
                    <a:pt x="1568" y="969"/>
                    <a:pt x="1568" y="969"/>
                    <a:pt x="1568" y="969"/>
                  </a:cubicBezTo>
                  <a:cubicBezTo>
                    <a:pt x="1567" y="969"/>
                    <a:pt x="1567" y="968"/>
                    <a:pt x="1567" y="967"/>
                  </a:cubicBezTo>
                  <a:cubicBezTo>
                    <a:pt x="1568" y="961"/>
                    <a:pt x="1570" y="954"/>
                    <a:pt x="1571" y="948"/>
                  </a:cubicBezTo>
                  <a:cubicBezTo>
                    <a:pt x="1571" y="947"/>
                    <a:pt x="1572" y="946"/>
                    <a:pt x="1573" y="947"/>
                  </a:cubicBezTo>
                  <a:cubicBezTo>
                    <a:pt x="1574" y="947"/>
                    <a:pt x="1574" y="948"/>
                    <a:pt x="1574" y="949"/>
                  </a:cubicBezTo>
                  <a:cubicBezTo>
                    <a:pt x="1573" y="955"/>
                    <a:pt x="1572" y="961"/>
                    <a:pt x="1570" y="968"/>
                  </a:cubicBezTo>
                  <a:cubicBezTo>
                    <a:pt x="1570" y="969"/>
                    <a:pt x="1569" y="969"/>
                    <a:pt x="1569" y="969"/>
                  </a:cubicBezTo>
                  <a:close/>
                  <a:moveTo>
                    <a:pt x="13" y="933"/>
                  </a:moveTo>
                  <a:cubicBezTo>
                    <a:pt x="12" y="933"/>
                    <a:pt x="11" y="932"/>
                    <a:pt x="11" y="931"/>
                  </a:cubicBezTo>
                  <a:cubicBezTo>
                    <a:pt x="10" y="925"/>
                    <a:pt x="9" y="919"/>
                    <a:pt x="8" y="912"/>
                  </a:cubicBezTo>
                  <a:cubicBezTo>
                    <a:pt x="8" y="911"/>
                    <a:pt x="9" y="910"/>
                    <a:pt x="10" y="910"/>
                  </a:cubicBezTo>
                  <a:cubicBezTo>
                    <a:pt x="11" y="910"/>
                    <a:pt x="11" y="911"/>
                    <a:pt x="12" y="912"/>
                  </a:cubicBezTo>
                  <a:cubicBezTo>
                    <a:pt x="13" y="918"/>
                    <a:pt x="14" y="924"/>
                    <a:pt x="15" y="931"/>
                  </a:cubicBezTo>
                  <a:cubicBezTo>
                    <a:pt x="15" y="932"/>
                    <a:pt x="14" y="933"/>
                    <a:pt x="13" y="933"/>
                  </a:cubicBezTo>
                  <a:cubicBezTo>
                    <a:pt x="13" y="933"/>
                    <a:pt x="13" y="933"/>
                    <a:pt x="13" y="933"/>
                  </a:cubicBezTo>
                  <a:close/>
                  <a:moveTo>
                    <a:pt x="1576" y="931"/>
                  </a:moveTo>
                  <a:cubicBezTo>
                    <a:pt x="1576" y="931"/>
                    <a:pt x="1576" y="931"/>
                    <a:pt x="1576" y="931"/>
                  </a:cubicBezTo>
                  <a:cubicBezTo>
                    <a:pt x="1575" y="931"/>
                    <a:pt x="1574" y="930"/>
                    <a:pt x="1574" y="929"/>
                  </a:cubicBezTo>
                  <a:cubicBezTo>
                    <a:pt x="1575" y="923"/>
                    <a:pt x="1576" y="916"/>
                    <a:pt x="1577" y="910"/>
                  </a:cubicBezTo>
                  <a:cubicBezTo>
                    <a:pt x="1577" y="909"/>
                    <a:pt x="1578" y="908"/>
                    <a:pt x="1579" y="909"/>
                  </a:cubicBezTo>
                  <a:cubicBezTo>
                    <a:pt x="1580" y="909"/>
                    <a:pt x="1581" y="910"/>
                    <a:pt x="1581" y="911"/>
                  </a:cubicBezTo>
                  <a:cubicBezTo>
                    <a:pt x="1580" y="917"/>
                    <a:pt x="1579" y="923"/>
                    <a:pt x="1578" y="930"/>
                  </a:cubicBezTo>
                  <a:cubicBezTo>
                    <a:pt x="1578" y="931"/>
                    <a:pt x="1577" y="931"/>
                    <a:pt x="1576" y="931"/>
                  </a:cubicBezTo>
                  <a:close/>
                  <a:moveTo>
                    <a:pt x="7" y="895"/>
                  </a:moveTo>
                  <a:cubicBezTo>
                    <a:pt x="6" y="895"/>
                    <a:pt x="6" y="894"/>
                    <a:pt x="6" y="893"/>
                  </a:cubicBezTo>
                  <a:cubicBezTo>
                    <a:pt x="5" y="887"/>
                    <a:pt x="4" y="880"/>
                    <a:pt x="3" y="874"/>
                  </a:cubicBezTo>
                  <a:cubicBezTo>
                    <a:pt x="3" y="873"/>
                    <a:pt x="4" y="872"/>
                    <a:pt x="5" y="872"/>
                  </a:cubicBezTo>
                  <a:cubicBezTo>
                    <a:pt x="6" y="872"/>
                    <a:pt x="7" y="872"/>
                    <a:pt x="7" y="873"/>
                  </a:cubicBezTo>
                  <a:cubicBezTo>
                    <a:pt x="8" y="880"/>
                    <a:pt x="8" y="886"/>
                    <a:pt x="9" y="893"/>
                  </a:cubicBezTo>
                  <a:cubicBezTo>
                    <a:pt x="9" y="894"/>
                    <a:pt x="8" y="894"/>
                    <a:pt x="8" y="895"/>
                  </a:cubicBezTo>
                  <a:cubicBezTo>
                    <a:pt x="7" y="895"/>
                    <a:pt x="7" y="895"/>
                    <a:pt x="7" y="895"/>
                  </a:cubicBezTo>
                  <a:close/>
                  <a:moveTo>
                    <a:pt x="1582" y="893"/>
                  </a:moveTo>
                  <a:cubicBezTo>
                    <a:pt x="1582" y="893"/>
                    <a:pt x="1581" y="893"/>
                    <a:pt x="1581" y="893"/>
                  </a:cubicBezTo>
                  <a:cubicBezTo>
                    <a:pt x="1580" y="893"/>
                    <a:pt x="1580" y="892"/>
                    <a:pt x="1580" y="891"/>
                  </a:cubicBezTo>
                  <a:cubicBezTo>
                    <a:pt x="1581" y="885"/>
                    <a:pt x="1581" y="878"/>
                    <a:pt x="1582" y="872"/>
                  </a:cubicBezTo>
                  <a:cubicBezTo>
                    <a:pt x="1582" y="871"/>
                    <a:pt x="1583" y="870"/>
                    <a:pt x="1584" y="870"/>
                  </a:cubicBezTo>
                  <a:cubicBezTo>
                    <a:pt x="1585" y="870"/>
                    <a:pt x="1586" y="871"/>
                    <a:pt x="1585" y="872"/>
                  </a:cubicBezTo>
                  <a:cubicBezTo>
                    <a:pt x="1585" y="879"/>
                    <a:pt x="1584" y="885"/>
                    <a:pt x="1583" y="891"/>
                  </a:cubicBezTo>
                  <a:cubicBezTo>
                    <a:pt x="1583" y="892"/>
                    <a:pt x="1582" y="893"/>
                    <a:pt x="1582" y="893"/>
                  </a:cubicBezTo>
                  <a:close/>
                  <a:moveTo>
                    <a:pt x="3" y="856"/>
                  </a:moveTo>
                  <a:cubicBezTo>
                    <a:pt x="3" y="856"/>
                    <a:pt x="2" y="855"/>
                    <a:pt x="2" y="855"/>
                  </a:cubicBezTo>
                  <a:cubicBezTo>
                    <a:pt x="1" y="848"/>
                    <a:pt x="1" y="842"/>
                    <a:pt x="1" y="835"/>
                  </a:cubicBezTo>
                  <a:cubicBezTo>
                    <a:pt x="0" y="834"/>
                    <a:pt x="1" y="833"/>
                    <a:pt x="2" y="833"/>
                  </a:cubicBezTo>
                  <a:cubicBezTo>
                    <a:pt x="3" y="833"/>
                    <a:pt x="4" y="834"/>
                    <a:pt x="4" y="835"/>
                  </a:cubicBezTo>
                  <a:cubicBezTo>
                    <a:pt x="4" y="841"/>
                    <a:pt x="5" y="848"/>
                    <a:pt x="5" y="854"/>
                  </a:cubicBezTo>
                  <a:cubicBezTo>
                    <a:pt x="5" y="855"/>
                    <a:pt x="5" y="856"/>
                    <a:pt x="4" y="856"/>
                  </a:cubicBezTo>
                  <a:cubicBezTo>
                    <a:pt x="4" y="856"/>
                    <a:pt x="4" y="856"/>
                    <a:pt x="3" y="856"/>
                  </a:cubicBezTo>
                  <a:close/>
                  <a:moveTo>
                    <a:pt x="1585" y="855"/>
                  </a:moveTo>
                  <a:cubicBezTo>
                    <a:pt x="1585" y="855"/>
                    <a:pt x="1585" y="855"/>
                    <a:pt x="1585" y="855"/>
                  </a:cubicBezTo>
                  <a:cubicBezTo>
                    <a:pt x="1584" y="854"/>
                    <a:pt x="1583" y="854"/>
                    <a:pt x="1584" y="853"/>
                  </a:cubicBezTo>
                  <a:cubicBezTo>
                    <a:pt x="1584" y="846"/>
                    <a:pt x="1584" y="840"/>
                    <a:pt x="1585" y="833"/>
                  </a:cubicBezTo>
                  <a:cubicBezTo>
                    <a:pt x="1585" y="832"/>
                    <a:pt x="1585" y="832"/>
                    <a:pt x="1587" y="832"/>
                  </a:cubicBezTo>
                  <a:cubicBezTo>
                    <a:pt x="1588" y="832"/>
                    <a:pt x="1588" y="833"/>
                    <a:pt x="1588" y="834"/>
                  </a:cubicBezTo>
                  <a:cubicBezTo>
                    <a:pt x="1588" y="840"/>
                    <a:pt x="1588" y="847"/>
                    <a:pt x="1587" y="853"/>
                  </a:cubicBezTo>
                  <a:cubicBezTo>
                    <a:pt x="1587" y="854"/>
                    <a:pt x="1586" y="855"/>
                    <a:pt x="1585" y="855"/>
                  </a:cubicBezTo>
                  <a:close/>
                  <a:moveTo>
                    <a:pt x="2" y="818"/>
                  </a:moveTo>
                  <a:cubicBezTo>
                    <a:pt x="1" y="818"/>
                    <a:pt x="0" y="817"/>
                    <a:pt x="0" y="816"/>
                  </a:cubicBezTo>
                  <a:cubicBezTo>
                    <a:pt x="0" y="809"/>
                    <a:pt x="0" y="803"/>
                    <a:pt x="0" y="797"/>
                  </a:cubicBezTo>
                  <a:cubicBezTo>
                    <a:pt x="0" y="796"/>
                    <a:pt x="0" y="795"/>
                    <a:pt x="1" y="795"/>
                  </a:cubicBezTo>
                  <a:cubicBezTo>
                    <a:pt x="1" y="795"/>
                    <a:pt x="1" y="795"/>
                    <a:pt x="1" y="795"/>
                  </a:cubicBezTo>
                  <a:cubicBezTo>
                    <a:pt x="2" y="795"/>
                    <a:pt x="3" y="796"/>
                    <a:pt x="3" y="797"/>
                  </a:cubicBezTo>
                  <a:cubicBezTo>
                    <a:pt x="3" y="803"/>
                    <a:pt x="3" y="809"/>
                    <a:pt x="3" y="816"/>
                  </a:cubicBezTo>
                  <a:cubicBezTo>
                    <a:pt x="3" y="817"/>
                    <a:pt x="3" y="818"/>
                    <a:pt x="2" y="818"/>
                  </a:cubicBezTo>
                  <a:cubicBezTo>
                    <a:pt x="2" y="818"/>
                    <a:pt x="2" y="818"/>
                    <a:pt x="2" y="818"/>
                  </a:cubicBezTo>
                  <a:close/>
                  <a:moveTo>
                    <a:pt x="1587" y="816"/>
                  </a:moveTo>
                  <a:cubicBezTo>
                    <a:pt x="1587" y="816"/>
                    <a:pt x="1587" y="816"/>
                    <a:pt x="1587" y="816"/>
                  </a:cubicBezTo>
                  <a:cubicBezTo>
                    <a:pt x="1586" y="816"/>
                    <a:pt x="1585" y="815"/>
                    <a:pt x="1585" y="814"/>
                  </a:cubicBezTo>
                  <a:cubicBezTo>
                    <a:pt x="1586" y="808"/>
                    <a:pt x="1586" y="801"/>
                    <a:pt x="1586" y="795"/>
                  </a:cubicBezTo>
                  <a:cubicBezTo>
                    <a:pt x="1586" y="792"/>
                    <a:pt x="1586" y="792"/>
                    <a:pt x="1586" y="792"/>
                  </a:cubicBezTo>
                  <a:cubicBezTo>
                    <a:pt x="1586" y="791"/>
                    <a:pt x="1586" y="790"/>
                    <a:pt x="1587" y="790"/>
                  </a:cubicBezTo>
                  <a:cubicBezTo>
                    <a:pt x="1588" y="790"/>
                    <a:pt x="1589" y="791"/>
                    <a:pt x="1589" y="792"/>
                  </a:cubicBezTo>
                  <a:cubicBezTo>
                    <a:pt x="1589" y="795"/>
                    <a:pt x="1589" y="795"/>
                    <a:pt x="1589" y="795"/>
                  </a:cubicBezTo>
                  <a:cubicBezTo>
                    <a:pt x="1589" y="801"/>
                    <a:pt x="1589" y="808"/>
                    <a:pt x="1589" y="814"/>
                  </a:cubicBezTo>
                  <a:cubicBezTo>
                    <a:pt x="1589" y="815"/>
                    <a:pt x="1588" y="816"/>
                    <a:pt x="1587" y="816"/>
                  </a:cubicBezTo>
                  <a:close/>
                  <a:moveTo>
                    <a:pt x="1" y="779"/>
                  </a:moveTo>
                  <a:cubicBezTo>
                    <a:pt x="1" y="779"/>
                    <a:pt x="1" y="779"/>
                    <a:pt x="1" y="779"/>
                  </a:cubicBezTo>
                  <a:cubicBezTo>
                    <a:pt x="0" y="779"/>
                    <a:pt x="0" y="778"/>
                    <a:pt x="0" y="777"/>
                  </a:cubicBezTo>
                  <a:cubicBezTo>
                    <a:pt x="0" y="771"/>
                    <a:pt x="0" y="764"/>
                    <a:pt x="0" y="758"/>
                  </a:cubicBezTo>
                  <a:cubicBezTo>
                    <a:pt x="0" y="757"/>
                    <a:pt x="1" y="756"/>
                    <a:pt x="2" y="756"/>
                  </a:cubicBezTo>
                  <a:cubicBezTo>
                    <a:pt x="3" y="756"/>
                    <a:pt x="4" y="757"/>
                    <a:pt x="4" y="758"/>
                  </a:cubicBezTo>
                  <a:cubicBezTo>
                    <a:pt x="4" y="764"/>
                    <a:pt x="3" y="771"/>
                    <a:pt x="3" y="777"/>
                  </a:cubicBezTo>
                  <a:cubicBezTo>
                    <a:pt x="3" y="778"/>
                    <a:pt x="2" y="779"/>
                    <a:pt x="1" y="779"/>
                  </a:cubicBezTo>
                  <a:close/>
                  <a:moveTo>
                    <a:pt x="1587" y="774"/>
                  </a:moveTo>
                  <a:cubicBezTo>
                    <a:pt x="1586" y="774"/>
                    <a:pt x="1585" y="773"/>
                    <a:pt x="1585" y="772"/>
                  </a:cubicBezTo>
                  <a:cubicBezTo>
                    <a:pt x="1585" y="766"/>
                    <a:pt x="1585" y="759"/>
                    <a:pt x="1584" y="753"/>
                  </a:cubicBezTo>
                  <a:cubicBezTo>
                    <a:pt x="1584" y="752"/>
                    <a:pt x="1585" y="751"/>
                    <a:pt x="1586" y="751"/>
                  </a:cubicBezTo>
                  <a:cubicBezTo>
                    <a:pt x="1587" y="751"/>
                    <a:pt x="1588" y="752"/>
                    <a:pt x="1588" y="753"/>
                  </a:cubicBezTo>
                  <a:cubicBezTo>
                    <a:pt x="1588" y="759"/>
                    <a:pt x="1589" y="766"/>
                    <a:pt x="1589" y="772"/>
                  </a:cubicBezTo>
                  <a:cubicBezTo>
                    <a:pt x="1589" y="773"/>
                    <a:pt x="1588" y="774"/>
                    <a:pt x="1587" y="774"/>
                  </a:cubicBezTo>
                  <a:cubicBezTo>
                    <a:pt x="1587" y="774"/>
                    <a:pt x="1587" y="774"/>
                    <a:pt x="1587" y="774"/>
                  </a:cubicBezTo>
                  <a:close/>
                  <a:moveTo>
                    <a:pt x="3" y="740"/>
                  </a:moveTo>
                  <a:cubicBezTo>
                    <a:pt x="3" y="740"/>
                    <a:pt x="3" y="740"/>
                    <a:pt x="3" y="740"/>
                  </a:cubicBezTo>
                  <a:cubicBezTo>
                    <a:pt x="2" y="740"/>
                    <a:pt x="1" y="740"/>
                    <a:pt x="1" y="739"/>
                  </a:cubicBezTo>
                  <a:cubicBezTo>
                    <a:pt x="2" y="732"/>
                    <a:pt x="2" y="726"/>
                    <a:pt x="3" y="719"/>
                  </a:cubicBezTo>
                  <a:cubicBezTo>
                    <a:pt x="3" y="718"/>
                    <a:pt x="4" y="718"/>
                    <a:pt x="5" y="718"/>
                  </a:cubicBezTo>
                  <a:cubicBezTo>
                    <a:pt x="6" y="718"/>
                    <a:pt x="7" y="719"/>
                    <a:pt x="7" y="720"/>
                  </a:cubicBezTo>
                  <a:cubicBezTo>
                    <a:pt x="6" y="726"/>
                    <a:pt x="5" y="732"/>
                    <a:pt x="5" y="739"/>
                  </a:cubicBezTo>
                  <a:cubicBezTo>
                    <a:pt x="5" y="740"/>
                    <a:pt x="4" y="740"/>
                    <a:pt x="3" y="740"/>
                  </a:cubicBezTo>
                  <a:close/>
                  <a:moveTo>
                    <a:pt x="1585" y="735"/>
                  </a:moveTo>
                  <a:cubicBezTo>
                    <a:pt x="1584" y="735"/>
                    <a:pt x="1583" y="735"/>
                    <a:pt x="1583" y="734"/>
                  </a:cubicBezTo>
                  <a:cubicBezTo>
                    <a:pt x="1583" y="727"/>
                    <a:pt x="1582" y="721"/>
                    <a:pt x="1582" y="715"/>
                  </a:cubicBezTo>
                  <a:cubicBezTo>
                    <a:pt x="1581" y="714"/>
                    <a:pt x="1582" y="713"/>
                    <a:pt x="1583" y="713"/>
                  </a:cubicBezTo>
                  <a:cubicBezTo>
                    <a:pt x="1584" y="713"/>
                    <a:pt x="1585" y="713"/>
                    <a:pt x="1585" y="714"/>
                  </a:cubicBezTo>
                  <a:cubicBezTo>
                    <a:pt x="1586" y="721"/>
                    <a:pt x="1586" y="727"/>
                    <a:pt x="1587" y="734"/>
                  </a:cubicBezTo>
                  <a:cubicBezTo>
                    <a:pt x="1587" y="735"/>
                    <a:pt x="1586" y="735"/>
                    <a:pt x="1585" y="735"/>
                  </a:cubicBezTo>
                  <a:cubicBezTo>
                    <a:pt x="1585" y="735"/>
                    <a:pt x="1585" y="735"/>
                    <a:pt x="1585" y="735"/>
                  </a:cubicBezTo>
                  <a:close/>
                  <a:moveTo>
                    <a:pt x="7" y="702"/>
                  </a:moveTo>
                  <a:cubicBezTo>
                    <a:pt x="7" y="702"/>
                    <a:pt x="7" y="702"/>
                    <a:pt x="7" y="702"/>
                  </a:cubicBezTo>
                  <a:cubicBezTo>
                    <a:pt x="6" y="702"/>
                    <a:pt x="5" y="701"/>
                    <a:pt x="5" y="700"/>
                  </a:cubicBezTo>
                  <a:cubicBezTo>
                    <a:pt x="6" y="694"/>
                    <a:pt x="7" y="687"/>
                    <a:pt x="8" y="681"/>
                  </a:cubicBezTo>
                  <a:cubicBezTo>
                    <a:pt x="8" y="680"/>
                    <a:pt x="9" y="679"/>
                    <a:pt x="10" y="679"/>
                  </a:cubicBezTo>
                  <a:cubicBezTo>
                    <a:pt x="11" y="680"/>
                    <a:pt x="11" y="680"/>
                    <a:pt x="11" y="681"/>
                  </a:cubicBezTo>
                  <a:cubicBezTo>
                    <a:pt x="10" y="688"/>
                    <a:pt x="9" y="694"/>
                    <a:pt x="9" y="700"/>
                  </a:cubicBezTo>
                  <a:cubicBezTo>
                    <a:pt x="9" y="701"/>
                    <a:pt x="8" y="702"/>
                    <a:pt x="7" y="702"/>
                  </a:cubicBezTo>
                  <a:close/>
                  <a:moveTo>
                    <a:pt x="1581" y="697"/>
                  </a:moveTo>
                  <a:cubicBezTo>
                    <a:pt x="1580" y="697"/>
                    <a:pt x="1580" y="696"/>
                    <a:pt x="1579" y="696"/>
                  </a:cubicBezTo>
                  <a:cubicBezTo>
                    <a:pt x="1579" y="689"/>
                    <a:pt x="1578" y="683"/>
                    <a:pt x="1577" y="676"/>
                  </a:cubicBezTo>
                  <a:cubicBezTo>
                    <a:pt x="1577" y="675"/>
                    <a:pt x="1577" y="675"/>
                    <a:pt x="1578" y="674"/>
                  </a:cubicBezTo>
                  <a:cubicBezTo>
                    <a:pt x="1579" y="674"/>
                    <a:pt x="1580" y="675"/>
                    <a:pt x="1580" y="676"/>
                  </a:cubicBezTo>
                  <a:cubicBezTo>
                    <a:pt x="1581" y="682"/>
                    <a:pt x="1582" y="689"/>
                    <a:pt x="1583" y="695"/>
                  </a:cubicBezTo>
                  <a:cubicBezTo>
                    <a:pt x="1583" y="696"/>
                    <a:pt x="1582" y="697"/>
                    <a:pt x="1581" y="697"/>
                  </a:cubicBezTo>
                  <a:cubicBezTo>
                    <a:pt x="1581" y="697"/>
                    <a:pt x="1581" y="697"/>
                    <a:pt x="1581" y="697"/>
                  </a:cubicBezTo>
                  <a:close/>
                  <a:moveTo>
                    <a:pt x="12" y="664"/>
                  </a:moveTo>
                  <a:cubicBezTo>
                    <a:pt x="12" y="664"/>
                    <a:pt x="12" y="664"/>
                    <a:pt x="12" y="664"/>
                  </a:cubicBezTo>
                  <a:cubicBezTo>
                    <a:pt x="11" y="664"/>
                    <a:pt x="10" y="663"/>
                    <a:pt x="11" y="662"/>
                  </a:cubicBezTo>
                  <a:cubicBezTo>
                    <a:pt x="12" y="655"/>
                    <a:pt x="13" y="649"/>
                    <a:pt x="14" y="643"/>
                  </a:cubicBezTo>
                  <a:cubicBezTo>
                    <a:pt x="14" y="642"/>
                    <a:pt x="15" y="641"/>
                    <a:pt x="16" y="641"/>
                  </a:cubicBezTo>
                  <a:cubicBezTo>
                    <a:pt x="17" y="642"/>
                    <a:pt x="18" y="642"/>
                    <a:pt x="18" y="643"/>
                  </a:cubicBezTo>
                  <a:cubicBezTo>
                    <a:pt x="16" y="650"/>
                    <a:pt x="15" y="656"/>
                    <a:pt x="14" y="662"/>
                  </a:cubicBezTo>
                  <a:cubicBezTo>
                    <a:pt x="14" y="663"/>
                    <a:pt x="13" y="664"/>
                    <a:pt x="12" y="664"/>
                  </a:cubicBezTo>
                  <a:close/>
                  <a:moveTo>
                    <a:pt x="1575" y="659"/>
                  </a:moveTo>
                  <a:cubicBezTo>
                    <a:pt x="1575" y="659"/>
                    <a:pt x="1574" y="658"/>
                    <a:pt x="1574" y="657"/>
                  </a:cubicBezTo>
                  <a:cubicBezTo>
                    <a:pt x="1573" y="651"/>
                    <a:pt x="1571" y="645"/>
                    <a:pt x="1570" y="639"/>
                  </a:cubicBezTo>
                  <a:cubicBezTo>
                    <a:pt x="1570" y="638"/>
                    <a:pt x="1571" y="637"/>
                    <a:pt x="1572" y="636"/>
                  </a:cubicBezTo>
                  <a:cubicBezTo>
                    <a:pt x="1573" y="636"/>
                    <a:pt x="1573" y="637"/>
                    <a:pt x="1574" y="638"/>
                  </a:cubicBezTo>
                  <a:cubicBezTo>
                    <a:pt x="1575" y="644"/>
                    <a:pt x="1576" y="650"/>
                    <a:pt x="1577" y="657"/>
                  </a:cubicBezTo>
                  <a:cubicBezTo>
                    <a:pt x="1577" y="658"/>
                    <a:pt x="1577" y="659"/>
                    <a:pt x="1576" y="659"/>
                  </a:cubicBezTo>
                  <a:cubicBezTo>
                    <a:pt x="1576" y="659"/>
                    <a:pt x="1576" y="659"/>
                    <a:pt x="1575" y="659"/>
                  </a:cubicBezTo>
                  <a:close/>
                  <a:moveTo>
                    <a:pt x="20" y="626"/>
                  </a:moveTo>
                  <a:cubicBezTo>
                    <a:pt x="20" y="626"/>
                    <a:pt x="19" y="626"/>
                    <a:pt x="19" y="626"/>
                  </a:cubicBezTo>
                  <a:cubicBezTo>
                    <a:pt x="18" y="626"/>
                    <a:pt x="18" y="625"/>
                    <a:pt x="18" y="624"/>
                  </a:cubicBezTo>
                  <a:cubicBezTo>
                    <a:pt x="19" y="617"/>
                    <a:pt x="21" y="611"/>
                    <a:pt x="22" y="605"/>
                  </a:cubicBezTo>
                  <a:cubicBezTo>
                    <a:pt x="23" y="604"/>
                    <a:pt x="24" y="603"/>
                    <a:pt x="25" y="604"/>
                  </a:cubicBezTo>
                  <a:cubicBezTo>
                    <a:pt x="25" y="604"/>
                    <a:pt x="26" y="605"/>
                    <a:pt x="26" y="606"/>
                  </a:cubicBezTo>
                  <a:cubicBezTo>
                    <a:pt x="24" y="612"/>
                    <a:pt x="23" y="618"/>
                    <a:pt x="21" y="625"/>
                  </a:cubicBezTo>
                  <a:cubicBezTo>
                    <a:pt x="21" y="625"/>
                    <a:pt x="21" y="626"/>
                    <a:pt x="20" y="626"/>
                  </a:cubicBezTo>
                  <a:close/>
                  <a:moveTo>
                    <a:pt x="1568" y="621"/>
                  </a:moveTo>
                  <a:cubicBezTo>
                    <a:pt x="1567" y="621"/>
                    <a:pt x="1566" y="621"/>
                    <a:pt x="1566" y="620"/>
                  </a:cubicBezTo>
                  <a:cubicBezTo>
                    <a:pt x="1565" y="613"/>
                    <a:pt x="1563" y="607"/>
                    <a:pt x="1562" y="601"/>
                  </a:cubicBezTo>
                  <a:cubicBezTo>
                    <a:pt x="1561" y="600"/>
                    <a:pt x="1562" y="599"/>
                    <a:pt x="1563" y="599"/>
                  </a:cubicBezTo>
                  <a:cubicBezTo>
                    <a:pt x="1564" y="599"/>
                    <a:pt x="1565" y="599"/>
                    <a:pt x="1565" y="600"/>
                  </a:cubicBezTo>
                  <a:cubicBezTo>
                    <a:pt x="1567" y="606"/>
                    <a:pt x="1568" y="613"/>
                    <a:pt x="1570" y="619"/>
                  </a:cubicBezTo>
                  <a:cubicBezTo>
                    <a:pt x="1570" y="620"/>
                    <a:pt x="1569" y="621"/>
                    <a:pt x="1568" y="621"/>
                  </a:cubicBezTo>
                  <a:cubicBezTo>
                    <a:pt x="1568" y="621"/>
                    <a:pt x="1568" y="621"/>
                    <a:pt x="1568" y="621"/>
                  </a:cubicBezTo>
                  <a:close/>
                  <a:moveTo>
                    <a:pt x="29" y="588"/>
                  </a:moveTo>
                  <a:cubicBezTo>
                    <a:pt x="29" y="588"/>
                    <a:pt x="29" y="588"/>
                    <a:pt x="28" y="588"/>
                  </a:cubicBezTo>
                  <a:cubicBezTo>
                    <a:pt x="28" y="588"/>
                    <a:pt x="27" y="587"/>
                    <a:pt x="27" y="586"/>
                  </a:cubicBezTo>
                  <a:cubicBezTo>
                    <a:pt x="29" y="580"/>
                    <a:pt x="31" y="574"/>
                    <a:pt x="33" y="568"/>
                  </a:cubicBezTo>
                  <a:cubicBezTo>
                    <a:pt x="33" y="567"/>
                    <a:pt x="34" y="566"/>
                    <a:pt x="35" y="566"/>
                  </a:cubicBezTo>
                  <a:cubicBezTo>
                    <a:pt x="36" y="567"/>
                    <a:pt x="36" y="568"/>
                    <a:pt x="36" y="569"/>
                  </a:cubicBezTo>
                  <a:cubicBezTo>
                    <a:pt x="34" y="575"/>
                    <a:pt x="32" y="581"/>
                    <a:pt x="31" y="587"/>
                  </a:cubicBezTo>
                  <a:cubicBezTo>
                    <a:pt x="30" y="588"/>
                    <a:pt x="30" y="588"/>
                    <a:pt x="29" y="588"/>
                  </a:cubicBezTo>
                  <a:close/>
                  <a:moveTo>
                    <a:pt x="1558" y="584"/>
                  </a:moveTo>
                  <a:cubicBezTo>
                    <a:pt x="1558" y="584"/>
                    <a:pt x="1557" y="583"/>
                    <a:pt x="1557" y="582"/>
                  </a:cubicBezTo>
                  <a:cubicBezTo>
                    <a:pt x="1555" y="576"/>
                    <a:pt x="1553" y="570"/>
                    <a:pt x="1551" y="564"/>
                  </a:cubicBezTo>
                  <a:cubicBezTo>
                    <a:pt x="1551" y="563"/>
                    <a:pt x="1552" y="562"/>
                    <a:pt x="1552" y="562"/>
                  </a:cubicBezTo>
                  <a:cubicBezTo>
                    <a:pt x="1553" y="561"/>
                    <a:pt x="1554" y="562"/>
                    <a:pt x="1555" y="563"/>
                  </a:cubicBezTo>
                  <a:cubicBezTo>
                    <a:pt x="1557" y="569"/>
                    <a:pt x="1558" y="575"/>
                    <a:pt x="1560" y="581"/>
                  </a:cubicBezTo>
                  <a:cubicBezTo>
                    <a:pt x="1560" y="582"/>
                    <a:pt x="1560" y="583"/>
                    <a:pt x="1559" y="584"/>
                  </a:cubicBezTo>
                  <a:cubicBezTo>
                    <a:pt x="1559" y="584"/>
                    <a:pt x="1559" y="584"/>
                    <a:pt x="1558" y="584"/>
                  </a:cubicBezTo>
                  <a:close/>
                  <a:moveTo>
                    <a:pt x="40" y="551"/>
                  </a:moveTo>
                  <a:cubicBezTo>
                    <a:pt x="40" y="551"/>
                    <a:pt x="40" y="551"/>
                    <a:pt x="39" y="551"/>
                  </a:cubicBezTo>
                  <a:cubicBezTo>
                    <a:pt x="38" y="551"/>
                    <a:pt x="38" y="550"/>
                    <a:pt x="38" y="549"/>
                  </a:cubicBezTo>
                  <a:cubicBezTo>
                    <a:pt x="40" y="543"/>
                    <a:pt x="42" y="537"/>
                    <a:pt x="44" y="531"/>
                  </a:cubicBezTo>
                  <a:cubicBezTo>
                    <a:pt x="45" y="530"/>
                    <a:pt x="46" y="529"/>
                    <a:pt x="47" y="530"/>
                  </a:cubicBezTo>
                  <a:cubicBezTo>
                    <a:pt x="48" y="530"/>
                    <a:pt x="48" y="531"/>
                    <a:pt x="48" y="532"/>
                  </a:cubicBezTo>
                  <a:cubicBezTo>
                    <a:pt x="46" y="538"/>
                    <a:pt x="44" y="544"/>
                    <a:pt x="42" y="550"/>
                  </a:cubicBezTo>
                  <a:cubicBezTo>
                    <a:pt x="41" y="551"/>
                    <a:pt x="41" y="551"/>
                    <a:pt x="40" y="551"/>
                  </a:cubicBezTo>
                  <a:close/>
                  <a:moveTo>
                    <a:pt x="1547" y="547"/>
                  </a:moveTo>
                  <a:cubicBezTo>
                    <a:pt x="1546" y="547"/>
                    <a:pt x="1546" y="546"/>
                    <a:pt x="1545" y="545"/>
                  </a:cubicBezTo>
                  <a:cubicBezTo>
                    <a:pt x="1543" y="539"/>
                    <a:pt x="1541" y="533"/>
                    <a:pt x="1539" y="527"/>
                  </a:cubicBezTo>
                  <a:cubicBezTo>
                    <a:pt x="1539" y="526"/>
                    <a:pt x="1539" y="525"/>
                    <a:pt x="1540" y="525"/>
                  </a:cubicBezTo>
                  <a:cubicBezTo>
                    <a:pt x="1541" y="525"/>
                    <a:pt x="1542" y="525"/>
                    <a:pt x="1543" y="526"/>
                  </a:cubicBezTo>
                  <a:cubicBezTo>
                    <a:pt x="1545" y="532"/>
                    <a:pt x="1547" y="538"/>
                    <a:pt x="1549" y="544"/>
                  </a:cubicBezTo>
                  <a:cubicBezTo>
                    <a:pt x="1549" y="545"/>
                    <a:pt x="1549" y="546"/>
                    <a:pt x="1548" y="547"/>
                  </a:cubicBezTo>
                  <a:cubicBezTo>
                    <a:pt x="1548" y="547"/>
                    <a:pt x="1547" y="547"/>
                    <a:pt x="1547" y="547"/>
                  </a:cubicBezTo>
                  <a:close/>
                  <a:moveTo>
                    <a:pt x="53" y="515"/>
                  </a:moveTo>
                  <a:cubicBezTo>
                    <a:pt x="53" y="515"/>
                    <a:pt x="52" y="515"/>
                    <a:pt x="52" y="515"/>
                  </a:cubicBezTo>
                  <a:cubicBezTo>
                    <a:pt x="51" y="514"/>
                    <a:pt x="51" y="513"/>
                    <a:pt x="51" y="513"/>
                  </a:cubicBezTo>
                  <a:cubicBezTo>
                    <a:pt x="53" y="506"/>
                    <a:pt x="56" y="500"/>
                    <a:pt x="58" y="494"/>
                  </a:cubicBezTo>
                  <a:cubicBezTo>
                    <a:pt x="59" y="494"/>
                    <a:pt x="60" y="493"/>
                    <a:pt x="61" y="493"/>
                  </a:cubicBezTo>
                  <a:cubicBezTo>
                    <a:pt x="62" y="494"/>
                    <a:pt x="62" y="495"/>
                    <a:pt x="62" y="496"/>
                  </a:cubicBezTo>
                  <a:cubicBezTo>
                    <a:pt x="59" y="502"/>
                    <a:pt x="57" y="508"/>
                    <a:pt x="54" y="514"/>
                  </a:cubicBezTo>
                  <a:cubicBezTo>
                    <a:pt x="54" y="515"/>
                    <a:pt x="54" y="515"/>
                    <a:pt x="53" y="515"/>
                  </a:cubicBezTo>
                  <a:close/>
                  <a:moveTo>
                    <a:pt x="1534" y="510"/>
                  </a:moveTo>
                  <a:cubicBezTo>
                    <a:pt x="1533" y="510"/>
                    <a:pt x="1533" y="510"/>
                    <a:pt x="1532" y="509"/>
                  </a:cubicBezTo>
                  <a:cubicBezTo>
                    <a:pt x="1530" y="503"/>
                    <a:pt x="1528" y="497"/>
                    <a:pt x="1525" y="491"/>
                  </a:cubicBezTo>
                  <a:cubicBezTo>
                    <a:pt x="1525" y="491"/>
                    <a:pt x="1525" y="490"/>
                    <a:pt x="1526" y="489"/>
                  </a:cubicBezTo>
                  <a:cubicBezTo>
                    <a:pt x="1527" y="489"/>
                    <a:pt x="1528" y="489"/>
                    <a:pt x="1529" y="490"/>
                  </a:cubicBezTo>
                  <a:cubicBezTo>
                    <a:pt x="1531" y="496"/>
                    <a:pt x="1533" y="502"/>
                    <a:pt x="1536" y="508"/>
                  </a:cubicBezTo>
                  <a:cubicBezTo>
                    <a:pt x="1536" y="509"/>
                    <a:pt x="1536" y="510"/>
                    <a:pt x="1535" y="510"/>
                  </a:cubicBezTo>
                  <a:cubicBezTo>
                    <a:pt x="1535" y="510"/>
                    <a:pt x="1534" y="510"/>
                    <a:pt x="1534" y="510"/>
                  </a:cubicBezTo>
                  <a:close/>
                  <a:moveTo>
                    <a:pt x="67" y="479"/>
                  </a:moveTo>
                  <a:cubicBezTo>
                    <a:pt x="67" y="479"/>
                    <a:pt x="67" y="479"/>
                    <a:pt x="67" y="479"/>
                  </a:cubicBezTo>
                  <a:cubicBezTo>
                    <a:pt x="66" y="479"/>
                    <a:pt x="65" y="478"/>
                    <a:pt x="66" y="477"/>
                  </a:cubicBezTo>
                  <a:cubicBezTo>
                    <a:pt x="68" y="471"/>
                    <a:pt x="71" y="465"/>
                    <a:pt x="74" y="459"/>
                  </a:cubicBezTo>
                  <a:cubicBezTo>
                    <a:pt x="74" y="458"/>
                    <a:pt x="75" y="458"/>
                    <a:pt x="76" y="458"/>
                  </a:cubicBezTo>
                  <a:cubicBezTo>
                    <a:pt x="77" y="458"/>
                    <a:pt x="77" y="460"/>
                    <a:pt x="77" y="460"/>
                  </a:cubicBezTo>
                  <a:cubicBezTo>
                    <a:pt x="74" y="466"/>
                    <a:pt x="72" y="472"/>
                    <a:pt x="69" y="478"/>
                  </a:cubicBezTo>
                  <a:cubicBezTo>
                    <a:pt x="69" y="479"/>
                    <a:pt x="68" y="479"/>
                    <a:pt x="67" y="479"/>
                  </a:cubicBezTo>
                  <a:close/>
                  <a:moveTo>
                    <a:pt x="1519" y="475"/>
                  </a:moveTo>
                  <a:cubicBezTo>
                    <a:pt x="1519" y="475"/>
                    <a:pt x="1518" y="474"/>
                    <a:pt x="1518" y="474"/>
                  </a:cubicBezTo>
                  <a:cubicBezTo>
                    <a:pt x="1515" y="468"/>
                    <a:pt x="1512" y="462"/>
                    <a:pt x="1510" y="456"/>
                  </a:cubicBezTo>
                  <a:cubicBezTo>
                    <a:pt x="1509" y="455"/>
                    <a:pt x="1510" y="454"/>
                    <a:pt x="1511" y="454"/>
                  </a:cubicBezTo>
                  <a:cubicBezTo>
                    <a:pt x="1511" y="454"/>
                    <a:pt x="1512" y="454"/>
                    <a:pt x="1513" y="455"/>
                  </a:cubicBezTo>
                  <a:cubicBezTo>
                    <a:pt x="1516" y="461"/>
                    <a:pt x="1518" y="466"/>
                    <a:pt x="1521" y="472"/>
                  </a:cubicBezTo>
                  <a:cubicBezTo>
                    <a:pt x="1521" y="473"/>
                    <a:pt x="1521" y="474"/>
                    <a:pt x="1520" y="475"/>
                  </a:cubicBezTo>
                  <a:cubicBezTo>
                    <a:pt x="1520" y="475"/>
                    <a:pt x="1520" y="475"/>
                    <a:pt x="1519" y="475"/>
                  </a:cubicBezTo>
                  <a:close/>
                  <a:moveTo>
                    <a:pt x="84" y="444"/>
                  </a:moveTo>
                  <a:cubicBezTo>
                    <a:pt x="84" y="444"/>
                    <a:pt x="83" y="444"/>
                    <a:pt x="83" y="444"/>
                  </a:cubicBezTo>
                  <a:cubicBezTo>
                    <a:pt x="82" y="443"/>
                    <a:pt x="82" y="442"/>
                    <a:pt x="82" y="441"/>
                  </a:cubicBezTo>
                  <a:cubicBezTo>
                    <a:pt x="85" y="436"/>
                    <a:pt x="88" y="430"/>
                    <a:pt x="91" y="424"/>
                  </a:cubicBezTo>
                  <a:cubicBezTo>
                    <a:pt x="92" y="423"/>
                    <a:pt x="93" y="423"/>
                    <a:pt x="93" y="423"/>
                  </a:cubicBezTo>
                  <a:cubicBezTo>
                    <a:pt x="94" y="424"/>
                    <a:pt x="95" y="425"/>
                    <a:pt x="94" y="426"/>
                  </a:cubicBezTo>
                  <a:cubicBezTo>
                    <a:pt x="91" y="432"/>
                    <a:pt x="88" y="437"/>
                    <a:pt x="85" y="443"/>
                  </a:cubicBezTo>
                  <a:cubicBezTo>
                    <a:pt x="85" y="444"/>
                    <a:pt x="84" y="444"/>
                    <a:pt x="84" y="444"/>
                  </a:cubicBezTo>
                  <a:close/>
                  <a:moveTo>
                    <a:pt x="1503" y="440"/>
                  </a:moveTo>
                  <a:cubicBezTo>
                    <a:pt x="1502" y="440"/>
                    <a:pt x="1502" y="440"/>
                    <a:pt x="1501" y="439"/>
                  </a:cubicBezTo>
                  <a:cubicBezTo>
                    <a:pt x="1498" y="433"/>
                    <a:pt x="1495" y="428"/>
                    <a:pt x="1492" y="422"/>
                  </a:cubicBezTo>
                  <a:cubicBezTo>
                    <a:pt x="1492" y="421"/>
                    <a:pt x="1492" y="420"/>
                    <a:pt x="1493" y="420"/>
                  </a:cubicBezTo>
                  <a:cubicBezTo>
                    <a:pt x="1494" y="419"/>
                    <a:pt x="1495" y="420"/>
                    <a:pt x="1496" y="420"/>
                  </a:cubicBezTo>
                  <a:cubicBezTo>
                    <a:pt x="1499" y="426"/>
                    <a:pt x="1502" y="432"/>
                    <a:pt x="1504" y="438"/>
                  </a:cubicBezTo>
                  <a:cubicBezTo>
                    <a:pt x="1505" y="438"/>
                    <a:pt x="1505" y="439"/>
                    <a:pt x="1504" y="440"/>
                  </a:cubicBezTo>
                  <a:cubicBezTo>
                    <a:pt x="1503" y="440"/>
                    <a:pt x="1503" y="440"/>
                    <a:pt x="1503" y="440"/>
                  </a:cubicBezTo>
                  <a:close/>
                  <a:moveTo>
                    <a:pt x="102" y="410"/>
                  </a:moveTo>
                  <a:cubicBezTo>
                    <a:pt x="102" y="410"/>
                    <a:pt x="101" y="410"/>
                    <a:pt x="101" y="410"/>
                  </a:cubicBezTo>
                  <a:cubicBezTo>
                    <a:pt x="100" y="409"/>
                    <a:pt x="100" y="408"/>
                    <a:pt x="100" y="407"/>
                  </a:cubicBezTo>
                  <a:cubicBezTo>
                    <a:pt x="104" y="402"/>
                    <a:pt x="107" y="396"/>
                    <a:pt x="110" y="390"/>
                  </a:cubicBezTo>
                  <a:cubicBezTo>
                    <a:pt x="111" y="390"/>
                    <a:pt x="112" y="389"/>
                    <a:pt x="112" y="390"/>
                  </a:cubicBezTo>
                  <a:cubicBezTo>
                    <a:pt x="113" y="390"/>
                    <a:pt x="114" y="391"/>
                    <a:pt x="113" y="392"/>
                  </a:cubicBezTo>
                  <a:cubicBezTo>
                    <a:pt x="110" y="398"/>
                    <a:pt x="107" y="403"/>
                    <a:pt x="103" y="409"/>
                  </a:cubicBezTo>
                  <a:cubicBezTo>
                    <a:pt x="103" y="410"/>
                    <a:pt x="103" y="410"/>
                    <a:pt x="102" y="410"/>
                  </a:cubicBezTo>
                  <a:close/>
                  <a:moveTo>
                    <a:pt x="1485" y="406"/>
                  </a:moveTo>
                  <a:cubicBezTo>
                    <a:pt x="1484" y="406"/>
                    <a:pt x="1483" y="406"/>
                    <a:pt x="1483" y="405"/>
                  </a:cubicBezTo>
                  <a:cubicBezTo>
                    <a:pt x="1480" y="400"/>
                    <a:pt x="1477" y="394"/>
                    <a:pt x="1473" y="389"/>
                  </a:cubicBezTo>
                  <a:cubicBezTo>
                    <a:pt x="1473" y="388"/>
                    <a:pt x="1473" y="387"/>
                    <a:pt x="1474" y="386"/>
                  </a:cubicBezTo>
                  <a:cubicBezTo>
                    <a:pt x="1475" y="386"/>
                    <a:pt x="1476" y="386"/>
                    <a:pt x="1477" y="387"/>
                  </a:cubicBezTo>
                  <a:cubicBezTo>
                    <a:pt x="1480" y="392"/>
                    <a:pt x="1483" y="398"/>
                    <a:pt x="1486" y="403"/>
                  </a:cubicBezTo>
                  <a:cubicBezTo>
                    <a:pt x="1487" y="404"/>
                    <a:pt x="1486" y="405"/>
                    <a:pt x="1486" y="406"/>
                  </a:cubicBezTo>
                  <a:cubicBezTo>
                    <a:pt x="1485" y="406"/>
                    <a:pt x="1485" y="406"/>
                    <a:pt x="1485" y="406"/>
                  </a:cubicBezTo>
                  <a:close/>
                  <a:moveTo>
                    <a:pt x="122" y="377"/>
                  </a:moveTo>
                  <a:cubicBezTo>
                    <a:pt x="121" y="377"/>
                    <a:pt x="121" y="376"/>
                    <a:pt x="121" y="376"/>
                  </a:cubicBezTo>
                  <a:cubicBezTo>
                    <a:pt x="120" y="376"/>
                    <a:pt x="120" y="375"/>
                    <a:pt x="120" y="374"/>
                  </a:cubicBezTo>
                  <a:cubicBezTo>
                    <a:pt x="124" y="368"/>
                    <a:pt x="127" y="363"/>
                    <a:pt x="131" y="358"/>
                  </a:cubicBezTo>
                  <a:cubicBezTo>
                    <a:pt x="131" y="357"/>
                    <a:pt x="132" y="357"/>
                    <a:pt x="133" y="357"/>
                  </a:cubicBezTo>
                  <a:cubicBezTo>
                    <a:pt x="134" y="358"/>
                    <a:pt x="134" y="359"/>
                    <a:pt x="134" y="360"/>
                  </a:cubicBezTo>
                  <a:cubicBezTo>
                    <a:pt x="130" y="365"/>
                    <a:pt x="127" y="370"/>
                    <a:pt x="123" y="376"/>
                  </a:cubicBezTo>
                  <a:cubicBezTo>
                    <a:pt x="123" y="376"/>
                    <a:pt x="122" y="377"/>
                    <a:pt x="122" y="377"/>
                  </a:cubicBezTo>
                  <a:close/>
                  <a:moveTo>
                    <a:pt x="1465" y="373"/>
                  </a:moveTo>
                  <a:cubicBezTo>
                    <a:pt x="1464" y="373"/>
                    <a:pt x="1464" y="373"/>
                    <a:pt x="1463" y="372"/>
                  </a:cubicBezTo>
                  <a:cubicBezTo>
                    <a:pt x="1460" y="367"/>
                    <a:pt x="1456" y="361"/>
                    <a:pt x="1453" y="356"/>
                  </a:cubicBezTo>
                  <a:cubicBezTo>
                    <a:pt x="1452" y="355"/>
                    <a:pt x="1453" y="354"/>
                    <a:pt x="1453" y="354"/>
                  </a:cubicBezTo>
                  <a:cubicBezTo>
                    <a:pt x="1454" y="353"/>
                    <a:pt x="1455" y="353"/>
                    <a:pt x="1456" y="354"/>
                  </a:cubicBezTo>
                  <a:cubicBezTo>
                    <a:pt x="1459" y="360"/>
                    <a:pt x="1463" y="365"/>
                    <a:pt x="1466" y="370"/>
                  </a:cubicBezTo>
                  <a:cubicBezTo>
                    <a:pt x="1467" y="371"/>
                    <a:pt x="1467" y="372"/>
                    <a:pt x="1466" y="373"/>
                  </a:cubicBezTo>
                  <a:cubicBezTo>
                    <a:pt x="1466" y="373"/>
                    <a:pt x="1465" y="373"/>
                    <a:pt x="1465" y="373"/>
                  </a:cubicBezTo>
                  <a:close/>
                  <a:moveTo>
                    <a:pt x="143" y="344"/>
                  </a:moveTo>
                  <a:cubicBezTo>
                    <a:pt x="143" y="344"/>
                    <a:pt x="142" y="344"/>
                    <a:pt x="142" y="344"/>
                  </a:cubicBezTo>
                  <a:cubicBezTo>
                    <a:pt x="141" y="343"/>
                    <a:pt x="141" y="342"/>
                    <a:pt x="141" y="342"/>
                  </a:cubicBezTo>
                  <a:cubicBezTo>
                    <a:pt x="145" y="336"/>
                    <a:pt x="149" y="331"/>
                    <a:pt x="153" y="326"/>
                  </a:cubicBezTo>
                  <a:cubicBezTo>
                    <a:pt x="153" y="325"/>
                    <a:pt x="154" y="325"/>
                    <a:pt x="155" y="325"/>
                  </a:cubicBezTo>
                  <a:cubicBezTo>
                    <a:pt x="156" y="326"/>
                    <a:pt x="156" y="327"/>
                    <a:pt x="156" y="328"/>
                  </a:cubicBezTo>
                  <a:cubicBezTo>
                    <a:pt x="152" y="333"/>
                    <a:pt x="148" y="338"/>
                    <a:pt x="144" y="344"/>
                  </a:cubicBezTo>
                  <a:cubicBezTo>
                    <a:pt x="144" y="344"/>
                    <a:pt x="143" y="344"/>
                    <a:pt x="143" y="344"/>
                  </a:cubicBezTo>
                  <a:close/>
                  <a:moveTo>
                    <a:pt x="1443" y="341"/>
                  </a:moveTo>
                  <a:cubicBezTo>
                    <a:pt x="1443" y="341"/>
                    <a:pt x="1442" y="341"/>
                    <a:pt x="1442" y="340"/>
                  </a:cubicBezTo>
                  <a:cubicBezTo>
                    <a:pt x="1438" y="335"/>
                    <a:pt x="1435" y="330"/>
                    <a:pt x="1431" y="325"/>
                  </a:cubicBezTo>
                  <a:cubicBezTo>
                    <a:pt x="1430" y="324"/>
                    <a:pt x="1430" y="323"/>
                    <a:pt x="1431" y="322"/>
                  </a:cubicBezTo>
                  <a:cubicBezTo>
                    <a:pt x="1432" y="322"/>
                    <a:pt x="1433" y="322"/>
                    <a:pt x="1434" y="323"/>
                  </a:cubicBezTo>
                  <a:cubicBezTo>
                    <a:pt x="1437" y="328"/>
                    <a:pt x="1441" y="333"/>
                    <a:pt x="1445" y="338"/>
                  </a:cubicBezTo>
                  <a:cubicBezTo>
                    <a:pt x="1445" y="339"/>
                    <a:pt x="1445" y="340"/>
                    <a:pt x="1444" y="341"/>
                  </a:cubicBezTo>
                  <a:cubicBezTo>
                    <a:pt x="1444" y="341"/>
                    <a:pt x="1444" y="341"/>
                    <a:pt x="1443" y="341"/>
                  </a:cubicBezTo>
                  <a:close/>
                  <a:moveTo>
                    <a:pt x="166" y="313"/>
                  </a:moveTo>
                  <a:cubicBezTo>
                    <a:pt x="165" y="313"/>
                    <a:pt x="165" y="313"/>
                    <a:pt x="165" y="313"/>
                  </a:cubicBezTo>
                  <a:cubicBezTo>
                    <a:pt x="164" y="312"/>
                    <a:pt x="164" y="311"/>
                    <a:pt x="164" y="310"/>
                  </a:cubicBezTo>
                  <a:cubicBezTo>
                    <a:pt x="168" y="305"/>
                    <a:pt x="172" y="300"/>
                    <a:pt x="176" y="295"/>
                  </a:cubicBezTo>
                  <a:cubicBezTo>
                    <a:pt x="177" y="294"/>
                    <a:pt x="178" y="294"/>
                    <a:pt x="179" y="295"/>
                  </a:cubicBezTo>
                  <a:cubicBezTo>
                    <a:pt x="180" y="295"/>
                    <a:pt x="180" y="297"/>
                    <a:pt x="179" y="297"/>
                  </a:cubicBezTo>
                  <a:cubicBezTo>
                    <a:pt x="175" y="302"/>
                    <a:pt x="171" y="307"/>
                    <a:pt x="167" y="312"/>
                  </a:cubicBezTo>
                  <a:cubicBezTo>
                    <a:pt x="167" y="313"/>
                    <a:pt x="166" y="313"/>
                    <a:pt x="166" y="313"/>
                  </a:cubicBezTo>
                  <a:close/>
                  <a:moveTo>
                    <a:pt x="1421" y="310"/>
                  </a:moveTo>
                  <a:cubicBezTo>
                    <a:pt x="1420" y="310"/>
                    <a:pt x="1419" y="310"/>
                    <a:pt x="1419" y="309"/>
                  </a:cubicBezTo>
                  <a:cubicBezTo>
                    <a:pt x="1415" y="304"/>
                    <a:pt x="1411" y="299"/>
                    <a:pt x="1407" y="294"/>
                  </a:cubicBezTo>
                  <a:cubicBezTo>
                    <a:pt x="1407" y="294"/>
                    <a:pt x="1407" y="292"/>
                    <a:pt x="1407" y="292"/>
                  </a:cubicBezTo>
                  <a:cubicBezTo>
                    <a:pt x="1408" y="291"/>
                    <a:pt x="1409" y="291"/>
                    <a:pt x="1410" y="292"/>
                  </a:cubicBezTo>
                  <a:cubicBezTo>
                    <a:pt x="1414" y="297"/>
                    <a:pt x="1418" y="302"/>
                    <a:pt x="1422" y="307"/>
                  </a:cubicBezTo>
                  <a:cubicBezTo>
                    <a:pt x="1423" y="308"/>
                    <a:pt x="1422" y="309"/>
                    <a:pt x="1422" y="310"/>
                  </a:cubicBezTo>
                  <a:cubicBezTo>
                    <a:pt x="1421" y="310"/>
                    <a:pt x="1421" y="310"/>
                    <a:pt x="1421" y="310"/>
                  </a:cubicBezTo>
                  <a:close/>
                  <a:moveTo>
                    <a:pt x="190" y="283"/>
                  </a:moveTo>
                  <a:cubicBezTo>
                    <a:pt x="190" y="283"/>
                    <a:pt x="189" y="283"/>
                    <a:pt x="189" y="283"/>
                  </a:cubicBezTo>
                  <a:cubicBezTo>
                    <a:pt x="188" y="282"/>
                    <a:pt x="188" y="281"/>
                    <a:pt x="189" y="280"/>
                  </a:cubicBezTo>
                  <a:cubicBezTo>
                    <a:pt x="193" y="275"/>
                    <a:pt x="197" y="270"/>
                    <a:pt x="201" y="266"/>
                  </a:cubicBezTo>
                  <a:cubicBezTo>
                    <a:pt x="202" y="265"/>
                    <a:pt x="203" y="265"/>
                    <a:pt x="204" y="265"/>
                  </a:cubicBezTo>
                  <a:cubicBezTo>
                    <a:pt x="205" y="266"/>
                    <a:pt x="205" y="267"/>
                    <a:pt x="204" y="268"/>
                  </a:cubicBezTo>
                  <a:cubicBezTo>
                    <a:pt x="200" y="273"/>
                    <a:pt x="196" y="278"/>
                    <a:pt x="191" y="283"/>
                  </a:cubicBezTo>
                  <a:cubicBezTo>
                    <a:pt x="191" y="283"/>
                    <a:pt x="191" y="283"/>
                    <a:pt x="190" y="283"/>
                  </a:cubicBezTo>
                  <a:close/>
                  <a:moveTo>
                    <a:pt x="1396" y="280"/>
                  </a:moveTo>
                  <a:cubicBezTo>
                    <a:pt x="1396" y="280"/>
                    <a:pt x="1395" y="280"/>
                    <a:pt x="1395" y="280"/>
                  </a:cubicBezTo>
                  <a:cubicBezTo>
                    <a:pt x="1391" y="275"/>
                    <a:pt x="1386" y="270"/>
                    <a:pt x="1382" y="265"/>
                  </a:cubicBezTo>
                  <a:cubicBezTo>
                    <a:pt x="1381" y="264"/>
                    <a:pt x="1381" y="263"/>
                    <a:pt x="1382" y="263"/>
                  </a:cubicBezTo>
                  <a:cubicBezTo>
                    <a:pt x="1383" y="262"/>
                    <a:pt x="1384" y="262"/>
                    <a:pt x="1385" y="263"/>
                  </a:cubicBezTo>
                  <a:cubicBezTo>
                    <a:pt x="1389" y="268"/>
                    <a:pt x="1393" y="272"/>
                    <a:pt x="1397" y="277"/>
                  </a:cubicBezTo>
                  <a:cubicBezTo>
                    <a:pt x="1398" y="278"/>
                    <a:pt x="1398" y="279"/>
                    <a:pt x="1397" y="280"/>
                  </a:cubicBezTo>
                  <a:cubicBezTo>
                    <a:pt x="1397" y="280"/>
                    <a:pt x="1397" y="280"/>
                    <a:pt x="1396" y="280"/>
                  </a:cubicBezTo>
                  <a:close/>
                  <a:moveTo>
                    <a:pt x="216" y="254"/>
                  </a:moveTo>
                  <a:cubicBezTo>
                    <a:pt x="215" y="254"/>
                    <a:pt x="215" y="254"/>
                    <a:pt x="215" y="254"/>
                  </a:cubicBezTo>
                  <a:cubicBezTo>
                    <a:pt x="214" y="253"/>
                    <a:pt x="214" y="252"/>
                    <a:pt x="214" y="251"/>
                  </a:cubicBezTo>
                  <a:cubicBezTo>
                    <a:pt x="219" y="247"/>
                    <a:pt x="223" y="242"/>
                    <a:pt x="228" y="237"/>
                  </a:cubicBezTo>
                  <a:cubicBezTo>
                    <a:pt x="229" y="237"/>
                    <a:pt x="230" y="237"/>
                    <a:pt x="230" y="237"/>
                  </a:cubicBezTo>
                  <a:cubicBezTo>
                    <a:pt x="231" y="238"/>
                    <a:pt x="231" y="239"/>
                    <a:pt x="230" y="240"/>
                  </a:cubicBezTo>
                  <a:cubicBezTo>
                    <a:pt x="226" y="244"/>
                    <a:pt x="221" y="249"/>
                    <a:pt x="217" y="254"/>
                  </a:cubicBezTo>
                  <a:cubicBezTo>
                    <a:pt x="217" y="254"/>
                    <a:pt x="216" y="254"/>
                    <a:pt x="216" y="254"/>
                  </a:cubicBezTo>
                  <a:close/>
                  <a:moveTo>
                    <a:pt x="1370" y="252"/>
                  </a:moveTo>
                  <a:cubicBezTo>
                    <a:pt x="1370" y="252"/>
                    <a:pt x="1369" y="251"/>
                    <a:pt x="1369" y="251"/>
                  </a:cubicBezTo>
                  <a:cubicBezTo>
                    <a:pt x="1365" y="246"/>
                    <a:pt x="1360" y="242"/>
                    <a:pt x="1356" y="237"/>
                  </a:cubicBezTo>
                  <a:cubicBezTo>
                    <a:pt x="1355" y="236"/>
                    <a:pt x="1355" y="235"/>
                    <a:pt x="1356" y="235"/>
                  </a:cubicBezTo>
                  <a:cubicBezTo>
                    <a:pt x="1356" y="234"/>
                    <a:pt x="1357" y="234"/>
                    <a:pt x="1358" y="235"/>
                  </a:cubicBezTo>
                  <a:cubicBezTo>
                    <a:pt x="1363" y="239"/>
                    <a:pt x="1367" y="244"/>
                    <a:pt x="1372" y="249"/>
                  </a:cubicBezTo>
                  <a:cubicBezTo>
                    <a:pt x="1372" y="249"/>
                    <a:pt x="1372" y="250"/>
                    <a:pt x="1372" y="251"/>
                  </a:cubicBezTo>
                  <a:cubicBezTo>
                    <a:pt x="1371" y="251"/>
                    <a:pt x="1371" y="252"/>
                    <a:pt x="1370" y="252"/>
                  </a:cubicBezTo>
                  <a:close/>
                  <a:moveTo>
                    <a:pt x="243" y="227"/>
                  </a:moveTo>
                  <a:cubicBezTo>
                    <a:pt x="242" y="227"/>
                    <a:pt x="242" y="227"/>
                    <a:pt x="242" y="226"/>
                  </a:cubicBezTo>
                  <a:cubicBezTo>
                    <a:pt x="241" y="226"/>
                    <a:pt x="241" y="224"/>
                    <a:pt x="242" y="224"/>
                  </a:cubicBezTo>
                  <a:cubicBezTo>
                    <a:pt x="246" y="219"/>
                    <a:pt x="251" y="215"/>
                    <a:pt x="256" y="211"/>
                  </a:cubicBezTo>
                  <a:cubicBezTo>
                    <a:pt x="256" y="210"/>
                    <a:pt x="258" y="210"/>
                    <a:pt x="258" y="211"/>
                  </a:cubicBezTo>
                  <a:cubicBezTo>
                    <a:pt x="259" y="211"/>
                    <a:pt x="259" y="212"/>
                    <a:pt x="258" y="213"/>
                  </a:cubicBezTo>
                  <a:cubicBezTo>
                    <a:pt x="253" y="217"/>
                    <a:pt x="249" y="222"/>
                    <a:pt x="244" y="226"/>
                  </a:cubicBezTo>
                  <a:cubicBezTo>
                    <a:pt x="244" y="227"/>
                    <a:pt x="243" y="227"/>
                    <a:pt x="243" y="227"/>
                  </a:cubicBezTo>
                  <a:close/>
                  <a:moveTo>
                    <a:pt x="1343" y="224"/>
                  </a:moveTo>
                  <a:cubicBezTo>
                    <a:pt x="1343" y="224"/>
                    <a:pt x="1342" y="224"/>
                    <a:pt x="1342" y="224"/>
                  </a:cubicBezTo>
                  <a:cubicBezTo>
                    <a:pt x="1337" y="219"/>
                    <a:pt x="1333" y="215"/>
                    <a:pt x="1328" y="211"/>
                  </a:cubicBezTo>
                  <a:cubicBezTo>
                    <a:pt x="1327" y="210"/>
                    <a:pt x="1327" y="209"/>
                    <a:pt x="1328" y="208"/>
                  </a:cubicBezTo>
                  <a:cubicBezTo>
                    <a:pt x="1328" y="207"/>
                    <a:pt x="1329" y="207"/>
                    <a:pt x="1330" y="208"/>
                  </a:cubicBezTo>
                  <a:cubicBezTo>
                    <a:pt x="1335" y="212"/>
                    <a:pt x="1340" y="217"/>
                    <a:pt x="1344" y="221"/>
                  </a:cubicBezTo>
                  <a:cubicBezTo>
                    <a:pt x="1345" y="222"/>
                    <a:pt x="1345" y="223"/>
                    <a:pt x="1344" y="224"/>
                  </a:cubicBezTo>
                  <a:cubicBezTo>
                    <a:pt x="1344" y="224"/>
                    <a:pt x="1344" y="224"/>
                    <a:pt x="1343" y="224"/>
                  </a:cubicBezTo>
                  <a:close/>
                  <a:moveTo>
                    <a:pt x="271" y="201"/>
                  </a:moveTo>
                  <a:cubicBezTo>
                    <a:pt x="271" y="201"/>
                    <a:pt x="270" y="200"/>
                    <a:pt x="270" y="200"/>
                  </a:cubicBezTo>
                  <a:cubicBezTo>
                    <a:pt x="269" y="199"/>
                    <a:pt x="269" y="198"/>
                    <a:pt x="270" y="198"/>
                  </a:cubicBezTo>
                  <a:cubicBezTo>
                    <a:pt x="275" y="193"/>
                    <a:pt x="280" y="189"/>
                    <a:pt x="285" y="185"/>
                  </a:cubicBezTo>
                  <a:cubicBezTo>
                    <a:pt x="285" y="184"/>
                    <a:pt x="287" y="184"/>
                    <a:pt x="287" y="185"/>
                  </a:cubicBezTo>
                  <a:cubicBezTo>
                    <a:pt x="288" y="186"/>
                    <a:pt x="288" y="187"/>
                    <a:pt x="287" y="188"/>
                  </a:cubicBezTo>
                  <a:cubicBezTo>
                    <a:pt x="282" y="192"/>
                    <a:pt x="277" y="196"/>
                    <a:pt x="272" y="200"/>
                  </a:cubicBezTo>
                  <a:cubicBezTo>
                    <a:pt x="272" y="201"/>
                    <a:pt x="272" y="201"/>
                    <a:pt x="271" y="201"/>
                  </a:cubicBezTo>
                  <a:close/>
                  <a:moveTo>
                    <a:pt x="1315" y="198"/>
                  </a:moveTo>
                  <a:cubicBezTo>
                    <a:pt x="1314" y="198"/>
                    <a:pt x="1314" y="198"/>
                    <a:pt x="1313" y="198"/>
                  </a:cubicBezTo>
                  <a:cubicBezTo>
                    <a:pt x="1309" y="193"/>
                    <a:pt x="1304" y="189"/>
                    <a:pt x="1299" y="185"/>
                  </a:cubicBezTo>
                  <a:cubicBezTo>
                    <a:pt x="1298" y="185"/>
                    <a:pt x="1298" y="183"/>
                    <a:pt x="1298" y="183"/>
                  </a:cubicBezTo>
                  <a:cubicBezTo>
                    <a:pt x="1299" y="182"/>
                    <a:pt x="1300" y="182"/>
                    <a:pt x="1301" y="183"/>
                  </a:cubicBezTo>
                  <a:cubicBezTo>
                    <a:pt x="1306" y="187"/>
                    <a:pt x="1311" y="191"/>
                    <a:pt x="1316" y="195"/>
                  </a:cubicBezTo>
                  <a:cubicBezTo>
                    <a:pt x="1316" y="196"/>
                    <a:pt x="1317" y="197"/>
                    <a:pt x="1316" y="198"/>
                  </a:cubicBezTo>
                  <a:cubicBezTo>
                    <a:pt x="1316" y="198"/>
                    <a:pt x="1315" y="198"/>
                    <a:pt x="1315" y="198"/>
                  </a:cubicBezTo>
                  <a:close/>
                  <a:moveTo>
                    <a:pt x="301" y="176"/>
                  </a:moveTo>
                  <a:cubicBezTo>
                    <a:pt x="300" y="176"/>
                    <a:pt x="300" y="176"/>
                    <a:pt x="299" y="175"/>
                  </a:cubicBezTo>
                  <a:cubicBezTo>
                    <a:pt x="299" y="175"/>
                    <a:pt x="299" y="173"/>
                    <a:pt x="300" y="173"/>
                  </a:cubicBezTo>
                  <a:cubicBezTo>
                    <a:pt x="305" y="169"/>
                    <a:pt x="310" y="165"/>
                    <a:pt x="315" y="161"/>
                  </a:cubicBezTo>
                  <a:cubicBezTo>
                    <a:pt x="316" y="160"/>
                    <a:pt x="317" y="160"/>
                    <a:pt x="317" y="161"/>
                  </a:cubicBezTo>
                  <a:cubicBezTo>
                    <a:pt x="318" y="162"/>
                    <a:pt x="318" y="163"/>
                    <a:pt x="317" y="164"/>
                  </a:cubicBezTo>
                  <a:cubicBezTo>
                    <a:pt x="312" y="168"/>
                    <a:pt x="307" y="172"/>
                    <a:pt x="302" y="176"/>
                  </a:cubicBezTo>
                  <a:cubicBezTo>
                    <a:pt x="302" y="176"/>
                    <a:pt x="301" y="176"/>
                    <a:pt x="301" y="176"/>
                  </a:cubicBezTo>
                  <a:close/>
                  <a:moveTo>
                    <a:pt x="1285" y="174"/>
                  </a:moveTo>
                  <a:cubicBezTo>
                    <a:pt x="1284" y="174"/>
                    <a:pt x="1284" y="173"/>
                    <a:pt x="1284" y="173"/>
                  </a:cubicBezTo>
                  <a:cubicBezTo>
                    <a:pt x="1279" y="169"/>
                    <a:pt x="1274" y="165"/>
                    <a:pt x="1268" y="161"/>
                  </a:cubicBezTo>
                  <a:cubicBezTo>
                    <a:pt x="1268" y="161"/>
                    <a:pt x="1268" y="160"/>
                    <a:pt x="1268" y="159"/>
                  </a:cubicBezTo>
                  <a:cubicBezTo>
                    <a:pt x="1269" y="158"/>
                    <a:pt x="1270" y="158"/>
                    <a:pt x="1271" y="159"/>
                  </a:cubicBezTo>
                  <a:cubicBezTo>
                    <a:pt x="1276" y="162"/>
                    <a:pt x="1281" y="166"/>
                    <a:pt x="1286" y="170"/>
                  </a:cubicBezTo>
                  <a:cubicBezTo>
                    <a:pt x="1287" y="171"/>
                    <a:pt x="1287" y="172"/>
                    <a:pt x="1286" y="173"/>
                  </a:cubicBezTo>
                  <a:cubicBezTo>
                    <a:pt x="1286" y="173"/>
                    <a:pt x="1285" y="174"/>
                    <a:pt x="1285" y="174"/>
                  </a:cubicBezTo>
                  <a:close/>
                  <a:moveTo>
                    <a:pt x="332" y="153"/>
                  </a:moveTo>
                  <a:cubicBezTo>
                    <a:pt x="331" y="153"/>
                    <a:pt x="330" y="152"/>
                    <a:pt x="330" y="152"/>
                  </a:cubicBezTo>
                  <a:cubicBezTo>
                    <a:pt x="330" y="151"/>
                    <a:pt x="330" y="150"/>
                    <a:pt x="330" y="149"/>
                  </a:cubicBezTo>
                  <a:cubicBezTo>
                    <a:pt x="336" y="146"/>
                    <a:pt x="341" y="142"/>
                    <a:pt x="346" y="138"/>
                  </a:cubicBezTo>
                  <a:cubicBezTo>
                    <a:pt x="347" y="138"/>
                    <a:pt x="348" y="138"/>
                    <a:pt x="349" y="139"/>
                  </a:cubicBezTo>
                  <a:cubicBezTo>
                    <a:pt x="349" y="140"/>
                    <a:pt x="349" y="141"/>
                    <a:pt x="348" y="141"/>
                  </a:cubicBezTo>
                  <a:cubicBezTo>
                    <a:pt x="343" y="145"/>
                    <a:pt x="338" y="149"/>
                    <a:pt x="333" y="152"/>
                  </a:cubicBezTo>
                  <a:cubicBezTo>
                    <a:pt x="332" y="153"/>
                    <a:pt x="332" y="153"/>
                    <a:pt x="332" y="153"/>
                  </a:cubicBezTo>
                  <a:close/>
                  <a:moveTo>
                    <a:pt x="1254" y="150"/>
                  </a:moveTo>
                  <a:cubicBezTo>
                    <a:pt x="1254" y="150"/>
                    <a:pt x="1253" y="150"/>
                    <a:pt x="1253" y="150"/>
                  </a:cubicBezTo>
                  <a:cubicBezTo>
                    <a:pt x="1248" y="146"/>
                    <a:pt x="1242" y="143"/>
                    <a:pt x="1237" y="139"/>
                  </a:cubicBezTo>
                  <a:cubicBezTo>
                    <a:pt x="1236" y="138"/>
                    <a:pt x="1236" y="137"/>
                    <a:pt x="1237" y="137"/>
                  </a:cubicBezTo>
                  <a:cubicBezTo>
                    <a:pt x="1237" y="136"/>
                    <a:pt x="1238" y="136"/>
                    <a:pt x="1239" y="136"/>
                  </a:cubicBezTo>
                  <a:cubicBezTo>
                    <a:pt x="1244" y="140"/>
                    <a:pt x="1250" y="143"/>
                    <a:pt x="1255" y="147"/>
                  </a:cubicBezTo>
                  <a:cubicBezTo>
                    <a:pt x="1256" y="148"/>
                    <a:pt x="1256" y="149"/>
                    <a:pt x="1255" y="150"/>
                  </a:cubicBezTo>
                  <a:cubicBezTo>
                    <a:pt x="1255" y="150"/>
                    <a:pt x="1254" y="150"/>
                    <a:pt x="1254" y="150"/>
                  </a:cubicBezTo>
                  <a:close/>
                  <a:moveTo>
                    <a:pt x="363" y="131"/>
                  </a:moveTo>
                  <a:cubicBezTo>
                    <a:pt x="363" y="131"/>
                    <a:pt x="362" y="131"/>
                    <a:pt x="362" y="130"/>
                  </a:cubicBezTo>
                  <a:cubicBezTo>
                    <a:pt x="361" y="129"/>
                    <a:pt x="362" y="128"/>
                    <a:pt x="362" y="128"/>
                  </a:cubicBezTo>
                  <a:cubicBezTo>
                    <a:pt x="368" y="124"/>
                    <a:pt x="373" y="121"/>
                    <a:pt x="379" y="117"/>
                  </a:cubicBezTo>
                  <a:cubicBezTo>
                    <a:pt x="380" y="117"/>
                    <a:pt x="381" y="117"/>
                    <a:pt x="381" y="118"/>
                  </a:cubicBezTo>
                  <a:cubicBezTo>
                    <a:pt x="382" y="119"/>
                    <a:pt x="381" y="120"/>
                    <a:pt x="381" y="120"/>
                  </a:cubicBezTo>
                  <a:cubicBezTo>
                    <a:pt x="375" y="124"/>
                    <a:pt x="370" y="127"/>
                    <a:pt x="364" y="131"/>
                  </a:cubicBezTo>
                  <a:cubicBezTo>
                    <a:pt x="364" y="131"/>
                    <a:pt x="364" y="131"/>
                    <a:pt x="363" y="131"/>
                  </a:cubicBezTo>
                  <a:close/>
                  <a:moveTo>
                    <a:pt x="1222" y="129"/>
                  </a:moveTo>
                  <a:cubicBezTo>
                    <a:pt x="1222" y="129"/>
                    <a:pt x="1221" y="129"/>
                    <a:pt x="1221" y="128"/>
                  </a:cubicBezTo>
                  <a:cubicBezTo>
                    <a:pt x="1216" y="125"/>
                    <a:pt x="1210" y="122"/>
                    <a:pt x="1205" y="118"/>
                  </a:cubicBezTo>
                  <a:cubicBezTo>
                    <a:pt x="1204" y="118"/>
                    <a:pt x="1203" y="117"/>
                    <a:pt x="1204" y="116"/>
                  </a:cubicBezTo>
                  <a:cubicBezTo>
                    <a:pt x="1204" y="115"/>
                    <a:pt x="1206" y="115"/>
                    <a:pt x="1206" y="115"/>
                  </a:cubicBezTo>
                  <a:cubicBezTo>
                    <a:pt x="1212" y="119"/>
                    <a:pt x="1217" y="122"/>
                    <a:pt x="1223" y="125"/>
                  </a:cubicBezTo>
                  <a:cubicBezTo>
                    <a:pt x="1224" y="126"/>
                    <a:pt x="1224" y="127"/>
                    <a:pt x="1223" y="128"/>
                  </a:cubicBezTo>
                  <a:cubicBezTo>
                    <a:pt x="1223" y="128"/>
                    <a:pt x="1222" y="129"/>
                    <a:pt x="1222" y="129"/>
                  </a:cubicBezTo>
                  <a:close/>
                  <a:moveTo>
                    <a:pt x="396" y="111"/>
                  </a:moveTo>
                  <a:cubicBezTo>
                    <a:pt x="396" y="111"/>
                    <a:pt x="395" y="110"/>
                    <a:pt x="395" y="110"/>
                  </a:cubicBezTo>
                  <a:cubicBezTo>
                    <a:pt x="394" y="109"/>
                    <a:pt x="394" y="108"/>
                    <a:pt x="395" y="107"/>
                  </a:cubicBezTo>
                  <a:cubicBezTo>
                    <a:pt x="401" y="104"/>
                    <a:pt x="406" y="101"/>
                    <a:pt x="412" y="98"/>
                  </a:cubicBezTo>
                  <a:cubicBezTo>
                    <a:pt x="413" y="97"/>
                    <a:pt x="414" y="98"/>
                    <a:pt x="414" y="99"/>
                  </a:cubicBezTo>
                  <a:cubicBezTo>
                    <a:pt x="415" y="99"/>
                    <a:pt x="415" y="101"/>
                    <a:pt x="414" y="101"/>
                  </a:cubicBezTo>
                  <a:cubicBezTo>
                    <a:pt x="408" y="104"/>
                    <a:pt x="403" y="107"/>
                    <a:pt x="397" y="110"/>
                  </a:cubicBezTo>
                  <a:cubicBezTo>
                    <a:pt x="397" y="111"/>
                    <a:pt x="396" y="111"/>
                    <a:pt x="396" y="111"/>
                  </a:cubicBezTo>
                  <a:close/>
                  <a:moveTo>
                    <a:pt x="1189" y="109"/>
                  </a:moveTo>
                  <a:cubicBezTo>
                    <a:pt x="1189" y="109"/>
                    <a:pt x="1188" y="109"/>
                    <a:pt x="1188" y="108"/>
                  </a:cubicBezTo>
                  <a:cubicBezTo>
                    <a:pt x="1182" y="105"/>
                    <a:pt x="1177" y="102"/>
                    <a:pt x="1171" y="99"/>
                  </a:cubicBezTo>
                  <a:cubicBezTo>
                    <a:pt x="1170" y="99"/>
                    <a:pt x="1170" y="97"/>
                    <a:pt x="1170" y="97"/>
                  </a:cubicBezTo>
                  <a:cubicBezTo>
                    <a:pt x="1171" y="96"/>
                    <a:pt x="1172" y="95"/>
                    <a:pt x="1173" y="96"/>
                  </a:cubicBezTo>
                  <a:cubicBezTo>
                    <a:pt x="1179" y="99"/>
                    <a:pt x="1184" y="102"/>
                    <a:pt x="1190" y="105"/>
                  </a:cubicBezTo>
                  <a:cubicBezTo>
                    <a:pt x="1191" y="106"/>
                    <a:pt x="1191" y="107"/>
                    <a:pt x="1190" y="108"/>
                  </a:cubicBezTo>
                  <a:cubicBezTo>
                    <a:pt x="1190" y="108"/>
                    <a:pt x="1189" y="109"/>
                    <a:pt x="1189" y="109"/>
                  </a:cubicBezTo>
                  <a:close/>
                  <a:moveTo>
                    <a:pt x="430" y="92"/>
                  </a:moveTo>
                  <a:cubicBezTo>
                    <a:pt x="429" y="92"/>
                    <a:pt x="429" y="92"/>
                    <a:pt x="428" y="91"/>
                  </a:cubicBezTo>
                  <a:cubicBezTo>
                    <a:pt x="428" y="90"/>
                    <a:pt x="428" y="89"/>
                    <a:pt x="429" y="89"/>
                  </a:cubicBezTo>
                  <a:cubicBezTo>
                    <a:pt x="435" y="86"/>
                    <a:pt x="441" y="83"/>
                    <a:pt x="446" y="80"/>
                  </a:cubicBezTo>
                  <a:cubicBezTo>
                    <a:pt x="447" y="80"/>
                    <a:pt x="448" y="80"/>
                    <a:pt x="449" y="81"/>
                  </a:cubicBezTo>
                  <a:cubicBezTo>
                    <a:pt x="449" y="82"/>
                    <a:pt x="449" y="83"/>
                    <a:pt x="448" y="83"/>
                  </a:cubicBezTo>
                  <a:cubicBezTo>
                    <a:pt x="442" y="86"/>
                    <a:pt x="436" y="89"/>
                    <a:pt x="431" y="92"/>
                  </a:cubicBezTo>
                  <a:cubicBezTo>
                    <a:pt x="430" y="92"/>
                    <a:pt x="430" y="92"/>
                    <a:pt x="430" y="92"/>
                  </a:cubicBezTo>
                  <a:close/>
                  <a:moveTo>
                    <a:pt x="1155" y="90"/>
                  </a:moveTo>
                  <a:cubicBezTo>
                    <a:pt x="1155" y="90"/>
                    <a:pt x="1154" y="90"/>
                    <a:pt x="1154" y="90"/>
                  </a:cubicBezTo>
                  <a:cubicBezTo>
                    <a:pt x="1148" y="87"/>
                    <a:pt x="1143" y="84"/>
                    <a:pt x="1137" y="81"/>
                  </a:cubicBezTo>
                  <a:cubicBezTo>
                    <a:pt x="1136" y="81"/>
                    <a:pt x="1136" y="80"/>
                    <a:pt x="1136" y="79"/>
                  </a:cubicBezTo>
                  <a:cubicBezTo>
                    <a:pt x="1136" y="78"/>
                    <a:pt x="1137" y="78"/>
                    <a:pt x="1138" y="78"/>
                  </a:cubicBezTo>
                  <a:cubicBezTo>
                    <a:pt x="1144" y="81"/>
                    <a:pt x="1150" y="84"/>
                    <a:pt x="1156" y="87"/>
                  </a:cubicBezTo>
                  <a:cubicBezTo>
                    <a:pt x="1157" y="87"/>
                    <a:pt x="1157" y="88"/>
                    <a:pt x="1156" y="89"/>
                  </a:cubicBezTo>
                  <a:cubicBezTo>
                    <a:pt x="1156" y="90"/>
                    <a:pt x="1156" y="90"/>
                    <a:pt x="1155" y="90"/>
                  </a:cubicBezTo>
                  <a:close/>
                  <a:moveTo>
                    <a:pt x="465" y="75"/>
                  </a:moveTo>
                  <a:cubicBezTo>
                    <a:pt x="464" y="75"/>
                    <a:pt x="463" y="75"/>
                    <a:pt x="463" y="74"/>
                  </a:cubicBezTo>
                  <a:cubicBezTo>
                    <a:pt x="462" y="73"/>
                    <a:pt x="463" y="72"/>
                    <a:pt x="464" y="72"/>
                  </a:cubicBezTo>
                  <a:cubicBezTo>
                    <a:pt x="470" y="69"/>
                    <a:pt x="475" y="67"/>
                    <a:pt x="481" y="64"/>
                  </a:cubicBezTo>
                  <a:cubicBezTo>
                    <a:pt x="482" y="64"/>
                    <a:pt x="483" y="64"/>
                    <a:pt x="484" y="65"/>
                  </a:cubicBezTo>
                  <a:cubicBezTo>
                    <a:pt x="484" y="66"/>
                    <a:pt x="484" y="67"/>
                    <a:pt x="483" y="67"/>
                  </a:cubicBezTo>
                  <a:cubicBezTo>
                    <a:pt x="477" y="70"/>
                    <a:pt x="471" y="72"/>
                    <a:pt x="465" y="75"/>
                  </a:cubicBezTo>
                  <a:cubicBezTo>
                    <a:pt x="465" y="75"/>
                    <a:pt x="465" y="75"/>
                    <a:pt x="465" y="75"/>
                  </a:cubicBezTo>
                  <a:close/>
                  <a:moveTo>
                    <a:pt x="1120" y="73"/>
                  </a:moveTo>
                  <a:cubicBezTo>
                    <a:pt x="1120" y="73"/>
                    <a:pt x="1120" y="73"/>
                    <a:pt x="1119" y="73"/>
                  </a:cubicBezTo>
                  <a:cubicBezTo>
                    <a:pt x="1113" y="71"/>
                    <a:pt x="1108" y="68"/>
                    <a:pt x="1102" y="66"/>
                  </a:cubicBezTo>
                  <a:cubicBezTo>
                    <a:pt x="1101" y="65"/>
                    <a:pt x="1100" y="64"/>
                    <a:pt x="1101" y="63"/>
                  </a:cubicBezTo>
                  <a:cubicBezTo>
                    <a:pt x="1101" y="62"/>
                    <a:pt x="1102" y="62"/>
                    <a:pt x="1103" y="62"/>
                  </a:cubicBezTo>
                  <a:cubicBezTo>
                    <a:pt x="1109" y="65"/>
                    <a:pt x="1115" y="67"/>
                    <a:pt x="1121" y="70"/>
                  </a:cubicBezTo>
                  <a:cubicBezTo>
                    <a:pt x="1122" y="70"/>
                    <a:pt x="1122" y="71"/>
                    <a:pt x="1122" y="72"/>
                  </a:cubicBezTo>
                  <a:cubicBezTo>
                    <a:pt x="1121" y="73"/>
                    <a:pt x="1121" y="73"/>
                    <a:pt x="1120" y="73"/>
                  </a:cubicBezTo>
                  <a:close/>
                  <a:moveTo>
                    <a:pt x="500" y="60"/>
                  </a:moveTo>
                  <a:cubicBezTo>
                    <a:pt x="499" y="60"/>
                    <a:pt x="498" y="60"/>
                    <a:pt x="498" y="59"/>
                  </a:cubicBezTo>
                  <a:cubicBezTo>
                    <a:pt x="498" y="58"/>
                    <a:pt x="498" y="57"/>
                    <a:pt x="499" y="57"/>
                  </a:cubicBezTo>
                  <a:cubicBezTo>
                    <a:pt x="505" y="54"/>
                    <a:pt x="511" y="52"/>
                    <a:pt x="517" y="50"/>
                  </a:cubicBezTo>
                  <a:cubicBezTo>
                    <a:pt x="518" y="49"/>
                    <a:pt x="519" y="50"/>
                    <a:pt x="520" y="51"/>
                  </a:cubicBezTo>
                  <a:cubicBezTo>
                    <a:pt x="520" y="52"/>
                    <a:pt x="519" y="53"/>
                    <a:pt x="518" y="53"/>
                  </a:cubicBezTo>
                  <a:cubicBezTo>
                    <a:pt x="512" y="55"/>
                    <a:pt x="506" y="58"/>
                    <a:pt x="501" y="60"/>
                  </a:cubicBezTo>
                  <a:cubicBezTo>
                    <a:pt x="500" y="60"/>
                    <a:pt x="500" y="60"/>
                    <a:pt x="500" y="60"/>
                  </a:cubicBezTo>
                  <a:close/>
                  <a:moveTo>
                    <a:pt x="1084" y="58"/>
                  </a:moveTo>
                  <a:cubicBezTo>
                    <a:pt x="1084" y="58"/>
                    <a:pt x="1084" y="58"/>
                    <a:pt x="1084" y="58"/>
                  </a:cubicBezTo>
                  <a:cubicBezTo>
                    <a:pt x="1078" y="56"/>
                    <a:pt x="1072" y="54"/>
                    <a:pt x="1066" y="51"/>
                  </a:cubicBezTo>
                  <a:cubicBezTo>
                    <a:pt x="1065" y="51"/>
                    <a:pt x="1064" y="50"/>
                    <a:pt x="1065" y="49"/>
                  </a:cubicBezTo>
                  <a:cubicBezTo>
                    <a:pt x="1065" y="48"/>
                    <a:pt x="1066" y="48"/>
                    <a:pt x="1067" y="48"/>
                  </a:cubicBezTo>
                  <a:cubicBezTo>
                    <a:pt x="1073" y="50"/>
                    <a:pt x="1079" y="53"/>
                    <a:pt x="1085" y="55"/>
                  </a:cubicBezTo>
                  <a:cubicBezTo>
                    <a:pt x="1086" y="55"/>
                    <a:pt x="1086" y="56"/>
                    <a:pt x="1086" y="57"/>
                  </a:cubicBezTo>
                  <a:cubicBezTo>
                    <a:pt x="1086" y="58"/>
                    <a:pt x="1085" y="58"/>
                    <a:pt x="1084" y="58"/>
                  </a:cubicBezTo>
                  <a:close/>
                  <a:moveTo>
                    <a:pt x="536" y="47"/>
                  </a:moveTo>
                  <a:cubicBezTo>
                    <a:pt x="535" y="47"/>
                    <a:pt x="535" y="46"/>
                    <a:pt x="534" y="45"/>
                  </a:cubicBezTo>
                  <a:cubicBezTo>
                    <a:pt x="534" y="45"/>
                    <a:pt x="535" y="44"/>
                    <a:pt x="535" y="43"/>
                  </a:cubicBezTo>
                  <a:cubicBezTo>
                    <a:pt x="542" y="41"/>
                    <a:pt x="548" y="39"/>
                    <a:pt x="554" y="37"/>
                  </a:cubicBezTo>
                  <a:cubicBezTo>
                    <a:pt x="555" y="37"/>
                    <a:pt x="556" y="37"/>
                    <a:pt x="556" y="38"/>
                  </a:cubicBezTo>
                  <a:cubicBezTo>
                    <a:pt x="556" y="39"/>
                    <a:pt x="556" y="40"/>
                    <a:pt x="555" y="41"/>
                  </a:cubicBezTo>
                  <a:cubicBezTo>
                    <a:pt x="549" y="42"/>
                    <a:pt x="543" y="45"/>
                    <a:pt x="537" y="47"/>
                  </a:cubicBezTo>
                  <a:cubicBezTo>
                    <a:pt x="536" y="47"/>
                    <a:pt x="536" y="47"/>
                    <a:pt x="536" y="47"/>
                  </a:cubicBezTo>
                  <a:close/>
                  <a:moveTo>
                    <a:pt x="1048" y="45"/>
                  </a:moveTo>
                  <a:cubicBezTo>
                    <a:pt x="1048" y="45"/>
                    <a:pt x="1048" y="45"/>
                    <a:pt x="1047" y="45"/>
                  </a:cubicBezTo>
                  <a:cubicBezTo>
                    <a:pt x="1041" y="43"/>
                    <a:pt x="1035" y="41"/>
                    <a:pt x="1029" y="39"/>
                  </a:cubicBezTo>
                  <a:cubicBezTo>
                    <a:pt x="1028" y="39"/>
                    <a:pt x="1028" y="38"/>
                    <a:pt x="1028" y="37"/>
                  </a:cubicBezTo>
                  <a:cubicBezTo>
                    <a:pt x="1028" y="36"/>
                    <a:pt x="1029" y="35"/>
                    <a:pt x="1030" y="36"/>
                  </a:cubicBezTo>
                  <a:cubicBezTo>
                    <a:pt x="1036" y="38"/>
                    <a:pt x="1042" y="40"/>
                    <a:pt x="1049" y="42"/>
                  </a:cubicBezTo>
                  <a:cubicBezTo>
                    <a:pt x="1049" y="42"/>
                    <a:pt x="1050" y="43"/>
                    <a:pt x="1050" y="44"/>
                  </a:cubicBezTo>
                  <a:cubicBezTo>
                    <a:pt x="1049" y="45"/>
                    <a:pt x="1049" y="45"/>
                    <a:pt x="1048" y="45"/>
                  </a:cubicBezTo>
                  <a:close/>
                  <a:moveTo>
                    <a:pt x="573" y="35"/>
                  </a:moveTo>
                  <a:cubicBezTo>
                    <a:pt x="572" y="35"/>
                    <a:pt x="571" y="35"/>
                    <a:pt x="571" y="34"/>
                  </a:cubicBezTo>
                  <a:cubicBezTo>
                    <a:pt x="571" y="33"/>
                    <a:pt x="571" y="32"/>
                    <a:pt x="572" y="32"/>
                  </a:cubicBezTo>
                  <a:cubicBezTo>
                    <a:pt x="579" y="30"/>
                    <a:pt x="585" y="28"/>
                    <a:pt x="591" y="26"/>
                  </a:cubicBezTo>
                  <a:cubicBezTo>
                    <a:pt x="592" y="26"/>
                    <a:pt x="593" y="27"/>
                    <a:pt x="593" y="28"/>
                  </a:cubicBezTo>
                  <a:cubicBezTo>
                    <a:pt x="593" y="29"/>
                    <a:pt x="593" y="30"/>
                    <a:pt x="592" y="30"/>
                  </a:cubicBezTo>
                  <a:cubicBezTo>
                    <a:pt x="586" y="31"/>
                    <a:pt x="579" y="33"/>
                    <a:pt x="573" y="35"/>
                  </a:cubicBezTo>
                  <a:cubicBezTo>
                    <a:pt x="573" y="35"/>
                    <a:pt x="573" y="35"/>
                    <a:pt x="573" y="35"/>
                  </a:cubicBezTo>
                  <a:close/>
                  <a:moveTo>
                    <a:pt x="1011" y="34"/>
                  </a:moveTo>
                  <a:cubicBezTo>
                    <a:pt x="1011" y="34"/>
                    <a:pt x="1011" y="34"/>
                    <a:pt x="1011" y="34"/>
                  </a:cubicBezTo>
                  <a:cubicBezTo>
                    <a:pt x="1004" y="32"/>
                    <a:pt x="998" y="30"/>
                    <a:pt x="992" y="29"/>
                  </a:cubicBezTo>
                  <a:cubicBezTo>
                    <a:pt x="991" y="28"/>
                    <a:pt x="990" y="27"/>
                    <a:pt x="991" y="26"/>
                  </a:cubicBezTo>
                  <a:cubicBezTo>
                    <a:pt x="991" y="25"/>
                    <a:pt x="992" y="25"/>
                    <a:pt x="993" y="25"/>
                  </a:cubicBezTo>
                  <a:cubicBezTo>
                    <a:pt x="999" y="27"/>
                    <a:pt x="1005" y="28"/>
                    <a:pt x="1012" y="30"/>
                  </a:cubicBezTo>
                  <a:cubicBezTo>
                    <a:pt x="1012" y="30"/>
                    <a:pt x="1013" y="31"/>
                    <a:pt x="1013" y="32"/>
                  </a:cubicBezTo>
                  <a:cubicBezTo>
                    <a:pt x="1013" y="33"/>
                    <a:pt x="1012" y="34"/>
                    <a:pt x="1011" y="34"/>
                  </a:cubicBezTo>
                  <a:close/>
                  <a:moveTo>
                    <a:pt x="610" y="25"/>
                  </a:moveTo>
                  <a:cubicBezTo>
                    <a:pt x="609" y="25"/>
                    <a:pt x="609" y="25"/>
                    <a:pt x="608" y="24"/>
                  </a:cubicBezTo>
                  <a:cubicBezTo>
                    <a:pt x="608" y="23"/>
                    <a:pt x="609" y="22"/>
                    <a:pt x="610" y="22"/>
                  </a:cubicBezTo>
                  <a:cubicBezTo>
                    <a:pt x="616" y="20"/>
                    <a:pt x="622" y="19"/>
                    <a:pt x="629" y="17"/>
                  </a:cubicBezTo>
                  <a:cubicBezTo>
                    <a:pt x="630" y="17"/>
                    <a:pt x="631" y="18"/>
                    <a:pt x="631" y="19"/>
                  </a:cubicBezTo>
                  <a:cubicBezTo>
                    <a:pt x="631" y="20"/>
                    <a:pt x="630" y="21"/>
                    <a:pt x="629" y="21"/>
                  </a:cubicBezTo>
                  <a:cubicBezTo>
                    <a:pt x="623" y="22"/>
                    <a:pt x="617" y="24"/>
                    <a:pt x="611" y="25"/>
                  </a:cubicBezTo>
                  <a:cubicBezTo>
                    <a:pt x="610" y="25"/>
                    <a:pt x="610" y="25"/>
                    <a:pt x="610" y="25"/>
                  </a:cubicBezTo>
                  <a:close/>
                  <a:moveTo>
                    <a:pt x="974" y="24"/>
                  </a:moveTo>
                  <a:cubicBezTo>
                    <a:pt x="974" y="24"/>
                    <a:pt x="973" y="24"/>
                    <a:pt x="973" y="24"/>
                  </a:cubicBezTo>
                  <a:cubicBezTo>
                    <a:pt x="967" y="23"/>
                    <a:pt x="961" y="21"/>
                    <a:pt x="954" y="20"/>
                  </a:cubicBezTo>
                  <a:cubicBezTo>
                    <a:pt x="953" y="20"/>
                    <a:pt x="953" y="19"/>
                    <a:pt x="953" y="18"/>
                  </a:cubicBezTo>
                  <a:cubicBezTo>
                    <a:pt x="953" y="17"/>
                    <a:pt x="954" y="16"/>
                    <a:pt x="955" y="16"/>
                  </a:cubicBezTo>
                  <a:cubicBezTo>
                    <a:pt x="961" y="18"/>
                    <a:pt x="968" y="19"/>
                    <a:pt x="974" y="21"/>
                  </a:cubicBezTo>
                  <a:cubicBezTo>
                    <a:pt x="975" y="21"/>
                    <a:pt x="976" y="22"/>
                    <a:pt x="975" y="23"/>
                  </a:cubicBezTo>
                  <a:cubicBezTo>
                    <a:pt x="975" y="23"/>
                    <a:pt x="974" y="24"/>
                    <a:pt x="974" y="24"/>
                  </a:cubicBezTo>
                  <a:close/>
                  <a:moveTo>
                    <a:pt x="648" y="17"/>
                  </a:moveTo>
                  <a:cubicBezTo>
                    <a:pt x="647" y="17"/>
                    <a:pt x="646" y="17"/>
                    <a:pt x="646" y="16"/>
                  </a:cubicBezTo>
                  <a:cubicBezTo>
                    <a:pt x="646" y="15"/>
                    <a:pt x="647" y="14"/>
                    <a:pt x="648" y="14"/>
                  </a:cubicBezTo>
                  <a:cubicBezTo>
                    <a:pt x="654" y="12"/>
                    <a:pt x="660" y="11"/>
                    <a:pt x="667" y="10"/>
                  </a:cubicBezTo>
                  <a:cubicBezTo>
                    <a:pt x="668" y="10"/>
                    <a:pt x="669" y="11"/>
                    <a:pt x="669" y="12"/>
                  </a:cubicBezTo>
                  <a:cubicBezTo>
                    <a:pt x="669" y="13"/>
                    <a:pt x="668" y="14"/>
                    <a:pt x="667" y="14"/>
                  </a:cubicBezTo>
                  <a:cubicBezTo>
                    <a:pt x="661" y="15"/>
                    <a:pt x="655" y="16"/>
                    <a:pt x="648" y="17"/>
                  </a:cubicBezTo>
                  <a:cubicBezTo>
                    <a:pt x="648" y="17"/>
                    <a:pt x="648" y="17"/>
                    <a:pt x="648" y="17"/>
                  </a:cubicBezTo>
                  <a:close/>
                  <a:moveTo>
                    <a:pt x="936" y="16"/>
                  </a:moveTo>
                  <a:cubicBezTo>
                    <a:pt x="936" y="16"/>
                    <a:pt x="936" y="16"/>
                    <a:pt x="936" y="16"/>
                  </a:cubicBezTo>
                  <a:cubicBezTo>
                    <a:pt x="929" y="15"/>
                    <a:pt x="923" y="14"/>
                    <a:pt x="917" y="13"/>
                  </a:cubicBezTo>
                  <a:cubicBezTo>
                    <a:pt x="916" y="13"/>
                    <a:pt x="915" y="12"/>
                    <a:pt x="915" y="11"/>
                  </a:cubicBezTo>
                  <a:cubicBezTo>
                    <a:pt x="915" y="10"/>
                    <a:pt x="916" y="9"/>
                    <a:pt x="917" y="10"/>
                  </a:cubicBezTo>
                  <a:cubicBezTo>
                    <a:pt x="923" y="11"/>
                    <a:pt x="930" y="12"/>
                    <a:pt x="936" y="13"/>
                  </a:cubicBezTo>
                  <a:cubicBezTo>
                    <a:pt x="937" y="13"/>
                    <a:pt x="938" y="14"/>
                    <a:pt x="938" y="15"/>
                  </a:cubicBezTo>
                  <a:cubicBezTo>
                    <a:pt x="937" y="16"/>
                    <a:pt x="937" y="16"/>
                    <a:pt x="936" y="16"/>
                  </a:cubicBezTo>
                  <a:close/>
                  <a:moveTo>
                    <a:pt x="686" y="11"/>
                  </a:moveTo>
                  <a:cubicBezTo>
                    <a:pt x="685" y="11"/>
                    <a:pt x="684" y="10"/>
                    <a:pt x="684" y="9"/>
                  </a:cubicBezTo>
                  <a:cubicBezTo>
                    <a:pt x="684" y="9"/>
                    <a:pt x="685" y="8"/>
                    <a:pt x="686" y="7"/>
                  </a:cubicBezTo>
                  <a:cubicBezTo>
                    <a:pt x="692" y="7"/>
                    <a:pt x="699" y="6"/>
                    <a:pt x="705" y="5"/>
                  </a:cubicBezTo>
                  <a:cubicBezTo>
                    <a:pt x="706" y="5"/>
                    <a:pt x="707" y="6"/>
                    <a:pt x="707" y="7"/>
                  </a:cubicBezTo>
                  <a:cubicBezTo>
                    <a:pt x="707" y="8"/>
                    <a:pt x="706" y="9"/>
                    <a:pt x="705" y="9"/>
                  </a:cubicBezTo>
                  <a:cubicBezTo>
                    <a:pt x="699" y="9"/>
                    <a:pt x="693" y="10"/>
                    <a:pt x="686" y="11"/>
                  </a:cubicBezTo>
                  <a:cubicBezTo>
                    <a:pt x="686" y="11"/>
                    <a:pt x="686" y="11"/>
                    <a:pt x="686" y="11"/>
                  </a:cubicBezTo>
                  <a:close/>
                  <a:moveTo>
                    <a:pt x="898" y="10"/>
                  </a:moveTo>
                  <a:cubicBezTo>
                    <a:pt x="898" y="10"/>
                    <a:pt x="898" y="10"/>
                    <a:pt x="897" y="10"/>
                  </a:cubicBezTo>
                  <a:cubicBezTo>
                    <a:pt x="891" y="10"/>
                    <a:pt x="885" y="9"/>
                    <a:pt x="878" y="8"/>
                  </a:cubicBezTo>
                  <a:cubicBezTo>
                    <a:pt x="877" y="8"/>
                    <a:pt x="877" y="7"/>
                    <a:pt x="877" y="6"/>
                  </a:cubicBezTo>
                  <a:cubicBezTo>
                    <a:pt x="877" y="5"/>
                    <a:pt x="878" y="4"/>
                    <a:pt x="879" y="5"/>
                  </a:cubicBezTo>
                  <a:cubicBezTo>
                    <a:pt x="885" y="5"/>
                    <a:pt x="892" y="6"/>
                    <a:pt x="898" y="7"/>
                  </a:cubicBezTo>
                  <a:cubicBezTo>
                    <a:pt x="899" y="7"/>
                    <a:pt x="900" y="8"/>
                    <a:pt x="899" y="9"/>
                  </a:cubicBezTo>
                  <a:cubicBezTo>
                    <a:pt x="899" y="10"/>
                    <a:pt x="899" y="10"/>
                    <a:pt x="898" y="10"/>
                  </a:cubicBezTo>
                  <a:close/>
                  <a:moveTo>
                    <a:pt x="724" y="7"/>
                  </a:moveTo>
                  <a:cubicBezTo>
                    <a:pt x="723" y="7"/>
                    <a:pt x="723" y="6"/>
                    <a:pt x="723" y="5"/>
                  </a:cubicBezTo>
                  <a:cubicBezTo>
                    <a:pt x="723" y="4"/>
                    <a:pt x="723" y="3"/>
                    <a:pt x="724" y="3"/>
                  </a:cubicBezTo>
                  <a:cubicBezTo>
                    <a:pt x="731" y="3"/>
                    <a:pt x="737" y="2"/>
                    <a:pt x="744" y="2"/>
                  </a:cubicBezTo>
                  <a:cubicBezTo>
                    <a:pt x="745" y="2"/>
                    <a:pt x="745" y="2"/>
                    <a:pt x="745" y="3"/>
                  </a:cubicBezTo>
                  <a:cubicBezTo>
                    <a:pt x="745" y="4"/>
                    <a:pt x="745" y="5"/>
                    <a:pt x="744" y="5"/>
                  </a:cubicBezTo>
                  <a:cubicBezTo>
                    <a:pt x="737" y="6"/>
                    <a:pt x="731" y="6"/>
                    <a:pt x="725" y="7"/>
                  </a:cubicBezTo>
                  <a:cubicBezTo>
                    <a:pt x="724" y="7"/>
                    <a:pt x="724" y="7"/>
                    <a:pt x="724" y="7"/>
                  </a:cubicBezTo>
                  <a:close/>
                  <a:moveTo>
                    <a:pt x="859" y="6"/>
                  </a:moveTo>
                  <a:cubicBezTo>
                    <a:pt x="859" y="6"/>
                    <a:pt x="859" y="6"/>
                    <a:pt x="859" y="6"/>
                  </a:cubicBezTo>
                  <a:cubicBezTo>
                    <a:pt x="853" y="6"/>
                    <a:pt x="846" y="5"/>
                    <a:pt x="840" y="5"/>
                  </a:cubicBezTo>
                  <a:cubicBezTo>
                    <a:pt x="839" y="5"/>
                    <a:pt x="838" y="4"/>
                    <a:pt x="838" y="3"/>
                  </a:cubicBezTo>
                  <a:cubicBezTo>
                    <a:pt x="838" y="2"/>
                    <a:pt x="839" y="1"/>
                    <a:pt x="840" y="1"/>
                  </a:cubicBezTo>
                  <a:cubicBezTo>
                    <a:pt x="847" y="2"/>
                    <a:pt x="853" y="2"/>
                    <a:pt x="859" y="3"/>
                  </a:cubicBezTo>
                  <a:cubicBezTo>
                    <a:pt x="860" y="3"/>
                    <a:pt x="861" y="4"/>
                    <a:pt x="861" y="5"/>
                  </a:cubicBezTo>
                  <a:cubicBezTo>
                    <a:pt x="861" y="6"/>
                    <a:pt x="860" y="6"/>
                    <a:pt x="859" y="6"/>
                  </a:cubicBezTo>
                  <a:close/>
                  <a:moveTo>
                    <a:pt x="763" y="4"/>
                  </a:moveTo>
                  <a:cubicBezTo>
                    <a:pt x="762" y="4"/>
                    <a:pt x="761" y="4"/>
                    <a:pt x="761" y="3"/>
                  </a:cubicBezTo>
                  <a:cubicBezTo>
                    <a:pt x="761" y="2"/>
                    <a:pt x="762" y="1"/>
                    <a:pt x="763" y="1"/>
                  </a:cubicBezTo>
                  <a:cubicBezTo>
                    <a:pt x="769" y="0"/>
                    <a:pt x="776" y="0"/>
                    <a:pt x="782" y="0"/>
                  </a:cubicBezTo>
                  <a:cubicBezTo>
                    <a:pt x="782" y="0"/>
                    <a:pt x="782" y="0"/>
                    <a:pt x="782" y="0"/>
                  </a:cubicBezTo>
                  <a:cubicBezTo>
                    <a:pt x="783" y="0"/>
                    <a:pt x="784" y="1"/>
                    <a:pt x="784" y="2"/>
                  </a:cubicBezTo>
                  <a:cubicBezTo>
                    <a:pt x="784" y="3"/>
                    <a:pt x="783" y="4"/>
                    <a:pt x="782" y="4"/>
                  </a:cubicBezTo>
                  <a:cubicBezTo>
                    <a:pt x="776" y="4"/>
                    <a:pt x="769" y="4"/>
                    <a:pt x="763" y="4"/>
                  </a:cubicBezTo>
                  <a:cubicBezTo>
                    <a:pt x="763" y="4"/>
                    <a:pt x="763" y="4"/>
                    <a:pt x="763" y="4"/>
                  </a:cubicBezTo>
                  <a:close/>
                  <a:moveTo>
                    <a:pt x="821" y="4"/>
                  </a:moveTo>
                  <a:cubicBezTo>
                    <a:pt x="821" y="4"/>
                    <a:pt x="821" y="4"/>
                    <a:pt x="821" y="4"/>
                  </a:cubicBezTo>
                  <a:cubicBezTo>
                    <a:pt x="814" y="4"/>
                    <a:pt x="808" y="4"/>
                    <a:pt x="801" y="4"/>
                  </a:cubicBezTo>
                  <a:cubicBezTo>
                    <a:pt x="800" y="4"/>
                    <a:pt x="800" y="3"/>
                    <a:pt x="800" y="2"/>
                  </a:cubicBezTo>
                  <a:cubicBezTo>
                    <a:pt x="800" y="1"/>
                    <a:pt x="800" y="0"/>
                    <a:pt x="801" y="0"/>
                  </a:cubicBezTo>
                  <a:cubicBezTo>
                    <a:pt x="801" y="0"/>
                    <a:pt x="801" y="0"/>
                    <a:pt x="801" y="0"/>
                  </a:cubicBezTo>
                  <a:cubicBezTo>
                    <a:pt x="808" y="0"/>
                    <a:pt x="814" y="0"/>
                    <a:pt x="821" y="1"/>
                  </a:cubicBezTo>
                  <a:cubicBezTo>
                    <a:pt x="822" y="1"/>
                    <a:pt x="823" y="1"/>
                    <a:pt x="823" y="2"/>
                  </a:cubicBezTo>
                  <a:cubicBezTo>
                    <a:pt x="823" y="3"/>
                    <a:pt x="822" y="4"/>
                    <a:pt x="821"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4028331" y="2545481"/>
            <a:ext cx="1055191" cy="411080"/>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400" u="sng" dirty="0">
                <a:solidFill>
                  <a:schemeClr val="bg1"/>
                </a:solidFill>
                <a:latin typeface="微软雅黑" panose="020B0503020204020204" pitchFamily="34" charset="-122"/>
                <a:ea typeface="微软雅黑" panose="020B0503020204020204" pitchFamily="34" charset="-122"/>
                <a:sym typeface="Arial" charset="0"/>
              </a:rPr>
              <a:t>添加</a:t>
            </a:r>
            <a:r>
              <a:rPr lang="zh-CN" altLang="en-US" sz="1400" u="sng" dirty="0">
                <a:solidFill>
                  <a:schemeClr val="bg1"/>
                </a:solidFill>
                <a:latin typeface="微软雅黑" panose="020B0503020204020204" pitchFamily="34" charset="-122"/>
                <a:ea typeface="微软雅黑" panose="020B0503020204020204" pitchFamily="34" charset="-122"/>
                <a:sym typeface="Arial" charset="0"/>
              </a:rPr>
              <a:t>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2914055" y="2739867"/>
            <a:ext cx="1330524" cy="1181100"/>
            <a:chOff x="3885406" y="3653156"/>
            <a:chExt cx="1774032" cy="1574800"/>
          </a:xfrm>
        </p:grpSpPr>
        <p:sp>
          <p:nvSpPr>
            <p:cNvPr id="9" name="Freeform 12"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3895725" y="3653156"/>
              <a:ext cx="1763713" cy="1574800"/>
            </a:xfrm>
            <a:custGeom>
              <a:avLst/>
              <a:gdLst>
                <a:gd name="T0" fmla="*/ 727 w 801"/>
                <a:gd name="T1" fmla="*/ 286 h 715"/>
                <a:gd name="T2" fmla="*/ 727 w 801"/>
                <a:gd name="T3" fmla="*/ 414 h 715"/>
                <a:gd name="T4" fmla="*/ 642 w 801"/>
                <a:gd name="T5" fmla="*/ 648 h 715"/>
                <a:gd name="T6" fmla="*/ 478 w 801"/>
                <a:gd name="T7" fmla="*/ 715 h 715"/>
                <a:gd name="T8" fmla="*/ 0 w 801"/>
                <a:gd name="T9" fmla="*/ 715 h 715"/>
                <a:gd name="T10" fmla="*/ 0 w 801"/>
                <a:gd name="T11" fmla="*/ 504 h 715"/>
                <a:gd name="T12" fmla="*/ 478 w 801"/>
                <a:gd name="T13" fmla="*/ 504 h 715"/>
                <a:gd name="T14" fmla="*/ 516 w 801"/>
                <a:gd name="T15" fmla="*/ 414 h 715"/>
                <a:gd name="T16" fmla="*/ 516 w 801"/>
                <a:gd name="T17" fmla="*/ 286 h 715"/>
                <a:gd name="T18" fmla="*/ 442 w 801"/>
                <a:gd name="T19" fmla="*/ 286 h 715"/>
                <a:gd name="T20" fmla="*/ 631 w 801"/>
                <a:gd name="T21" fmla="*/ 0 h 715"/>
                <a:gd name="T22" fmla="*/ 801 w 801"/>
                <a:gd name="T23" fmla="*/ 286 h 715"/>
                <a:gd name="T24" fmla="*/ 727 w 801"/>
                <a:gd name="T25" fmla="*/ 286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1" h="715">
                  <a:moveTo>
                    <a:pt x="727" y="286"/>
                  </a:moveTo>
                  <a:cubicBezTo>
                    <a:pt x="727" y="414"/>
                    <a:pt x="727" y="414"/>
                    <a:pt x="727" y="414"/>
                  </a:cubicBezTo>
                  <a:cubicBezTo>
                    <a:pt x="727" y="514"/>
                    <a:pt x="699" y="593"/>
                    <a:pt x="642" y="648"/>
                  </a:cubicBezTo>
                  <a:cubicBezTo>
                    <a:pt x="576" y="712"/>
                    <a:pt x="498" y="715"/>
                    <a:pt x="478" y="715"/>
                  </a:cubicBezTo>
                  <a:cubicBezTo>
                    <a:pt x="0" y="715"/>
                    <a:pt x="0" y="715"/>
                    <a:pt x="0" y="715"/>
                  </a:cubicBezTo>
                  <a:cubicBezTo>
                    <a:pt x="0" y="504"/>
                    <a:pt x="0" y="504"/>
                    <a:pt x="0" y="504"/>
                  </a:cubicBezTo>
                  <a:cubicBezTo>
                    <a:pt x="478" y="504"/>
                    <a:pt x="478" y="504"/>
                    <a:pt x="478" y="504"/>
                  </a:cubicBezTo>
                  <a:cubicBezTo>
                    <a:pt x="512" y="501"/>
                    <a:pt x="516" y="440"/>
                    <a:pt x="516" y="414"/>
                  </a:cubicBezTo>
                  <a:cubicBezTo>
                    <a:pt x="516" y="286"/>
                    <a:pt x="516" y="286"/>
                    <a:pt x="516" y="286"/>
                  </a:cubicBezTo>
                  <a:cubicBezTo>
                    <a:pt x="442" y="286"/>
                    <a:pt x="442" y="286"/>
                    <a:pt x="442" y="286"/>
                  </a:cubicBezTo>
                  <a:cubicBezTo>
                    <a:pt x="631" y="0"/>
                    <a:pt x="631" y="0"/>
                    <a:pt x="631" y="0"/>
                  </a:cubicBezTo>
                  <a:cubicBezTo>
                    <a:pt x="801" y="286"/>
                    <a:pt x="801" y="286"/>
                    <a:pt x="801" y="286"/>
                  </a:cubicBezTo>
                  <a:lnTo>
                    <a:pt x="727" y="286"/>
                  </a:lnTo>
                  <a:close/>
                </a:path>
              </a:pathLst>
            </a:custGeom>
            <a:solidFill>
              <a:schemeClr val="bg1"/>
            </a:solidFill>
            <a:ln>
              <a:noFill/>
            </a:ln>
            <a:effectLst>
              <a:outerShdw blurRad="50800" dist="38100" dir="16200000" sx="97000" sy="97000"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1"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3885406" y="4861871"/>
              <a:ext cx="1105693" cy="245644"/>
            </a:xfrm>
            <a:prstGeom prst="rect">
              <a:avLst/>
            </a:prstGeom>
            <a:ln>
              <a:noFill/>
            </a:ln>
          </p:spPr>
          <p:txBody>
            <a:bodyPr/>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kumimoji="1" lang="en-US" altLang="zh-CN" sz="1100" dirty="0">
                  <a:solidFill>
                    <a:srgbClr val="036A78"/>
                  </a:solidFill>
                  <a:latin typeface="Microsoft YaHei UI" panose="020B0503020204020204" pitchFamily="34" charset="-122"/>
                  <a:ea typeface="Microsoft YaHei UI" panose="020B0503020204020204" pitchFamily="34" charset="-122"/>
                  <a:cs typeface="Arial Unicode MS" panose="020B0604020202020204" pitchFamily="34" charset="-122"/>
                </a:rPr>
                <a:t>OPTION 3</a:t>
              </a:r>
              <a:endParaRPr kumimoji="1" lang="zh-CN" altLang="en-US" sz="1100" dirty="0">
                <a:solidFill>
                  <a:srgbClr val="036A78"/>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grpSp>
        <p:nvGrpSpPr>
          <p:cNvPr id="36" name="组合 35"/>
          <p:cNvGrpSpPr/>
          <p:nvPr/>
        </p:nvGrpSpPr>
        <p:grpSpPr>
          <a:xfrm>
            <a:off x="2914054" y="1448039"/>
            <a:ext cx="1330525" cy="1181100"/>
            <a:chOff x="3885405" y="1930718"/>
            <a:chExt cx="1774033" cy="1574800"/>
          </a:xfrm>
        </p:grpSpPr>
        <p:sp>
          <p:nvSpPr>
            <p:cNvPr id="6" name="Freeform 9"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3895725" y="1930718"/>
              <a:ext cx="1763713" cy="1574800"/>
            </a:xfrm>
            <a:custGeom>
              <a:avLst/>
              <a:gdLst>
                <a:gd name="T0" fmla="*/ 727 w 801"/>
                <a:gd name="T1" fmla="*/ 429 h 715"/>
                <a:gd name="T2" fmla="*/ 727 w 801"/>
                <a:gd name="T3" fmla="*/ 301 h 715"/>
                <a:gd name="T4" fmla="*/ 642 w 801"/>
                <a:gd name="T5" fmla="*/ 68 h 715"/>
                <a:gd name="T6" fmla="*/ 478 w 801"/>
                <a:gd name="T7" fmla="*/ 0 h 715"/>
                <a:gd name="T8" fmla="*/ 0 w 801"/>
                <a:gd name="T9" fmla="*/ 0 h 715"/>
                <a:gd name="T10" fmla="*/ 0 w 801"/>
                <a:gd name="T11" fmla="*/ 211 h 715"/>
                <a:gd name="T12" fmla="*/ 478 w 801"/>
                <a:gd name="T13" fmla="*/ 211 h 715"/>
                <a:gd name="T14" fmla="*/ 516 w 801"/>
                <a:gd name="T15" fmla="*/ 301 h 715"/>
                <a:gd name="T16" fmla="*/ 516 w 801"/>
                <a:gd name="T17" fmla="*/ 429 h 715"/>
                <a:gd name="T18" fmla="*/ 442 w 801"/>
                <a:gd name="T19" fmla="*/ 429 h 715"/>
                <a:gd name="T20" fmla="*/ 631 w 801"/>
                <a:gd name="T21" fmla="*/ 715 h 715"/>
                <a:gd name="T22" fmla="*/ 801 w 801"/>
                <a:gd name="T23" fmla="*/ 429 h 715"/>
                <a:gd name="T24" fmla="*/ 727 w 801"/>
                <a:gd name="T25" fmla="*/ 429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1" h="715">
                  <a:moveTo>
                    <a:pt x="727" y="429"/>
                  </a:moveTo>
                  <a:cubicBezTo>
                    <a:pt x="727" y="301"/>
                    <a:pt x="727" y="301"/>
                    <a:pt x="727" y="301"/>
                  </a:cubicBezTo>
                  <a:cubicBezTo>
                    <a:pt x="727" y="201"/>
                    <a:pt x="699" y="122"/>
                    <a:pt x="642" y="68"/>
                  </a:cubicBezTo>
                  <a:cubicBezTo>
                    <a:pt x="576" y="3"/>
                    <a:pt x="498" y="0"/>
                    <a:pt x="478" y="0"/>
                  </a:cubicBezTo>
                  <a:cubicBezTo>
                    <a:pt x="0" y="0"/>
                    <a:pt x="0" y="0"/>
                    <a:pt x="0" y="0"/>
                  </a:cubicBezTo>
                  <a:cubicBezTo>
                    <a:pt x="0" y="211"/>
                    <a:pt x="0" y="211"/>
                    <a:pt x="0" y="211"/>
                  </a:cubicBezTo>
                  <a:cubicBezTo>
                    <a:pt x="478" y="211"/>
                    <a:pt x="478" y="211"/>
                    <a:pt x="478" y="211"/>
                  </a:cubicBezTo>
                  <a:cubicBezTo>
                    <a:pt x="512" y="214"/>
                    <a:pt x="516" y="275"/>
                    <a:pt x="516" y="301"/>
                  </a:cubicBezTo>
                  <a:cubicBezTo>
                    <a:pt x="516" y="429"/>
                    <a:pt x="516" y="429"/>
                    <a:pt x="516" y="429"/>
                  </a:cubicBezTo>
                  <a:cubicBezTo>
                    <a:pt x="442" y="429"/>
                    <a:pt x="442" y="429"/>
                    <a:pt x="442" y="429"/>
                  </a:cubicBezTo>
                  <a:cubicBezTo>
                    <a:pt x="631" y="715"/>
                    <a:pt x="631" y="715"/>
                    <a:pt x="631" y="715"/>
                  </a:cubicBezTo>
                  <a:cubicBezTo>
                    <a:pt x="801" y="429"/>
                    <a:pt x="801" y="429"/>
                    <a:pt x="801" y="429"/>
                  </a:cubicBezTo>
                  <a:lnTo>
                    <a:pt x="727" y="429"/>
                  </a:lnTo>
                  <a:close/>
                </a:path>
              </a:pathLst>
            </a:custGeom>
            <a:blipFill>
              <a:blip r:embed="rId3" cstate="email">
                <a:alphaModFix amt="80000"/>
                <a:extLst>
                  <a:ext uri="{28A0092B-C50C-407E-A947-70E740481C1C}">
                    <a14:useLocalDpi xmlns:a14="http://schemas.microsoft.com/office/drawing/2010/main"/>
                  </a:ext>
                </a:extLst>
              </a:blip>
              <a:tile tx="0" ty="0" sx="100000" sy="100000" flip="none" algn="ctr"/>
            </a:blipFill>
            <a:ln>
              <a:noFill/>
            </a:ln>
            <a:effectLst>
              <a:outerShdw blurRad="50800" dist="38100" dir="5400000" sx="97000" sy="97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3885405" y="2026178"/>
              <a:ext cx="1105693" cy="245644"/>
            </a:xfrm>
            <a:prstGeom prst="rect">
              <a:avLst/>
            </a:prstGeom>
            <a:ln>
              <a:noFill/>
            </a:ln>
          </p:spPr>
          <p:txBody>
            <a:bodyPr/>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kumimoji="1" lang="en-US" altLang="zh-CN" sz="11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OPTION 1</a:t>
              </a:r>
              <a:endParaRPr kumimoji="1" lang="zh-CN" altLang="en-US" sz="11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grpSp>
        <p:nvGrpSpPr>
          <p:cNvPr id="37" name="组合 36"/>
          <p:cNvGrpSpPr/>
          <p:nvPr/>
        </p:nvGrpSpPr>
        <p:grpSpPr>
          <a:xfrm>
            <a:off x="4891088" y="1452801"/>
            <a:ext cx="1357610" cy="1181100"/>
            <a:chOff x="6521450" y="1937068"/>
            <a:chExt cx="1810147" cy="1574800"/>
          </a:xfrm>
        </p:grpSpPr>
        <p:sp>
          <p:nvSpPr>
            <p:cNvPr id="7" name="Freeform 10"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6521450" y="1937068"/>
              <a:ext cx="1773238" cy="1574800"/>
            </a:xfrm>
            <a:custGeom>
              <a:avLst/>
              <a:gdLst>
                <a:gd name="T0" fmla="*/ 78 w 805"/>
                <a:gd name="T1" fmla="*/ 429 h 715"/>
                <a:gd name="T2" fmla="*/ 78 w 805"/>
                <a:gd name="T3" fmla="*/ 302 h 715"/>
                <a:gd name="T4" fmla="*/ 162 w 805"/>
                <a:gd name="T5" fmla="*/ 68 h 715"/>
                <a:gd name="T6" fmla="*/ 327 w 805"/>
                <a:gd name="T7" fmla="*/ 0 h 715"/>
                <a:gd name="T8" fmla="*/ 805 w 805"/>
                <a:gd name="T9" fmla="*/ 0 h 715"/>
                <a:gd name="T10" fmla="*/ 805 w 805"/>
                <a:gd name="T11" fmla="*/ 211 h 715"/>
                <a:gd name="T12" fmla="*/ 327 w 805"/>
                <a:gd name="T13" fmla="*/ 211 h 715"/>
                <a:gd name="T14" fmla="*/ 289 w 805"/>
                <a:gd name="T15" fmla="*/ 302 h 715"/>
                <a:gd name="T16" fmla="*/ 289 w 805"/>
                <a:gd name="T17" fmla="*/ 429 h 715"/>
                <a:gd name="T18" fmla="*/ 362 w 805"/>
                <a:gd name="T19" fmla="*/ 429 h 715"/>
                <a:gd name="T20" fmla="*/ 173 w 805"/>
                <a:gd name="T21" fmla="*/ 715 h 715"/>
                <a:gd name="T22" fmla="*/ 0 w 805"/>
                <a:gd name="T23" fmla="*/ 429 h 715"/>
                <a:gd name="T24" fmla="*/ 78 w 805"/>
                <a:gd name="T25" fmla="*/ 429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715">
                  <a:moveTo>
                    <a:pt x="78" y="429"/>
                  </a:moveTo>
                  <a:cubicBezTo>
                    <a:pt x="78" y="302"/>
                    <a:pt x="78" y="302"/>
                    <a:pt x="78" y="302"/>
                  </a:cubicBezTo>
                  <a:cubicBezTo>
                    <a:pt x="78" y="201"/>
                    <a:pt x="106" y="123"/>
                    <a:pt x="162" y="68"/>
                  </a:cubicBezTo>
                  <a:cubicBezTo>
                    <a:pt x="229" y="4"/>
                    <a:pt x="306" y="0"/>
                    <a:pt x="327" y="0"/>
                  </a:cubicBezTo>
                  <a:cubicBezTo>
                    <a:pt x="805" y="0"/>
                    <a:pt x="805" y="0"/>
                    <a:pt x="805" y="0"/>
                  </a:cubicBezTo>
                  <a:cubicBezTo>
                    <a:pt x="805" y="211"/>
                    <a:pt x="805" y="211"/>
                    <a:pt x="805" y="211"/>
                  </a:cubicBezTo>
                  <a:cubicBezTo>
                    <a:pt x="327" y="211"/>
                    <a:pt x="327" y="211"/>
                    <a:pt x="327" y="211"/>
                  </a:cubicBezTo>
                  <a:cubicBezTo>
                    <a:pt x="292" y="215"/>
                    <a:pt x="289" y="275"/>
                    <a:pt x="289" y="302"/>
                  </a:cubicBezTo>
                  <a:cubicBezTo>
                    <a:pt x="289" y="429"/>
                    <a:pt x="289" y="429"/>
                    <a:pt x="289" y="429"/>
                  </a:cubicBezTo>
                  <a:cubicBezTo>
                    <a:pt x="362" y="429"/>
                    <a:pt x="362" y="429"/>
                    <a:pt x="362" y="429"/>
                  </a:cubicBezTo>
                  <a:cubicBezTo>
                    <a:pt x="173" y="715"/>
                    <a:pt x="173" y="715"/>
                    <a:pt x="173" y="715"/>
                  </a:cubicBezTo>
                  <a:cubicBezTo>
                    <a:pt x="0" y="429"/>
                    <a:pt x="0" y="429"/>
                    <a:pt x="0" y="429"/>
                  </a:cubicBezTo>
                  <a:lnTo>
                    <a:pt x="78" y="429"/>
                  </a:lnTo>
                  <a:close/>
                </a:path>
              </a:pathLst>
            </a:custGeom>
            <a:solidFill>
              <a:schemeClr val="bg1"/>
            </a:solidFill>
            <a:ln>
              <a:noFill/>
            </a:ln>
            <a:effectLst>
              <a:outerShdw blurRad="50800" dist="38100" dir="5400000" sx="97000" sy="97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7225904" y="2034117"/>
              <a:ext cx="1105693" cy="245644"/>
            </a:xfrm>
            <a:prstGeom prst="rect">
              <a:avLst/>
            </a:prstGeom>
            <a:ln>
              <a:noFill/>
            </a:ln>
          </p:spPr>
          <p:txBody>
            <a:bodyPr/>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kumimoji="1" lang="en-US" altLang="zh-CN" sz="1100" dirty="0">
                  <a:solidFill>
                    <a:srgbClr val="036A78"/>
                  </a:solidFill>
                  <a:latin typeface="Microsoft YaHei UI" panose="020B0503020204020204" pitchFamily="34" charset="-122"/>
                  <a:ea typeface="Microsoft YaHei UI" panose="020B0503020204020204" pitchFamily="34" charset="-122"/>
                  <a:cs typeface="Arial Unicode MS" panose="020B0604020202020204" pitchFamily="34" charset="-122"/>
                </a:rPr>
                <a:t>OPTION 2</a:t>
              </a:r>
              <a:endParaRPr kumimoji="1" lang="zh-CN" altLang="en-US" sz="1100" dirty="0">
                <a:solidFill>
                  <a:srgbClr val="036A78"/>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grpSp>
        <p:nvGrpSpPr>
          <p:cNvPr id="39" name="组合 38"/>
          <p:cNvGrpSpPr/>
          <p:nvPr/>
        </p:nvGrpSpPr>
        <p:grpSpPr>
          <a:xfrm>
            <a:off x="4891087" y="2744630"/>
            <a:ext cx="1329929" cy="1183481"/>
            <a:chOff x="6521450" y="3659506"/>
            <a:chExt cx="1773238" cy="1577975"/>
          </a:xfrm>
        </p:grpSpPr>
        <p:sp>
          <p:nvSpPr>
            <p:cNvPr id="8" name="Freeform 1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p:cNvSpPr>
            <p:nvPr/>
          </p:nvSpPr>
          <p:spPr bwMode="auto">
            <a:xfrm>
              <a:off x="6521450" y="3659506"/>
              <a:ext cx="1773238" cy="1577975"/>
            </a:xfrm>
            <a:custGeom>
              <a:avLst/>
              <a:gdLst>
                <a:gd name="T0" fmla="*/ 78 w 805"/>
                <a:gd name="T1" fmla="*/ 286 h 716"/>
                <a:gd name="T2" fmla="*/ 78 w 805"/>
                <a:gd name="T3" fmla="*/ 414 h 716"/>
                <a:gd name="T4" fmla="*/ 162 w 805"/>
                <a:gd name="T5" fmla="*/ 648 h 716"/>
                <a:gd name="T6" fmla="*/ 327 w 805"/>
                <a:gd name="T7" fmla="*/ 716 h 716"/>
                <a:gd name="T8" fmla="*/ 805 w 805"/>
                <a:gd name="T9" fmla="*/ 716 h 716"/>
                <a:gd name="T10" fmla="*/ 805 w 805"/>
                <a:gd name="T11" fmla="*/ 505 h 716"/>
                <a:gd name="T12" fmla="*/ 327 w 805"/>
                <a:gd name="T13" fmla="*/ 505 h 716"/>
                <a:gd name="T14" fmla="*/ 289 w 805"/>
                <a:gd name="T15" fmla="*/ 414 h 716"/>
                <a:gd name="T16" fmla="*/ 289 w 805"/>
                <a:gd name="T17" fmla="*/ 286 h 716"/>
                <a:gd name="T18" fmla="*/ 362 w 805"/>
                <a:gd name="T19" fmla="*/ 286 h 716"/>
                <a:gd name="T20" fmla="*/ 173 w 805"/>
                <a:gd name="T21" fmla="*/ 0 h 716"/>
                <a:gd name="T22" fmla="*/ 0 w 805"/>
                <a:gd name="T23" fmla="*/ 286 h 716"/>
                <a:gd name="T24" fmla="*/ 78 w 805"/>
                <a:gd name="T25" fmla="*/ 286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716">
                  <a:moveTo>
                    <a:pt x="78" y="286"/>
                  </a:moveTo>
                  <a:cubicBezTo>
                    <a:pt x="78" y="414"/>
                    <a:pt x="78" y="414"/>
                    <a:pt x="78" y="414"/>
                  </a:cubicBezTo>
                  <a:cubicBezTo>
                    <a:pt x="78" y="515"/>
                    <a:pt x="106" y="593"/>
                    <a:pt x="162" y="648"/>
                  </a:cubicBezTo>
                  <a:cubicBezTo>
                    <a:pt x="229" y="712"/>
                    <a:pt x="306" y="716"/>
                    <a:pt x="327" y="716"/>
                  </a:cubicBezTo>
                  <a:cubicBezTo>
                    <a:pt x="805" y="716"/>
                    <a:pt x="805" y="716"/>
                    <a:pt x="805" y="716"/>
                  </a:cubicBezTo>
                  <a:cubicBezTo>
                    <a:pt x="805" y="505"/>
                    <a:pt x="805" y="505"/>
                    <a:pt x="805" y="505"/>
                  </a:cubicBezTo>
                  <a:cubicBezTo>
                    <a:pt x="327" y="505"/>
                    <a:pt x="327" y="505"/>
                    <a:pt x="327" y="505"/>
                  </a:cubicBezTo>
                  <a:cubicBezTo>
                    <a:pt x="292" y="501"/>
                    <a:pt x="289" y="440"/>
                    <a:pt x="289" y="414"/>
                  </a:cubicBezTo>
                  <a:cubicBezTo>
                    <a:pt x="289" y="286"/>
                    <a:pt x="289" y="286"/>
                    <a:pt x="289" y="286"/>
                  </a:cubicBezTo>
                  <a:cubicBezTo>
                    <a:pt x="362" y="286"/>
                    <a:pt x="362" y="286"/>
                    <a:pt x="362" y="286"/>
                  </a:cubicBezTo>
                  <a:cubicBezTo>
                    <a:pt x="173" y="0"/>
                    <a:pt x="173" y="0"/>
                    <a:pt x="173" y="0"/>
                  </a:cubicBezTo>
                  <a:cubicBezTo>
                    <a:pt x="0" y="286"/>
                    <a:pt x="0" y="286"/>
                    <a:pt x="0" y="286"/>
                  </a:cubicBezTo>
                  <a:lnTo>
                    <a:pt x="78" y="286"/>
                  </a:lnTo>
                  <a:close/>
                </a:path>
              </a:pathLst>
            </a:custGeom>
            <a:blipFill>
              <a:blip r:embed="rId3" cstate="email">
                <a:alphaModFix amt="80000"/>
                <a:extLst>
                  <a:ext uri="{28A0092B-C50C-407E-A947-70E740481C1C}">
                    <a14:useLocalDpi xmlns:a14="http://schemas.microsoft.com/office/drawing/2010/main"/>
                  </a:ext>
                </a:extLst>
              </a:blip>
              <a:tile tx="0" ty="0" sx="100000" sy="100000" flip="none" algn="ctr"/>
            </a:blipFill>
            <a:ln>
              <a:noFill/>
            </a:ln>
            <a:effectLst>
              <a:outerShdw blurRad="50800" dist="38100" dir="16200000" sx="97000" sy="97000"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4"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7154861" y="4858276"/>
              <a:ext cx="1105693" cy="245644"/>
            </a:xfrm>
            <a:prstGeom prst="rect">
              <a:avLst/>
            </a:prstGeom>
            <a:ln>
              <a:noFill/>
            </a:ln>
          </p:spPr>
          <p:txBody>
            <a:bodyPr/>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kumimoji="1" lang="en-US" altLang="zh-CN" sz="11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OPTION 4</a:t>
              </a:r>
              <a:endParaRPr kumimoji="1" lang="zh-CN" altLang="en-US" sz="11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sp>
        <p:nvSpPr>
          <p:cNvPr id="15" name="矩形 14"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5584764" y="2833764"/>
            <a:ext cx="1391567" cy="438582"/>
          </a:xfrm>
          <a:prstGeom prst="rect">
            <a:avLst/>
          </a:prstGeom>
        </p:spPr>
        <p:txBody>
          <a:bodyPr wrap="square" lIns="68580" tIns="34290" rIns="68580" bIns="34290">
            <a:spAutoFit/>
          </a:bodyPr>
          <a:lstStyle/>
          <a:p>
            <a:pPr algn="ct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6"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5419428" y="3274987"/>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17"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5419428" y="1887146"/>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18" name="矩形 17"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5539074" y="2178401"/>
            <a:ext cx="1391567" cy="438582"/>
          </a:xfrm>
          <a:prstGeom prst="rect">
            <a:avLst/>
          </a:prstGeom>
        </p:spPr>
        <p:txBody>
          <a:bodyPr wrap="square" lIns="68580" tIns="34290" rIns="68580" bIns="34290">
            <a:spAutoFit/>
          </a:bodyPr>
          <a:lstStyle/>
          <a:p>
            <a:pPr algn="ct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9" name="矩形 18"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2123551" y="2815658"/>
            <a:ext cx="1391567" cy="438582"/>
          </a:xfrm>
          <a:prstGeom prst="rect">
            <a:avLst/>
          </a:prstGeom>
        </p:spPr>
        <p:txBody>
          <a:bodyPr wrap="square" lIns="68580" tIns="34290" rIns="68580" bIns="34290">
            <a:spAutoFit/>
          </a:bodyPr>
          <a:lstStyle/>
          <a:p>
            <a:pPr algn="ct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0"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2190456" y="3283716"/>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21"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2238751" y="1903260"/>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22" name="矩形 2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2123551" y="2178301"/>
            <a:ext cx="1391567" cy="438582"/>
          </a:xfrm>
          <a:prstGeom prst="rect">
            <a:avLst/>
          </a:prstGeom>
        </p:spPr>
        <p:txBody>
          <a:bodyPr wrap="square" lIns="68580" tIns="34290" rIns="68580" bIns="34290">
            <a:spAutoFit/>
          </a:bodyPr>
          <a:lstStyle/>
          <a:p>
            <a:pPr algn="ct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3" name="矩形 182"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a:spLocks noChangeArrowheads="1"/>
          </p:cNvSpPr>
          <p:nvPr/>
        </p:nvSpPr>
        <p:spPr bwMode="auto">
          <a:xfrm>
            <a:off x="1425880" y="4163984"/>
            <a:ext cx="6306527" cy="50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lnSpc>
                <a:spcPct val="114000"/>
              </a:lnSpc>
            </a:pP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sym typeface="Arial"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endParaRPr lang="zh-CN" altLang="en-US"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nvGrpSpPr>
          <p:cNvPr id="40" name="组合 39"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0" y="218823"/>
            <a:ext cx="4368065" cy="694106"/>
            <a:chOff x="553448" y="579381"/>
            <a:chExt cx="5824086" cy="925475"/>
          </a:xfrm>
        </p:grpSpPr>
        <p:grpSp>
          <p:nvGrpSpPr>
            <p:cNvPr id="41" name="组合 40"/>
            <p:cNvGrpSpPr/>
            <p:nvPr/>
          </p:nvGrpSpPr>
          <p:grpSpPr>
            <a:xfrm>
              <a:off x="1259078" y="579381"/>
              <a:ext cx="1228496" cy="925475"/>
              <a:chOff x="4863017" y="575336"/>
              <a:chExt cx="2465966" cy="1857711"/>
            </a:xfrm>
          </p:grpSpPr>
          <p:sp>
            <p:nvSpPr>
              <p:cNvPr id="44"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45"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3</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42"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553448" y="810921"/>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Three</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43"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419224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2500"/>
                            </p:stCondLst>
                            <p:childTnLst>
                              <p:par>
                                <p:cTn id="22" presetID="2" presetClass="entr" presetSubtype="8"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fill="hold"/>
                                        <p:tgtEl>
                                          <p:spTgt spid="36"/>
                                        </p:tgtEl>
                                        <p:attrNameLst>
                                          <p:attrName>ppt_x</p:attrName>
                                        </p:attrNameLst>
                                      </p:cBhvr>
                                      <p:tavLst>
                                        <p:tav tm="0">
                                          <p:val>
                                            <p:strVal val="0-#ppt_w/2"/>
                                          </p:val>
                                        </p:tav>
                                        <p:tav tm="100000">
                                          <p:val>
                                            <p:strVal val="#ppt_x"/>
                                          </p:val>
                                        </p:tav>
                                      </p:tavLst>
                                    </p:anim>
                                    <p:anim calcmode="lin" valueType="num">
                                      <p:cBhvr additive="base">
                                        <p:cTn id="25" dur="500" fill="hold"/>
                                        <p:tgtEl>
                                          <p:spTgt spid="36"/>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4000"/>
                            </p:stCondLst>
                            <p:childTnLst>
                              <p:par>
                                <p:cTn id="35" presetID="2" presetClass="entr" presetSubtype="2"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1+#ppt_w/2"/>
                                          </p:val>
                                        </p:tav>
                                        <p:tav tm="100000">
                                          <p:val>
                                            <p:strVal val="#ppt_x"/>
                                          </p:val>
                                        </p:tav>
                                      </p:tavLst>
                                    </p:anim>
                                    <p:anim calcmode="lin" valueType="num">
                                      <p:cBhvr additive="base">
                                        <p:cTn id="38" dur="500" fill="hold"/>
                                        <p:tgtEl>
                                          <p:spTgt spid="37"/>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par>
                          <p:cTn id="43" fill="hold">
                            <p:stCondLst>
                              <p:cond delay="5000"/>
                            </p:stCondLst>
                            <p:childTnLst>
                              <p:par>
                                <p:cTn id="44" presetID="10"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5500"/>
                            </p:stCondLst>
                            <p:childTnLst>
                              <p:par>
                                <p:cTn id="48" presetID="2" presetClass="entr" presetSubtype="4"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500" fill="hold"/>
                                        <p:tgtEl>
                                          <p:spTgt spid="38"/>
                                        </p:tgtEl>
                                        <p:attrNameLst>
                                          <p:attrName>ppt_x</p:attrName>
                                        </p:attrNameLst>
                                      </p:cBhvr>
                                      <p:tavLst>
                                        <p:tav tm="0">
                                          <p:val>
                                            <p:strVal val="#ppt_x"/>
                                          </p:val>
                                        </p:tav>
                                        <p:tav tm="100000">
                                          <p:val>
                                            <p:strVal val="#ppt_x"/>
                                          </p:val>
                                        </p:tav>
                                      </p:tavLst>
                                    </p:anim>
                                    <p:anim calcmode="lin" valueType="num">
                                      <p:cBhvr additive="base">
                                        <p:cTn id="51" dur="500" fill="hold"/>
                                        <p:tgtEl>
                                          <p:spTgt spid="38"/>
                                        </p:tgtEl>
                                        <p:attrNameLst>
                                          <p:attrName>ppt_y</p:attrName>
                                        </p:attrNameLst>
                                      </p:cBhvr>
                                      <p:tavLst>
                                        <p:tav tm="0">
                                          <p:val>
                                            <p:strVal val="1+#ppt_h/2"/>
                                          </p:val>
                                        </p:tav>
                                        <p:tav tm="100000">
                                          <p:val>
                                            <p:strVal val="#ppt_y"/>
                                          </p:val>
                                        </p:tav>
                                      </p:tavLst>
                                    </p:anim>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childTnLst>
                          </p:cTn>
                        </p:par>
                        <p:par>
                          <p:cTn id="60" fill="hold">
                            <p:stCondLst>
                              <p:cond delay="7000"/>
                            </p:stCondLst>
                            <p:childTnLst>
                              <p:par>
                                <p:cTn id="61" presetID="2" presetClass="entr" presetSubtype="4"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 calcmode="lin" valueType="num">
                                      <p:cBhvr additive="base">
                                        <p:cTn id="63" dur="500" fill="hold"/>
                                        <p:tgtEl>
                                          <p:spTgt spid="39"/>
                                        </p:tgtEl>
                                        <p:attrNameLst>
                                          <p:attrName>ppt_x</p:attrName>
                                        </p:attrNameLst>
                                      </p:cBhvr>
                                      <p:tavLst>
                                        <p:tav tm="0">
                                          <p:val>
                                            <p:strVal val="#ppt_x"/>
                                          </p:val>
                                        </p:tav>
                                        <p:tav tm="100000">
                                          <p:val>
                                            <p:strVal val="#ppt_x"/>
                                          </p:val>
                                        </p:tav>
                                      </p:tavLst>
                                    </p:anim>
                                    <p:anim calcmode="lin" valueType="num">
                                      <p:cBhvr additive="base">
                                        <p:cTn id="64" dur="500" fill="hold"/>
                                        <p:tgtEl>
                                          <p:spTgt spid="39"/>
                                        </p:tgtEl>
                                        <p:attrNameLst>
                                          <p:attrName>ppt_y</p:attrName>
                                        </p:attrNameLst>
                                      </p:cBhvr>
                                      <p:tavLst>
                                        <p:tav tm="0">
                                          <p:val>
                                            <p:strVal val="1+#ppt_h/2"/>
                                          </p:val>
                                        </p:tav>
                                        <p:tav tm="100000">
                                          <p:val>
                                            <p:strVal val="#ppt_y"/>
                                          </p:val>
                                        </p:tav>
                                      </p:tavLst>
                                    </p:anim>
                                  </p:childTnLst>
                                </p:cTn>
                              </p:par>
                            </p:childTnLst>
                          </p:cTn>
                        </p:par>
                        <p:par>
                          <p:cTn id="65" fill="hold">
                            <p:stCondLst>
                              <p:cond delay="7500"/>
                            </p:stCondLst>
                            <p:childTnLst>
                              <p:par>
                                <p:cTn id="66" presetID="10"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500"/>
                                        <p:tgtEl>
                                          <p:spTgt spid="16"/>
                                        </p:tgtEl>
                                      </p:cBhvr>
                                    </p:animEffect>
                                  </p:childTnLst>
                                </p:cTn>
                              </p:par>
                            </p:childTnLst>
                          </p:cTn>
                        </p:par>
                        <p:par>
                          <p:cTn id="69" fill="hold">
                            <p:stCondLst>
                              <p:cond delay="8000"/>
                            </p:stCondLst>
                            <p:childTnLst>
                              <p:par>
                                <p:cTn id="70" presetID="10" presetClass="entr" presetSubtype="0"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6" grpId="0"/>
      <p:bldP spid="17" grpId="0"/>
      <p:bldP spid="18" grpId="0"/>
      <p:bldP spid="19" grpId="0"/>
      <p:bldP spid="20"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6"/>
          <p:cNvSpPr/>
          <p:nvPr/>
        </p:nvSpPr>
        <p:spPr>
          <a:xfrm rot="16200000" flipV="1">
            <a:off x="815147" y="2283210"/>
            <a:ext cx="5247907" cy="577081"/>
          </a:xfrm>
          <a:prstGeom prst="rect">
            <a:avLst/>
          </a:prstGeom>
        </p:spPr>
        <p:txBody>
          <a:bodyPr wrap="square" lIns="68580" tIns="34290" rIns="68580" bIns="34290">
            <a:spAutoFit/>
          </a:bodyPr>
          <a:lstStyle/>
          <a:p>
            <a:pPr algn="just"/>
            <a:r>
              <a:rPr lang="en-US" altLang="zh-CN" sz="1100" dirty="0">
                <a:solidFill>
                  <a:schemeClr val="bg1">
                    <a:alpha val="51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Nothing we can do will change it. The future is before us and dynamic. Everything we do </a:t>
            </a:r>
            <a:r>
              <a:rPr lang="en-US" altLang="zh-CN" sz="1100" dirty="0">
                <a:solidFill>
                  <a:schemeClr val="bg1">
                    <a:alpha val="51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 </a:t>
            </a:r>
            <a:endParaRPr lang="zh-CN" altLang="en-US" sz="1100" dirty="0">
              <a:solidFill>
                <a:schemeClr val="bg1">
                  <a:alpha val="51000"/>
                </a:scheme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9" name="Rectangle 16"/>
          <p:cNvSpPr/>
          <p:nvPr/>
        </p:nvSpPr>
        <p:spPr>
          <a:xfrm>
            <a:off x="0" y="2467876"/>
            <a:ext cx="9144000" cy="207749"/>
          </a:xfrm>
          <a:prstGeom prst="rect">
            <a:avLst/>
          </a:prstGeom>
        </p:spPr>
        <p:txBody>
          <a:bodyPr wrap="square" lIns="68580" tIns="34290" rIns="68580" bIns="34290">
            <a:spAutoFit/>
          </a:bodyPr>
          <a:lstStyle/>
          <a:p>
            <a:pPr algn="ctr"/>
            <a:r>
              <a:rPr lang="en-US" altLang="zh-CN" sz="900" dirty="0">
                <a:solidFill>
                  <a:schemeClr val="bg1">
                    <a:alpha val="51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Everything we do will </a:t>
            </a:r>
            <a:r>
              <a:rPr lang="en-US" altLang="zh-CN" sz="900" dirty="0" err="1">
                <a:solidFill>
                  <a:schemeClr val="bg1">
                    <a:alpha val="51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affect</a:t>
            </a:r>
            <a:r>
              <a:rPr lang="en-US" altLang="zh-CN" sz="900" dirty="0" err="1">
                <a:solidFill>
                  <a:schemeClr val="bg1">
                    <a:alpha val="51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Nothing</a:t>
            </a:r>
            <a:r>
              <a:rPr lang="en-US" altLang="zh-CN" sz="900" dirty="0">
                <a:solidFill>
                  <a:schemeClr val="bg1">
                    <a:alpha val="51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 we can do will change it. The future is </a:t>
            </a:r>
            <a:r>
              <a:rPr lang="en-US" altLang="zh-CN" sz="900" dirty="0">
                <a:solidFill>
                  <a:schemeClr val="bg1">
                    <a:alpha val="51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before us and dyna</a:t>
            </a:r>
            <a:endParaRPr lang="zh-CN" altLang="en-US" sz="900" dirty="0">
              <a:solidFill>
                <a:schemeClr val="bg1">
                  <a:alpha val="51000"/>
                </a:scheme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nvGrpSpPr>
          <p:cNvPr id="20" name="组合 19"/>
          <p:cNvGrpSpPr/>
          <p:nvPr/>
        </p:nvGrpSpPr>
        <p:grpSpPr>
          <a:xfrm>
            <a:off x="1832408" y="974065"/>
            <a:ext cx="3119460" cy="3119460"/>
            <a:chOff x="2443211" y="1231518"/>
            <a:chExt cx="4159280" cy="4159280"/>
          </a:xfrm>
        </p:grpSpPr>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43211" y="1231518"/>
              <a:ext cx="4159280" cy="4159280"/>
            </a:xfrm>
            <a:prstGeom prst="rect">
              <a:avLst/>
            </a:prstGeom>
            <a:effectLst>
              <a:outerShdw blurRad="63500" algn="ctr" rotWithShape="0">
                <a:prstClr val="black">
                  <a:alpha val="40000"/>
                </a:prstClr>
              </a:outerShdw>
            </a:effectLst>
          </p:spPr>
        </p:pic>
        <p:sp>
          <p:nvSpPr>
            <p:cNvPr id="10" name="矩形 5"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3150818" y="1666568"/>
              <a:ext cx="2465967" cy="3154710"/>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4900" b="1" dirty="0">
                  <a:solidFill>
                    <a:schemeClr val="bg1"/>
                  </a:solidFill>
                  <a:effectLst>
                    <a:outerShdw blurRad="63500" algn="ctr" rotWithShape="0">
                      <a:prstClr val="black">
                        <a:alpha val="40000"/>
                      </a:prstClr>
                    </a:outerShdw>
                  </a:effectLst>
                  <a:latin typeface="Microsoft YaHei UI" panose="020B0503020204020204" pitchFamily="34" charset="-122"/>
                  <a:ea typeface="Microsoft YaHei UI" panose="020B0503020204020204" pitchFamily="34" charset="-122"/>
                  <a:sym typeface="Arial" charset="0"/>
                </a:rPr>
                <a:t>4</a:t>
              </a:r>
              <a:endParaRPr lang="zh-CN" altLang="en-US" sz="4500" b="1" dirty="0">
                <a:solidFill>
                  <a:schemeClr val="bg1"/>
                </a:solidFill>
                <a:effectLst>
                  <a:outerShdw blurRad="63500" algn="ctr" rotWithShape="0">
                    <a:prstClr val="black">
                      <a:alpha val="40000"/>
                    </a:prstClr>
                  </a:outerShdw>
                </a:effectLst>
                <a:latin typeface="Microsoft YaHei UI" panose="020B0503020204020204" pitchFamily="34" charset="-122"/>
                <a:ea typeface="Microsoft YaHei UI" panose="020B0503020204020204" pitchFamily="34" charset="-122"/>
              </a:endParaRPr>
            </a:p>
          </p:txBody>
        </p:sp>
      </p:grpSp>
      <p:grpSp>
        <p:nvGrpSpPr>
          <p:cNvPr id="17" name="组合 16"/>
          <p:cNvGrpSpPr/>
          <p:nvPr/>
        </p:nvGrpSpPr>
        <p:grpSpPr>
          <a:xfrm>
            <a:off x="3993917" y="2016332"/>
            <a:ext cx="2225817" cy="1650053"/>
            <a:chOff x="2910528" y="2822305"/>
            <a:chExt cx="2967756" cy="2200071"/>
          </a:xfrm>
        </p:grpSpPr>
        <p:sp>
          <p:nvSpPr>
            <p:cNvPr id="5" name="Oval 2"/>
            <p:cNvSpPr/>
            <p:nvPr/>
          </p:nvSpPr>
          <p:spPr>
            <a:xfrm>
              <a:off x="3252146" y="2822305"/>
              <a:ext cx="2200071" cy="2200071"/>
            </a:xfrm>
            <a:prstGeom prst="ellipse">
              <a:avLst/>
            </a:prstGeom>
            <a:solidFill>
              <a:srgbClr val="036A78"/>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4"/>
            <p:cNvSpPr/>
            <p:nvPr/>
          </p:nvSpPr>
          <p:spPr>
            <a:xfrm>
              <a:off x="2910528" y="3371200"/>
              <a:ext cx="2967756" cy="553997"/>
            </a:xfrm>
            <a:prstGeom prst="rect">
              <a:avLst/>
            </a:prstGeom>
          </p:spPr>
          <p:txBody>
            <a:bodyPr wrap="square">
              <a:spAutoFit/>
            </a:bodyPr>
            <a:lstStyle/>
            <a:p>
              <a:pPr algn="ctr"/>
              <a:r>
                <a:rPr lang="en-US" altLang="zh-CN" sz="2100" b="1"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sym typeface="Arial" charset="0"/>
                </a:rPr>
                <a:t>Part </a:t>
              </a:r>
              <a:r>
                <a:rPr lang="en-US" altLang="zh-CN" sz="2100" b="1"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sym typeface="Arial" charset="0"/>
                </a:rPr>
                <a:t>Four</a:t>
              </a:r>
              <a:endParaRPr lang="zh-CN" altLang="en-US" sz="800" b="1"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endParaRPr>
            </a:p>
          </p:txBody>
        </p:sp>
        <p:sp>
          <p:nvSpPr>
            <p:cNvPr id="2" name="矩形 1"/>
            <p:cNvSpPr/>
            <p:nvPr/>
          </p:nvSpPr>
          <p:spPr>
            <a:xfrm>
              <a:off x="3271543" y="3991899"/>
              <a:ext cx="2161276" cy="410369"/>
            </a:xfrm>
            <a:prstGeom prst="rect">
              <a:avLst/>
            </a:prstGeom>
          </p:spPr>
          <p:txBody>
            <a:bodyPr wrap="none">
              <a:spAutoFit/>
            </a:bodyPr>
            <a:lstStyle/>
            <a:p>
              <a:pPr algn="ctr"/>
              <a:r>
                <a:rPr lang="zh-CN" altLang="en-US"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sp>
        <p:nvSpPr>
          <p:cNvPr id="11" name="矩形 35"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5004746" y="3278256"/>
            <a:ext cx="2429976" cy="657872"/>
          </a:xfrm>
          <a:prstGeom prst="rect">
            <a:avLst/>
          </a:prstGeom>
          <a:solidFill>
            <a:srgbClr val="1F1A2D">
              <a:alpha val="28000"/>
            </a:srgbClr>
          </a:solidFill>
          <a:ln w="19050">
            <a:solidFill>
              <a:schemeClr val="bg1"/>
            </a:solidFill>
            <a:miter lim="800000"/>
            <a:headEnd/>
            <a:tailEnd/>
          </a:ln>
          <a:extLst/>
        </p:spPr>
        <p:txBody>
          <a:bodyPr wrap="square" lIns="68580" tIns="34290" rIns="68580" bIns="3429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just"/>
            <a:r>
              <a:rPr lang="en-US" altLang="zh-CN" sz="1200" dirty="0">
                <a:solidFill>
                  <a:schemeClr val="bg1"/>
                </a:solidFill>
                <a:latin typeface="+mj-lt"/>
                <a:ea typeface="Arial Unicode MS" panose="020B0604020202020204" pitchFamily="34" charset="-122"/>
                <a:cs typeface="Arial Unicode MS" panose="020B0604020202020204" pitchFamily="34" charset="-122"/>
              </a:rPr>
              <a:t>Nothing we can do will change it. The future is before us and dynamic. Everything we do will affect it</a:t>
            </a:r>
            <a:r>
              <a:rPr lang="en-US" altLang="zh-CN" sz="1200" dirty="0">
                <a:solidFill>
                  <a:schemeClr val="bg1"/>
                </a:solidFill>
                <a:latin typeface="+mj-lt"/>
                <a:ea typeface="Arial Unicode MS" panose="020B0604020202020204" pitchFamily="34" charset="-122"/>
                <a:cs typeface="Arial Unicode MS" panose="020B0604020202020204" pitchFamily="34" charset="-122"/>
              </a:rPr>
              <a:t>.</a:t>
            </a:r>
          </a:p>
          <a:p>
            <a:pPr algn="just"/>
            <a:endParaRPr lang="zh-CN" altLang="en-US" sz="200" dirty="0">
              <a:solidFill>
                <a:schemeClr val="bg1"/>
              </a:solidFill>
              <a:latin typeface="+mj-lt"/>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324110502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1">
                                            <p:txEl>
                                              <p:pRg st="0" end="0"/>
                                            </p:txEl>
                                          </p:spTgt>
                                        </p:tgtEl>
                                        <p:attrNameLst>
                                          <p:attrName>style.visibility</p:attrName>
                                        </p:attrNameLst>
                                      </p:cBhvr>
                                      <p:to>
                                        <p:strVal val="visible"/>
                                      </p:to>
                                    </p:set>
                                    <p:anim by="(-#ppt_w*2)" calcmode="lin" valueType="num">
                                      <p:cBhvr rctx="PPT">
                                        <p:cTn id="7" dur="125" autoRev="1" fill="hold">
                                          <p:stCondLst>
                                            <p:cond delay="0"/>
                                          </p:stCondLst>
                                        </p:cTn>
                                        <p:tgtEl>
                                          <p:spTgt spid="21">
                                            <p:txEl>
                                              <p:pRg st="0" end="0"/>
                                            </p:txEl>
                                          </p:spTgt>
                                        </p:tgtEl>
                                        <p:attrNameLst>
                                          <p:attrName>ppt_w</p:attrName>
                                        </p:attrNameLst>
                                      </p:cBhvr>
                                    </p:anim>
                                    <p:anim by="(#ppt_w*0.50)" calcmode="lin" valueType="num">
                                      <p:cBhvr>
                                        <p:cTn id="8" dur="125" decel="50000" autoRev="1" fill="hold">
                                          <p:stCondLst>
                                            <p:cond delay="0"/>
                                          </p:stCondLst>
                                        </p:cTn>
                                        <p:tgtEl>
                                          <p:spTgt spid="21">
                                            <p:txEl>
                                              <p:pRg st="0" end="0"/>
                                            </p:txEl>
                                          </p:spTgt>
                                        </p:tgtEl>
                                        <p:attrNameLst>
                                          <p:attrName>ppt_x</p:attrName>
                                        </p:attrNameLst>
                                      </p:cBhvr>
                                    </p:anim>
                                    <p:anim from="(-#ppt_h/2)" to="(#ppt_y)" calcmode="lin" valueType="num">
                                      <p:cBhvr>
                                        <p:cTn id="9" dur="250" fill="hold">
                                          <p:stCondLst>
                                            <p:cond delay="0"/>
                                          </p:stCondLst>
                                        </p:cTn>
                                        <p:tgtEl>
                                          <p:spTgt spid="21">
                                            <p:txEl>
                                              <p:pRg st="0" end="0"/>
                                            </p:txEl>
                                          </p:spTgt>
                                        </p:tgtEl>
                                        <p:attrNameLst>
                                          <p:attrName>ppt_y</p:attrName>
                                        </p:attrNameLst>
                                      </p:cBhvr>
                                    </p:anim>
                                    <p:animRot by="21600000">
                                      <p:cBhvr>
                                        <p:cTn id="10" dur="250" fill="hold">
                                          <p:stCondLst>
                                            <p:cond delay="0"/>
                                          </p:stCondLst>
                                        </p:cTn>
                                        <p:tgtEl>
                                          <p:spTgt spid="21">
                                            <p:txEl>
                                              <p:pRg st="0" end="0"/>
                                            </p:txEl>
                                          </p:spTgt>
                                        </p:tgtEl>
                                        <p:attrNameLst>
                                          <p:attrName>r</p:attrName>
                                        </p:attrNameLst>
                                      </p:cBhvr>
                                    </p:animRot>
                                  </p:childTnLst>
                                </p:cTn>
                              </p:par>
                              <p:par>
                                <p:cTn id="11" presetID="41" presetClass="entr" presetSubtype="0" fill="hold" grpId="0" nodeType="withEffect">
                                  <p:stCondLst>
                                    <p:cond delay="0"/>
                                  </p:stCondLst>
                                  <p:iterate type="lt">
                                    <p:tmPct val="5865"/>
                                  </p:iterate>
                                  <p:childTnLst>
                                    <p:set>
                                      <p:cBhvr>
                                        <p:cTn id="12" dur="1" fill="hold">
                                          <p:stCondLst>
                                            <p:cond delay="0"/>
                                          </p:stCondLst>
                                        </p:cTn>
                                        <p:tgtEl>
                                          <p:spTgt spid="19">
                                            <p:txEl>
                                              <p:pRg st="0" end="0"/>
                                            </p:txEl>
                                          </p:spTgt>
                                        </p:tgtEl>
                                        <p:attrNameLst>
                                          <p:attrName>style.visibility</p:attrName>
                                        </p:attrNameLst>
                                      </p:cBhvr>
                                      <p:to>
                                        <p:strVal val="visible"/>
                                      </p:to>
                                    </p:set>
                                    <p:anim calcmode="lin" valueType="num">
                                      <p:cBhvr>
                                        <p:cTn id="13" dur="250" fill="hold"/>
                                        <p:tgtEl>
                                          <p:spTgt spid="1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250" fill="hold"/>
                                        <p:tgtEl>
                                          <p:spTgt spid="19">
                                            <p:txEl>
                                              <p:pRg st="0" end="0"/>
                                            </p:txEl>
                                          </p:spTgt>
                                        </p:tgtEl>
                                        <p:attrNameLst>
                                          <p:attrName>ppt_y</p:attrName>
                                        </p:attrNameLst>
                                      </p:cBhvr>
                                      <p:tavLst>
                                        <p:tav tm="0">
                                          <p:val>
                                            <p:strVal val="#ppt_y"/>
                                          </p:val>
                                        </p:tav>
                                        <p:tav tm="100000">
                                          <p:val>
                                            <p:strVal val="#ppt_y"/>
                                          </p:val>
                                        </p:tav>
                                      </p:tavLst>
                                    </p:anim>
                                    <p:anim calcmode="lin" valueType="num">
                                      <p:cBhvr>
                                        <p:cTn id="15" dur="250" fill="hold"/>
                                        <p:tgtEl>
                                          <p:spTgt spid="1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250" fill="hold"/>
                                        <p:tgtEl>
                                          <p:spTgt spid="1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250" tmFilter="0,0; .5, 1; 1, 1"/>
                                        <p:tgtEl>
                                          <p:spTgt spid="19">
                                            <p:txEl>
                                              <p:pRg st="0" end="0"/>
                                            </p:txEl>
                                          </p:spTgt>
                                        </p:tgtEl>
                                      </p:cBhvr>
                                    </p:animEffect>
                                  </p:childTnLst>
                                </p:cTn>
                              </p:par>
                              <p:par>
                                <p:cTn id="18" presetID="2" presetClass="entr" presetSubtype="8"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1000" fill="hold"/>
                                        <p:tgtEl>
                                          <p:spTgt spid="20"/>
                                        </p:tgtEl>
                                        <p:attrNameLst>
                                          <p:attrName>ppt_x</p:attrName>
                                        </p:attrNameLst>
                                      </p:cBhvr>
                                      <p:tavLst>
                                        <p:tav tm="0">
                                          <p:val>
                                            <p:strVal val="0-#ppt_w/2"/>
                                          </p:val>
                                        </p:tav>
                                        <p:tav tm="100000">
                                          <p:val>
                                            <p:strVal val="#ppt_x"/>
                                          </p:val>
                                        </p:tav>
                                      </p:tavLst>
                                    </p:anim>
                                    <p:anim calcmode="lin" valueType="num">
                                      <p:cBhvr additive="base">
                                        <p:cTn id="21" dur="1000" fill="hold"/>
                                        <p:tgtEl>
                                          <p:spTgt spid="20"/>
                                        </p:tgtEl>
                                        <p:attrNameLst>
                                          <p:attrName>ppt_y</p:attrName>
                                        </p:attrNameLst>
                                      </p:cBhvr>
                                      <p:tavLst>
                                        <p:tav tm="0">
                                          <p:val>
                                            <p:strVal val="#ppt_y"/>
                                          </p:val>
                                        </p:tav>
                                        <p:tav tm="100000">
                                          <p:val>
                                            <p:strVal val="#ppt_y"/>
                                          </p:val>
                                        </p:tav>
                                      </p:tavLst>
                                    </p:anim>
                                  </p:childTnLst>
                                </p:cTn>
                              </p:par>
                            </p:childTnLst>
                          </p:cTn>
                        </p:par>
                        <p:par>
                          <p:cTn id="22" fill="hold">
                            <p:stCondLst>
                              <p:cond delay="3425"/>
                            </p:stCondLst>
                            <p:childTnLst>
                              <p:par>
                                <p:cTn id="23" presetID="2" presetClass="entr" presetSubtype="6"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1000" fill="hold"/>
                                        <p:tgtEl>
                                          <p:spTgt spid="17"/>
                                        </p:tgtEl>
                                        <p:attrNameLst>
                                          <p:attrName>ppt_x</p:attrName>
                                        </p:attrNameLst>
                                      </p:cBhvr>
                                      <p:tavLst>
                                        <p:tav tm="0">
                                          <p:val>
                                            <p:strVal val="1+#ppt_w/2"/>
                                          </p:val>
                                        </p:tav>
                                        <p:tav tm="100000">
                                          <p:val>
                                            <p:strVal val="#ppt_x"/>
                                          </p:val>
                                        </p:tav>
                                      </p:tavLst>
                                    </p:anim>
                                    <p:anim calcmode="lin" valueType="num">
                                      <p:cBhvr additive="base">
                                        <p:cTn id="26" dur="1000" fill="hold"/>
                                        <p:tgtEl>
                                          <p:spTgt spid="17"/>
                                        </p:tgtEl>
                                        <p:attrNameLst>
                                          <p:attrName>ppt_y</p:attrName>
                                        </p:attrNameLst>
                                      </p:cBhvr>
                                      <p:tavLst>
                                        <p:tav tm="0">
                                          <p:val>
                                            <p:strVal val="1+#ppt_h/2"/>
                                          </p:val>
                                        </p:tav>
                                        <p:tav tm="100000">
                                          <p:val>
                                            <p:strVal val="#ppt_y"/>
                                          </p:val>
                                        </p:tav>
                                      </p:tavLst>
                                    </p:anim>
                                  </p:childTnLst>
                                </p:cTn>
                              </p:par>
                            </p:childTnLst>
                          </p:cTn>
                        </p:par>
                        <p:par>
                          <p:cTn id="27" fill="hold">
                            <p:stCondLst>
                              <p:cond delay="4425"/>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P spid="19" grpId="0" build="allAtOnce"/>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p:nvSpPr>
        <p:spPr bwMode="auto">
          <a:xfrm>
            <a:off x="2085380" y="1239441"/>
            <a:ext cx="946547" cy="944166"/>
          </a:xfrm>
          <a:custGeom>
            <a:avLst/>
            <a:gdLst>
              <a:gd name="T0" fmla="*/ 225 w 449"/>
              <a:gd name="T1" fmla="*/ 0 h 448"/>
              <a:gd name="T2" fmla="*/ 225 w 449"/>
              <a:gd name="T3" fmla="*/ 44 h 448"/>
              <a:gd name="T4" fmla="*/ 404 w 449"/>
              <a:gd name="T5" fmla="*/ 224 h 448"/>
              <a:gd name="T6" fmla="*/ 402 w 449"/>
              <a:gd name="T7" fmla="*/ 248 h 448"/>
              <a:gd name="T8" fmla="*/ 225 w 449"/>
              <a:gd name="T9" fmla="*/ 403 h 448"/>
              <a:gd name="T10" fmla="*/ 110 w 449"/>
              <a:gd name="T11" fmla="*/ 362 h 448"/>
              <a:gd name="T12" fmla="*/ 45 w 449"/>
              <a:gd name="T13" fmla="*/ 224 h 448"/>
              <a:gd name="T14" fmla="*/ 86 w 449"/>
              <a:gd name="T15" fmla="*/ 109 h 448"/>
              <a:gd name="T16" fmla="*/ 55 w 449"/>
              <a:gd name="T17" fmla="*/ 78 h 448"/>
              <a:gd name="T18" fmla="*/ 0 w 449"/>
              <a:gd name="T19" fmla="*/ 224 h 448"/>
              <a:gd name="T20" fmla="*/ 78 w 449"/>
              <a:gd name="T21" fmla="*/ 394 h 448"/>
              <a:gd name="T22" fmla="*/ 225 w 449"/>
              <a:gd name="T23" fmla="*/ 448 h 448"/>
              <a:gd name="T24" fmla="*/ 448 w 449"/>
              <a:gd name="T25" fmla="*/ 248 h 448"/>
              <a:gd name="T26" fmla="*/ 449 w 449"/>
              <a:gd name="T27" fmla="*/ 224 h 448"/>
              <a:gd name="T28" fmla="*/ 225 w 449"/>
              <a:gd name="T29"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9" h="448">
                <a:moveTo>
                  <a:pt x="225" y="0"/>
                </a:moveTo>
                <a:cubicBezTo>
                  <a:pt x="225" y="44"/>
                  <a:pt x="225" y="44"/>
                  <a:pt x="225" y="44"/>
                </a:cubicBezTo>
                <a:cubicBezTo>
                  <a:pt x="324" y="44"/>
                  <a:pt x="404" y="125"/>
                  <a:pt x="404" y="224"/>
                </a:cubicBezTo>
                <a:cubicBezTo>
                  <a:pt x="404" y="232"/>
                  <a:pt x="403" y="240"/>
                  <a:pt x="402" y="248"/>
                </a:cubicBezTo>
                <a:cubicBezTo>
                  <a:pt x="391" y="335"/>
                  <a:pt x="315" y="403"/>
                  <a:pt x="225" y="403"/>
                </a:cubicBezTo>
                <a:cubicBezTo>
                  <a:pt x="181" y="403"/>
                  <a:pt x="141" y="388"/>
                  <a:pt x="110" y="362"/>
                </a:cubicBezTo>
                <a:cubicBezTo>
                  <a:pt x="71" y="329"/>
                  <a:pt x="45" y="279"/>
                  <a:pt x="45" y="224"/>
                </a:cubicBezTo>
                <a:cubicBezTo>
                  <a:pt x="45" y="180"/>
                  <a:pt x="61" y="141"/>
                  <a:pt x="86" y="109"/>
                </a:cubicBezTo>
                <a:cubicBezTo>
                  <a:pt x="55" y="78"/>
                  <a:pt x="55" y="78"/>
                  <a:pt x="55" y="78"/>
                </a:cubicBezTo>
                <a:cubicBezTo>
                  <a:pt x="21" y="117"/>
                  <a:pt x="0" y="168"/>
                  <a:pt x="0" y="224"/>
                </a:cubicBezTo>
                <a:cubicBezTo>
                  <a:pt x="0" y="292"/>
                  <a:pt x="31" y="353"/>
                  <a:pt x="78" y="394"/>
                </a:cubicBezTo>
                <a:cubicBezTo>
                  <a:pt x="118" y="428"/>
                  <a:pt x="169" y="448"/>
                  <a:pt x="225" y="448"/>
                </a:cubicBezTo>
                <a:cubicBezTo>
                  <a:pt x="340" y="448"/>
                  <a:pt x="436" y="360"/>
                  <a:pt x="448" y="248"/>
                </a:cubicBezTo>
                <a:cubicBezTo>
                  <a:pt x="448" y="240"/>
                  <a:pt x="449" y="232"/>
                  <a:pt x="449" y="224"/>
                </a:cubicBezTo>
                <a:cubicBezTo>
                  <a:pt x="449" y="100"/>
                  <a:pt x="348" y="0"/>
                  <a:pt x="225" y="0"/>
                </a:cubicBezTo>
                <a:close/>
              </a:path>
            </a:pathLst>
          </a:custGeom>
          <a:blipFill>
            <a:blip r:embed="rId3" cstate="email">
              <a:alphaModFix amt="80000"/>
              <a:extLst>
                <a:ext uri="{28A0092B-C50C-407E-A947-70E740481C1C}">
                  <a14:useLocalDpi xmlns:a14="http://schemas.microsoft.com/office/drawing/2010/main"/>
                </a:ext>
              </a:extLst>
            </a:blip>
            <a:tile tx="0" ty="0" sx="100000" sy="100000" flip="none" algn="ctr"/>
          </a:blipFill>
          <a:ln>
            <a:noFill/>
          </a:ln>
          <a:effectLst>
            <a:outerShdw blurRad="63500" sx="102000" sy="102000" algn="c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4" name="Freeform 6"/>
          <p:cNvSpPr>
            <a:spLocks/>
          </p:cNvSpPr>
          <p:nvPr/>
        </p:nvSpPr>
        <p:spPr bwMode="auto">
          <a:xfrm>
            <a:off x="6190655" y="1234679"/>
            <a:ext cx="781050" cy="946547"/>
          </a:xfrm>
          <a:custGeom>
            <a:avLst/>
            <a:gdLst>
              <a:gd name="T0" fmla="*/ 147 w 371"/>
              <a:gd name="T1" fmla="*/ 0 h 449"/>
              <a:gd name="T2" fmla="*/ 147 w 371"/>
              <a:gd name="T3" fmla="*/ 45 h 449"/>
              <a:gd name="T4" fmla="*/ 326 w 371"/>
              <a:gd name="T5" fmla="*/ 224 h 449"/>
              <a:gd name="T6" fmla="*/ 324 w 371"/>
              <a:gd name="T7" fmla="*/ 248 h 449"/>
              <a:gd name="T8" fmla="*/ 147 w 371"/>
              <a:gd name="T9" fmla="*/ 404 h 449"/>
              <a:gd name="T10" fmla="*/ 32 w 371"/>
              <a:gd name="T11" fmla="*/ 363 h 449"/>
              <a:gd name="T12" fmla="*/ 0 w 371"/>
              <a:gd name="T13" fmla="*/ 394 h 449"/>
              <a:gd name="T14" fmla="*/ 147 w 371"/>
              <a:gd name="T15" fmla="*/ 449 h 449"/>
              <a:gd name="T16" fmla="*/ 370 w 371"/>
              <a:gd name="T17" fmla="*/ 248 h 449"/>
              <a:gd name="T18" fmla="*/ 371 w 371"/>
              <a:gd name="T19" fmla="*/ 224 h 449"/>
              <a:gd name="T20" fmla="*/ 147 w 371"/>
              <a:gd name="T21"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1" h="449">
                <a:moveTo>
                  <a:pt x="147" y="0"/>
                </a:moveTo>
                <a:cubicBezTo>
                  <a:pt x="147" y="45"/>
                  <a:pt x="147" y="45"/>
                  <a:pt x="147" y="45"/>
                </a:cubicBezTo>
                <a:cubicBezTo>
                  <a:pt x="246" y="45"/>
                  <a:pt x="326" y="125"/>
                  <a:pt x="326" y="224"/>
                </a:cubicBezTo>
                <a:cubicBezTo>
                  <a:pt x="326" y="232"/>
                  <a:pt x="325" y="240"/>
                  <a:pt x="324" y="248"/>
                </a:cubicBezTo>
                <a:cubicBezTo>
                  <a:pt x="313" y="336"/>
                  <a:pt x="238" y="404"/>
                  <a:pt x="147" y="404"/>
                </a:cubicBezTo>
                <a:cubicBezTo>
                  <a:pt x="103" y="404"/>
                  <a:pt x="63" y="388"/>
                  <a:pt x="32" y="363"/>
                </a:cubicBezTo>
                <a:cubicBezTo>
                  <a:pt x="0" y="394"/>
                  <a:pt x="0" y="394"/>
                  <a:pt x="0" y="394"/>
                </a:cubicBezTo>
                <a:cubicBezTo>
                  <a:pt x="40" y="428"/>
                  <a:pt x="91" y="449"/>
                  <a:pt x="147" y="449"/>
                </a:cubicBezTo>
                <a:cubicBezTo>
                  <a:pt x="262" y="449"/>
                  <a:pt x="358" y="361"/>
                  <a:pt x="370" y="248"/>
                </a:cubicBezTo>
                <a:cubicBezTo>
                  <a:pt x="370" y="240"/>
                  <a:pt x="371" y="232"/>
                  <a:pt x="371" y="224"/>
                </a:cubicBezTo>
                <a:cubicBezTo>
                  <a:pt x="371" y="101"/>
                  <a:pt x="270" y="0"/>
                  <a:pt x="147" y="0"/>
                </a:cubicBezTo>
                <a:close/>
              </a:path>
            </a:pathLst>
          </a:custGeom>
          <a:blipFill>
            <a:blip r:embed="rId3" cstate="email">
              <a:alphaModFix amt="80000"/>
              <a:extLst>
                <a:ext uri="{28A0092B-C50C-407E-A947-70E740481C1C}">
                  <a14:useLocalDpi xmlns:a14="http://schemas.microsoft.com/office/drawing/2010/main"/>
                </a:ext>
              </a:extLst>
            </a:blip>
            <a:tile tx="0" ty="0" sx="100000" sy="100000" flip="none" algn="ctr"/>
          </a:blipFill>
          <a:ln>
            <a:noFill/>
          </a:ln>
          <a:effectLst>
            <a:outerShdw blurRad="63500" sx="102000" sy="102000" algn="c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5" name="Freeform 7"/>
          <p:cNvSpPr>
            <a:spLocks/>
          </p:cNvSpPr>
          <p:nvPr/>
        </p:nvSpPr>
        <p:spPr bwMode="auto">
          <a:xfrm>
            <a:off x="2142530" y="2950370"/>
            <a:ext cx="941785" cy="944166"/>
          </a:xfrm>
          <a:custGeom>
            <a:avLst/>
            <a:gdLst>
              <a:gd name="T0" fmla="*/ 402 w 447"/>
              <a:gd name="T1" fmla="*/ 248 h 448"/>
              <a:gd name="T2" fmla="*/ 224 w 447"/>
              <a:gd name="T3" fmla="*/ 403 h 448"/>
              <a:gd name="T4" fmla="*/ 110 w 447"/>
              <a:gd name="T5" fmla="*/ 362 h 448"/>
              <a:gd name="T6" fmla="*/ 45 w 447"/>
              <a:gd name="T7" fmla="*/ 224 h 448"/>
              <a:gd name="T8" fmla="*/ 86 w 447"/>
              <a:gd name="T9" fmla="*/ 110 h 448"/>
              <a:gd name="T10" fmla="*/ 224 w 447"/>
              <a:gd name="T11" fmla="*/ 45 h 448"/>
              <a:gd name="T12" fmla="*/ 224 w 447"/>
              <a:gd name="T13" fmla="*/ 0 h 448"/>
              <a:gd name="T14" fmla="*/ 54 w 447"/>
              <a:gd name="T15" fmla="*/ 78 h 448"/>
              <a:gd name="T16" fmla="*/ 0 w 447"/>
              <a:gd name="T17" fmla="*/ 224 h 448"/>
              <a:gd name="T18" fmla="*/ 78 w 447"/>
              <a:gd name="T19" fmla="*/ 394 h 448"/>
              <a:gd name="T20" fmla="*/ 224 w 447"/>
              <a:gd name="T21" fmla="*/ 448 h 448"/>
              <a:gd name="T22" fmla="*/ 447 w 447"/>
              <a:gd name="T23" fmla="*/ 248 h 448"/>
              <a:gd name="T24" fmla="*/ 402 w 447"/>
              <a:gd name="T25" fmla="*/ 2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7" h="448">
                <a:moveTo>
                  <a:pt x="402" y="248"/>
                </a:moveTo>
                <a:cubicBezTo>
                  <a:pt x="390" y="336"/>
                  <a:pt x="315" y="403"/>
                  <a:pt x="224" y="403"/>
                </a:cubicBezTo>
                <a:cubicBezTo>
                  <a:pt x="180" y="403"/>
                  <a:pt x="141" y="388"/>
                  <a:pt x="110" y="362"/>
                </a:cubicBezTo>
                <a:cubicBezTo>
                  <a:pt x="70" y="329"/>
                  <a:pt x="45" y="280"/>
                  <a:pt x="45" y="224"/>
                </a:cubicBezTo>
                <a:cubicBezTo>
                  <a:pt x="45" y="181"/>
                  <a:pt x="60" y="141"/>
                  <a:pt x="86" y="110"/>
                </a:cubicBezTo>
                <a:cubicBezTo>
                  <a:pt x="119" y="70"/>
                  <a:pt x="168" y="45"/>
                  <a:pt x="224" y="45"/>
                </a:cubicBezTo>
                <a:cubicBezTo>
                  <a:pt x="224" y="0"/>
                  <a:pt x="224" y="0"/>
                  <a:pt x="224" y="0"/>
                </a:cubicBezTo>
                <a:cubicBezTo>
                  <a:pt x="156" y="0"/>
                  <a:pt x="95" y="30"/>
                  <a:pt x="54" y="78"/>
                </a:cubicBezTo>
                <a:cubicBezTo>
                  <a:pt x="20" y="117"/>
                  <a:pt x="0" y="168"/>
                  <a:pt x="0" y="224"/>
                </a:cubicBezTo>
                <a:cubicBezTo>
                  <a:pt x="0" y="292"/>
                  <a:pt x="30" y="353"/>
                  <a:pt x="78" y="394"/>
                </a:cubicBezTo>
                <a:cubicBezTo>
                  <a:pt x="117" y="428"/>
                  <a:pt x="168" y="448"/>
                  <a:pt x="224" y="448"/>
                </a:cubicBezTo>
                <a:cubicBezTo>
                  <a:pt x="340" y="448"/>
                  <a:pt x="435" y="360"/>
                  <a:pt x="447" y="248"/>
                </a:cubicBezTo>
                <a:lnTo>
                  <a:pt x="402" y="2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6" name="Freeform 8"/>
          <p:cNvSpPr>
            <a:spLocks/>
          </p:cNvSpPr>
          <p:nvPr/>
        </p:nvSpPr>
        <p:spPr bwMode="auto">
          <a:xfrm>
            <a:off x="6108502" y="3019426"/>
            <a:ext cx="945356" cy="831056"/>
          </a:xfrm>
          <a:custGeom>
            <a:avLst/>
            <a:gdLst>
              <a:gd name="T0" fmla="*/ 225 w 449"/>
              <a:gd name="T1" fmla="*/ 0 h 394"/>
              <a:gd name="T2" fmla="*/ 55 w 449"/>
              <a:gd name="T3" fmla="*/ 78 h 394"/>
              <a:gd name="T4" fmla="*/ 0 w 449"/>
              <a:gd name="T5" fmla="*/ 224 h 394"/>
              <a:gd name="T6" fmla="*/ 79 w 449"/>
              <a:gd name="T7" fmla="*/ 394 h 394"/>
              <a:gd name="T8" fmla="*/ 110 w 449"/>
              <a:gd name="T9" fmla="*/ 362 h 394"/>
              <a:gd name="T10" fmla="*/ 45 w 449"/>
              <a:gd name="T11" fmla="*/ 224 h 394"/>
              <a:gd name="T12" fmla="*/ 86 w 449"/>
              <a:gd name="T13" fmla="*/ 110 h 394"/>
              <a:gd name="T14" fmla="*/ 225 w 449"/>
              <a:gd name="T15" fmla="*/ 45 h 394"/>
              <a:gd name="T16" fmla="*/ 404 w 449"/>
              <a:gd name="T17" fmla="*/ 224 h 394"/>
              <a:gd name="T18" fmla="*/ 402 w 449"/>
              <a:gd name="T19" fmla="*/ 248 h 394"/>
              <a:gd name="T20" fmla="*/ 448 w 449"/>
              <a:gd name="T21" fmla="*/ 248 h 394"/>
              <a:gd name="T22" fmla="*/ 449 w 449"/>
              <a:gd name="T23" fmla="*/ 224 h 394"/>
              <a:gd name="T24" fmla="*/ 225 w 449"/>
              <a:gd name="T25"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9" h="394">
                <a:moveTo>
                  <a:pt x="225" y="0"/>
                </a:moveTo>
                <a:cubicBezTo>
                  <a:pt x="157" y="0"/>
                  <a:pt x="96" y="30"/>
                  <a:pt x="55" y="78"/>
                </a:cubicBezTo>
                <a:cubicBezTo>
                  <a:pt x="21" y="117"/>
                  <a:pt x="0" y="168"/>
                  <a:pt x="0" y="224"/>
                </a:cubicBezTo>
                <a:cubicBezTo>
                  <a:pt x="0" y="292"/>
                  <a:pt x="31" y="353"/>
                  <a:pt x="79" y="394"/>
                </a:cubicBezTo>
                <a:cubicBezTo>
                  <a:pt x="110" y="362"/>
                  <a:pt x="110" y="362"/>
                  <a:pt x="110" y="362"/>
                </a:cubicBezTo>
                <a:cubicBezTo>
                  <a:pt x="71" y="329"/>
                  <a:pt x="45" y="280"/>
                  <a:pt x="45" y="224"/>
                </a:cubicBezTo>
                <a:cubicBezTo>
                  <a:pt x="45" y="181"/>
                  <a:pt x="61" y="141"/>
                  <a:pt x="86" y="110"/>
                </a:cubicBezTo>
                <a:cubicBezTo>
                  <a:pt x="119" y="70"/>
                  <a:pt x="169" y="45"/>
                  <a:pt x="225" y="45"/>
                </a:cubicBezTo>
                <a:cubicBezTo>
                  <a:pt x="324" y="45"/>
                  <a:pt x="404" y="125"/>
                  <a:pt x="404" y="224"/>
                </a:cubicBezTo>
                <a:cubicBezTo>
                  <a:pt x="404" y="232"/>
                  <a:pt x="403" y="240"/>
                  <a:pt x="402" y="248"/>
                </a:cubicBezTo>
                <a:cubicBezTo>
                  <a:pt x="448" y="248"/>
                  <a:pt x="448" y="248"/>
                  <a:pt x="448" y="248"/>
                </a:cubicBezTo>
                <a:cubicBezTo>
                  <a:pt x="448" y="240"/>
                  <a:pt x="449" y="232"/>
                  <a:pt x="449" y="224"/>
                </a:cubicBezTo>
                <a:cubicBezTo>
                  <a:pt x="449" y="100"/>
                  <a:pt x="348" y="0"/>
                  <a:pt x="22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7" name="Freeform 9"/>
          <p:cNvSpPr>
            <a:spLocks/>
          </p:cNvSpPr>
          <p:nvPr/>
        </p:nvSpPr>
        <p:spPr bwMode="auto">
          <a:xfrm>
            <a:off x="4176117" y="2950370"/>
            <a:ext cx="542925" cy="944166"/>
          </a:xfrm>
          <a:custGeom>
            <a:avLst/>
            <a:gdLst>
              <a:gd name="T0" fmla="*/ 224 w 258"/>
              <a:gd name="T1" fmla="*/ 403 h 448"/>
              <a:gd name="T2" fmla="*/ 110 w 258"/>
              <a:gd name="T3" fmla="*/ 362 h 448"/>
              <a:gd name="T4" fmla="*/ 45 w 258"/>
              <a:gd name="T5" fmla="*/ 224 h 448"/>
              <a:gd name="T6" fmla="*/ 86 w 258"/>
              <a:gd name="T7" fmla="*/ 110 h 448"/>
              <a:gd name="T8" fmla="*/ 224 w 258"/>
              <a:gd name="T9" fmla="*/ 45 h 448"/>
              <a:gd name="T10" fmla="*/ 224 w 258"/>
              <a:gd name="T11" fmla="*/ 0 h 448"/>
              <a:gd name="T12" fmla="*/ 54 w 258"/>
              <a:gd name="T13" fmla="*/ 78 h 448"/>
              <a:gd name="T14" fmla="*/ 0 w 258"/>
              <a:gd name="T15" fmla="*/ 224 h 448"/>
              <a:gd name="T16" fmla="*/ 78 w 258"/>
              <a:gd name="T17" fmla="*/ 394 h 448"/>
              <a:gd name="T18" fmla="*/ 224 w 258"/>
              <a:gd name="T19" fmla="*/ 448 h 448"/>
              <a:gd name="T20" fmla="*/ 258 w 258"/>
              <a:gd name="T21" fmla="*/ 446 h 448"/>
              <a:gd name="T22" fmla="*/ 247 w 258"/>
              <a:gd name="T23" fmla="*/ 402 h 448"/>
              <a:gd name="T24" fmla="*/ 224 w 258"/>
              <a:gd name="T25" fmla="*/ 403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448">
                <a:moveTo>
                  <a:pt x="224" y="403"/>
                </a:moveTo>
                <a:cubicBezTo>
                  <a:pt x="181" y="403"/>
                  <a:pt x="141" y="388"/>
                  <a:pt x="110" y="362"/>
                </a:cubicBezTo>
                <a:cubicBezTo>
                  <a:pt x="70" y="329"/>
                  <a:pt x="45" y="280"/>
                  <a:pt x="45" y="224"/>
                </a:cubicBezTo>
                <a:cubicBezTo>
                  <a:pt x="45" y="181"/>
                  <a:pt x="60" y="141"/>
                  <a:pt x="86" y="110"/>
                </a:cubicBezTo>
                <a:cubicBezTo>
                  <a:pt x="119" y="70"/>
                  <a:pt x="169" y="45"/>
                  <a:pt x="224" y="45"/>
                </a:cubicBezTo>
                <a:cubicBezTo>
                  <a:pt x="224" y="0"/>
                  <a:pt x="224" y="0"/>
                  <a:pt x="224" y="0"/>
                </a:cubicBezTo>
                <a:cubicBezTo>
                  <a:pt x="156" y="0"/>
                  <a:pt x="95" y="30"/>
                  <a:pt x="54" y="78"/>
                </a:cubicBezTo>
                <a:cubicBezTo>
                  <a:pt x="20" y="117"/>
                  <a:pt x="0" y="168"/>
                  <a:pt x="0" y="224"/>
                </a:cubicBezTo>
                <a:cubicBezTo>
                  <a:pt x="0" y="292"/>
                  <a:pt x="30" y="353"/>
                  <a:pt x="78" y="394"/>
                </a:cubicBezTo>
                <a:cubicBezTo>
                  <a:pt x="117" y="428"/>
                  <a:pt x="168" y="448"/>
                  <a:pt x="224" y="448"/>
                </a:cubicBezTo>
                <a:cubicBezTo>
                  <a:pt x="236" y="448"/>
                  <a:pt x="247" y="447"/>
                  <a:pt x="258" y="446"/>
                </a:cubicBezTo>
                <a:cubicBezTo>
                  <a:pt x="247" y="402"/>
                  <a:pt x="247" y="402"/>
                  <a:pt x="247" y="402"/>
                </a:cubicBezTo>
                <a:cubicBezTo>
                  <a:pt x="239" y="403"/>
                  <a:pt x="232" y="403"/>
                  <a:pt x="224" y="403"/>
                </a:cubicBezTo>
                <a:close/>
              </a:path>
            </a:pathLst>
          </a:custGeom>
          <a:blipFill>
            <a:blip r:embed="rId3" cstate="email">
              <a:alphaModFix amt="80000"/>
              <a:extLst>
                <a:ext uri="{28A0092B-C50C-407E-A947-70E740481C1C}">
                  <a14:useLocalDpi xmlns:a14="http://schemas.microsoft.com/office/drawing/2010/main"/>
                </a:ext>
              </a:extLst>
            </a:blip>
            <a:tile tx="0" ty="0" sx="100000" sy="100000" flip="none" algn="ctr"/>
          </a:blipFill>
          <a:ln>
            <a:noFill/>
          </a:ln>
          <a:effectLst>
            <a:outerShdw blurRad="63500" sx="102000" sy="102000" algn="c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8" name="Freeform 10"/>
          <p:cNvSpPr>
            <a:spLocks/>
          </p:cNvSpPr>
          <p:nvPr/>
        </p:nvSpPr>
        <p:spPr bwMode="auto">
          <a:xfrm>
            <a:off x="4195167" y="1376363"/>
            <a:ext cx="925116" cy="804863"/>
          </a:xfrm>
          <a:custGeom>
            <a:avLst/>
            <a:gdLst>
              <a:gd name="T0" fmla="*/ 374 w 439"/>
              <a:gd name="T1" fmla="*/ 0 h 382"/>
              <a:gd name="T2" fmla="*/ 334 w 439"/>
              <a:gd name="T3" fmla="*/ 24 h 382"/>
              <a:gd name="T4" fmla="*/ 394 w 439"/>
              <a:gd name="T5" fmla="*/ 157 h 382"/>
              <a:gd name="T6" fmla="*/ 392 w 439"/>
              <a:gd name="T7" fmla="*/ 181 h 382"/>
              <a:gd name="T8" fmla="*/ 214 w 439"/>
              <a:gd name="T9" fmla="*/ 337 h 382"/>
              <a:gd name="T10" fmla="*/ 100 w 439"/>
              <a:gd name="T11" fmla="*/ 296 h 382"/>
              <a:gd name="T12" fmla="*/ 40 w 439"/>
              <a:gd name="T13" fmla="*/ 198 h 382"/>
              <a:gd name="T14" fmla="*/ 0 w 439"/>
              <a:gd name="T15" fmla="*/ 222 h 382"/>
              <a:gd name="T16" fmla="*/ 68 w 439"/>
              <a:gd name="T17" fmla="*/ 327 h 382"/>
              <a:gd name="T18" fmla="*/ 214 w 439"/>
              <a:gd name="T19" fmla="*/ 382 h 382"/>
              <a:gd name="T20" fmla="*/ 437 w 439"/>
              <a:gd name="T21" fmla="*/ 181 h 382"/>
              <a:gd name="T22" fmla="*/ 439 w 439"/>
              <a:gd name="T23" fmla="*/ 157 h 382"/>
              <a:gd name="T24" fmla="*/ 374 w 439"/>
              <a:gd name="T25"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382">
                <a:moveTo>
                  <a:pt x="374" y="0"/>
                </a:moveTo>
                <a:cubicBezTo>
                  <a:pt x="334" y="24"/>
                  <a:pt x="334" y="24"/>
                  <a:pt x="334" y="24"/>
                </a:cubicBezTo>
                <a:cubicBezTo>
                  <a:pt x="371" y="57"/>
                  <a:pt x="394" y="104"/>
                  <a:pt x="394" y="157"/>
                </a:cubicBezTo>
                <a:cubicBezTo>
                  <a:pt x="394" y="165"/>
                  <a:pt x="393" y="173"/>
                  <a:pt x="392" y="181"/>
                </a:cubicBezTo>
                <a:cubicBezTo>
                  <a:pt x="380" y="269"/>
                  <a:pt x="305" y="337"/>
                  <a:pt x="214" y="337"/>
                </a:cubicBezTo>
                <a:cubicBezTo>
                  <a:pt x="171" y="337"/>
                  <a:pt x="131" y="321"/>
                  <a:pt x="100" y="296"/>
                </a:cubicBezTo>
                <a:cubicBezTo>
                  <a:pt x="71" y="271"/>
                  <a:pt x="49" y="237"/>
                  <a:pt x="40" y="198"/>
                </a:cubicBezTo>
                <a:cubicBezTo>
                  <a:pt x="0" y="222"/>
                  <a:pt x="0" y="222"/>
                  <a:pt x="0" y="222"/>
                </a:cubicBezTo>
                <a:cubicBezTo>
                  <a:pt x="12" y="263"/>
                  <a:pt x="36" y="300"/>
                  <a:pt x="68" y="327"/>
                </a:cubicBezTo>
                <a:cubicBezTo>
                  <a:pt x="108" y="361"/>
                  <a:pt x="159" y="382"/>
                  <a:pt x="214" y="382"/>
                </a:cubicBezTo>
                <a:cubicBezTo>
                  <a:pt x="330" y="382"/>
                  <a:pt x="425" y="294"/>
                  <a:pt x="437" y="181"/>
                </a:cubicBezTo>
                <a:cubicBezTo>
                  <a:pt x="438" y="173"/>
                  <a:pt x="439" y="165"/>
                  <a:pt x="439" y="157"/>
                </a:cubicBezTo>
                <a:cubicBezTo>
                  <a:pt x="439" y="96"/>
                  <a:pt x="414" y="41"/>
                  <a:pt x="37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9"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2115443" y="1552294"/>
            <a:ext cx="829270" cy="184233"/>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kumimoji="1" lang="en-US" altLang="zh-CN" sz="1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1.8</a:t>
            </a:r>
            <a:endParaRPr kumimoji="1" lang="zh-CN" altLang="en-US" sz="1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0"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4243090" y="1562869"/>
            <a:ext cx="829270" cy="184233"/>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kumimoji="1" lang="en-US" altLang="zh-CN" sz="1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3.5</a:t>
            </a:r>
            <a:endParaRPr kumimoji="1" lang="zh-CN" altLang="en-US" sz="1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1"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6049268" y="1534294"/>
            <a:ext cx="829270" cy="184233"/>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kumimoji="1" lang="en-US" altLang="zh-CN" sz="1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9.5</a:t>
            </a:r>
            <a:endParaRPr kumimoji="1" lang="zh-CN" altLang="en-US" sz="1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2" name="矩形 1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1975835" y="2530674"/>
            <a:ext cx="1245419" cy="392415"/>
          </a:xfrm>
          <a:prstGeom prst="rect">
            <a:avLst/>
          </a:prstGeom>
        </p:spPr>
        <p:txBody>
          <a:bodyPr wrap="square" lIns="68580" tIns="34290" rIns="68580" bIns="34290">
            <a:spAutoFit/>
          </a:bodyPr>
          <a:lstStyle/>
          <a:p>
            <a:pPr algn="ctr"/>
            <a:r>
              <a:rPr lang="en-US" altLang="zh-CN" sz="7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7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3"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1882703" y="2278003"/>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14" name="矩形 13"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4096333" y="2530674"/>
            <a:ext cx="1245419" cy="392415"/>
          </a:xfrm>
          <a:prstGeom prst="rect">
            <a:avLst/>
          </a:prstGeom>
        </p:spPr>
        <p:txBody>
          <a:bodyPr wrap="square" lIns="68580" tIns="34290" rIns="68580" bIns="34290">
            <a:spAutoFit/>
          </a:bodyPr>
          <a:lstStyle/>
          <a:p>
            <a:pPr algn="ctr"/>
            <a:r>
              <a:rPr lang="en-US" altLang="zh-CN" sz="7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7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5"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4003200" y="2278003"/>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16" name="矩形 15"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5925133" y="2530674"/>
            <a:ext cx="1245419" cy="392415"/>
          </a:xfrm>
          <a:prstGeom prst="rect">
            <a:avLst/>
          </a:prstGeom>
        </p:spPr>
        <p:txBody>
          <a:bodyPr wrap="square" lIns="68580" tIns="34290" rIns="68580" bIns="34290">
            <a:spAutoFit/>
          </a:bodyPr>
          <a:lstStyle/>
          <a:p>
            <a:pPr algn="ctr"/>
            <a:r>
              <a:rPr lang="en-US" altLang="zh-CN" sz="7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7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7"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5832001" y="2278003"/>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18" name="矩形 17"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1982365" y="4235649"/>
            <a:ext cx="1245419" cy="392415"/>
          </a:xfrm>
          <a:prstGeom prst="rect">
            <a:avLst/>
          </a:prstGeom>
        </p:spPr>
        <p:txBody>
          <a:bodyPr wrap="square" lIns="68580" tIns="34290" rIns="68580" bIns="34290">
            <a:spAutoFit/>
          </a:bodyPr>
          <a:lstStyle/>
          <a:p>
            <a:pPr algn="ctr"/>
            <a:r>
              <a:rPr lang="en-US" altLang="zh-CN" sz="7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7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9"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1889233" y="3982978"/>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20" name="矩形 19"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4017790" y="4235649"/>
            <a:ext cx="1245419" cy="392415"/>
          </a:xfrm>
          <a:prstGeom prst="rect">
            <a:avLst/>
          </a:prstGeom>
        </p:spPr>
        <p:txBody>
          <a:bodyPr wrap="square" lIns="68580" tIns="34290" rIns="68580" bIns="34290">
            <a:spAutoFit/>
          </a:bodyPr>
          <a:lstStyle/>
          <a:p>
            <a:pPr algn="ctr"/>
            <a:r>
              <a:rPr lang="en-US" altLang="zh-CN" sz="7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7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1"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3924658" y="3982978"/>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22" name="矩形 2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p:nvPr/>
        </p:nvSpPr>
        <p:spPr>
          <a:xfrm>
            <a:off x="6005479" y="4235649"/>
            <a:ext cx="1245419" cy="392415"/>
          </a:xfrm>
          <a:prstGeom prst="rect">
            <a:avLst/>
          </a:prstGeom>
        </p:spPr>
        <p:txBody>
          <a:bodyPr wrap="square" lIns="68580" tIns="34290" rIns="68580" bIns="34290">
            <a:spAutoFit/>
          </a:bodyPr>
          <a:lstStyle/>
          <a:p>
            <a:pPr algn="ctr"/>
            <a:r>
              <a:rPr lang="en-US" altLang="zh-CN" sz="7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7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3"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5912347" y="3982978"/>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24"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2196567" y="3263029"/>
            <a:ext cx="829270" cy="184233"/>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kumimoji="1" lang="en-US" altLang="zh-CN" sz="1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30%</a:t>
            </a:r>
            <a:endParaRPr kumimoji="1" lang="zh-CN" altLang="en-US" sz="1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5"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4304407" y="3275399"/>
            <a:ext cx="829270" cy="184233"/>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kumimoji="1" lang="en-US" altLang="zh-CN" sz="1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10%</a:t>
            </a:r>
            <a:endParaRPr kumimoji="1" lang="zh-CN" altLang="en-US" sz="1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6" name="文本占位符 1" descr="e7d195523061f1c0e0c5a7d5dd649c4b371c4d7e930eb8e0E3385E55DE8911A95C77E6D455D4B659DBEED3B669F797B2FB01391E568AA9D2D8DF59EB0AAD8BAC3C1DAD3F656B61587ADA2463341E55C9E4EE758A58520AEB95D2C36594121ADB263F9E4C4B829B444306CB153BB6D6D401F6AEDCB6A44CB02108D69A4B94925D84CB7673A9D0B043"/>
          <p:cNvSpPr txBox="1">
            <a:spLocks/>
          </p:cNvSpPr>
          <p:nvPr/>
        </p:nvSpPr>
        <p:spPr>
          <a:xfrm>
            <a:off x="6171457" y="3278244"/>
            <a:ext cx="829270" cy="296476"/>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kumimoji="1" lang="en-US" altLang="zh-CN" sz="1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34%</a:t>
            </a:r>
            <a:endParaRPr kumimoji="1" lang="zh-CN" altLang="en-US" sz="1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nvGrpSpPr>
          <p:cNvPr id="32" name="组合 3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0" y="218823"/>
            <a:ext cx="4368065" cy="694106"/>
            <a:chOff x="553448" y="579381"/>
            <a:chExt cx="5824086" cy="925475"/>
          </a:xfrm>
        </p:grpSpPr>
        <p:grpSp>
          <p:nvGrpSpPr>
            <p:cNvPr id="33" name="组合 32"/>
            <p:cNvGrpSpPr/>
            <p:nvPr/>
          </p:nvGrpSpPr>
          <p:grpSpPr>
            <a:xfrm>
              <a:off x="1259078" y="579381"/>
              <a:ext cx="1228496" cy="925475"/>
              <a:chOff x="4863017" y="575336"/>
              <a:chExt cx="2465966" cy="1857711"/>
            </a:xfrm>
          </p:grpSpPr>
          <p:sp>
            <p:nvSpPr>
              <p:cNvPr id="42"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43"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4</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40"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553448" y="810921"/>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Four</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41"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393785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2" presetClass="entr" presetSubtype="4"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42"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7000"/>
                            </p:stCondLst>
                            <p:childTnLst>
                              <p:par>
                                <p:cTn id="53" presetID="2" presetClass="entr" presetSubtype="4"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1+#ppt_h/2"/>
                                          </p:val>
                                        </p:tav>
                                        <p:tav tm="100000">
                                          <p:val>
                                            <p:strVal val="#ppt_y"/>
                                          </p:val>
                                        </p:tav>
                                      </p:tavLst>
                                    </p:anim>
                                  </p:childTnLst>
                                </p:cTn>
                              </p:par>
                            </p:childTnLst>
                          </p:cTn>
                        </p:par>
                        <p:par>
                          <p:cTn id="57" fill="hold">
                            <p:stCondLst>
                              <p:cond delay="7500"/>
                            </p:stCondLst>
                            <p:childTnLst>
                              <p:par>
                                <p:cTn id="58" presetID="10" presetClass="entr" presetSubtype="0"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childTnLst>
                          </p:cTn>
                        </p:par>
                        <p:par>
                          <p:cTn id="61" fill="hold">
                            <p:stCondLst>
                              <p:cond delay="8000"/>
                            </p:stCondLst>
                            <p:childTnLst>
                              <p:par>
                                <p:cTn id="62" presetID="42" presetClass="entr" presetSubtype="0"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1000"/>
                                        <p:tgtEl>
                                          <p:spTgt spid="17"/>
                                        </p:tgtEl>
                                      </p:cBhvr>
                                    </p:animEffect>
                                    <p:anim calcmode="lin" valueType="num">
                                      <p:cBhvr>
                                        <p:cTn id="65" dur="1000" fill="hold"/>
                                        <p:tgtEl>
                                          <p:spTgt spid="17"/>
                                        </p:tgtEl>
                                        <p:attrNameLst>
                                          <p:attrName>ppt_x</p:attrName>
                                        </p:attrNameLst>
                                      </p:cBhvr>
                                      <p:tavLst>
                                        <p:tav tm="0">
                                          <p:val>
                                            <p:strVal val="#ppt_x"/>
                                          </p:val>
                                        </p:tav>
                                        <p:tav tm="100000">
                                          <p:val>
                                            <p:strVal val="#ppt_x"/>
                                          </p:val>
                                        </p:tav>
                                      </p:tavLst>
                                    </p:anim>
                                    <p:anim calcmode="lin" valueType="num">
                                      <p:cBhvr>
                                        <p:cTn id="66" dur="1000" fill="hold"/>
                                        <p:tgtEl>
                                          <p:spTgt spid="17"/>
                                        </p:tgtEl>
                                        <p:attrNameLst>
                                          <p:attrName>ppt_y</p:attrName>
                                        </p:attrNameLst>
                                      </p:cBhvr>
                                      <p:tavLst>
                                        <p:tav tm="0">
                                          <p:val>
                                            <p:strVal val="#ppt_y+.1"/>
                                          </p:val>
                                        </p:tav>
                                        <p:tav tm="100000">
                                          <p:val>
                                            <p:strVal val="#ppt_y"/>
                                          </p:val>
                                        </p:tav>
                                      </p:tavLst>
                                    </p:anim>
                                  </p:childTnLst>
                                </p:cTn>
                              </p:par>
                            </p:childTnLst>
                          </p:cTn>
                        </p:par>
                        <p:par>
                          <p:cTn id="67" fill="hold">
                            <p:stCondLst>
                              <p:cond delay="9000"/>
                            </p:stCondLst>
                            <p:childTnLst>
                              <p:par>
                                <p:cTn id="68" presetID="42" presetClass="entr" presetSubtype="0"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1000"/>
                                        <p:tgtEl>
                                          <p:spTgt spid="16"/>
                                        </p:tgtEl>
                                      </p:cBhvr>
                                    </p:animEffect>
                                    <p:anim calcmode="lin" valueType="num">
                                      <p:cBhvr>
                                        <p:cTn id="71" dur="1000" fill="hold"/>
                                        <p:tgtEl>
                                          <p:spTgt spid="16"/>
                                        </p:tgtEl>
                                        <p:attrNameLst>
                                          <p:attrName>ppt_x</p:attrName>
                                        </p:attrNameLst>
                                      </p:cBhvr>
                                      <p:tavLst>
                                        <p:tav tm="0">
                                          <p:val>
                                            <p:strVal val="#ppt_x"/>
                                          </p:val>
                                        </p:tav>
                                        <p:tav tm="100000">
                                          <p:val>
                                            <p:strVal val="#ppt_x"/>
                                          </p:val>
                                        </p:tav>
                                      </p:tavLst>
                                    </p:anim>
                                    <p:anim calcmode="lin" valueType="num">
                                      <p:cBhvr>
                                        <p:cTn id="72" dur="1000" fill="hold"/>
                                        <p:tgtEl>
                                          <p:spTgt spid="16"/>
                                        </p:tgtEl>
                                        <p:attrNameLst>
                                          <p:attrName>ppt_y</p:attrName>
                                        </p:attrNameLst>
                                      </p:cBhvr>
                                      <p:tavLst>
                                        <p:tav tm="0">
                                          <p:val>
                                            <p:strVal val="#ppt_y+.1"/>
                                          </p:val>
                                        </p:tav>
                                        <p:tav tm="100000">
                                          <p:val>
                                            <p:strVal val="#ppt_y"/>
                                          </p:val>
                                        </p:tav>
                                      </p:tavLst>
                                    </p:anim>
                                  </p:childTnLst>
                                </p:cTn>
                              </p:par>
                            </p:childTnLst>
                          </p:cTn>
                        </p:par>
                        <p:par>
                          <p:cTn id="73" fill="hold">
                            <p:stCondLst>
                              <p:cond delay="10000"/>
                            </p:stCondLst>
                            <p:childTnLst>
                              <p:par>
                                <p:cTn id="74" presetID="2" presetClass="entr" presetSubtype="4" fill="hold" grpId="0" nodeType="afterEffect">
                                  <p:stCondLst>
                                    <p:cond delay="0"/>
                                  </p:stCondLst>
                                  <p:childTnLst>
                                    <p:set>
                                      <p:cBhvr>
                                        <p:cTn id="75" dur="1" fill="hold">
                                          <p:stCondLst>
                                            <p:cond delay="0"/>
                                          </p:stCondLst>
                                        </p:cTn>
                                        <p:tgtEl>
                                          <p:spTgt spid="5"/>
                                        </p:tgtEl>
                                        <p:attrNameLst>
                                          <p:attrName>style.visibility</p:attrName>
                                        </p:attrNameLst>
                                      </p:cBhvr>
                                      <p:to>
                                        <p:strVal val="visible"/>
                                      </p:to>
                                    </p:set>
                                    <p:anim calcmode="lin" valueType="num">
                                      <p:cBhvr additive="base">
                                        <p:cTn id="76" dur="500" fill="hold"/>
                                        <p:tgtEl>
                                          <p:spTgt spid="5"/>
                                        </p:tgtEl>
                                        <p:attrNameLst>
                                          <p:attrName>ppt_x</p:attrName>
                                        </p:attrNameLst>
                                      </p:cBhvr>
                                      <p:tavLst>
                                        <p:tav tm="0">
                                          <p:val>
                                            <p:strVal val="#ppt_x"/>
                                          </p:val>
                                        </p:tav>
                                        <p:tav tm="100000">
                                          <p:val>
                                            <p:strVal val="#ppt_x"/>
                                          </p:val>
                                        </p:tav>
                                      </p:tavLst>
                                    </p:anim>
                                    <p:anim calcmode="lin" valueType="num">
                                      <p:cBhvr additive="base">
                                        <p:cTn id="77" dur="500" fill="hold"/>
                                        <p:tgtEl>
                                          <p:spTgt spid="5"/>
                                        </p:tgtEl>
                                        <p:attrNameLst>
                                          <p:attrName>ppt_y</p:attrName>
                                        </p:attrNameLst>
                                      </p:cBhvr>
                                      <p:tavLst>
                                        <p:tav tm="0">
                                          <p:val>
                                            <p:strVal val="1+#ppt_h/2"/>
                                          </p:val>
                                        </p:tav>
                                        <p:tav tm="100000">
                                          <p:val>
                                            <p:strVal val="#ppt_y"/>
                                          </p:val>
                                        </p:tav>
                                      </p:tavLst>
                                    </p:anim>
                                  </p:childTnLst>
                                </p:cTn>
                              </p:par>
                            </p:childTnLst>
                          </p:cTn>
                        </p:par>
                        <p:par>
                          <p:cTn id="78" fill="hold">
                            <p:stCondLst>
                              <p:cond delay="1050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par>
                          <p:cTn id="82" fill="hold">
                            <p:stCondLst>
                              <p:cond delay="11000"/>
                            </p:stCondLst>
                            <p:childTnLst>
                              <p:par>
                                <p:cTn id="83" presetID="42"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1000"/>
                                        <p:tgtEl>
                                          <p:spTgt spid="19"/>
                                        </p:tgtEl>
                                      </p:cBhvr>
                                    </p:animEffect>
                                    <p:anim calcmode="lin" valueType="num">
                                      <p:cBhvr>
                                        <p:cTn id="86" dur="1000" fill="hold"/>
                                        <p:tgtEl>
                                          <p:spTgt spid="19"/>
                                        </p:tgtEl>
                                        <p:attrNameLst>
                                          <p:attrName>ppt_x</p:attrName>
                                        </p:attrNameLst>
                                      </p:cBhvr>
                                      <p:tavLst>
                                        <p:tav tm="0">
                                          <p:val>
                                            <p:strVal val="#ppt_x"/>
                                          </p:val>
                                        </p:tav>
                                        <p:tav tm="100000">
                                          <p:val>
                                            <p:strVal val="#ppt_x"/>
                                          </p:val>
                                        </p:tav>
                                      </p:tavLst>
                                    </p:anim>
                                    <p:anim calcmode="lin" valueType="num">
                                      <p:cBhvr>
                                        <p:cTn id="87" dur="1000" fill="hold"/>
                                        <p:tgtEl>
                                          <p:spTgt spid="19"/>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42" presetClass="entr" presetSubtype="0" fill="hold" grpId="0" nodeType="after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fade">
                                      <p:cBhvr>
                                        <p:cTn id="91" dur="1000"/>
                                        <p:tgtEl>
                                          <p:spTgt spid="18"/>
                                        </p:tgtEl>
                                      </p:cBhvr>
                                    </p:animEffect>
                                    <p:anim calcmode="lin" valueType="num">
                                      <p:cBhvr>
                                        <p:cTn id="92" dur="1000" fill="hold"/>
                                        <p:tgtEl>
                                          <p:spTgt spid="18"/>
                                        </p:tgtEl>
                                        <p:attrNameLst>
                                          <p:attrName>ppt_x</p:attrName>
                                        </p:attrNameLst>
                                      </p:cBhvr>
                                      <p:tavLst>
                                        <p:tav tm="0">
                                          <p:val>
                                            <p:strVal val="#ppt_x"/>
                                          </p:val>
                                        </p:tav>
                                        <p:tav tm="100000">
                                          <p:val>
                                            <p:strVal val="#ppt_x"/>
                                          </p:val>
                                        </p:tav>
                                      </p:tavLst>
                                    </p:anim>
                                    <p:anim calcmode="lin" valueType="num">
                                      <p:cBhvr>
                                        <p:cTn id="93" dur="1000" fill="hold"/>
                                        <p:tgtEl>
                                          <p:spTgt spid="18"/>
                                        </p:tgtEl>
                                        <p:attrNameLst>
                                          <p:attrName>ppt_y</p:attrName>
                                        </p:attrNameLst>
                                      </p:cBhvr>
                                      <p:tavLst>
                                        <p:tav tm="0">
                                          <p:val>
                                            <p:strVal val="#ppt_y+.1"/>
                                          </p:val>
                                        </p:tav>
                                        <p:tav tm="100000">
                                          <p:val>
                                            <p:strVal val="#ppt_y"/>
                                          </p:val>
                                        </p:tav>
                                      </p:tavLst>
                                    </p:anim>
                                  </p:childTnLst>
                                </p:cTn>
                              </p:par>
                            </p:childTnLst>
                          </p:cTn>
                        </p:par>
                        <p:par>
                          <p:cTn id="94" fill="hold">
                            <p:stCondLst>
                              <p:cond delay="13000"/>
                            </p:stCondLst>
                            <p:childTnLst>
                              <p:par>
                                <p:cTn id="95" presetID="2" presetClass="entr" presetSubtype="4" fill="hold" grpId="0" nodeType="afterEffect">
                                  <p:stCondLst>
                                    <p:cond delay="0"/>
                                  </p:stCondLst>
                                  <p:childTnLst>
                                    <p:set>
                                      <p:cBhvr>
                                        <p:cTn id="96" dur="1" fill="hold">
                                          <p:stCondLst>
                                            <p:cond delay="0"/>
                                          </p:stCondLst>
                                        </p:cTn>
                                        <p:tgtEl>
                                          <p:spTgt spid="7"/>
                                        </p:tgtEl>
                                        <p:attrNameLst>
                                          <p:attrName>style.visibility</p:attrName>
                                        </p:attrNameLst>
                                      </p:cBhvr>
                                      <p:to>
                                        <p:strVal val="visible"/>
                                      </p:to>
                                    </p:set>
                                    <p:anim calcmode="lin" valueType="num">
                                      <p:cBhvr additive="base">
                                        <p:cTn id="97" dur="500" fill="hold"/>
                                        <p:tgtEl>
                                          <p:spTgt spid="7"/>
                                        </p:tgtEl>
                                        <p:attrNameLst>
                                          <p:attrName>ppt_x</p:attrName>
                                        </p:attrNameLst>
                                      </p:cBhvr>
                                      <p:tavLst>
                                        <p:tav tm="0">
                                          <p:val>
                                            <p:strVal val="#ppt_x"/>
                                          </p:val>
                                        </p:tav>
                                        <p:tav tm="100000">
                                          <p:val>
                                            <p:strVal val="#ppt_x"/>
                                          </p:val>
                                        </p:tav>
                                      </p:tavLst>
                                    </p:anim>
                                    <p:anim calcmode="lin" valueType="num">
                                      <p:cBhvr additive="base">
                                        <p:cTn id="98" dur="500" fill="hold"/>
                                        <p:tgtEl>
                                          <p:spTgt spid="7"/>
                                        </p:tgtEl>
                                        <p:attrNameLst>
                                          <p:attrName>ppt_y</p:attrName>
                                        </p:attrNameLst>
                                      </p:cBhvr>
                                      <p:tavLst>
                                        <p:tav tm="0">
                                          <p:val>
                                            <p:strVal val="1+#ppt_h/2"/>
                                          </p:val>
                                        </p:tav>
                                        <p:tav tm="100000">
                                          <p:val>
                                            <p:strVal val="#ppt_y"/>
                                          </p:val>
                                        </p:tav>
                                      </p:tavLst>
                                    </p:anim>
                                  </p:childTnLst>
                                </p:cTn>
                              </p:par>
                            </p:childTnLst>
                          </p:cTn>
                        </p:par>
                        <p:par>
                          <p:cTn id="99" fill="hold">
                            <p:stCondLst>
                              <p:cond delay="13500"/>
                            </p:stCondLst>
                            <p:childTnLst>
                              <p:par>
                                <p:cTn id="100" presetID="10" presetClass="entr" presetSubtype="0"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500"/>
                                        <p:tgtEl>
                                          <p:spTgt spid="25"/>
                                        </p:tgtEl>
                                      </p:cBhvr>
                                    </p:animEffect>
                                  </p:childTnLst>
                                </p:cTn>
                              </p:par>
                            </p:childTnLst>
                          </p:cTn>
                        </p:par>
                        <p:par>
                          <p:cTn id="103" fill="hold">
                            <p:stCondLst>
                              <p:cond delay="14000"/>
                            </p:stCondLst>
                            <p:childTnLst>
                              <p:par>
                                <p:cTn id="104" presetID="42" presetClass="entr" presetSubtype="0" fill="hold" grpId="0" nodeType="after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fade">
                                      <p:cBhvr>
                                        <p:cTn id="106" dur="1000"/>
                                        <p:tgtEl>
                                          <p:spTgt spid="21"/>
                                        </p:tgtEl>
                                      </p:cBhvr>
                                    </p:animEffect>
                                    <p:anim calcmode="lin" valueType="num">
                                      <p:cBhvr>
                                        <p:cTn id="107" dur="1000" fill="hold"/>
                                        <p:tgtEl>
                                          <p:spTgt spid="21"/>
                                        </p:tgtEl>
                                        <p:attrNameLst>
                                          <p:attrName>ppt_x</p:attrName>
                                        </p:attrNameLst>
                                      </p:cBhvr>
                                      <p:tavLst>
                                        <p:tav tm="0">
                                          <p:val>
                                            <p:strVal val="#ppt_x"/>
                                          </p:val>
                                        </p:tav>
                                        <p:tav tm="100000">
                                          <p:val>
                                            <p:strVal val="#ppt_x"/>
                                          </p:val>
                                        </p:tav>
                                      </p:tavLst>
                                    </p:anim>
                                    <p:anim calcmode="lin" valueType="num">
                                      <p:cBhvr>
                                        <p:cTn id="108" dur="1000" fill="hold"/>
                                        <p:tgtEl>
                                          <p:spTgt spid="21"/>
                                        </p:tgtEl>
                                        <p:attrNameLst>
                                          <p:attrName>ppt_y</p:attrName>
                                        </p:attrNameLst>
                                      </p:cBhvr>
                                      <p:tavLst>
                                        <p:tav tm="0">
                                          <p:val>
                                            <p:strVal val="#ppt_y+.1"/>
                                          </p:val>
                                        </p:tav>
                                        <p:tav tm="100000">
                                          <p:val>
                                            <p:strVal val="#ppt_y"/>
                                          </p:val>
                                        </p:tav>
                                      </p:tavLst>
                                    </p:anim>
                                  </p:childTnLst>
                                </p:cTn>
                              </p:par>
                            </p:childTnLst>
                          </p:cTn>
                        </p:par>
                        <p:par>
                          <p:cTn id="109" fill="hold">
                            <p:stCondLst>
                              <p:cond delay="15000"/>
                            </p:stCondLst>
                            <p:childTnLst>
                              <p:par>
                                <p:cTn id="110" presetID="42" presetClass="entr" presetSubtype="0" fill="hold" grpId="0" nodeType="afterEffect">
                                  <p:stCondLst>
                                    <p:cond delay="0"/>
                                  </p:stCondLst>
                                  <p:childTnLst>
                                    <p:set>
                                      <p:cBhvr>
                                        <p:cTn id="111" dur="1" fill="hold">
                                          <p:stCondLst>
                                            <p:cond delay="0"/>
                                          </p:stCondLst>
                                        </p:cTn>
                                        <p:tgtEl>
                                          <p:spTgt spid="20"/>
                                        </p:tgtEl>
                                        <p:attrNameLst>
                                          <p:attrName>style.visibility</p:attrName>
                                        </p:attrNameLst>
                                      </p:cBhvr>
                                      <p:to>
                                        <p:strVal val="visible"/>
                                      </p:to>
                                    </p:set>
                                    <p:animEffect transition="in" filter="fade">
                                      <p:cBhvr>
                                        <p:cTn id="112" dur="1000"/>
                                        <p:tgtEl>
                                          <p:spTgt spid="20"/>
                                        </p:tgtEl>
                                      </p:cBhvr>
                                    </p:animEffect>
                                    <p:anim calcmode="lin" valueType="num">
                                      <p:cBhvr>
                                        <p:cTn id="113" dur="1000" fill="hold"/>
                                        <p:tgtEl>
                                          <p:spTgt spid="20"/>
                                        </p:tgtEl>
                                        <p:attrNameLst>
                                          <p:attrName>ppt_x</p:attrName>
                                        </p:attrNameLst>
                                      </p:cBhvr>
                                      <p:tavLst>
                                        <p:tav tm="0">
                                          <p:val>
                                            <p:strVal val="#ppt_x"/>
                                          </p:val>
                                        </p:tav>
                                        <p:tav tm="100000">
                                          <p:val>
                                            <p:strVal val="#ppt_x"/>
                                          </p:val>
                                        </p:tav>
                                      </p:tavLst>
                                    </p:anim>
                                    <p:anim calcmode="lin" valueType="num">
                                      <p:cBhvr>
                                        <p:cTn id="114" dur="1000" fill="hold"/>
                                        <p:tgtEl>
                                          <p:spTgt spid="20"/>
                                        </p:tgtEl>
                                        <p:attrNameLst>
                                          <p:attrName>ppt_y</p:attrName>
                                        </p:attrNameLst>
                                      </p:cBhvr>
                                      <p:tavLst>
                                        <p:tav tm="0">
                                          <p:val>
                                            <p:strVal val="#ppt_y+.1"/>
                                          </p:val>
                                        </p:tav>
                                        <p:tav tm="100000">
                                          <p:val>
                                            <p:strVal val="#ppt_y"/>
                                          </p:val>
                                        </p:tav>
                                      </p:tavLst>
                                    </p:anim>
                                  </p:childTnLst>
                                </p:cTn>
                              </p:par>
                            </p:childTnLst>
                          </p:cTn>
                        </p:par>
                        <p:par>
                          <p:cTn id="115" fill="hold">
                            <p:stCondLst>
                              <p:cond delay="16000"/>
                            </p:stCondLst>
                            <p:childTnLst>
                              <p:par>
                                <p:cTn id="116" presetID="2" presetClass="entr" presetSubtype="4" fill="hold" grpId="0" nodeType="afterEffect">
                                  <p:stCondLst>
                                    <p:cond delay="0"/>
                                  </p:stCondLst>
                                  <p:childTnLst>
                                    <p:set>
                                      <p:cBhvr>
                                        <p:cTn id="117" dur="1" fill="hold">
                                          <p:stCondLst>
                                            <p:cond delay="0"/>
                                          </p:stCondLst>
                                        </p:cTn>
                                        <p:tgtEl>
                                          <p:spTgt spid="6"/>
                                        </p:tgtEl>
                                        <p:attrNameLst>
                                          <p:attrName>style.visibility</p:attrName>
                                        </p:attrNameLst>
                                      </p:cBhvr>
                                      <p:to>
                                        <p:strVal val="visible"/>
                                      </p:to>
                                    </p:set>
                                    <p:anim calcmode="lin" valueType="num">
                                      <p:cBhvr additive="base">
                                        <p:cTn id="118" dur="500" fill="hold"/>
                                        <p:tgtEl>
                                          <p:spTgt spid="6"/>
                                        </p:tgtEl>
                                        <p:attrNameLst>
                                          <p:attrName>ppt_x</p:attrName>
                                        </p:attrNameLst>
                                      </p:cBhvr>
                                      <p:tavLst>
                                        <p:tav tm="0">
                                          <p:val>
                                            <p:strVal val="#ppt_x"/>
                                          </p:val>
                                        </p:tav>
                                        <p:tav tm="100000">
                                          <p:val>
                                            <p:strVal val="#ppt_x"/>
                                          </p:val>
                                        </p:tav>
                                      </p:tavLst>
                                    </p:anim>
                                    <p:anim calcmode="lin" valueType="num">
                                      <p:cBhvr additive="base">
                                        <p:cTn id="119" dur="500" fill="hold"/>
                                        <p:tgtEl>
                                          <p:spTgt spid="6"/>
                                        </p:tgtEl>
                                        <p:attrNameLst>
                                          <p:attrName>ppt_y</p:attrName>
                                        </p:attrNameLst>
                                      </p:cBhvr>
                                      <p:tavLst>
                                        <p:tav tm="0">
                                          <p:val>
                                            <p:strVal val="1+#ppt_h/2"/>
                                          </p:val>
                                        </p:tav>
                                        <p:tav tm="100000">
                                          <p:val>
                                            <p:strVal val="#ppt_y"/>
                                          </p:val>
                                        </p:tav>
                                      </p:tavLst>
                                    </p:anim>
                                  </p:childTnLst>
                                </p:cTn>
                              </p:par>
                            </p:childTnLst>
                          </p:cTn>
                        </p:par>
                        <p:par>
                          <p:cTn id="120" fill="hold">
                            <p:stCondLst>
                              <p:cond delay="16500"/>
                            </p:stCondLst>
                            <p:childTnLst>
                              <p:par>
                                <p:cTn id="121" presetID="10" presetClass="entr" presetSubtype="0" fill="hold" grpId="0" nodeType="afterEffect">
                                  <p:stCondLst>
                                    <p:cond delay="0"/>
                                  </p:stCondLst>
                                  <p:childTnLst>
                                    <p:set>
                                      <p:cBhvr>
                                        <p:cTn id="122" dur="1" fill="hold">
                                          <p:stCondLst>
                                            <p:cond delay="0"/>
                                          </p:stCondLst>
                                        </p:cTn>
                                        <p:tgtEl>
                                          <p:spTgt spid="26"/>
                                        </p:tgtEl>
                                        <p:attrNameLst>
                                          <p:attrName>style.visibility</p:attrName>
                                        </p:attrNameLst>
                                      </p:cBhvr>
                                      <p:to>
                                        <p:strVal val="visible"/>
                                      </p:to>
                                    </p:set>
                                    <p:animEffect transition="in" filter="fade">
                                      <p:cBhvr>
                                        <p:cTn id="123" dur="500"/>
                                        <p:tgtEl>
                                          <p:spTgt spid="26"/>
                                        </p:tgtEl>
                                      </p:cBhvr>
                                    </p:animEffect>
                                  </p:childTnLst>
                                </p:cTn>
                              </p:par>
                            </p:childTnLst>
                          </p:cTn>
                        </p:par>
                        <p:par>
                          <p:cTn id="124" fill="hold">
                            <p:stCondLst>
                              <p:cond delay="17000"/>
                            </p:stCondLst>
                            <p:childTnLst>
                              <p:par>
                                <p:cTn id="125" presetID="42" presetClass="entr" presetSubtype="0" fill="hold" grpId="0" nodeType="afterEffect">
                                  <p:stCondLst>
                                    <p:cond delay="0"/>
                                  </p:stCondLst>
                                  <p:childTnLst>
                                    <p:set>
                                      <p:cBhvr>
                                        <p:cTn id="126" dur="1" fill="hold">
                                          <p:stCondLst>
                                            <p:cond delay="0"/>
                                          </p:stCondLst>
                                        </p:cTn>
                                        <p:tgtEl>
                                          <p:spTgt spid="23"/>
                                        </p:tgtEl>
                                        <p:attrNameLst>
                                          <p:attrName>style.visibility</p:attrName>
                                        </p:attrNameLst>
                                      </p:cBhvr>
                                      <p:to>
                                        <p:strVal val="visible"/>
                                      </p:to>
                                    </p:set>
                                    <p:animEffect transition="in" filter="fade">
                                      <p:cBhvr>
                                        <p:cTn id="127" dur="1000"/>
                                        <p:tgtEl>
                                          <p:spTgt spid="23"/>
                                        </p:tgtEl>
                                      </p:cBhvr>
                                    </p:animEffect>
                                    <p:anim calcmode="lin" valueType="num">
                                      <p:cBhvr>
                                        <p:cTn id="128" dur="1000" fill="hold"/>
                                        <p:tgtEl>
                                          <p:spTgt spid="23"/>
                                        </p:tgtEl>
                                        <p:attrNameLst>
                                          <p:attrName>ppt_x</p:attrName>
                                        </p:attrNameLst>
                                      </p:cBhvr>
                                      <p:tavLst>
                                        <p:tav tm="0">
                                          <p:val>
                                            <p:strVal val="#ppt_x"/>
                                          </p:val>
                                        </p:tav>
                                        <p:tav tm="100000">
                                          <p:val>
                                            <p:strVal val="#ppt_x"/>
                                          </p:val>
                                        </p:tav>
                                      </p:tavLst>
                                    </p:anim>
                                    <p:anim calcmode="lin" valueType="num">
                                      <p:cBhvr>
                                        <p:cTn id="129" dur="1000" fill="hold"/>
                                        <p:tgtEl>
                                          <p:spTgt spid="23"/>
                                        </p:tgtEl>
                                        <p:attrNameLst>
                                          <p:attrName>ppt_y</p:attrName>
                                        </p:attrNameLst>
                                      </p:cBhvr>
                                      <p:tavLst>
                                        <p:tav tm="0">
                                          <p:val>
                                            <p:strVal val="#ppt_y+.1"/>
                                          </p:val>
                                        </p:tav>
                                        <p:tav tm="100000">
                                          <p:val>
                                            <p:strVal val="#ppt_y"/>
                                          </p:val>
                                        </p:tav>
                                      </p:tavLst>
                                    </p:anim>
                                  </p:childTnLst>
                                </p:cTn>
                              </p:par>
                            </p:childTnLst>
                          </p:cTn>
                        </p:par>
                        <p:par>
                          <p:cTn id="130" fill="hold">
                            <p:stCondLst>
                              <p:cond delay="18000"/>
                            </p:stCondLst>
                            <p:childTnLst>
                              <p:par>
                                <p:cTn id="131" presetID="42" presetClass="entr" presetSubtype="0" fill="hold" grpId="0" nodeType="afterEffect">
                                  <p:stCondLst>
                                    <p:cond delay="0"/>
                                  </p:stCondLst>
                                  <p:childTnLst>
                                    <p:set>
                                      <p:cBhvr>
                                        <p:cTn id="132" dur="1" fill="hold">
                                          <p:stCondLst>
                                            <p:cond delay="0"/>
                                          </p:stCondLst>
                                        </p:cTn>
                                        <p:tgtEl>
                                          <p:spTgt spid="22"/>
                                        </p:tgtEl>
                                        <p:attrNameLst>
                                          <p:attrName>style.visibility</p:attrName>
                                        </p:attrNameLst>
                                      </p:cBhvr>
                                      <p:to>
                                        <p:strVal val="visible"/>
                                      </p:to>
                                    </p:set>
                                    <p:animEffect transition="in" filter="fade">
                                      <p:cBhvr>
                                        <p:cTn id="133" dur="1000"/>
                                        <p:tgtEl>
                                          <p:spTgt spid="22"/>
                                        </p:tgtEl>
                                      </p:cBhvr>
                                    </p:animEffect>
                                    <p:anim calcmode="lin" valueType="num">
                                      <p:cBhvr>
                                        <p:cTn id="134" dur="1000" fill="hold"/>
                                        <p:tgtEl>
                                          <p:spTgt spid="22"/>
                                        </p:tgtEl>
                                        <p:attrNameLst>
                                          <p:attrName>ppt_x</p:attrName>
                                        </p:attrNameLst>
                                      </p:cBhvr>
                                      <p:tavLst>
                                        <p:tav tm="0">
                                          <p:val>
                                            <p:strVal val="#ppt_x"/>
                                          </p:val>
                                        </p:tav>
                                        <p:tav tm="100000">
                                          <p:val>
                                            <p:strVal val="#ppt_x"/>
                                          </p:val>
                                        </p:tav>
                                      </p:tavLst>
                                    </p:anim>
                                    <p:anim calcmode="lin" valueType="num">
                                      <p:cBhvr>
                                        <p:cTn id="13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1"/>
          <p:cNvGrpSpPr/>
          <p:nvPr/>
        </p:nvGrpSpPr>
        <p:grpSpPr>
          <a:xfrm>
            <a:off x="1546977" y="1969256"/>
            <a:ext cx="1446620" cy="722145"/>
            <a:chOff x="642910" y="1785932"/>
            <a:chExt cx="1928826" cy="962860"/>
          </a:xfrm>
        </p:grpSpPr>
        <p:sp>
          <p:nvSpPr>
            <p:cNvPr id="8" name="Rectangle 88"/>
            <p:cNvSpPr/>
            <p:nvPr/>
          </p:nvSpPr>
          <p:spPr>
            <a:xfrm>
              <a:off x="642910" y="2071684"/>
              <a:ext cx="1928826" cy="677108"/>
            </a:xfrm>
            <a:prstGeom prst="rect">
              <a:avLst/>
            </a:prstGeom>
          </p:spPr>
          <p:txBody>
            <a:bodyPr wrap="square">
              <a:spAutoFit/>
            </a:bodyPr>
            <a:lstStyle/>
            <a:p>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9" name="Rectangle 89"/>
            <p:cNvSpPr/>
            <p:nvPr/>
          </p:nvSpPr>
          <p:spPr>
            <a:xfrm>
              <a:off x="642910" y="1785932"/>
              <a:ext cx="1928826" cy="348813"/>
            </a:xfrm>
            <a:prstGeom prst="rect">
              <a:avLst/>
            </a:prstGeom>
          </p:spPr>
          <p:txBody>
            <a:bodyPr wrap="square">
              <a:spAutoFit/>
            </a:bodyPr>
            <a:lstStyle/>
            <a:p>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grpSp>
        <p:nvGrpSpPr>
          <p:cNvPr id="10" name="Group 22"/>
          <p:cNvGrpSpPr/>
          <p:nvPr/>
        </p:nvGrpSpPr>
        <p:grpSpPr>
          <a:xfrm>
            <a:off x="1546977" y="3040827"/>
            <a:ext cx="1446620" cy="722145"/>
            <a:chOff x="642910" y="3214692"/>
            <a:chExt cx="1928826" cy="962860"/>
          </a:xfrm>
        </p:grpSpPr>
        <p:sp>
          <p:nvSpPr>
            <p:cNvPr id="11" name="Rectangle 90"/>
            <p:cNvSpPr/>
            <p:nvPr/>
          </p:nvSpPr>
          <p:spPr>
            <a:xfrm>
              <a:off x="642910" y="3500444"/>
              <a:ext cx="1928826" cy="677108"/>
            </a:xfrm>
            <a:prstGeom prst="rect">
              <a:avLst/>
            </a:prstGeom>
          </p:spPr>
          <p:txBody>
            <a:bodyPr wrap="square">
              <a:spAutoFit/>
            </a:bodyPr>
            <a:lstStyle/>
            <a:p>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2" name="Rectangle 91"/>
            <p:cNvSpPr/>
            <p:nvPr/>
          </p:nvSpPr>
          <p:spPr>
            <a:xfrm>
              <a:off x="642910" y="3214692"/>
              <a:ext cx="1928826" cy="348813"/>
            </a:xfrm>
            <a:prstGeom prst="rect">
              <a:avLst/>
            </a:prstGeom>
          </p:spPr>
          <p:txBody>
            <a:bodyPr wrap="square">
              <a:spAutoFit/>
            </a:bodyPr>
            <a:lstStyle/>
            <a:p>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grpSp>
        <p:nvGrpSpPr>
          <p:cNvPr id="13" name="Group 23"/>
          <p:cNvGrpSpPr/>
          <p:nvPr/>
        </p:nvGrpSpPr>
        <p:grpSpPr>
          <a:xfrm>
            <a:off x="5993992" y="3040827"/>
            <a:ext cx="1446620" cy="722145"/>
            <a:chOff x="6572264" y="3214692"/>
            <a:chExt cx="1928826" cy="962860"/>
          </a:xfrm>
        </p:grpSpPr>
        <p:sp>
          <p:nvSpPr>
            <p:cNvPr id="14" name="Rectangle 92"/>
            <p:cNvSpPr/>
            <p:nvPr/>
          </p:nvSpPr>
          <p:spPr>
            <a:xfrm>
              <a:off x="6572264" y="3500444"/>
              <a:ext cx="1928826" cy="677108"/>
            </a:xfrm>
            <a:prstGeom prst="rect">
              <a:avLst/>
            </a:prstGeom>
          </p:spPr>
          <p:txBody>
            <a:bodyPr wrap="square">
              <a:spAutoFit/>
            </a:bodyPr>
            <a:lstStyle/>
            <a:p>
              <a:pPr algn="r"/>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5" name="Rectangle 93"/>
            <p:cNvSpPr/>
            <p:nvPr/>
          </p:nvSpPr>
          <p:spPr>
            <a:xfrm>
              <a:off x="6572264" y="3214692"/>
              <a:ext cx="1928826" cy="348813"/>
            </a:xfrm>
            <a:prstGeom prst="rect">
              <a:avLst/>
            </a:prstGeom>
          </p:spPr>
          <p:txBody>
            <a:bodyPr wrap="square">
              <a:spAutoFit/>
            </a:bodyPr>
            <a:lstStyle/>
            <a:p>
              <a:pPr algn="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grpSp>
        <p:nvGrpSpPr>
          <p:cNvPr id="16" name="Group 24"/>
          <p:cNvGrpSpPr/>
          <p:nvPr/>
        </p:nvGrpSpPr>
        <p:grpSpPr>
          <a:xfrm>
            <a:off x="5993992" y="1969256"/>
            <a:ext cx="1446620" cy="722145"/>
            <a:chOff x="6572264" y="1785932"/>
            <a:chExt cx="1928826" cy="962860"/>
          </a:xfrm>
        </p:grpSpPr>
        <p:sp>
          <p:nvSpPr>
            <p:cNvPr id="17" name="Rectangle 94"/>
            <p:cNvSpPr/>
            <p:nvPr/>
          </p:nvSpPr>
          <p:spPr>
            <a:xfrm>
              <a:off x="6572264" y="2071684"/>
              <a:ext cx="1928826" cy="677108"/>
            </a:xfrm>
            <a:prstGeom prst="rect">
              <a:avLst/>
            </a:prstGeom>
          </p:spPr>
          <p:txBody>
            <a:bodyPr wrap="square">
              <a:spAutoFit/>
            </a:bodyPr>
            <a:lstStyle/>
            <a:p>
              <a:pPr algn="r"/>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8" name="Rectangle 95"/>
            <p:cNvSpPr/>
            <p:nvPr/>
          </p:nvSpPr>
          <p:spPr>
            <a:xfrm>
              <a:off x="6572264" y="1785932"/>
              <a:ext cx="1928826" cy="348813"/>
            </a:xfrm>
            <a:prstGeom prst="rect">
              <a:avLst/>
            </a:prstGeom>
          </p:spPr>
          <p:txBody>
            <a:bodyPr wrap="square">
              <a:spAutoFit/>
            </a:bodyPr>
            <a:lstStyle/>
            <a:p>
              <a:pPr algn="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grpSp>
        <p:nvGrpSpPr>
          <p:cNvPr id="19" name="Group 24"/>
          <p:cNvGrpSpPr/>
          <p:nvPr/>
        </p:nvGrpSpPr>
        <p:grpSpPr>
          <a:xfrm>
            <a:off x="2832861" y="1754941"/>
            <a:ext cx="3436706" cy="2291138"/>
            <a:chOff x="2357422" y="1500180"/>
            <a:chExt cx="4582274" cy="3054850"/>
          </a:xfrm>
        </p:grpSpPr>
        <p:graphicFrame>
          <p:nvGraphicFramePr>
            <p:cNvPr id="20" name="Diagram 87"/>
            <p:cNvGraphicFramePr/>
            <p:nvPr>
              <p:extLst>
                <p:ext uri="{D42A27DB-BD31-4B8C-83A1-F6EECF244321}">
                  <p14:modId xmlns:p14="http://schemas.microsoft.com/office/powerpoint/2010/main" val="3692345118"/>
                </p:ext>
              </p:extLst>
            </p:nvPr>
          </p:nvGraphicFramePr>
          <p:xfrm>
            <a:off x="2357422" y="1500180"/>
            <a:ext cx="4582274" cy="30548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 name="Rectangle 17"/>
            <p:cNvSpPr/>
            <p:nvPr/>
          </p:nvSpPr>
          <p:spPr>
            <a:xfrm>
              <a:off x="3464161" y="1782267"/>
              <a:ext cx="928695" cy="1046440"/>
            </a:xfrm>
            <a:prstGeom prst="rect">
              <a:avLst/>
            </a:prstGeom>
          </p:spPr>
          <p:txBody>
            <a:bodyPr wrap="square" anchor="ctr">
              <a:spAutoFit/>
            </a:bodyPr>
            <a:lstStyle/>
            <a:p>
              <a:pPr algn="ctr"/>
              <a:r>
                <a:rPr lang="en-US" sz="4500"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cs typeface="Open Sans" pitchFamily="34" charset="0"/>
                </a:rPr>
                <a:t>S</a:t>
              </a:r>
              <a:endParaRPr lang="en-US" sz="4500"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cs typeface="Open Sans" pitchFamily="34" charset="0"/>
              </a:endParaRPr>
            </a:p>
          </p:txBody>
        </p:sp>
        <p:sp>
          <p:nvSpPr>
            <p:cNvPr id="22" name="Rectangle 18"/>
            <p:cNvSpPr/>
            <p:nvPr/>
          </p:nvSpPr>
          <p:spPr>
            <a:xfrm>
              <a:off x="4905744" y="1793991"/>
              <a:ext cx="928695" cy="1046440"/>
            </a:xfrm>
            <a:prstGeom prst="rect">
              <a:avLst/>
            </a:prstGeom>
          </p:spPr>
          <p:txBody>
            <a:bodyPr wrap="square" anchor="ctr">
              <a:spAutoFit/>
            </a:bodyPr>
            <a:lstStyle/>
            <a:p>
              <a:pPr algn="ctr"/>
              <a:r>
                <a:rPr lang="en-US" sz="4500" dirty="0">
                  <a:solidFill>
                    <a:srgbClr val="036A78"/>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cs typeface="Open Sans" pitchFamily="34" charset="0"/>
                </a:rPr>
                <a:t>W</a:t>
              </a:r>
              <a:endParaRPr lang="en-US" sz="4500" dirty="0">
                <a:solidFill>
                  <a:srgbClr val="036A78"/>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cs typeface="Open Sans" pitchFamily="34" charset="0"/>
              </a:endParaRPr>
            </a:p>
          </p:txBody>
        </p:sp>
        <p:sp>
          <p:nvSpPr>
            <p:cNvPr id="23" name="Rectangle 19"/>
            <p:cNvSpPr/>
            <p:nvPr/>
          </p:nvSpPr>
          <p:spPr>
            <a:xfrm>
              <a:off x="3452438" y="3222750"/>
              <a:ext cx="928695" cy="1046440"/>
            </a:xfrm>
            <a:prstGeom prst="rect">
              <a:avLst/>
            </a:prstGeom>
          </p:spPr>
          <p:txBody>
            <a:bodyPr wrap="square" anchor="ctr">
              <a:spAutoFit/>
            </a:bodyPr>
            <a:lstStyle/>
            <a:p>
              <a:pPr algn="ctr"/>
              <a:r>
                <a:rPr lang="en-US" sz="4500" dirty="0">
                  <a:solidFill>
                    <a:srgbClr val="036A78"/>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cs typeface="Open Sans" pitchFamily="34" charset="0"/>
                </a:rPr>
                <a:t>O</a:t>
              </a:r>
              <a:endParaRPr lang="en-US" sz="4500" dirty="0">
                <a:solidFill>
                  <a:srgbClr val="036A78"/>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cs typeface="Open Sans" pitchFamily="34" charset="0"/>
              </a:endParaRPr>
            </a:p>
          </p:txBody>
        </p:sp>
        <p:sp>
          <p:nvSpPr>
            <p:cNvPr id="24" name="Rectangle 20"/>
            <p:cNvSpPr/>
            <p:nvPr/>
          </p:nvSpPr>
          <p:spPr>
            <a:xfrm>
              <a:off x="4894022" y="3305912"/>
              <a:ext cx="928695" cy="1046440"/>
            </a:xfrm>
            <a:prstGeom prst="rect">
              <a:avLst/>
            </a:prstGeom>
          </p:spPr>
          <p:txBody>
            <a:bodyPr wrap="square" anchor="ctr">
              <a:spAutoFit/>
            </a:bodyPr>
            <a:lstStyle/>
            <a:p>
              <a:pPr algn="ctr"/>
              <a:r>
                <a:rPr lang="en-US" sz="4500"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cs typeface="Open Sans" pitchFamily="34" charset="0"/>
                </a:rPr>
                <a:t>T</a:t>
              </a:r>
              <a:endParaRPr lang="en-US" sz="4500"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cs typeface="Open Sans" pitchFamily="34" charset="0"/>
              </a:endParaRPr>
            </a:p>
          </p:txBody>
        </p:sp>
      </p:grpSp>
      <p:grpSp>
        <p:nvGrpSpPr>
          <p:cNvPr id="27" name="组合 26"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0" y="218823"/>
            <a:ext cx="4368065" cy="694106"/>
            <a:chOff x="553448" y="579381"/>
            <a:chExt cx="5824086" cy="925475"/>
          </a:xfrm>
        </p:grpSpPr>
        <p:grpSp>
          <p:nvGrpSpPr>
            <p:cNvPr id="28" name="组合 27"/>
            <p:cNvGrpSpPr/>
            <p:nvPr/>
          </p:nvGrpSpPr>
          <p:grpSpPr>
            <a:xfrm>
              <a:off x="1259078" y="579381"/>
              <a:ext cx="1228496" cy="925475"/>
              <a:chOff x="4863017" y="575336"/>
              <a:chExt cx="2465966" cy="1857711"/>
            </a:xfrm>
          </p:grpSpPr>
          <p:sp>
            <p:nvSpPr>
              <p:cNvPr id="31"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38"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4</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29"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553448" y="810921"/>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Four</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30"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4767217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slide(fromBottom)">
                                      <p:cBhvr>
                                        <p:cTn id="13" dur="500"/>
                                        <p:tgtEl>
                                          <p:spTgt spid="19"/>
                                        </p:tgtEl>
                                      </p:cBhvr>
                                    </p:animEffect>
                                  </p:childTnLst>
                                </p:cTn>
                              </p:par>
                            </p:childTnLst>
                          </p:cTn>
                        </p:par>
                        <p:par>
                          <p:cTn id="14" fill="hold">
                            <p:stCondLst>
                              <p:cond delay="1500"/>
                            </p:stCondLst>
                            <p:childTnLst>
                              <p:par>
                                <p:cTn id="15" presetID="12" presetClass="entr" presetSubtype="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lide(fromRight)">
                                      <p:cBhvr>
                                        <p:cTn id="17" dur="500"/>
                                        <p:tgtEl>
                                          <p:spTgt spid="7"/>
                                        </p:tgtEl>
                                      </p:cBhvr>
                                    </p:animEffect>
                                  </p:childTnLst>
                                </p:cTn>
                              </p:par>
                            </p:childTnLst>
                          </p:cTn>
                        </p:par>
                        <p:par>
                          <p:cTn id="18" fill="hold">
                            <p:stCondLst>
                              <p:cond delay="2000"/>
                            </p:stCondLst>
                            <p:childTnLst>
                              <p:par>
                                <p:cTn id="19" presetID="12" presetClass="entr" presetSubtype="8"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slide(fromLeft)">
                                      <p:cBhvr>
                                        <p:cTn id="21" dur="500"/>
                                        <p:tgtEl>
                                          <p:spTgt spid="16"/>
                                        </p:tgtEl>
                                      </p:cBhvr>
                                    </p:animEffect>
                                  </p:childTnLst>
                                </p:cTn>
                              </p:par>
                            </p:childTnLst>
                          </p:cTn>
                        </p:par>
                        <p:par>
                          <p:cTn id="22" fill="hold">
                            <p:stCondLst>
                              <p:cond delay="2500"/>
                            </p:stCondLst>
                            <p:childTnLst>
                              <p:par>
                                <p:cTn id="23" presetID="12" presetClass="entr" presetSubtype="2"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slide(fromRight)">
                                      <p:cBhvr>
                                        <p:cTn id="25" dur="500"/>
                                        <p:tgtEl>
                                          <p:spTgt spid="10"/>
                                        </p:tgtEl>
                                      </p:cBhvr>
                                    </p:animEffect>
                                  </p:childTnLst>
                                </p:cTn>
                              </p:par>
                            </p:childTnLst>
                          </p:cTn>
                        </p:par>
                        <p:par>
                          <p:cTn id="26" fill="hold">
                            <p:stCondLst>
                              <p:cond delay="3000"/>
                            </p:stCondLst>
                            <p:childTnLst>
                              <p:par>
                                <p:cTn id="27" presetID="12" presetClass="entr" presetSubtype="8"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slide(fromLeft)">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580" y="1453172"/>
            <a:ext cx="9145580" cy="2445059"/>
          </a:xfrm>
          <a:prstGeom prst="rect">
            <a:avLst/>
          </a:prstGeom>
        </p:spPr>
      </p:pic>
      <p:sp>
        <p:nvSpPr>
          <p:cNvPr id="6" name="文本框 24"/>
          <p:cNvSpPr txBox="1">
            <a:spLocks noChangeArrowheads="1"/>
          </p:cNvSpPr>
          <p:nvPr/>
        </p:nvSpPr>
        <p:spPr bwMode="auto">
          <a:xfrm>
            <a:off x="316753" y="1523500"/>
            <a:ext cx="2083547" cy="1038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u="sng" dirty="0">
                <a:solidFill>
                  <a:schemeClr val="bg1"/>
                </a:solidFill>
                <a:latin typeface="微软雅黑" panose="020B0503020204020204" pitchFamily="34" charset="-122"/>
                <a:ea typeface="微软雅黑" panose="020B0503020204020204" pitchFamily="34" charset="-122"/>
              </a:rPr>
              <a:t>点击添加</a:t>
            </a:r>
            <a:r>
              <a:rPr lang="zh-CN" altLang="en-US" sz="1500" u="sng" dirty="0">
                <a:solidFill>
                  <a:schemeClr val="bg1"/>
                </a:solidFill>
                <a:latin typeface="微软雅黑" panose="020B0503020204020204" pitchFamily="34" charset="-122"/>
                <a:ea typeface="微软雅黑" panose="020B0503020204020204" pitchFamily="34" charset="-122"/>
              </a:rPr>
              <a:t>标题</a:t>
            </a:r>
            <a:endParaRPr lang="en-US" altLang="zh-CN" sz="1500" u="sng" dirty="0">
              <a:solidFill>
                <a:schemeClr val="bg1"/>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en-US" altLang="zh-CN" sz="600" u="sng" dirty="0">
              <a:solidFill>
                <a:schemeClr val="bg1"/>
              </a:solidFill>
              <a:latin typeface="微软雅黑" panose="020B0503020204020204" pitchFamily="34" charset="-122"/>
              <a:ea typeface="微软雅黑" panose="020B0503020204020204" pitchFamily="34" charset="-122"/>
            </a:endParaRPr>
          </a:p>
          <a:p>
            <a:pPr>
              <a:lnSpc>
                <a:spcPct val="100000"/>
              </a:lnSpc>
              <a:spcBef>
                <a:spcPct val="0"/>
              </a:spcBef>
              <a:buNone/>
            </a:pPr>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15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a:p>
            <a:pPr eaLnBrk="1" hangingPunct="1">
              <a:lnSpc>
                <a:spcPct val="100000"/>
              </a:lnSpc>
              <a:spcBef>
                <a:spcPct val="0"/>
              </a:spcBef>
              <a:buFont typeface="Arial" panose="020B0604020202020204" pitchFamily="34" charset="0"/>
              <a:buNone/>
            </a:pPr>
            <a:endParaRPr lang="zh-CN" altLang="en-US" sz="1500" u="sng"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bwMode="auto">
          <a:xfrm flipV="1">
            <a:off x="5886451" y="4438474"/>
            <a:ext cx="2644613" cy="3736"/>
          </a:xfrm>
          <a:prstGeom prst="line">
            <a:avLst/>
          </a:prstGeom>
          <a:solidFill>
            <a:schemeClr val="accent1"/>
          </a:solidFill>
          <a:ln w="9525" cap="flat" cmpd="sng" algn="ctr">
            <a:solidFill>
              <a:srgbClr val="595F6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矩形 10"/>
          <p:cNvSpPr/>
          <p:nvPr/>
        </p:nvSpPr>
        <p:spPr bwMode="auto">
          <a:xfrm>
            <a:off x="6160770" y="3444077"/>
            <a:ext cx="148590" cy="999000"/>
          </a:xfrm>
          <a:prstGeom prst="rect">
            <a:avLst/>
          </a:prstGeom>
          <a:blipFill dpi="0" rotWithShape="1">
            <a:blip r:embed="rId4" cstate="email">
              <a:extLst>
                <a:ext uri="{28A0092B-C50C-407E-A947-70E740481C1C}">
                  <a14:useLocalDpi xmlns:a14="http://schemas.microsoft.com/office/drawing/2010/main"/>
                </a:ext>
              </a:extLst>
            </a:blip>
            <a:srcRect/>
            <a:tile tx="0" ty="0" sx="100000" sy="100000" flip="none" algn="ctr"/>
          </a:blipFill>
          <a:ln w="9525" cap="flat" cmpd="sng" algn="ctr">
            <a:noFill/>
            <a:prstDash val="solid"/>
            <a:round/>
            <a:headEnd type="none" w="med" len="med"/>
            <a:tailEnd type="none" w="med" len="med"/>
          </a:ln>
          <a:effectLst>
            <a:outerShdw blurRad="63500" sx="102000" sy="102000" algn="ctr" rotWithShape="0">
              <a:prstClr val="black">
                <a:alpha val="40000"/>
              </a:prstClr>
            </a:outerShdw>
          </a:effectLst>
          <a:ex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12" name="矩形 11"/>
          <p:cNvSpPr/>
          <p:nvPr/>
        </p:nvSpPr>
        <p:spPr bwMode="auto">
          <a:xfrm>
            <a:off x="6583680" y="3771839"/>
            <a:ext cx="148590" cy="675000"/>
          </a:xfrm>
          <a:prstGeom prst="rect">
            <a:avLst/>
          </a:prstGeom>
          <a:solidFill>
            <a:schemeClr val="bg1"/>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a:ex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13" name="矩形 12"/>
          <p:cNvSpPr/>
          <p:nvPr/>
        </p:nvSpPr>
        <p:spPr bwMode="auto">
          <a:xfrm>
            <a:off x="7006590" y="3637009"/>
            <a:ext cx="148590" cy="810000"/>
          </a:xfrm>
          <a:prstGeom prst="rect">
            <a:avLst/>
          </a:prstGeom>
          <a:blipFill dpi="0" rotWithShape="1">
            <a:blip r:embed="rId4" cstate="email">
              <a:extLst>
                <a:ext uri="{28A0092B-C50C-407E-A947-70E740481C1C}">
                  <a14:useLocalDpi xmlns:a14="http://schemas.microsoft.com/office/drawing/2010/main"/>
                </a:ext>
              </a:extLst>
            </a:blip>
            <a:srcRect/>
            <a:tile tx="0" ty="0" sx="100000" sy="100000" flip="none" algn="ctr"/>
          </a:blipFill>
          <a:ln w="9525" cap="flat" cmpd="sng" algn="ctr">
            <a:noFill/>
            <a:prstDash val="solid"/>
            <a:round/>
            <a:headEnd type="none" w="med" len="med"/>
            <a:tailEnd type="none" w="med" len="med"/>
          </a:ln>
          <a:effectLst>
            <a:outerShdw blurRad="63500" sx="102000" sy="102000" algn="ctr" rotWithShape="0">
              <a:prstClr val="black">
                <a:alpha val="40000"/>
              </a:prstClr>
            </a:outerShdw>
          </a:effectLst>
          <a:ex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14" name="矩形 13"/>
          <p:cNvSpPr/>
          <p:nvPr/>
        </p:nvSpPr>
        <p:spPr bwMode="auto">
          <a:xfrm>
            <a:off x="7425690" y="3907519"/>
            <a:ext cx="148590" cy="540000"/>
          </a:xfrm>
          <a:prstGeom prst="rect">
            <a:avLst/>
          </a:prstGeom>
          <a:solidFill>
            <a:schemeClr val="bg1"/>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a:ex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15" name="矩形 14"/>
          <p:cNvSpPr/>
          <p:nvPr/>
        </p:nvSpPr>
        <p:spPr bwMode="auto">
          <a:xfrm>
            <a:off x="7842885" y="4178029"/>
            <a:ext cx="148590" cy="270000"/>
          </a:xfrm>
          <a:prstGeom prst="rect">
            <a:avLst/>
          </a:prstGeom>
          <a:blipFill dpi="0" rotWithShape="1">
            <a:blip r:embed="rId4" cstate="email">
              <a:extLst>
                <a:ext uri="{28A0092B-C50C-407E-A947-70E740481C1C}">
                  <a14:useLocalDpi xmlns:a14="http://schemas.microsoft.com/office/drawing/2010/main"/>
                </a:ext>
              </a:extLst>
            </a:blip>
            <a:srcRect/>
            <a:tile tx="0" ty="0" sx="100000" sy="100000" flip="none" algn="ctr"/>
          </a:blipFill>
          <a:ln w="9525" cap="flat" cmpd="sng" algn="ctr">
            <a:noFill/>
            <a:prstDash val="solid"/>
            <a:round/>
            <a:headEnd type="none" w="med" len="med"/>
            <a:tailEnd type="none" w="med" len="med"/>
          </a:ln>
          <a:effectLst>
            <a:outerShdw blurRad="63500" sx="102000" sy="102000" algn="ctr" rotWithShape="0">
              <a:prstClr val="black">
                <a:alpha val="40000"/>
              </a:prstClr>
            </a:outerShdw>
          </a:effectLst>
          <a:ex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16" name="矩形 15"/>
          <p:cNvSpPr/>
          <p:nvPr/>
        </p:nvSpPr>
        <p:spPr bwMode="auto">
          <a:xfrm>
            <a:off x="8261033" y="3547474"/>
            <a:ext cx="148590" cy="891000"/>
          </a:xfrm>
          <a:prstGeom prst="rect">
            <a:avLst/>
          </a:prstGeom>
          <a:solidFill>
            <a:schemeClr val="bg1"/>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a:ex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17" name="文本框 16"/>
          <p:cNvSpPr txBox="1"/>
          <p:nvPr/>
        </p:nvSpPr>
        <p:spPr>
          <a:xfrm>
            <a:off x="6024628" y="4464274"/>
            <a:ext cx="422231" cy="207749"/>
          </a:xfrm>
          <a:prstGeom prst="rect">
            <a:avLst/>
          </a:prstGeom>
          <a:noFill/>
        </p:spPr>
        <p:txBody>
          <a:bodyPr wrap="none" lIns="68580" tIns="34290" rIns="68580" bIns="34290" rtlCol="0">
            <a:spAutoFit/>
          </a:bodyPr>
          <a:lstStyle/>
          <a:p>
            <a:r>
              <a:rPr lang="en-US" altLang="zh-CN" sz="900" b="1" dirty="0">
                <a:solidFill>
                  <a:schemeClr val="bg1"/>
                </a:solidFill>
                <a:latin typeface="Microsoft YaHei UI" panose="020B0503020204020204" pitchFamily="34" charset="-122"/>
                <a:ea typeface="Microsoft YaHei UI" panose="020B0503020204020204" pitchFamily="34" charset="-122"/>
              </a:rPr>
              <a:t>2012</a:t>
            </a:r>
            <a:endParaRPr lang="zh-CN" altLang="en-US" sz="900" b="1" dirty="0">
              <a:solidFill>
                <a:schemeClr val="bg1"/>
              </a:solidFill>
              <a:latin typeface="Microsoft YaHei UI" panose="020B0503020204020204" pitchFamily="34" charset="-122"/>
              <a:ea typeface="Microsoft YaHei UI" panose="020B0503020204020204" pitchFamily="34" charset="-122"/>
            </a:endParaRPr>
          </a:p>
        </p:txBody>
      </p:sp>
      <p:sp>
        <p:nvSpPr>
          <p:cNvPr id="18" name="文本框 17"/>
          <p:cNvSpPr txBox="1"/>
          <p:nvPr/>
        </p:nvSpPr>
        <p:spPr>
          <a:xfrm>
            <a:off x="6461287" y="4464274"/>
            <a:ext cx="422231" cy="207749"/>
          </a:xfrm>
          <a:prstGeom prst="rect">
            <a:avLst/>
          </a:prstGeom>
          <a:noFill/>
        </p:spPr>
        <p:txBody>
          <a:bodyPr wrap="none" lIns="68580" tIns="34290" rIns="68580" bIns="34290" rtlCol="0">
            <a:spAutoFit/>
          </a:bodyPr>
          <a:lstStyle/>
          <a:p>
            <a:r>
              <a:rPr lang="en-US" altLang="zh-CN" sz="900" b="1" dirty="0">
                <a:solidFill>
                  <a:schemeClr val="bg1"/>
                </a:solidFill>
                <a:latin typeface="Microsoft YaHei UI" panose="020B0503020204020204" pitchFamily="34" charset="-122"/>
                <a:ea typeface="Microsoft YaHei UI" panose="020B0503020204020204" pitchFamily="34" charset="-122"/>
              </a:rPr>
              <a:t>2013</a:t>
            </a:r>
            <a:endParaRPr lang="zh-CN" altLang="en-US" sz="900" b="1" dirty="0">
              <a:solidFill>
                <a:schemeClr val="bg1"/>
              </a:solidFill>
              <a:latin typeface="Microsoft YaHei UI" panose="020B0503020204020204" pitchFamily="34" charset="-122"/>
              <a:ea typeface="Microsoft YaHei UI" panose="020B0503020204020204" pitchFamily="34" charset="-122"/>
            </a:endParaRPr>
          </a:p>
        </p:txBody>
      </p:sp>
      <p:sp>
        <p:nvSpPr>
          <p:cNvPr id="19" name="文本框 18"/>
          <p:cNvSpPr txBox="1"/>
          <p:nvPr/>
        </p:nvSpPr>
        <p:spPr>
          <a:xfrm>
            <a:off x="6884197" y="4464274"/>
            <a:ext cx="422231" cy="207749"/>
          </a:xfrm>
          <a:prstGeom prst="rect">
            <a:avLst/>
          </a:prstGeom>
          <a:noFill/>
        </p:spPr>
        <p:txBody>
          <a:bodyPr wrap="none" lIns="68580" tIns="34290" rIns="68580" bIns="34290" rtlCol="0">
            <a:spAutoFit/>
          </a:bodyPr>
          <a:lstStyle/>
          <a:p>
            <a:r>
              <a:rPr lang="en-US" altLang="zh-CN" sz="900" b="1" dirty="0">
                <a:solidFill>
                  <a:schemeClr val="bg1"/>
                </a:solidFill>
                <a:latin typeface="Microsoft YaHei UI" panose="020B0503020204020204" pitchFamily="34" charset="-122"/>
                <a:ea typeface="Microsoft YaHei UI" panose="020B0503020204020204" pitchFamily="34" charset="-122"/>
              </a:rPr>
              <a:t>2014</a:t>
            </a:r>
            <a:endParaRPr lang="zh-CN" altLang="en-US" sz="900" b="1" dirty="0">
              <a:solidFill>
                <a:schemeClr val="bg1"/>
              </a:solidFill>
              <a:latin typeface="Microsoft YaHei UI" panose="020B0503020204020204" pitchFamily="34" charset="-122"/>
              <a:ea typeface="Microsoft YaHei UI" panose="020B0503020204020204" pitchFamily="34" charset="-122"/>
            </a:endParaRPr>
          </a:p>
        </p:txBody>
      </p:sp>
      <p:sp>
        <p:nvSpPr>
          <p:cNvPr id="20" name="文本框 19"/>
          <p:cNvSpPr txBox="1"/>
          <p:nvPr/>
        </p:nvSpPr>
        <p:spPr>
          <a:xfrm>
            <a:off x="7303297" y="4464274"/>
            <a:ext cx="422231" cy="207749"/>
          </a:xfrm>
          <a:prstGeom prst="rect">
            <a:avLst/>
          </a:prstGeom>
          <a:noFill/>
        </p:spPr>
        <p:txBody>
          <a:bodyPr wrap="none" lIns="68580" tIns="34290" rIns="68580" bIns="34290" rtlCol="0">
            <a:spAutoFit/>
          </a:bodyPr>
          <a:lstStyle/>
          <a:p>
            <a:r>
              <a:rPr lang="en-US" altLang="zh-CN" sz="900" b="1" dirty="0">
                <a:solidFill>
                  <a:schemeClr val="bg1"/>
                </a:solidFill>
                <a:latin typeface="Microsoft YaHei UI" panose="020B0503020204020204" pitchFamily="34" charset="-122"/>
                <a:ea typeface="Microsoft YaHei UI" panose="020B0503020204020204" pitchFamily="34" charset="-122"/>
              </a:rPr>
              <a:t>2015</a:t>
            </a:r>
            <a:endParaRPr lang="zh-CN" altLang="en-US" sz="900" b="1" dirty="0">
              <a:solidFill>
                <a:schemeClr val="bg1"/>
              </a:solidFill>
              <a:latin typeface="Microsoft YaHei UI" panose="020B0503020204020204" pitchFamily="34" charset="-122"/>
              <a:ea typeface="Microsoft YaHei UI" panose="020B0503020204020204" pitchFamily="34" charset="-122"/>
            </a:endParaRPr>
          </a:p>
        </p:txBody>
      </p:sp>
      <p:sp>
        <p:nvSpPr>
          <p:cNvPr id="21" name="文本框 20"/>
          <p:cNvSpPr txBox="1"/>
          <p:nvPr/>
        </p:nvSpPr>
        <p:spPr>
          <a:xfrm>
            <a:off x="7720492" y="4464274"/>
            <a:ext cx="420628" cy="207749"/>
          </a:xfrm>
          <a:prstGeom prst="rect">
            <a:avLst/>
          </a:prstGeom>
          <a:noFill/>
        </p:spPr>
        <p:txBody>
          <a:bodyPr wrap="none" lIns="68580" tIns="34290" rIns="68580" bIns="34290" rtlCol="0">
            <a:spAutoFit/>
          </a:bodyPr>
          <a:lstStyle/>
          <a:p>
            <a:r>
              <a:rPr lang="en-US" altLang="zh-CN" sz="900" b="1" dirty="0" smtClean="0">
                <a:solidFill>
                  <a:schemeClr val="bg1"/>
                </a:solidFill>
                <a:latin typeface="Microsoft YaHei UI" panose="020B0503020204020204" pitchFamily="34" charset="-122"/>
                <a:ea typeface="Microsoft YaHei UI" panose="020B0503020204020204" pitchFamily="34" charset="-122"/>
              </a:rPr>
              <a:t>201</a:t>
            </a:r>
            <a:r>
              <a:rPr lang="en-US" altLang="zh-CN" sz="900" b="1" dirty="0">
                <a:solidFill>
                  <a:schemeClr val="bg1"/>
                </a:solidFill>
                <a:latin typeface="Microsoft YaHei UI" panose="020B0503020204020204" pitchFamily="34" charset="-122"/>
                <a:ea typeface="Microsoft YaHei UI" panose="020B0503020204020204" pitchFamily="34" charset="-122"/>
              </a:rPr>
              <a:t>9</a:t>
            </a:r>
            <a:endParaRPr lang="zh-CN" altLang="en-US" sz="900" b="1" dirty="0">
              <a:solidFill>
                <a:schemeClr val="bg1"/>
              </a:solidFill>
              <a:latin typeface="Microsoft YaHei UI" panose="020B0503020204020204" pitchFamily="34" charset="-122"/>
              <a:ea typeface="Microsoft YaHei UI" panose="020B0503020204020204" pitchFamily="34" charset="-122"/>
            </a:endParaRPr>
          </a:p>
        </p:txBody>
      </p:sp>
      <p:sp>
        <p:nvSpPr>
          <p:cNvPr id="22" name="文本框 21"/>
          <p:cNvSpPr txBox="1"/>
          <p:nvPr/>
        </p:nvSpPr>
        <p:spPr>
          <a:xfrm>
            <a:off x="8137687" y="4464274"/>
            <a:ext cx="439864" cy="207749"/>
          </a:xfrm>
          <a:prstGeom prst="rect">
            <a:avLst/>
          </a:prstGeom>
          <a:noFill/>
        </p:spPr>
        <p:txBody>
          <a:bodyPr wrap="none" lIns="68580" tIns="34290" rIns="68580" bIns="34290" rtlCol="0">
            <a:spAutoFit/>
          </a:bodyPr>
          <a:lstStyle/>
          <a:p>
            <a:r>
              <a:rPr lang="en-US" altLang="zh-CN" sz="900" b="1" dirty="0" smtClean="0">
                <a:solidFill>
                  <a:schemeClr val="bg1"/>
                </a:solidFill>
                <a:latin typeface="Microsoft YaHei UI" panose="020B0503020204020204" pitchFamily="34" charset="-122"/>
                <a:ea typeface="Microsoft YaHei UI" panose="020B0503020204020204" pitchFamily="34" charset="-122"/>
              </a:rPr>
              <a:t>20XX</a:t>
            </a:r>
            <a:endParaRPr lang="zh-CN" altLang="en-US" sz="900" b="1" dirty="0">
              <a:solidFill>
                <a:schemeClr val="bg1"/>
              </a:solidFill>
              <a:latin typeface="Microsoft YaHei UI" panose="020B0503020204020204" pitchFamily="34" charset="-122"/>
              <a:ea typeface="Microsoft YaHei UI" panose="020B0503020204020204" pitchFamily="34" charset="-122"/>
            </a:endParaRPr>
          </a:p>
        </p:txBody>
      </p:sp>
      <p:grpSp>
        <p:nvGrpSpPr>
          <p:cNvPr id="2" name="组合 1"/>
          <p:cNvGrpSpPr/>
          <p:nvPr/>
        </p:nvGrpSpPr>
        <p:grpSpPr>
          <a:xfrm>
            <a:off x="5783394" y="3383128"/>
            <a:ext cx="325730" cy="1126419"/>
            <a:chOff x="7711197" y="4510836"/>
            <a:chExt cx="434307" cy="1501891"/>
          </a:xfrm>
        </p:grpSpPr>
        <p:sp>
          <p:nvSpPr>
            <p:cNvPr id="23" name="文本框 22"/>
            <p:cNvSpPr txBox="1"/>
            <p:nvPr/>
          </p:nvSpPr>
          <p:spPr>
            <a:xfrm>
              <a:off x="7756917" y="5704951"/>
              <a:ext cx="340264" cy="307776"/>
            </a:xfrm>
            <a:prstGeom prst="rect">
              <a:avLst/>
            </a:prstGeom>
            <a:noFill/>
          </p:spPr>
          <p:txBody>
            <a:bodyPr wrap="none" rtlCol="0">
              <a:spAutoFit/>
            </a:bodyPr>
            <a:lstStyle/>
            <a:p>
              <a:r>
                <a:rPr lang="en-US" altLang="zh-CN" sz="900" b="1" dirty="0">
                  <a:solidFill>
                    <a:schemeClr val="bg1"/>
                  </a:solidFill>
                  <a:latin typeface="Microsoft YaHei UI" panose="020B0503020204020204" pitchFamily="34" charset="-122"/>
                  <a:ea typeface="Microsoft YaHei UI" panose="020B0503020204020204" pitchFamily="34" charset="-122"/>
                </a:rPr>
                <a:t>0</a:t>
              </a:r>
              <a:endParaRPr lang="zh-CN" altLang="en-US" sz="900" b="1" dirty="0">
                <a:solidFill>
                  <a:schemeClr val="bg1"/>
                </a:solidFill>
                <a:latin typeface="Microsoft YaHei UI" panose="020B0503020204020204" pitchFamily="34" charset="-122"/>
                <a:ea typeface="Microsoft YaHei UI" panose="020B0503020204020204" pitchFamily="34" charset="-122"/>
              </a:endParaRPr>
            </a:p>
          </p:txBody>
        </p:sp>
        <p:sp>
          <p:nvSpPr>
            <p:cNvPr id="24" name="文本框 23"/>
            <p:cNvSpPr txBox="1"/>
            <p:nvPr/>
          </p:nvSpPr>
          <p:spPr>
            <a:xfrm>
              <a:off x="7711197" y="5307427"/>
              <a:ext cx="434307" cy="307776"/>
            </a:xfrm>
            <a:prstGeom prst="rect">
              <a:avLst/>
            </a:prstGeom>
            <a:noFill/>
          </p:spPr>
          <p:txBody>
            <a:bodyPr wrap="none" rtlCol="0">
              <a:spAutoFit/>
            </a:bodyPr>
            <a:lstStyle/>
            <a:p>
              <a:r>
                <a:rPr lang="en-US" altLang="zh-CN" sz="900" b="1">
                  <a:solidFill>
                    <a:schemeClr val="bg1"/>
                  </a:solidFill>
                  <a:latin typeface="Microsoft YaHei UI" panose="020B0503020204020204" pitchFamily="34" charset="-122"/>
                  <a:ea typeface="Microsoft YaHei UI" panose="020B0503020204020204" pitchFamily="34" charset="-122"/>
                </a:rPr>
                <a:t>20</a:t>
              </a:r>
              <a:endParaRPr lang="zh-CN" altLang="en-US" sz="900" b="1">
                <a:solidFill>
                  <a:schemeClr val="bg1"/>
                </a:solidFill>
                <a:latin typeface="Microsoft YaHei UI" panose="020B0503020204020204" pitchFamily="34" charset="-122"/>
                <a:ea typeface="Microsoft YaHei UI" panose="020B0503020204020204" pitchFamily="34" charset="-122"/>
              </a:endParaRPr>
            </a:p>
          </p:txBody>
        </p:sp>
        <p:sp>
          <p:nvSpPr>
            <p:cNvPr id="25" name="文本框 24"/>
            <p:cNvSpPr txBox="1"/>
            <p:nvPr/>
          </p:nvSpPr>
          <p:spPr>
            <a:xfrm>
              <a:off x="7711197" y="4955704"/>
              <a:ext cx="434307" cy="307776"/>
            </a:xfrm>
            <a:prstGeom prst="rect">
              <a:avLst/>
            </a:prstGeom>
            <a:noFill/>
          </p:spPr>
          <p:txBody>
            <a:bodyPr wrap="none" rtlCol="0">
              <a:spAutoFit/>
            </a:bodyPr>
            <a:lstStyle/>
            <a:p>
              <a:r>
                <a:rPr lang="en-US" altLang="zh-CN" sz="900" b="1">
                  <a:solidFill>
                    <a:schemeClr val="bg1"/>
                  </a:solidFill>
                  <a:latin typeface="Microsoft YaHei UI" panose="020B0503020204020204" pitchFamily="34" charset="-122"/>
                  <a:ea typeface="Microsoft YaHei UI" panose="020B0503020204020204" pitchFamily="34" charset="-122"/>
                </a:rPr>
                <a:t>60</a:t>
              </a:r>
              <a:endParaRPr lang="zh-CN" altLang="en-US" sz="900" b="1">
                <a:solidFill>
                  <a:schemeClr val="bg1"/>
                </a:solidFill>
                <a:latin typeface="Microsoft YaHei UI" panose="020B0503020204020204" pitchFamily="34" charset="-122"/>
                <a:ea typeface="Microsoft YaHei UI" panose="020B0503020204020204" pitchFamily="34" charset="-122"/>
              </a:endParaRPr>
            </a:p>
          </p:txBody>
        </p:sp>
        <p:sp>
          <p:nvSpPr>
            <p:cNvPr id="26" name="文本框 25"/>
            <p:cNvSpPr txBox="1"/>
            <p:nvPr/>
          </p:nvSpPr>
          <p:spPr>
            <a:xfrm>
              <a:off x="7711197" y="4510836"/>
              <a:ext cx="434307" cy="307776"/>
            </a:xfrm>
            <a:prstGeom prst="rect">
              <a:avLst/>
            </a:prstGeom>
            <a:noFill/>
          </p:spPr>
          <p:txBody>
            <a:bodyPr wrap="none" rtlCol="0">
              <a:spAutoFit/>
            </a:bodyPr>
            <a:lstStyle/>
            <a:p>
              <a:r>
                <a:rPr lang="en-US" altLang="zh-CN" sz="900" b="1">
                  <a:solidFill>
                    <a:schemeClr val="bg1"/>
                  </a:solidFill>
                  <a:latin typeface="Microsoft YaHei UI" panose="020B0503020204020204" pitchFamily="34" charset="-122"/>
                  <a:ea typeface="Microsoft YaHei UI" panose="020B0503020204020204" pitchFamily="34" charset="-122"/>
                </a:rPr>
                <a:t>80</a:t>
              </a:r>
              <a:endParaRPr lang="zh-CN" altLang="en-US" sz="900" b="1">
                <a:solidFill>
                  <a:schemeClr val="bg1"/>
                </a:solidFill>
                <a:latin typeface="Microsoft YaHei UI" panose="020B0503020204020204" pitchFamily="34" charset="-122"/>
                <a:ea typeface="Microsoft YaHei UI" panose="020B0503020204020204" pitchFamily="34" charset="-122"/>
              </a:endParaRPr>
            </a:p>
          </p:txBody>
        </p:sp>
      </p:grpSp>
      <p:grpSp>
        <p:nvGrpSpPr>
          <p:cNvPr id="28" name="组合 27"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0" y="218823"/>
            <a:ext cx="4368065" cy="694106"/>
            <a:chOff x="553448" y="579381"/>
            <a:chExt cx="5824086" cy="925475"/>
          </a:xfrm>
        </p:grpSpPr>
        <p:grpSp>
          <p:nvGrpSpPr>
            <p:cNvPr id="29" name="组合 28"/>
            <p:cNvGrpSpPr/>
            <p:nvPr/>
          </p:nvGrpSpPr>
          <p:grpSpPr>
            <a:xfrm>
              <a:off x="1259078" y="579381"/>
              <a:ext cx="1228496" cy="925475"/>
              <a:chOff x="4863017" y="575336"/>
              <a:chExt cx="2465966" cy="1857711"/>
            </a:xfrm>
          </p:grpSpPr>
          <p:sp>
            <p:nvSpPr>
              <p:cNvPr id="32"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39"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4</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30"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553448" y="810921"/>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Four</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31"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551353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9"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750"/>
                                        <p:tgtEl>
                                          <p:spTgt spid="3"/>
                                        </p:tgtEl>
                                      </p:cBhvr>
                                    </p:animEffect>
                                  </p:childTnLst>
                                </p:cTn>
                              </p:par>
                            </p:childTnLst>
                          </p:cTn>
                        </p:par>
                        <p:par>
                          <p:cTn id="14" fill="hold">
                            <p:stCondLst>
                              <p:cond delay="175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childTnLst>
                          </p:cTn>
                        </p:par>
                        <p:par>
                          <p:cTn id="20" fill="hold">
                            <p:stCondLst>
                              <p:cond delay="275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3250"/>
                            </p:stCondLst>
                            <p:childTnLst>
                              <p:par>
                                <p:cTn id="25" presetID="10"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375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par>
                          <p:cTn id="32" fill="hold">
                            <p:stCondLst>
                              <p:cond delay="4250"/>
                            </p:stCondLst>
                            <p:childTnLst>
                              <p:par>
                                <p:cTn id="33" presetID="22" presetClass="entr" presetSubtype="4"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childTnLst>
                          </p:cTn>
                        </p:par>
                        <p:par>
                          <p:cTn id="36" fill="hold">
                            <p:stCondLst>
                              <p:cond delay="4750"/>
                            </p:stCondLst>
                            <p:childTnLst>
                              <p:par>
                                <p:cTn id="37" presetID="10"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par>
                          <p:cTn id="40" fill="hold">
                            <p:stCondLst>
                              <p:cond delay="5250"/>
                            </p:stCondLst>
                            <p:childTnLst>
                              <p:par>
                                <p:cTn id="41" presetID="22" presetClass="entr" presetSubtype="4"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childTnLst>
                          </p:cTn>
                        </p:par>
                        <p:par>
                          <p:cTn id="44" fill="hold">
                            <p:stCondLst>
                              <p:cond delay="5750"/>
                            </p:stCondLst>
                            <p:childTnLst>
                              <p:par>
                                <p:cTn id="45" presetID="10"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par>
                          <p:cTn id="48" fill="hold">
                            <p:stCondLst>
                              <p:cond delay="6250"/>
                            </p:stCondLst>
                            <p:childTnLst>
                              <p:par>
                                <p:cTn id="49" presetID="22" presetClass="entr" presetSubtype="4"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500"/>
                                        <p:tgtEl>
                                          <p:spTgt spid="13"/>
                                        </p:tgtEl>
                                      </p:cBhvr>
                                    </p:animEffect>
                                  </p:childTnLst>
                                </p:cTn>
                              </p:par>
                            </p:childTnLst>
                          </p:cTn>
                        </p:par>
                        <p:par>
                          <p:cTn id="52" fill="hold">
                            <p:stCondLst>
                              <p:cond delay="6750"/>
                            </p:stCondLst>
                            <p:childTnLst>
                              <p:par>
                                <p:cTn id="53" presetID="10"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7250"/>
                            </p:stCondLst>
                            <p:childTnLst>
                              <p:par>
                                <p:cTn id="57" presetID="22" presetClass="entr" presetSubtype="4"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cTn>
                              </p:par>
                            </p:childTnLst>
                          </p:cTn>
                        </p:par>
                        <p:par>
                          <p:cTn id="60" fill="hold">
                            <p:stCondLst>
                              <p:cond delay="7750"/>
                            </p:stCondLst>
                            <p:childTnLst>
                              <p:par>
                                <p:cTn id="61" presetID="10"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par>
                          <p:cTn id="64" fill="hold">
                            <p:stCondLst>
                              <p:cond delay="8250"/>
                            </p:stCondLst>
                            <p:childTnLst>
                              <p:par>
                                <p:cTn id="65" presetID="22" presetClass="entr" presetSubtype="4"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down)">
                                      <p:cBhvr>
                                        <p:cTn id="67" dur="500"/>
                                        <p:tgtEl>
                                          <p:spTgt spid="15"/>
                                        </p:tgtEl>
                                      </p:cBhvr>
                                    </p:animEffect>
                                  </p:childTnLst>
                                </p:cTn>
                              </p:par>
                            </p:childTnLst>
                          </p:cTn>
                        </p:par>
                        <p:par>
                          <p:cTn id="68" fill="hold">
                            <p:stCondLst>
                              <p:cond delay="8750"/>
                            </p:stCondLst>
                            <p:childTnLst>
                              <p:par>
                                <p:cTn id="69" presetID="10"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500"/>
                                        <p:tgtEl>
                                          <p:spTgt spid="22"/>
                                        </p:tgtEl>
                                      </p:cBhvr>
                                    </p:animEffect>
                                  </p:childTnLst>
                                </p:cTn>
                              </p:par>
                            </p:childTnLst>
                          </p:cTn>
                        </p:par>
                        <p:par>
                          <p:cTn id="72" fill="hold">
                            <p:stCondLst>
                              <p:cond delay="9250"/>
                            </p:stCondLst>
                            <p:childTnLst>
                              <p:par>
                                <p:cTn id="73" presetID="22" presetClass="entr" presetSubtype="4"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down)">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348" y="1326285"/>
            <a:ext cx="1624263" cy="2674215"/>
          </a:xfrm>
          <a:prstGeom prst="rect">
            <a:avLst/>
          </a:prstGeom>
          <a:effectLst>
            <a:outerShdw blurRad="63500" algn="ctr" rotWithShape="0">
              <a:prstClr val="black">
                <a:alpha val="40000"/>
              </a:prstClr>
            </a:outerShdw>
          </a:effectLst>
        </p:spPr>
      </p:pic>
      <p:pic>
        <p:nvPicPr>
          <p:cNvPr id="25" name="图片 24"/>
          <p:cNvPicPr>
            <a:picLocks noChangeAspect="1"/>
          </p:cNvPicPr>
          <p:nvPr/>
        </p:nvPicPr>
        <p:blipFill rotWithShape="1">
          <a:blip r:embed="rId4" cstate="email">
            <a:extLst>
              <a:ext uri="{28A0092B-C50C-407E-A947-70E740481C1C}">
                <a14:useLocalDpi xmlns:a14="http://schemas.microsoft.com/office/drawing/2010/main"/>
              </a:ext>
            </a:extLst>
          </a:blip>
          <a:srcRect t="-342"/>
          <a:stretch/>
        </p:blipFill>
        <p:spPr>
          <a:xfrm>
            <a:off x="1864307" y="1326285"/>
            <a:ext cx="1624263" cy="2674215"/>
          </a:xfrm>
          <a:prstGeom prst="rect">
            <a:avLst/>
          </a:prstGeom>
          <a:effectLst>
            <a:outerShdw blurRad="63500" algn="ctr" rotWithShape="0">
              <a:prstClr val="black">
                <a:alpha val="40000"/>
              </a:prstClr>
            </a:outerShdw>
          </a:effectLst>
        </p:spPr>
      </p:pic>
      <p:pic>
        <p:nvPicPr>
          <p:cNvPr id="27" name="图片 2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727267" y="1326285"/>
            <a:ext cx="1624263" cy="2674215"/>
          </a:xfrm>
          <a:prstGeom prst="rect">
            <a:avLst/>
          </a:prstGeom>
          <a:effectLst>
            <a:outerShdw blurRad="63500" algn="ctr" rotWithShape="0">
              <a:prstClr val="black">
                <a:alpha val="40000"/>
              </a:prstClr>
            </a:outerShdw>
          </a:effectLst>
        </p:spPr>
      </p:pic>
      <p:pic>
        <p:nvPicPr>
          <p:cNvPr id="28" name="图片 27"/>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5602316" y="1326285"/>
            <a:ext cx="1624263" cy="2674215"/>
          </a:xfrm>
          <a:prstGeom prst="rect">
            <a:avLst/>
          </a:prstGeom>
          <a:effectLst>
            <a:outerShdw blurRad="63500" algn="ctr" rotWithShape="0">
              <a:prstClr val="black">
                <a:alpha val="40000"/>
              </a:prstClr>
            </a:outerShdw>
          </a:effectLst>
        </p:spPr>
      </p:pic>
      <p:pic>
        <p:nvPicPr>
          <p:cNvPr id="29" name="图片 28"/>
          <p:cNvPicPr>
            <a:picLocks noChangeAspect="1"/>
          </p:cNvPicPr>
          <p:nvPr/>
        </p:nvPicPr>
        <p:blipFill rotWithShape="1">
          <a:blip r:embed="rId7" cstate="email">
            <a:extLst>
              <a:ext uri="{28A0092B-C50C-407E-A947-70E740481C1C}">
                <a14:useLocalDpi xmlns:a14="http://schemas.microsoft.com/office/drawing/2010/main"/>
              </a:ext>
            </a:extLst>
          </a:blip>
          <a:srcRect t="-337"/>
          <a:stretch/>
        </p:blipFill>
        <p:spPr>
          <a:xfrm>
            <a:off x="7480432" y="1326286"/>
            <a:ext cx="1660560" cy="2675471"/>
          </a:xfrm>
          <a:prstGeom prst="rect">
            <a:avLst/>
          </a:prstGeom>
          <a:effectLst>
            <a:outerShdw blurRad="63500" algn="ctr" rotWithShape="0">
              <a:prstClr val="black">
                <a:alpha val="40000"/>
              </a:prstClr>
            </a:outerShdw>
          </a:effectLst>
        </p:spPr>
      </p:pic>
      <p:grpSp>
        <p:nvGrpSpPr>
          <p:cNvPr id="19" name="组合 18"/>
          <p:cNvGrpSpPr/>
          <p:nvPr/>
        </p:nvGrpSpPr>
        <p:grpSpPr>
          <a:xfrm>
            <a:off x="177422" y="4223415"/>
            <a:ext cx="8769673" cy="679648"/>
            <a:chOff x="242428" y="4428060"/>
            <a:chExt cx="11692897" cy="906196"/>
          </a:xfrm>
        </p:grpSpPr>
        <p:sp>
          <p:nvSpPr>
            <p:cNvPr id="4" name="文本框 3"/>
            <p:cNvSpPr txBox="1"/>
            <p:nvPr/>
          </p:nvSpPr>
          <p:spPr>
            <a:xfrm>
              <a:off x="242429" y="4428060"/>
              <a:ext cx="1682512" cy="410369"/>
            </a:xfrm>
            <a:prstGeom prst="rect">
              <a:avLst/>
            </a:prstGeom>
            <a:noFill/>
          </p:spPr>
          <p:txBody>
            <a:bodyPr wrap="none" rtlCol="0">
              <a:spAutoFit/>
            </a:bodyPr>
            <a:lstStyle/>
            <a:p>
              <a:r>
                <a:rPr lang="zh-CN" altLang="en-US" u="sng" dirty="0">
                  <a:solidFill>
                    <a:schemeClr val="bg1"/>
                  </a:solidFill>
                  <a:latin typeface="微软雅黑" panose="020B0503020204020204" pitchFamily="34" charset="-122"/>
                  <a:ea typeface="微软雅黑" panose="020B0503020204020204" pitchFamily="34" charset="-122"/>
                </a:rPr>
                <a:t>点击添加标题</a:t>
              </a:r>
            </a:p>
          </p:txBody>
        </p:sp>
        <p:sp>
          <p:nvSpPr>
            <p:cNvPr id="5" name="矩形 4"/>
            <p:cNvSpPr/>
            <p:nvPr/>
          </p:nvSpPr>
          <p:spPr>
            <a:xfrm>
              <a:off x="242428" y="4790176"/>
              <a:ext cx="11692897" cy="544080"/>
            </a:xfrm>
            <a:prstGeom prst="rect">
              <a:avLst/>
            </a:prstGeom>
          </p:spPr>
          <p:txBody>
            <a:bodyPr wrap="square">
              <a:spAutoFit/>
            </a:bodyPr>
            <a:lstStyle/>
            <a:p>
              <a:pPr>
                <a:lnSpc>
                  <a:spcPct val="114000"/>
                </a:lnSpc>
              </a:pPr>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sym typeface="Arial"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endParaRPr lang="zh-CN" altLang="en-US"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grpSp>
        <p:nvGrpSpPr>
          <p:cNvPr id="6" name="组合 5"/>
          <p:cNvGrpSpPr/>
          <p:nvPr/>
        </p:nvGrpSpPr>
        <p:grpSpPr>
          <a:xfrm>
            <a:off x="5677710" y="522805"/>
            <a:ext cx="625078" cy="625079"/>
            <a:chOff x="7353712" y="4112156"/>
            <a:chExt cx="833437" cy="833438"/>
          </a:xfrm>
          <a:effectLst>
            <a:outerShdw blurRad="63500" sx="102000" sy="102000" algn="ctr" rotWithShape="0">
              <a:prstClr val="black">
                <a:alpha val="40000"/>
              </a:prstClr>
            </a:outerShdw>
          </a:effectLst>
        </p:grpSpPr>
        <p:sp>
          <p:nvSpPr>
            <p:cNvPr id="7" name="椭圆 15"/>
            <p:cNvSpPr>
              <a:spLocks noChangeArrowheads="1"/>
            </p:cNvSpPr>
            <p:nvPr/>
          </p:nvSpPr>
          <p:spPr bwMode="auto">
            <a:xfrm>
              <a:off x="7353712" y="4112156"/>
              <a:ext cx="833437" cy="833438"/>
            </a:xfrm>
            <a:prstGeom prst="ellipse">
              <a:avLst/>
            </a:prstGeom>
            <a:blipFill dpi="0" rotWithShape="1">
              <a:blip r:embed="rId8" cstate="email">
                <a:extLst>
                  <a:ext uri="{28A0092B-C50C-407E-A947-70E740481C1C}">
                    <a14:useLocalDpi xmlns:a14="http://schemas.microsoft.com/office/drawing/2010/main"/>
                  </a:ext>
                </a:extLst>
              </a:blip>
              <a:srcRect/>
              <a:tile tx="0" ty="0" sx="100000" sy="100000" flip="none" algn="ctr"/>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400">
                <a:latin typeface="Arial" panose="020B0604020202020204" pitchFamily="34" charset="0"/>
              </a:endParaRPr>
            </a:p>
          </p:txBody>
        </p:sp>
        <p:pic>
          <p:nvPicPr>
            <p:cNvPr id="8" name="图片 40"/>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585487" y="4337581"/>
              <a:ext cx="37465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6473048" y="522805"/>
            <a:ext cx="625078" cy="625079"/>
            <a:chOff x="8414162" y="4112156"/>
            <a:chExt cx="833437" cy="833438"/>
          </a:xfrm>
          <a:effectLst>
            <a:outerShdw blurRad="63500" sx="102000" sy="102000" algn="ctr" rotWithShape="0">
              <a:prstClr val="black">
                <a:alpha val="40000"/>
              </a:prstClr>
            </a:outerShdw>
          </a:effectLst>
        </p:grpSpPr>
        <p:sp>
          <p:nvSpPr>
            <p:cNvPr id="10" name="椭圆 17"/>
            <p:cNvSpPr>
              <a:spLocks noChangeArrowheads="1"/>
            </p:cNvSpPr>
            <p:nvPr/>
          </p:nvSpPr>
          <p:spPr bwMode="auto">
            <a:xfrm>
              <a:off x="8414162" y="4112156"/>
              <a:ext cx="833437" cy="833438"/>
            </a:xfrm>
            <a:prstGeom prst="ellipse">
              <a:avLst/>
            </a:prstGeom>
            <a:solidFill>
              <a:srgbClr val="036A7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400">
                <a:latin typeface="Arial" panose="020B0604020202020204" pitchFamily="34" charset="0"/>
              </a:endParaRPr>
            </a:p>
          </p:txBody>
        </p:sp>
        <p:pic>
          <p:nvPicPr>
            <p:cNvPr id="11" name="图片 41"/>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8647524" y="4339169"/>
              <a:ext cx="373063"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11"/>
          <p:cNvGrpSpPr/>
          <p:nvPr/>
        </p:nvGrpSpPr>
        <p:grpSpPr>
          <a:xfrm>
            <a:off x="7269576" y="522806"/>
            <a:ext cx="625078" cy="625078"/>
            <a:chOff x="9476199" y="4093850"/>
            <a:chExt cx="833437" cy="833437"/>
          </a:xfrm>
          <a:effectLst>
            <a:outerShdw blurRad="63500" sx="102000" sy="102000" algn="ctr" rotWithShape="0">
              <a:prstClr val="black">
                <a:alpha val="40000"/>
              </a:prstClr>
            </a:outerShdw>
          </a:effectLst>
        </p:grpSpPr>
        <p:sp>
          <p:nvSpPr>
            <p:cNvPr id="13" name="椭圆 18"/>
            <p:cNvSpPr>
              <a:spLocks noChangeArrowheads="1"/>
            </p:cNvSpPr>
            <p:nvPr/>
          </p:nvSpPr>
          <p:spPr bwMode="auto">
            <a:xfrm>
              <a:off x="9476199" y="4093850"/>
              <a:ext cx="833437" cy="833437"/>
            </a:xfrm>
            <a:prstGeom prst="ellipse">
              <a:avLst/>
            </a:prstGeom>
            <a:blipFill>
              <a:blip r:embed="rId8" cstate="email">
                <a:extLst>
                  <a:ext uri="{28A0092B-C50C-407E-A947-70E740481C1C}">
                    <a14:useLocalDpi xmlns:a14="http://schemas.microsoft.com/office/drawing/2010/main"/>
                  </a:ext>
                </a:extLst>
              </a:blip>
              <a:tile tx="0" ty="0" sx="100000" sy="100000" flip="none" algn="ctr"/>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400">
                <a:latin typeface="Arial" panose="020B0604020202020204" pitchFamily="34" charset="0"/>
              </a:endParaRPr>
            </a:p>
          </p:txBody>
        </p:sp>
        <p:pic>
          <p:nvPicPr>
            <p:cNvPr id="14" name="图片 42"/>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9709561" y="4320862"/>
              <a:ext cx="373063"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组合 14"/>
          <p:cNvGrpSpPr/>
          <p:nvPr/>
        </p:nvGrpSpPr>
        <p:grpSpPr>
          <a:xfrm>
            <a:off x="8066103" y="522805"/>
            <a:ext cx="623888" cy="625079"/>
            <a:chOff x="10538236" y="4105806"/>
            <a:chExt cx="831850" cy="833438"/>
          </a:xfrm>
          <a:effectLst>
            <a:outerShdw blurRad="63500" sx="102000" sy="102000" algn="ctr" rotWithShape="0">
              <a:prstClr val="black">
                <a:alpha val="40000"/>
              </a:prstClr>
            </a:outerShdw>
          </a:effectLst>
        </p:grpSpPr>
        <p:sp>
          <p:nvSpPr>
            <p:cNvPr id="16" name="椭圆 30"/>
            <p:cNvSpPr>
              <a:spLocks noChangeArrowheads="1"/>
            </p:cNvSpPr>
            <p:nvPr/>
          </p:nvSpPr>
          <p:spPr bwMode="auto">
            <a:xfrm>
              <a:off x="10538236" y="4105806"/>
              <a:ext cx="831850" cy="833438"/>
            </a:xfrm>
            <a:prstGeom prst="ellipse">
              <a:avLst/>
            </a:prstGeom>
            <a:solidFill>
              <a:srgbClr val="036A7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400">
                <a:latin typeface="Arial" panose="020B0604020202020204" pitchFamily="34" charset="0"/>
              </a:endParaRPr>
            </a:p>
          </p:txBody>
        </p:sp>
        <p:pic>
          <p:nvPicPr>
            <p:cNvPr id="17" name="图片 43"/>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0766836" y="4339169"/>
              <a:ext cx="37465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2" name="组合 4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0" y="218823"/>
            <a:ext cx="4368065" cy="694106"/>
            <a:chOff x="553448" y="579381"/>
            <a:chExt cx="5824086" cy="925475"/>
          </a:xfrm>
        </p:grpSpPr>
        <p:grpSp>
          <p:nvGrpSpPr>
            <p:cNvPr id="43" name="组合 42"/>
            <p:cNvGrpSpPr/>
            <p:nvPr/>
          </p:nvGrpSpPr>
          <p:grpSpPr>
            <a:xfrm>
              <a:off x="1259078" y="579381"/>
              <a:ext cx="1228496" cy="925475"/>
              <a:chOff x="4863017" y="575336"/>
              <a:chExt cx="2465966" cy="1857711"/>
            </a:xfrm>
          </p:grpSpPr>
          <p:sp>
            <p:nvSpPr>
              <p:cNvPr id="46"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47"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4</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44"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553448" y="810921"/>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Four</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45"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5159348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1"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ppt_x"/>
                                          </p:val>
                                        </p:tav>
                                        <p:tav tm="100000">
                                          <p:val>
                                            <p:strVal val="#ppt_x"/>
                                          </p:val>
                                        </p:tav>
                                      </p:tavLst>
                                    </p:anim>
                                    <p:anim calcmode="lin" valueType="num">
                                      <p:cBhvr additive="base">
                                        <p:cTn id="19" dur="500" fill="hold"/>
                                        <p:tgtEl>
                                          <p:spTgt spid="25"/>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1"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ppt_x"/>
                                          </p:val>
                                        </p:tav>
                                        <p:tav tm="100000">
                                          <p:val>
                                            <p:strVal val="#ppt_x"/>
                                          </p:val>
                                        </p:tav>
                                      </p:tavLst>
                                    </p:anim>
                                    <p:anim calcmode="lin" valueType="num">
                                      <p:cBhvr additive="base">
                                        <p:cTn id="29" dur="500" fill="hold"/>
                                        <p:tgtEl>
                                          <p:spTgt spid="28"/>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2" presetClass="entr" presetSubtype="4"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ppt_x"/>
                                          </p:val>
                                        </p:tav>
                                        <p:tav tm="100000">
                                          <p:val>
                                            <p:strVal val="#ppt_x"/>
                                          </p:val>
                                        </p:tav>
                                      </p:tavLst>
                                    </p:anim>
                                    <p:anim calcmode="lin" valueType="num">
                                      <p:cBhvr additive="base">
                                        <p:cTn id="34" dur="500" fill="hold"/>
                                        <p:tgtEl>
                                          <p:spTgt spid="29"/>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42"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30"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800" decel="100000"/>
                                        <p:tgtEl>
                                          <p:spTgt spid="6"/>
                                        </p:tgtEl>
                                      </p:cBhvr>
                                    </p:animEffect>
                                    <p:anim calcmode="lin" valueType="num">
                                      <p:cBhvr>
                                        <p:cTn id="45" dur="800" decel="100000" fill="hold"/>
                                        <p:tgtEl>
                                          <p:spTgt spid="6"/>
                                        </p:tgtEl>
                                        <p:attrNameLst>
                                          <p:attrName>style.rotation</p:attrName>
                                        </p:attrNameLst>
                                      </p:cBhvr>
                                      <p:tavLst>
                                        <p:tav tm="0">
                                          <p:val>
                                            <p:fltVal val="-90"/>
                                          </p:val>
                                        </p:tav>
                                        <p:tav tm="100000">
                                          <p:val>
                                            <p:fltVal val="0"/>
                                          </p:val>
                                        </p:tav>
                                      </p:tavLst>
                                    </p:anim>
                                    <p:anim calcmode="lin" valueType="num">
                                      <p:cBhvr>
                                        <p:cTn id="46" dur="800" decel="100000" fill="hold"/>
                                        <p:tgtEl>
                                          <p:spTgt spid="6"/>
                                        </p:tgtEl>
                                        <p:attrNameLst>
                                          <p:attrName>ppt_x</p:attrName>
                                        </p:attrNameLst>
                                      </p:cBhvr>
                                      <p:tavLst>
                                        <p:tav tm="0">
                                          <p:val>
                                            <p:strVal val="#ppt_x+0.4"/>
                                          </p:val>
                                        </p:tav>
                                        <p:tav tm="100000">
                                          <p:val>
                                            <p:strVal val="#ppt_x-0.05"/>
                                          </p:val>
                                        </p:tav>
                                      </p:tavLst>
                                    </p:anim>
                                    <p:anim calcmode="lin" valueType="num">
                                      <p:cBhvr>
                                        <p:cTn id="47" dur="800" decel="100000" fill="hold"/>
                                        <p:tgtEl>
                                          <p:spTgt spid="6"/>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50" fill="hold">
                            <p:stCondLst>
                              <p:cond delay="5500"/>
                            </p:stCondLst>
                            <p:childTnLst>
                              <p:par>
                                <p:cTn id="51" presetID="30" presetClass="entr" presetSubtype="0"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800" decel="100000"/>
                                        <p:tgtEl>
                                          <p:spTgt spid="9"/>
                                        </p:tgtEl>
                                      </p:cBhvr>
                                    </p:animEffect>
                                    <p:anim calcmode="lin" valueType="num">
                                      <p:cBhvr>
                                        <p:cTn id="54" dur="800" decel="100000" fill="hold"/>
                                        <p:tgtEl>
                                          <p:spTgt spid="9"/>
                                        </p:tgtEl>
                                        <p:attrNameLst>
                                          <p:attrName>style.rotation</p:attrName>
                                        </p:attrNameLst>
                                      </p:cBhvr>
                                      <p:tavLst>
                                        <p:tav tm="0">
                                          <p:val>
                                            <p:fltVal val="-90"/>
                                          </p:val>
                                        </p:tav>
                                        <p:tav tm="100000">
                                          <p:val>
                                            <p:fltVal val="0"/>
                                          </p:val>
                                        </p:tav>
                                      </p:tavLst>
                                    </p:anim>
                                    <p:anim calcmode="lin" valueType="num">
                                      <p:cBhvr>
                                        <p:cTn id="55" dur="800" decel="100000" fill="hold"/>
                                        <p:tgtEl>
                                          <p:spTgt spid="9"/>
                                        </p:tgtEl>
                                        <p:attrNameLst>
                                          <p:attrName>ppt_x</p:attrName>
                                        </p:attrNameLst>
                                      </p:cBhvr>
                                      <p:tavLst>
                                        <p:tav tm="0">
                                          <p:val>
                                            <p:strVal val="#ppt_x+0.4"/>
                                          </p:val>
                                        </p:tav>
                                        <p:tav tm="100000">
                                          <p:val>
                                            <p:strVal val="#ppt_x-0.05"/>
                                          </p:val>
                                        </p:tav>
                                      </p:tavLst>
                                    </p:anim>
                                    <p:anim calcmode="lin" valueType="num">
                                      <p:cBhvr>
                                        <p:cTn id="56" dur="800" decel="100000" fill="hold"/>
                                        <p:tgtEl>
                                          <p:spTgt spid="9"/>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59" fill="hold">
                            <p:stCondLst>
                              <p:cond delay="6500"/>
                            </p:stCondLst>
                            <p:childTnLst>
                              <p:par>
                                <p:cTn id="60" presetID="30" presetClass="entr" presetSubtype="0" fill="hold"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800" decel="100000"/>
                                        <p:tgtEl>
                                          <p:spTgt spid="12"/>
                                        </p:tgtEl>
                                      </p:cBhvr>
                                    </p:animEffect>
                                    <p:anim calcmode="lin" valueType="num">
                                      <p:cBhvr>
                                        <p:cTn id="63" dur="800" decel="100000" fill="hold"/>
                                        <p:tgtEl>
                                          <p:spTgt spid="12"/>
                                        </p:tgtEl>
                                        <p:attrNameLst>
                                          <p:attrName>style.rotation</p:attrName>
                                        </p:attrNameLst>
                                      </p:cBhvr>
                                      <p:tavLst>
                                        <p:tav tm="0">
                                          <p:val>
                                            <p:fltVal val="-90"/>
                                          </p:val>
                                        </p:tav>
                                        <p:tav tm="100000">
                                          <p:val>
                                            <p:fltVal val="0"/>
                                          </p:val>
                                        </p:tav>
                                      </p:tavLst>
                                    </p:anim>
                                    <p:anim calcmode="lin" valueType="num">
                                      <p:cBhvr>
                                        <p:cTn id="64" dur="800" decel="100000" fill="hold"/>
                                        <p:tgtEl>
                                          <p:spTgt spid="12"/>
                                        </p:tgtEl>
                                        <p:attrNameLst>
                                          <p:attrName>ppt_x</p:attrName>
                                        </p:attrNameLst>
                                      </p:cBhvr>
                                      <p:tavLst>
                                        <p:tav tm="0">
                                          <p:val>
                                            <p:strVal val="#ppt_x+0.4"/>
                                          </p:val>
                                        </p:tav>
                                        <p:tav tm="100000">
                                          <p:val>
                                            <p:strVal val="#ppt_x-0.05"/>
                                          </p:val>
                                        </p:tav>
                                      </p:tavLst>
                                    </p:anim>
                                    <p:anim calcmode="lin" valueType="num">
                                      <p:cBhvr>
                                        <p:cTn id="65" dur="800" decel="100000" fill="hold"/>
                                        <p:tgtEl>
                                          <p:spTgt spid="12"/>
                                        </p:tgtEl>
                                        <p:attrNameLst>
                                          <p:attrName>ppt_y</p:attrName>
                                        </p:attrNameLst>
                                      </p:cBhvr>
                                      <p:tavLst>
                                        <p:tav tm="0">
                                          <p:val>
                                            <p:strVal val="#ppt_y-0.4"/>
                                          </p:val>
                                        </p:tav>
                                        <p:tav tm="100000">
                                          <p:val>
                                            <p:strVal val="#ppt_y+0.1"/>
                                          </p:val>
                                        </p:tav>
                                      </p:tavLst>
                                    </p:anim>
                                    <p:anim calcmode="lin" valueType="num">
                                      <p:cBhvr>
                                        <p:cTn id="66"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67"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par>
                          <p:cTn id="68" fill="hold">
                            <p:stCondLst>
                              <p:cond delay="7500"/>
                            </p:stCondLst>
                            <p:childTnLst>
                              <p:par>
                                <p:cTn id="69" presetID="30" presetClass="entr" presetSubtype="0"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800" decel="100000"/>
                                        <p:tgtEl>
                                          <p:spTgt spid="15"/>
                                        </p:tgtEl>
                                      </p:cBhvr>
                                    </p:animEffect>
                                    <p:anim calcmode="lin" valueType="num">
                                      <p:cBhvr>
                                        <p:cTn id="72" dur="800" decel="100000" fill="hold"/>
                                        <p:tgtEl>
                                          <p:spTgt spid="15"/>
                                        </p:tgtEl>
                                        <p:attrNameLst>
                                          <p:attrName>style.rotation</p:attrName>
                                        </p:attrNameLst>
                                      </p:cBhvr>
                                      <p:tavLst>
                                        <p:tav tm="0">
                                          <p:val>
                                            <p:fltVal val="-90"/>
                                          </p:val>
                                        </p:tav>
                                        <p:tav tm="100000">
                                          <p:val>
                                            <p:fltVal val="0"/>
                                          </p:val>
                                        </p:tav>
                                      </p:tavLst>
                                    </p:anim>
                                    <p:anim calcmode="lin" valueType="num">
                                      <p:cBhvr>
                                        <p:cTn id="73" dur="800" decel="100000" fill="hold"/>
                                        <p:tgtEl>
                                          <p:spTgt spid="15"/>
                                        </p:tgtEl>
                                        <p:attrNameLst>
                                          <p:attrName>ppt_x</p:attrName>
                                        </p:attrNameLst>
                                      </p:cBhvr>
                                      <p:tavLst>
                                        <p:tav tm="0">
                                          <p:val>
                                            <p:strVal val="#ppt_x+0.4"/>
                                          </p:val>
                                        </p:tav>
                                        <p:tav tm="100000">
                                          <p:val>
                                            <p:strVal val="#ppt_x-0.05"/>
                                          </p:val>
                                        </p:tav>
                                      </p:tavLst>
                                    </p:anim>
                                    <p:anim calcmode="lin" valueType="num">
                                      <p:cBhvr>
                                        <p:cTn id="74" dur="800" decel="100000" fill="hold"/>
                                        <p:tgtEl>
                                          <p:spTgt spid="15"/>
                                        </p:tgtEl>
                                        <p:attrNameLst>
                                          <p:attrName>ppt_y</p:attrName>
                                        </p:attrNameLst>
                                      </p:cBhvr>
                                      <p:tavLst>
                                        <p:tav tm="0">
                                          <p:val>
                                            <p:strVal val="#ppt_y-0.4"/>
                                          </p:val>
                                        </p:tav>
                                        <p:tav tm="100000">
                                          <p:val>
                                            <p:strVal val="#ppt_y+0.1"/>
                                          </p:val>
                                        </p:tav>
                                      </p:tavLst>
                                    </p:anim>
                                    <p:anim calcmode="lin" valueType="num">
                                      <p:cBhvr>
                                        <p:cTn id="75"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76"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Group 11" descr="e7d195523061f1c0e0c5a7d5dd649c4b371c4d7e930eb8e0E3385E55DE8911A95C77E6D455D4B659DBEED3B669F797B2FB01391E568AA9D2D8DF59EB0AAD8BAC3C1DAD3F656B61587ADA2463341E55C9E4EE758A58520AEB43C69AEE699C6878C42D35ECA6B65461AE9F44D0F1087CF138E417918CD38ECC16B5837CD6A51B0101BD06E1E033F402860AB6E704E6505D"/>
          <p:cNvGrpSpPr/>
          <p:nvPr/>
        </p:nvGrpSpPr>
        <p:grpSpPr>
          <a:xfrm>
            <a:off x="2231653" y="1540042"/>
            <a:ext cx="4570349" cy="2630229"/>
            <a:chOff x="8440747" y="4796156"/>
            <a:chExt cx="2786063" cy="1603375"/>
          </a:xfrm>
          <a:effectLst>
            <a:outerShdw blurRad="165100" dist="38100" dir="5400000" algn="t" rotWithShape="0">
              <a:prstClr val="black">
                <a:alpha val="40000"/>
              </a:prstClr>
            </a:outerShdw>
          </a:effectLst>
        </p:grpSpPr>
        <p:sp>
          <p:nvSpPr>
            <p:cNvPr id="58" name="Freeform 45"/>
            <p:cNvSpPr>
              <a:spLocks/>
            </p:cNvSpPr>
            <p:nvPr/>
          </p:nvSpPr>
          <p:spPr bwMode="auto">
            <a:xfrm>
              <a:off x="8440747" y="6337618"/>
              <a:ext cx="1403350" cy="61913"/>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9" name="Freeform 46"/>
            <p:cNvSpPr>
              <a:spLocks/>
            </p:cNvSpPr>
            <p:nvPr/>
          </p:nvSpPr>
          <p:spPr bwMode="auto">
            <a:xfrm>
              <a:off x="9823459" y="6337618"/>
              <a:ext cx="1403350" cy="61913"/>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0" name="Freeform 47"/>
            <p:cNvSpPr>
              <a:spLocks/>
            </p:cNvSpPr>
            <p:nvPr/>
          </p:nvSpPr>
          <p:spPr bwMode="auto">
            <a:xfrm>
              <a:off x="8715384" y="4796156"/>
              <a:ext cx="2257425" cy="1546225"/>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1" name="Freeform 48"/>
            <p:cNvSpPr>
              <a:spLocks/>
            </p:cNvSpPr>
            <p:nvPr/>
          </p:nvSpPr>
          <p:spPr bwMode="auto">
            <a:xfrm>
              <a:off x="8723322" y="4804093"/>
              <a:ext cx="2243138" cy="1530350"/>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Freeform 49"/>
            <p:cNvSpPr>
              <a:spLocks/>
            </p:cNvSpPr>
            <p:nvPr/>
          </p:nvSpPr>
          <p:spPr bwMode="auto">
            <a:xfrm>
              <a:off x="8723322" y="6269356"/>
              <a:ext cx="2243138" cy="65088"/>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Rectangle 50"/>
            <p:cNvSpPr>
              <a:spLocks noChangeArrowheads="1"/>
            </p:cNvSpPr>
            <p:nvPr/>
          </p:nvSpPr>
          <p:spPr bwMode="auto">
            <a:xfrm>
              <a:off x="8440747" y="6312218"/>
              <a:ext cx="2786063" cy="50800"/>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4" name="Freeform 51"/>
            <p:cNvSpPr>
              <a:spLocks/>
            </p:cNvSpPr>
            <p:nvPr/>
          </p:nvSpPr>
          <p:spPr bwMode="auto">
            <a:xfrm>
              <a:off x="9632959" y="6312218"/>
              <a:ext cx="400050" cy="28575"/>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Rectangle 52"/>
            <p:cNvSpPr>
              <a:spLocks noChangeArrowheads="1"/>
            </p:cNvSpPr>
            <p:nvPr/>
          </p:nvSpPr>
          <p:spPr bwMode="auto">
            <a:xfrm>
              <a:off x="8797934" y="4900931"/>
              <a:ext cx="2093913" cy="1322388"/>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Rectangle 53"/>
            <p:cNvSpPr>
              <a:spLocks noChangeArrowheads="1"/>
            </p:cNvSpPr>
            <p:nvPr/>
          </p:nvSpPr>
          <p:spPr bwMode="auto">
            <a:xfrm>
              <a:off x="8804284" y="4908868"/>
              <a:ext cx="2079625" cy="1308100"/>
            </a:xfrm>
            <a:prstGeom prst="rect">
              <a:avLst/>
            </a:prstGeom>
            <a:blipFill>
              <a:blip r:embed="rId3" cstate="email">
                <a:extLst>
                  <a:ext uri="{28A0092B-C50C-407E-A947-70E740481C1C}">
                    <a14:useLocalDpi xmlns:a14="http://schemas.microsoft.com/office/drawing/2010/main"/>
                  </a:ext>
                </a:extLst>
              </a:blip>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Oval 54"/>
            <p:cNvSpPr>
              <a:spLocks noChangeArrowheads="1"/>
            </p:cNvSpPr>
            <p:nvPr/>
          </p:nvSpPr>
          <p:spPr bwMode="auto">
            <a:xfrm>
              <a:off x="9831397" y="4845368"/>
              <a:ext cx="23813"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Oval 55"/>
            <p:cNvSpPr>
              <a:spLocks noChangeArrowheads="1"/>
            </p:cNvSpPr>
            <p:nvPr/>
          </p:nvSpPr>
          <p:spPr bwMode="auto">
            <a:xfrm>
              <a:off x="9831397" y="4843781"/>
              <a:ext cx="23813" cy="22225"/>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Oval 56"/>
            <p:cNvSpPr>
              <a:spLocks noChangeArrowheads="1"/>
            </p:cNvSpPr>
            <p:nvPr/>
          </p:nvSpPr>
          <p:spPr bwMode="auto">
            <a:xfrm>
              <a:off x="9836159" y="4846956"/>
              <a:ext cx="14288" cy="1587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Oval 57"/>
            <p:cNvSpPr>
              <a:spLocks noChangeArrowheads="1"/>
            </p:cNvSpPr>
            <p:nvPr/>
          </p:nvSpPr>
          <p:spPr bwMode="auto">
            <a:xfrm>
              <a:off x="9839334" y="485171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58"/>
            <p:cNvSpPr>
              <a:spLocks/>
            </p:cNvSpPr>
            <p:nvPr/>
          </p:nvSpPr>
          <p:spPr bwMode="auto">
            <a:xfrm>
              <a:off x="9842509" y="4853306"/>
              <a:ext cx="1588" cy="3175"/>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72" name="Teardrop 3" descr="e7d195523061f1c0e0c5a7d5dd649c4b371c4d7e930eb8e0E3385E55DE8911A95C77E6D455D4B659DBEED3B669F797B2FB01391E568AA9D2D8DF59EB0AAD8BAC3C1DAD3F656B61587ADA2463341E55C9E4EE758A58520AEB43C69AEE699C6878C42D35ECA6B65461AE9F44D0F1087CF138E417918CD38ECC16B5837CD6A51B0101BD06E1E033F402860AB6E704E6505D"/>
          <p:cNvSpPr/>
          <p:nvPr/>
        </p:nvSpPr>
        <p:spPr>
          <a:xfrm>
            <a:off x="614828" y="3148467"/>
            <a:ext cx="274453" cy="274453"/>
          </a:xfrm>
          <a:prstGeom prst="teardrop">
            <a:avLst/>
          </a:prstGeom>
          <a:blipFill dpi="0" rotWithShape="1">
            <a:blip r:embed="rId4" cstate="email">
              <a:extLst>
                <a:ext uri="{28A0092B-C50C-407E-A947-70E740481C1C}">
                  <a14:useLocalDpi xmlns:a14="http://schemas.microsoft.com/office/drawing/2010/main"/>
                </a:ext>
              </a:extLst>
            </a:blip>
            <a:srcRect/>
            <a:tile tx="0" ty="0" sx="100000" sy="100000" flip="none" algn="ctr"/>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700" b="1" dirty="0">
              <a:solidFill>
                <a:schemeClr val="bg1"/>
              </a:solidFill>
              <a:latin typeface="Roboto" panose="02000000000000000000" pitchFamily="2" charset="0"/>
              <a:ea typeface="Roboto" panose="02000000000000000000" pitchFamily="2" charset="0"/>
            </a:endParaRPr>
          </a:p>
        </p:txBody>
      </p:sp>
      <p:sp>
        <p:nvSpPr>
          <p:cNvPr id="73" name="Rectangle 32" descr="e7d195523061f1c0e0c5a7d5dd649c4b371c4d7e930eb8e0E3385E55DE8911A95C77E6D455D4B659DBEED3B669F797B2FB01391E568AA9D2D8DF59EB0AAD8BAC3C1DAD3F656B61587ADA2463341E55C9E4EE758A58520AEB43C69AEE699C6878C42D35ECA6B65461AE9F44D0F1087CF138E417918CD38ECC16B5837CD6A51B0101BD06E1E033F402860AB6E704E6505D"/>
          <p:cNvSpPr/>
          <p:nvPr/>
        </p:nvSpPr>
        <p:spPr>
          <a:xfrm>
            <a:off x="986456" y="3148467"/>
            <a:ext cx="1245197" cy="792525"/>
          </a:xfrm>
          <a:prstGeom prst="rect">
            <a:avLst/>
          </a:prstGeom>
        </p:spPr>
        <p:txBody>
          <a:bodyPr wrap="square" lIns="68580" tIns="34290" rIns="68580" bIns="34290">
            <a:spAutoFit/>
          </a:bodyPr>
          <a:lstStyle/>
          <a:p>
            <a:r>
              <a:rPr lang="zh-CN" altLang="en-US" sz="8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700" u="sng" dirty="0">
              <a:solidFill>
                <a:schemeClr val="bg1"/>
              </a:solidFill>
              <a:latin typeface="微软雅黑" panose="020B0503020204020204" pitchFamily="34" charset="-122"/>
              <a:ea typeface="微软雅黑" panose="020B0503020204020204" pitchFamily="34" charset="-122"/>
            </a:endParaRPr>
          </a:p>
          <a:p>
            <a:endParaRPr lang="en-US" altLang="zh-CN" sz="700" dirty="0">
              <a:solidFill>
                <a:schemeClr val="bg1"/>
              </a:solidFill>
              <a:latin typeface="Roboto" panose="02000000000000000000" pitchFamily="2" charset="0"/>
              <a:ea typeface="Roboto" panose="02000000000000000000" pitchFamily="2" charset="0"/>
            </a:endParaRPr>
          </a:p>
          <a:p>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74" name="Teardrop 33" descr="e7d195523061f1c0e0c5a7d5dd649c4b371c4d7e930eb8e0E3385E55DE8911A95C77E6D455D4B659DBEED3B669F797B2FB01391E568AA9D2D8DF59EB0AAD8BAC3C1DAD3F656B61587ADA2463341E55C9E4EE758A58520AEB43C69AEE699C6878C42D35ECA6B65461AE9F44D0F1087CF138E417918CD38ECC16B5837CD6A51B0101BD06E1E033F402860AB6E704E6505D"/>
          <p:cNvSpPr/>
          <p:nvPr/>
        </p:nvSpPr>
        <p:spPr>
          <a:xfrm>
            <a:off x="614828" y="4047851"/>
            <a:ext cx="274453" cy="274453"/>
          </a:xfrm>
          <a:prstGeom prst="teardrop">
            <a:avLst/>
          </a:prstGeom>
          <a:blipFill dpi="0" rotWithShape="1">
            <a:blip r:embed="rId4" cstate="email">
              <a:extLst>
                <a:ext uri="{28A0092B-C50C-407E-A947-70E740481C1C}">
                  <a14:useLocalDpi xmlns:a14="http://schemas.microsoft.com/office/drawing/2010/main"/>
                </a:ext>
              </a:extLst>
            </a:blip>
            <a:srcRect/>
            <a:tile tx="0" ty="0" sx="100000" sy="100000" flip="none" algn="ctr"/>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700" b="1" dirty="0">
              <a:solidFill>
                <a:schemeClr val="bg1"/>
              </a:solidFill>
              <a:latin typeface="Roboto" panose="02000000000000000000" pitchFamily="2" charset="0"/>
              <a:ea typeface="Roboto" panose="02000000000000000000" pitchFamily="2" charset="0"/>
            </a:endParaRPr>
          </a:p>
        </p:txBody>
      </p:sp>
      <p:sp>
        <p:nvSpPr>
          <p:cNvPr id="75" name="Rectangle 34" descr="e7d195523061f1c0e0c5a7d5dd649c4b371c4d7e930eb8e0E3385E55DE8911A95C77E6D455D4B659DBEED3B669F797B2FB01391E568AA9D2D8DF59EB0AAD8BAC3C1DAD3F656B61587ADA2463341E55C9E4EE758A58520AEB43C69AEE699C6878C42D35ECA6B65461AE9F44D0F1087CF138E417918CD38ECC16B5837CD6A51B0101BD06E1E033F402860AB6E704E6505D"/>
          <p:cNvSpPr/>
          <p:nvPr/>
        </p:nvSpPr>
        <p:spPr>
          <a:xfrm>
            <a:off x="986456" y="4047850"/>
            <a:ext cx="1245197" cy="792525"/>
          </a:xfrm>
          <a:prstGeom prst="rect">
            <a:avLst/>
          </a:prstGeom>
        </p:spPr>
        <p:txBody>
          <a:bodyPr wrap="square" lIns="68580" tIns="34290" rIns="68580" bIns="34290">
            <a:spAutoFit/>
          </a:bodyPr>
          <a:lstStyle/>
          <a:p>
            <a:r>
              <a:rPr lang="zh-CN" altLang="en-US" sz="8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700" u="sng" dirty="0">
              <a:solidFill>
                <a:schemeClr val="bg1"/>
              </a:solidFill>
              <a:latin typeface="微软雅黑" panose="020B0503020204020204" pitchFamily="34" charset="-122"/>
              <a:ea typeface="微软雅黑" panose="020B0503020204020204" pitchFamily="34" charset="-122"/>
            </a:endParaRPr>
          </a:p>
          <a:p>
            <a:endParaRPr lang="en-US" altLang="zh-CN" sz="700" dirty="0">
              <a:solidFill>
                <a:schemeClr val="bg1"/>
              </a:solidFill>
              <a:latin typeface="Roboto" panose="02000000000000000000" pitchFamily="2" charset="0"/>
              <a:ea typeface="Roboto" panose="02000000000000000000" pitchFamily="2" charset="0"/>
            </a:endParaRPr>
          </a:p>
          <a:p>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76" name="Rectangle 35" descr="e7d195523061f1c0e0c5a7d5dd649c4b371c4d7e930eb8e0E3385E55DE8911A95C77E6D455D4B659DBEED3B669F797B2FB01391E568AA9D2D8DF59EB0AAD8BAC3C1DAD3F656B61587ADA2463341E55C9E4EE758A58520AEB43C69AEE699C6878C42D35ECA6B65461AE9F44D0F1087CF138E417918CD38ECC16B5837CD6A51B0101BD06E1E033F402860AB6E704E6505D"/>
          <p:cNvSpPr/>
          <p:nvPr/>
        </p:nvSpPr>
        <p:spPr>
          <a:xfrm>
            <a:off x="6856144" y="3169324"/>
            <a:ext cx="1245197" cy="777136"/>
          </a:xfrm>
          <a:prstGeom prst="rect">
            <a:avLst/>
          </a:prstGeom>
        </p:spPr>
        <p:txBody>
          <a:bodyPr wrap="square" lIns="68580" tIns="34290" rIns="68580" bIns="34290">
            <a:spAutoFit/>
          </a:bodyPr>
          <a:lstStyle/>
          <a:p>
            <a:pPr algn="r"/>
            <a:r>
              <a:rPr lang="zh-CN" altLang="en-US" sz="8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600" u="sng" dirty="0">
              <a:solidFill>
                <a:schemeClr val="bg1"/>
              </a:solidFill>
              <a:latin typeface="微软雅黑" panose="020B0503020204020204" pitchFamily="34" charset="-122"/>
              <a:ea typeface="微软雅黑" panose="020B0503020204020204" pitchFamily="34" charset="-122"/>
            </a:endParaRPr>
          </a:p>
          <a:p>
            <a:pPr algn="r"/>
            <a:endParaRPr lang="en-US" altLang="zh-CN" sz="600" dirty="0">
              <a:solidFill>
                <a:schemeClr val="bg1"/>
              </a:solidFill>
              <a:latin typeface="Roboto" panose="02000000000000000000" pitchFamily="2" charset="0"/>
              <a:ea typeface="Roboto" panose="02000000000000000000" pitchFamily="2" charset="0"/>
            </a:endParaRPr>
          </a:p>
          <a:p>
            <a:pPr algn="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a:t>
            </a:r>
            <a:r>
              <a:rPr lang="en-US" altLang="zh-CN" sz="700" dirty="0">
                <a:solidFill>
                  <a:schemeClr val="bg1"/>
                </a:solidFill>
                <a:ea typeface="Arial Unicode MS" panose="020B0604020202020204" pitchFamily="34" charset="-122"/>
                <a:cs typeface="Arial Unicode MS" panose="020B0604020202020204" pitchFamily="34" charset="-122"/>
              </a:rPr>
              <a:t>. </a:t>
            </a:r>
            <a:endParaRPr lang="zh-CN" altLang="en-US" sz="700" dirty="0">
              <a:solidFill>
                <a:schemeClr val="bg1"/>
              </a:solidFill>
              <a:ea typeface="Arial Unicode MS" panose="020B0604020202020204" pitchFamily="34" charset="-122"/>
              <a:cs typeface="Arial Unicode MS" panose="020B0604020202020204" pitchFamily="34" charset="-122"/>
            </a:endParaRPr>
          </a:p>
        </p:txBody>
      </p:sp>
      <p:sp>
        <p:nvSpPr>
          <p:cNvPr id="77" name="Rectangle 36" descr="e7d195523061f1c0e0c5a7d5dd649c4b371c4d7e930eb8e0E3385E55DE8911A95C77E6D455D4B659DBEED3B669F797B2FB01391E568AA9D2D8DF59EB0AAD8BAC3C1DAD3F656B61587ADA2463341E55C9E4EE758A58520AEB43C69AEE699C6878C42D35ECA6B65461AE9F44D0F1087CF138E417918CD38ECC16B5837CD6A51B0101BD06E1E033F402860AB6E704E6505D"/>
          <p:cNvSpPr/>
          <p:nvPr/>
        </p:nvSpPr>
        <p:spPr>
          <a:xfrm>
            <a:off x="6856144" y="4068707"/>
            <a:ext cx="1245197" cy="777136"/>
          </a:xfrm>
          <a:prstGeom prst="rect">
            <a:avLst/>
          </a:prstGeom>
        </p:spPr>
        <p:txBody>
          <a:bodyPr wrap="square" lIns="68580" tIns="34290" rIns="68580" bIns="34290">
            <a:spAutoFit/>
          </a:bodyPr>
          <a:lstStyle/>
          <a:p>
            <a:pPr algn="r"/>
            <a:r>
              <a:rPr lang="zh-CN" altLang="en-US" sz="8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600" u="sng" dirty="0">
              <a:solidFill>
                <a:schemeClr val="bg1"/>
              </a:solidFill>
              <a:latin typeface="微软雅黑" panose="020B0503020204020204" pitchFamily="34" charset="-122"/>
              <a:ea typeface="微软雅黑" panose="020B0503020204020204" pitchFamily="34" charset="-122"/>
            </a:endParaRPr>
          </a:p>
          <a:p>
            <a:pPr algn="r"/>
            <a:endParaRPr lang="en-US" altLang="zh-CN" sz="600" dirty="0">
              <a:solidFill>
                <a:schemeClr val="bg1"/>
              </a:solidFill>
              <a:latin typeface="Roboto" panose="02000000000000000000" pitchFamily="2" charset="0"/>
              <a:ea typeface="Roboto" panose="02000000000000000000" pitchFamily="2" charset="0"/>
            </a:endParaRPr>
          </a:p>
          <a:p>
            <a:pPr algn="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a:t>
            </a:r>
            <a:r>
              <a:rPr lang="en-US" altLang="zh-CN" sz="700" dirty="0">
                <a:solidFill>
                  <a:schemeClr val="bg1"/>
                </a:solidFill>
                <a:ea typeface="Arial Unicode MS" panose="020B0604020202020204" pitchFamily="34" charset="-122"/>
                <a:cs typeface="Arial Unicode MS" panose="020B0604020202020204" pitchFamily="34" charset="-122"/>
              </a:rPr>
              <a:t>. </a:t>
            </a:r>
            <a:endParaRPr lang="zh-CN" altLang="en-US" sz="700" dirty="0">
              <a:solidFill>
                <a:schemeClr val="bg1"/>
              </a:solidFill>
              <a:ea typeface="Arial Unicode MS" panose="020B0604020202020204" pitchFamily="34" charset="-122"/>
              <a:cs typeface="Arial Unicode MS" panose="020B0604020202020204" pitchFamily="34" charset="-122"/>
            </a:endParaRPr>
          </a:p>
        </p:txBody>
      </p:sp>
      <p:sp>
        <p:nvSpPr>
          <p:cNvPr id="78" name="Teardrop 37" descr="e7d195523061f1c0e0c5a7d5dd649c4b371c4d7e930eb8e0E3385E55DE8911A95C77E6D455D4B659DBEED3B669F797B2FB01391E568AA9D2D8DF59EB0AAD8BAC3C1DAD3F656B61587ADA2463341E55C9E4EE758A58520AEB43C69AEE699C6878C42D35ECA6B65461AE9F44D0F1087CF138E417918CD38ECC16B5837CD6A51B0101BD06E1E033F402860AB6E704E6505D"/>
          <p:cNvSpPr/>
          <p:nvPr/>
        </p:nvSpPr>
        <p:spPr>
          <a:xfrm>
            <a:off x="8159703" y="3168705"/>
            <a:ext cx="274453" cy="274453"/>
          </a:xfrm>
          <a:prstGeom prst="teardrop">
            <a:avLst/>
          </a:prstGeom>
          <a:blipFill dpi="0" rotWithShape="1">
            <a:blip r:embed="rId4" cstate="email">
              <a:extLst>
                <a:ext uri="{28A0092B-C50C-407E-A947-70E740481C1C}">
                  <a14:useLocalDpi xmlns:a14="http://schemas.microsoft.com/office/drawing/2010/main"/>
                </a:ext>
              </a:extLst>
            </a:blip>
            <a:srcRect/>
            <a:tile tx="0" ty="0" sx="100000" sy="100000" flip="none" algn="ctr"/>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700" b="1" dirty="0">
              <a:solidFill>
                <a:schemeClr val="bg1"/>
              </a:solidFill>
              <a:latin typeface="Roboto" panose="02000000000000000000" pitchFamily="2" charset="0"/>
              <a:ea typeface="Roboto" panose="02000000000000000000" pitchFamily="2" charset="0"/>
            </a:endParaRPr>
          </a:p>
        </p:txBody>
      </p:sp>
      <p:sp>
        <p:nvSpPr>
          <p:cNvPr id="79" name="Teardrop 38" descr="e7d195523061f1c0e0c5a7d5dd649c4b371c4d7e930eb8e0E3385E55DE8911A95C77E6D455D4B659DBEED3B669F797B2FB01391E568AA9D2D8DF59EB0AAD8BAC3C1DAD3F656B61587ADA2463341E55C9E4EE758A58520AEB43C69AEE699C6878C42D35ECA6B65461AE9F44D0F1087CF138E417918CD38ECC16B5837CD6A51B0101BD06E1E033F402860AB6E704E6505D"/>
          <p:cNvSpPr/>
          <p:nvPr/>
        </p:nvSpPr>
        <p:spPr>
          <a:xfrm>
            <a:off x="8159703" y="4068706"/>
            <a:ext cx="274453" cy="274453"/>
          </a:xfrm>
          <a:prstGeom prst="teardrop">
            <a:avLst/>
          </a:prstGeom>
          <a:blipFill dpi="0" rotWithShape="1">
            <a:blip r:embed="rId4" cstate="email">
              <a:extLst>
                <a:ext uri="{28A0092B-C50C-407E-A947-70E740481C1C}">
                  <a14:useLocalDpi xmlns:a14="http://schemas.microsoft.com/office/drawing/2010/main"/>
                </a:ext>
              </a:extLst>
            </a:blip>
            <a:srcRect/>
            <a:tile tx="0" ty="0" sx="100000" sy="100000" flip="none" algn="ctr"/>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700" b="1" dirty="0">
              <a:solidFill>
                <a:schemeClr val="bg1"/>
              </a:solidFill>
              <a:latin typeface="Roboto" panose="02000000000000000000" pitchFamily="2" charset="0"/>
              <a:ea typeface="Roboto" panose="02000000000000000000" pitchFamily="2" charset="0"/>
            </a:endParaRPr>
          </a:p>
        </p:txBody>
      </p:sp>
      <p:sp>
        <p:nvSpPr>
          <p:cNvPr id="80" name="Teardrop 40" descr="e7d195523061f1c0e0c5a7d5dd649c4b371c4d7e930eb8e0E3385E55DE8911A95C77E6D455D4B659DBEED3B669F797B2FB01391E568AA9D2D8DF59EB0AAD8BAC3C1DAD3F656B61587ADA2463341E55C9E4EE758A58520AEB43C69AEE699C6878C42D35ECA6B65461AE9F44D0F1087CF138E417918CD38ECC16B5837CD6A51B0101BD06E1E033F402860AB6E704E6505D"/>
          <p:cNvSpPr/>
          <p:nvPr/>
        </p:nvSpPr>
        <p:spPr>
          <a:xfrm>
            <a:off x="659202" y="1247591"/>
            <a:ext cx="274453" cy="274453"/>
          </a:xfrm>
          <a:prstGeom prst="teardrop">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700" b="1" dirty="0">
              <a:solidFill>
                <a:schemeClr val="tx1">
                  <a:lumMod val="65000"/>
                  <a:lumOff val="35000"/>
                </a:schemeClr>
              </a:solidFill>
              <a:latin typeface="Roboto" panose="02000000000000000000" pitchFamily="2" charset="0"/>
              <a:ea typeface="Roboto" panose="02000000000000000000" pitchFamily="2" charset="0"/>
            </a:endParaRPr>
          </a:p>
        </p:txBody>
      </p:sp>
      <p:sp>
        <p:nvSpPr>
          <p:cNvPr id="81" name="Rectangle 41" descr="e7d195523061f1c0e0c5a7d5dd649c4b371c4d7e930eb8e0E3385E55DE8911A95C77E6D455D4B659DBEED3B669F797B2FB01391E568AA9D2D8DF59EB0AAD8BAC3C1DAD3F656B61587ADA2463341E55C9E4EE758A58520AEB43C69AEE699C6878C42D35ECA6B65461AE9F44D0F1087CF138E417918CD38ECC16B5837CD6A51B0101BD06E1E033F402860AB6E704E6505D"/>
          <p:cNvSpPr/>
          <p:nvPr/>
        </p:nvSpPr>
        <p:spPr>
          <a:xfrm>
            <a:off x="966741" y="1242845"/>
            <a:ext cx="1245197" cy="777136"/>
          </a:xfrm>
          <a:prstGeom prst="rect">
            <a:avLst/>
          </a:prstGeom>
        </p:spPr>
        <p:txBody>
          <a:bodyPr wrap="square" lIns="68580" tIns="34290" rIns="68580" bIns="34290">
            <a:spAutoFit/>
          </a:bodyPr>
          <a:lstStyle/>
          <a:p>
            <a:r>
              <a:rPr lang="zh-CN" altLang="en-US" sz="8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600" u="sng" dirty="0">
              <a:solidFill>
                <a:schemeClr val="bg1"/>
              </a:solidFill>
              <a:latin typeface="微软雅黑" panose="020B0503020204020204" pitchFamily="34" charset="-122"/>
              <a:ea typeface="微软雅黑" panose="020B0503020204020204" pitchFamily="34" charset="-122"/>
            </a:endParaRPr>
          </a:p>
          <a:p>
            <a:endParaRPr lang="en-US" altLang="zh-CN" sz="600" dirty="0">
              <a:solidFill>
                <a:schemeClr val="bg1"/>
              </a:solidFill>
              <a:latin typeface="Roboto" panose="02000000000000000000" pitchFamily="2" charset="0"/>
              <a:ea typeface="Roboto" panose="02000000000000000000" pitchFamily="2" charset="0"/>
            </a:endParaRPr>
          </a:p>
          <a:p>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82" name="Rectangle 43" descr="e7d195523061f1c0e0c5a7d5dd649c4b371c4d7e930eb8e0E3385E55DE8911A95C77E6D455D4B659DBEED3B669F797B2FB01391E568AA9D2D8DF59EB0AAD8BAC3C1DAD3F656B61587ADA2463341E55C9E4EE758A58520AEB43C69AEE699C6878C42D35ECA6B65461AE9F44D0F1087CF138E417918CD38ECC16B5837CD6A51B0101BD06E1E033F402860AB6E704E6505D"/>
          <p:cNvSpPr/>
          <p:nvPr/>
        </p:nvSpPr>
        <p:spPr>
          <a:xfrm>
            <a:off x="971945" y="2049076"/>
            <a:ext cx="1245197" cy="777136"/>
          </a:xfrm>
          <a:prstGeom prst="rect">
            <a:avLst/>
          </a:prstGeom>
        </p:spPr>
        <p:txBody>
          <a:bodyPr wrap="square" lIns="68580" tIns="34290" rIns="68580" bIns="34290">
            <a:spAutoFit/>
          </a:bodyPr>
          <a:lstStyle/>
          <a:p>
            <a:r>
              <a:rPr lang="zh-CN" altLang="en-US" sz="8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600" u="sng" dirty="0">
              <a:solidFill>
                <a:schemeClr val="bg1"/>
              </a:solidFill>
              <a:latin typeface="微软雅黑" panose="020B0503020204020204" pitchFamily="34" charset="-122"/>
              <a:ea typeface="微软雅黑" panose="020B0503020204020204" pitchFamily="34" charset="-122"/>
            </a:endParaRPr>
          </a:p>
          <a:p>
            <a:endParaRPr lang="en-US" altLang="zh-CN" sz="600" dirty="0">
              <a:solidFill>
                <a:schemeClr val="bg1"/>
              </a:solidFill>
              <a:latin typeface="Roboto" panose="02000000000000000000" pitchFamily="2" charset="0"/>
              <a:ea typeface="Roboto" panose="02000000000000000000" pitchFamily="2" charset="0"/>
            </a:endParaRPr>
          </a:p>
          <a:p>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83" name="Rectangle 44" descr="e7d195523061f1c0e0c5a7d5dd649c4b371c4d7e930eb8e0E3385E55DE8911A95C77E6D455D4B659DBEED3B669F797B2FB01391E568AA9D2D8DF59EB0AAD8BAC3C1DAD3F656B61587ADA2463341E55C9E4EE758A58520AEB43C69AEE699C6878C42D35ECA6B65461AE9F44D0F1087CF138E417918CD38ECC16B5837CD6A51B0101BD06E1E033F402860AB6E704E6505D"/>
          <p:cNvSpPr/>
          <p:nvPr/>
        </p:nvSpPr>
        <p:spPr>
          <a:xfrm>
            <a:off x="6796441" y="1247697"/>
            <a:ext cx="1245197" cy="777136"/>
          </a:xfrm>
          <a:prstGeom prst="rect">
            <a:avLst/>
          </a:prstGeom>
        </p:spPr>
        <p:txBody>
          <a:bodyPr wrap="square" lIns="68580" tIns="34290" rIns="68580" bIns="34290">
            <a:spAutoFit/>
          </a:bodyPr>
          <a:lstStyle/>
          <a:p>
            <a:pPr algn="r"/>
            <a:r>
              <a:rPr lang="zh-CN" altLang="en-US" sz="8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600" u="sng" dirty="0">
              <a:solidFill>
                <a:schemeClr val="bg1"/>
              </a:solidFill>
              <a:latin typeface="微软雅黑" panose="020B0503020204020204" pitchFamily="34" charset="-122"/>
              <a:ea typeface="微软雅黑" panose="020B0503020204020204" pitchFamily="34" charset="-122"/>
            </a:endParaRPr>
          </a:p>
          <a:p>
            <a:pPr algn="r"/>
            <a:endParaRPr lang="en-US" altLang="zh-CN" sz="600" dirty="0">
              <a:solidFill>
                <a:schemeClr val="bg1"/>
              </a:solidFill>
              <a:latin typeface="Roboto" panose="02000000000000000000" pitchFamily="2" charset="0"/>
              <a:ea typeface="Roboto" panose="02000000000000000000" pitchFamily="2" charset="0"/>
            </a:endParaRPr>
          </a:p>
          <a:p>
            <a:pPr algn="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84" name="Rectangle 45" descr="e7d195523061f1c0e0c5a7d5dd649c4b371c4d7e930eb8e0E3385E55DE8911A95C77E6D455D4B659DBEED3B669F797B2FB01391E568AA9D2D8DF59EB0AAD8BAC3C1DAD3F656B61587ADA2463341E55C9E4EE758A58520AEB43C69AEE699C6878C42D35ECA6B65461AE9F44D0F1087CF138E417918CD38ECC16B5837CD6A51B0101BD06E1E033F402860AB6E704E6505D"/>
          <p:cNvSpPr/>
          <p:nvPr/>
        </p:nvSpPr>
        <p:spPr>
          <a:xfrm>
            <a:off x="6796441" y="2147080"/>
            <a:ext cx="1245197" cy="777136"/>
          </a:xfrm>
          <a:prstGeom prst="rect">
            <a:avLst/>
          </a:prstGeom>
        </p:spPr>
        <p:txBody>
          <a:bodyPr wrap="square" lIns="68580" tIns="34290" rIns="68580" bIns="34290">
            <a:spAutoFit/>
          </a:bodyPr>
          <a:lstStyle/>
          <a:p>
            <a:pPr algn="r"/>
            <a:r>
              <a:rPr lang="zh-CN" altLang="en-US" sz="8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600" u="sng" dirty="0">
              <a:solidFill>
                <a:schemeClr val="bg1"/>
              </a:solidFill>
              <a:latin typeface="微软雅黑" panose="020B0503020204020204" pitchFamily="34" charset="-122"/>
              <a:ea typeface="微软雅黑" panose="020B0503020204020204" pitchFamily="34" charset="-122"/>
            </a:endParaRPr>
          </a:p>
          <a:p>
            <a:pPr algn="r"/>
            <a:endParaRPr lang="en-US" altLang="zh-CN" sz="600" dirty="0">
              <a:solidFill>
                <a:schemeClr val="bg1"/>
              </a:solidFill>
              <a:latin typeface="Roboto" panose="02000000000000000000" pitchFamily="2" charset="0"/>
              <a:ea typeface="Roboto" panose="02000000000000000000" pitchFamily="2" charset="0"/>
            </a:endParaRPr>
          </a:p>
          <a:p>
            <a:pPr algn="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85" name="Teardrop 46" descr="e7d195523061f1c0e0c5a7d5dd649c4b371c4d7e930eb8e0E3385E55DE8911A95C77E6D455D4B659DBEED3B669F797B2FB01391E568AA9D2D8DF59EB0AAD8BAC3C1DAD3F656B61587ADA2463341E55C9E4EE758A58520AEB43C69AEE699C6878C42D35ECA6B65461AE9F44D0F1087CF138E417918CD38ECC16B5837CD6A51B0101BD06E1E033F402860AB6E704E6505D"/>
          <p:cNvSpPr/>
          <p:nvPr/>
        </p:nvSpPr>
        <p:spPr>
          <a:xfrm>
            <a:off x="8100000" y="1247078"/>
            <a:ext cx="274453" cy="274453"/>
          </a:xfrm>
          <a:prstGeom prst="teardrop">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700" b="1" dirty="0">
              <a:solidFill>
                <a:schemeClr val="tx1">
                  <a:lumMod val="65000"/>
                  <a:lumOff val="35000"/>
                </a:schemeClr>
              </a:solidFill>
              <a:latin typeface="Roboto" panose="02000000000000000000" pitchFamily="2" charset="0"/>
              <a:ea typeface="Roboto" panose="02000000000000000000" pitchFamily="2" charset="0"/>
            </a:endParaRPr>
          </a:p>
        </p:txBody>
      </p:sp>
      <p:sp>
        <p:nvSpPr>
          <p:cNvPr id="86" name="Teardrop 47" descr="e7d195523061f1c0e0c5a7d5dd649c4b371c4d7e930eb8e0E3385E55DE8911A95C77E6D455D4B659DBEED3B669F797B2FB01391E568AA9D2D8DF59EB0AAD8BAC3C1DAD3F656B61587ADA2463341E55C9E4EE758A58520AEB43C69AEE699C6878C42D35ECA6B65461AE9F44D0F1087CF138E417918CD38ECC16B5837CD6A51B0101BD06E1E033F402860AB6E704E6505D"/>
          <p:cNvSpPr/>
          <p:nvPr/>
        </p:nvSpPr>
        <p:spPr>
          <a:xfrm>
            <a:off x="8100000" y="2147079"/>
            <a:ext cx="274453" cy="274453"/>
          </a:xfrm>
          <a:prstGeom prst="teardrop">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700" b="1" dirty="0">
              <a:solidFill>
                <a:schemeClr val="tx1">
                  <a:lumMod val="65000"/>
                  <a:lumOff val="35000"/>
                </a:schemeClr>
              </a:solidFill>
              <a:latin typeface="Roboto" panose="02000000000000000000" pitchFamily="2" charset="0"/>
              <a:ea typeface="Roboto" panose="02000000000000000000" pitchFamily="2" charset="0"/>
            </a:endParaRPr>
          </a:p>
        </p:txBody>
      </p:sp>
      <p:sp>
        <p:nvSpPr>
          <p:cNvPr id="87" name="Teardrop 42" descr="e7d195523061f1c0e0c5a7d5dd649c4b371c4d7e930eb8e0E3385E55DE8911A95C77E6D455D4B659DBEED3B669F797B2FB01391E568AA9D2D8DF59EB0AAD8BAC3C1DAD3F656B61587ADA2463341E55C9E4EE758A58520AEB43C69AEE699C6878C42D35ECA6B65461AE9F44D0F1087CF138E417918CD38ECC16B5837CD6A51B0101BD06E1E033F402860AB6E704E6505D"/>
          <p:cNvSpPr/>
          <p:nvPr/>
        </p:nvSpPr>
        <p:spPr>
          <a:xfrm>
            <a:off x="633351" y="2084613"/>
            <a:ext cx="274453" cy="274453"/>
          </a:xfrm>
          <a:prstGeom prst="teardrop">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700" b="1" dirty="0">
              <a:solidFill>
                <a:schemeClr val="tx1">
                  <a:lumMod val="65000"/>
                  <a:lumOff val="35000"/>
                </a:schemeClr>
              </a:solidFill>
              <a:latin typeface="Roboto" panose="02000000000000000000" pitchFamily="2" charset="0"/>
              <a:ea typeface="Roboto" panose="02000000000000000000" pitchFamily="2" charset="0"/>
            </a:endParaRPr>
          </a:p>
        </p:txBody>
      </p:sp>
      <p:grpSp>
        <p:nvGrpSpPr>
          <p:cNvPr id="88" name="组合 87"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0" y="218823"/>
            <a:ext cx="4368065" cy="694106"/>
            <a:chOff x="553448" y="579381"/>
            <a:chExt cx="5824086" cy="925475"/>
          </a:xfrm>
        </p:grpSpPr>
        <p:grpSp>
          <p:nvGrpSpPr>
            <p:cNvPr id="89" name="组合 88"/>
            <p:cNvGrpSpPr/>
            <p:nvPr/>
          </p:nvGrpSpPr>
          <p:grpSpPr>
            <a:xfrm>
              <a:off x="1259078" y="579381"/>
              <a:ext cx="1228496" cy="925475"/>
              <a:chOff x="4863017" y="575336"/>
              <a:chExt cx="2465966" cy="1857711"/>
            </a:xfrm>
          </p:grpSpPr>
          <p:sp>
            <p:nvSpPr>
              <p:cNvPr id="92"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93"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4</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90"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553448" y="810921"/>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Four</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91"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3071740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1000"/>
                                        <p:tgtEl>
                                          <p:spTgt spid="88"/>
                                        </p:tgtEl>
                                      </p:cBhvr>
                                    </p:animEffect>
                                    <p:anim calcmode="lin" valueType="num">
                                      <p:cBhvr>
                                        <p:cTn id="8" dur="1000" fill="hold"/>
                                        <p:tgtEl>
                                          <p:spTgt spid="88"/>
                                        </p:tgtEl>
                                        <p:attrNameLst>
                                          <p:attrName>ppt_x</p:attrName>
                                        </p:attrNameLst>
                                      </p:cBhvr>
                                      <p:tavLst>
                                        <p:tav tm="0">
                                          <p:val>
                                            <p:strVal val="#ppt_x"/>
                                          </p:val>
                                        </p:tav>
                                        <p:tav tm="100000">
                                          <p:val>
                                            <p:strVal val="#ppt_x"/>
                                          </p:val>
                                        </p:tav>
                                      </p:tavLst>
                                    </p:anim>
                                    <p:anim calcmode="lin" valueType="num">
                                      <p:cBhvr>
                                        <p:cTn id="9" dur="1000" fill="hold"/>
                                        <p:tgtEl>
                                          <p:spTgt spid="8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1000"/>
                                        <p:tgtEl>
                                          <p:spTgt spid="57"/>
                                        </p:tgtEl>
                                      </p:cBhvr>
                                    </p:animEffect>
                                    <p:anim calcmode="lin" valueType="num">
                                      <p:cBhvr>
                                        <p:cTn id="14" dur="1000" fill="hold"/>
                                        <p:tgtEl>
                                          <p:spTgt spid="57"/>
                                        </p:tgtEl>
                                        <p:attrNameLst>
                                          <p:attrName>ppt_x</p:attrName>
                                        </p:attrNameLst>
                                      </p:cBhvr>
                                      <p:tavLst>
                                        <p:tav tm="0">
                                          <p:val>
                                            <p:strVal val="#ppt_x"/>
                                          </p:val>
                                        </p:tav>
                                        <p:tav tm="100000">
                                          <p:val>
                                            <p:strVal val="#ppt_x"/>
                                          </p:val>
                                        </p:tav>
                                      </p:tavLst>
                                    </p:anim>
                                    <p:anim calcmode="lin" valueType="num">
                                      <p:cBhvr>
                                        <p:cTn id="15" dur="1000" fill="hold"/>
                                        <p:tgtEl>
                                          <p:spTgt spid="5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ppt_w</p:attrName>
                                        </p:attrNameLst>
                                      </p:cBhvr>
                                      <p:tavLst>
                                        <p:tav tm="0">
                                          <p:val>
                                            <p:fltVal val="0"/>
                                          </p:val>
                                        </p:tav>
                                        <p:tav tm="100000">
                                          <p:val>
                                            <p:strVal val="#ppt_w"/>
                                          </p:val>
                                        </p:tav>
                                      </p:tavLst>
                                    </p:anim>
                                    <p:anim calcmode="lin" valueType="num">
                                      <p:cBhvr>
                                        <p:cTn id="20" dur="500" fill="hold"/>
                                        <p:tgtEl>
                                          <p:spTgt spid="80"/>
                                        </p:tgtEl>
                                        <p:attrNameLst>
                                          <p:attrName>ppt_h</p:attrName>
                                        </p:attrNameLst>
                                      </p:cBhvr>
                                      <p:tavLst>
                                        <p:tav tm="0">
                                          <p:val>
                                            <p:fltVal val="0"/>
                                          </p:val>
                                        </p:tav>
                                        <p:tav tm="100000">
                                          <p:val>
                                            <p:strVal val="#ppt_h"/>
                                          </p:val>
                                        </p:tav>
                                      </p:tavLst>
                                    </p:anim>
                                    <p:animEffect transition="in" filter="fade">
                                      <p:cBhvr>
                                        <p:cTn id="21" dur="500"/>
                                        <p:tgtEl>
                                          <p:spTgt spid="80"/>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wipe(left)">
                                      <p:cBhvr>
                                        <p:cTn id="25" dur="500"/>
                                        <p:tgtEl>
                                          <p:spTgt spid="81"/>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87"/>
                                        </p:tgtEl>
                                        <p:attrNameLst>
                                          <p:attrName>style.visibility</p:attrName>
                                        </p:attrNameLst>
                                      </p:cBhvr>
                                      <p:to>
                                        <p:strVal val="visible"/>
                                      </p:to>
                                    </p:set>
                                    <p:anim calcmode="lin" valueType="num">
                                      <p:cBhvr>
                                        <p:cTn id="29" dur="500" fill="hold"/>
                                        <p:tgtEl>
                                          <p:spTgt spid="87"/>
                                        </p:tgtEl>
                                        <p:attrNameLst>
                                          <p:attrName>ppt_w</p:attrName>
                                        </p:attrNameLst>
                                      </p:cBhvr>
                                      <p:tavLst>
                                        <p:tav tm="0">
                                          <p:val>
                                            <p:fltVal val="0"/>
                                          </p:val>
                                        </p:tav>
                                        <p:tav tm="100000">
                                          <p:val>
                                            <p:strVal val="#ppt_w"/>
                                          </p:val>
                                        </p:tav>
                                      </p:tavLst>
                                    </p:anim>
                                    <p:anim calcmode="lin" valueType="num">
                                      <p:cBhvr>
                                        <p:cTn id="30" dur="500" fill="hold"/>
                                        <p:tgtEl>
                                          <p:spTgt spid="87"/>
                                        </p:tgtEl>
                                        <p:attrNameLst>
                                          <p:attrName>ppt_h</p:attrName>
                                        </p:attrNameLst>
                                      </p:cBhvr>
                                      <p:tavLst>
                                        <p:tav tm="0">
                                          <p:val>
                                            <p:fltVal val="0"/>
                                          </p:val>
                                        </p:tav>
                                        <p:tav tm="100000">
                                          <p:val>
                                            <p:strVal val="#ppt_h"/>
                                          </p:val>
                                        </p:tav>
                                      </p:tavLst>
                                    </p:anim>
                                    <p:animEffect transition="in" filter="fade">
                                      <p:cBhvr>
                                        <p:cTn id="31" dur="500"/>
                                        <p:tgtEl>
                                          <p:spTgt spid="8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2"/>
                                        </p:tgtEl>
                                        <p:attrNameLst>
                                          <p:attrName>style.visibility</p:attrName>
                                        </p:attrNameLst>
                                      </p:cBhvr>
                                      <p:to>
                                        <p:strVal val="visible"/>
                                      </p:to>
                                    </p:set>
                                    <p:animEffect transition="in" filter="wipe(left)">
                                      <p:cBhvr>
                                        <p:cTn id="35" dur="500"/>
                                        <p:tgtEl>
                                          <p:spTgt spid="82"/>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p:cTn id="39" dur="500" fill="hold"/>
                                        <p:tgtEl>
                                          <p:spTgt spid="72"/>
                                        </p:tgtEl>
                                        <p:attrNameLst>
                                          <p:attrName>ppt_w</p:attrName>
                                        </p:attrNameLst>
                                      </p:cBhvr>
                                      <p:tavLst>
                                        <p:tav tm="0">
                                          <p:val>
                                            <p:fltVal val="0"/>
                                          </p:val>
                                        </p:tav>
                                        <p:tav tm="100000">
                                          <p:val>
                                            <p:strVal val="#ppt_w"/>
                                          </p:val>
                                        </p:tav>
                                      </p:tavLst>
                                    </p:anim>
                                    <p:anim calcmode="lin" valueType="num">
                                      <p:cBhvr>
                                        <p:cTn id="40" dur="500" fill="hold"/>
                                        <p:tgtEl>
                                          <p:spTgt spid="72"/>
                                        </p:tgtEl>
                                        <p:attrNameLst>
                                          <p:attrName>ppt_h</p:attrName>
                                        </p:attrNameLst>
                                      </p:cBhvr>
                                      <p:tavLst>
                                        <p:tav tm="0">
                                          <p:val>
                                            <p:fltVal val="0"/>
                                          </p:val>
                                        </p:tav>
                                        <p:tav tm="100000">
                                          <p:val>
                                            <p:strVal val="#ppt_h"/>
                                          </p:val>
                                        </p:tav>
                                      </p:tavLst>
                                    </p:anim>
                                    <p:animEffect transition="in" filter="fade">
                                      <p:cBhvr>
                                        <p:cTn id="41" dur="500"/>
                                        <p:tgtEl>
                                          <p:spTgt spid="72"/>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73"/>
                                        </p:tgtEl>
                                        <p:attrNameLst>
                                          <p:attrName>style.visibility</p:attrName>
                                        </p:attrNameLst>
                                      </p:cBhvr>
                                      <p:to>
                                        <p:strVal val="visible"/>
                                      </p:to>
                                    </p:set>
                                    <p:animEffect transition="in" filter="wipe(left)">
                                      <p:cBhvr>
                                        <p:cTn id="45" dur="500"/>
                                        <p:tgtEl>
                                          <p:spTgt spid="73"/>
                                        </p:tgtEl>
                                      </p:cBhvr>
                                    </p:animEffect>
                                  </p:childTnLst>
                                </p:cTn>
                              </p:par>
                            </p:childTnLst>
                          </p:cTn>
                        </p:par>
                        <p:par>
                          <p:cTn id="46" fill="hold">
                            <p:stCondLst>
                              <p:cond delay="5000"/>
                            </p:stCondLst>
                            <p:childTnLst>
                              <p:par>
                                <p:cTn id="47" presetID="53" presetClass="entr" presetSubtype="16" fill="hold" grpId="0" nodeType="afterEffect">
                                  <p:stCondLst>
                                    <p:cond delay="0"/>
                                  </p:stCondLst>
                                  <p:childTnLst>
                                    <p:set>
                                      <p:cBhvr>
                                        <p:cTn id="48" dur="1" fill="hold">
                                          <p:stCondLst>
                                            <p:cond delay="0"/>
                                          </p:stCondLst>
                                        </p:cTn>
                                        <p:tgtEl>
                                          <p:spTgt spid="74"/>
                                        </p:tgtEl>
                                        <p:attrNameLst>
                                          <p:attrName>style.visibility</p:attrName>
                                        </p:attrNameLst>
                                      </p:cBhvr>
                                      <p:to>
                                        <p:strVal val="visible"/>
                                      </p:to>
                                    </p:set>
                                    <p:anim calcmode="lin" valueType="num">
                                      <p:cBhvr>
                                        <p:cTn id="49" dur="500" fill="hold"/>
                                        <p:tgtEl>
                                          <p:spTgt spid="74"/>
                                        </p:tgtEl>
                                        <p:attrNameLst>
                                          <p:attrName>ppt_w</p:attrName>
                                        </p:attrNameLst>
                                      </p:cBhvr>
                                      <p:tavLst>
                                        <p:tav tm="0">
                                          <p:val>
                                            <p:fltVal val="0"/>
                                          </p:val>
                                        </p:tav>
                                        <p:tav tm="100000">
                                          <p:val>
                                            <p:strVal val="#ppt_w"/>
                                          </p:val>
                                        </p:tav>
                                      </p:tavLst>
                                    </p:anim>
                                    <p:anim calcmode="lin" valueType="num">
                                      <p:cBhvr>
                                        <p:cTn id="50" dur="500" fill="hold"/>
                                        <p:tgtEl>
                                          <p:spTgt spid="74"/>
                                        </p:tgtEl>
                                        <p:attrNameLst>
                                          <p:attrName>ppt_h</p:attrName>
                                        </p:attrNameLst>
                                      </p:cBhvr>
                                      <p:tavLst>
                                        <p:tav tm="0">
                                          <p:val>
                                            <p:fltVal val="0"/>
                                          </p:val>
                                        </p:tav>
                                        <p:tav tm="100000">
                                          <p:val>
                                            <p:strVal val="#ppt_h"/>
                                          </p:val>
                                        </p:tav>
                                      </p:tavLst>
                                    </p:anim>
                                    <p:animEffect transition="in" filter="fade">
                                      <p:cBhvr>
                                        <p:cTn id="51" dur="500"/>
                                        <p:tgtEl>
                                          <p:spTgt spid="74"/>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wipe(left)">
                                      <p:cBhvr>
                                        <p:cTn id="55" dur="500"/>
                                        <p:tgtEl>
                                          <p:spTgt spid="75"/>
                                        </p:tgtEl>
                                      </p:cBhvr>
                                    </p:animEffect>
                                  </p:childTnLst>
                                </p:cTn>
                              </p:par>
                            </p:childTnLst>
                          </p:cTn>
                        </p:par>
                        <p:par>
                          <p:cTn id="56" fill="hold">
                            <p:stCondLst>
                              <p:cond delay="6000"/>
                            </p:stCondLst>
                            <p:childTnLst>
                              <p:par>
                                <p:cTn id="57" presetID="53" presetClass="entr" presetSubtype="16" fill="hold" grpId="0" nodeType="afterEffect">
                                  <p:stCondLst>
                                    <p:cond delay="0"/>
                                  </p:stCondLst>
                                  <p:childTnLst>
                                    <p:set>
                                      <p:cBhvr>
                                        <p:cTn id="58" dur="1" fill="hold">
                                          <p:stCondLst>
                                            <p:cond delay="0"/>
                                          </p:stCondLst>
                                        </p:cTn>
                                        <p:tgtEl>
                                          <p:spTgt spid="85"/>
                                        </p:tgtEl>
                                        <p:attrNameLst>
                                          <p:attrName>style.visibility</p:attrName>
                                        </p:attrNameLst>
                                      </p:cBhvr>
                                      <p:to>
                                        <p:strVal val="visible"/>
                                      </p:to>
                                    </p:set>
                                    <p:anim calcmode="lin" valueType="num">
                                      <p:cBhvr>
                                        <p:cTn id="59" dur="500" fill="hold"/>
                                        <p:tgtEl>
                                          <p:spTgt spid="85"/>
                                        </p:tgtEl>
                                        <p:attrNameLst>
                                          <p:attrName>ppt_w</p:attrName>
                                        </p:attrNameLst>
                                      </p:cBhvr>
                                      <p:tavLst>
                                        <p:tav tm="0">
                                          <p:val>
                                            <p:fltVal val="0"/>
                                          </p:val>
                                        </p:tav>
                                        <p:tav tm="100000">
                                          <p:val>
                                            <p:strVal val="#ppt_w"/>
                                          </p:val>
                                        </p:tav>
                                      </p:tavLst>
                                    </p:anim>
                                    <p:anim calcmode="lin" valueType="num">
                                      <p:cBhvr>
                                        <p:cTn id="60" dur="500" fill="hold"/>
                                        <p:tgtEl>
                                          <p:spTgt spid="85"/>
                                        </p:tgtEl>
                                        <p:attrNameLst>
                                          <p:attrName>ppt_h</p:attrName>
                                        </p:attrNameLst>
                                      </p:cBhvr>
                                      <p:tavLst>
                                        <p:tav tm="0">
                                          <p:val>
                                            <p:fltVal val="0"/>
                                          </p:val>
                                        </p:tav>
                                        <p:tav tm="100000">
                                          <p:val>
                                            <p:strVal val="#ppt_h"/>
                                          </p:val>
                                        </p:tav>
                                      </p:tavLst>
                                    </p:anim>
                                    <p:animEffect transition="in" filter="fade">
                                      <p:cBhvr>
                                        <p:cTn id="61" dur="500"/>
                                        <p:tgtEl>
                                          <p:spTgt spid="85"/>
                                        </p:tgtEl>
                                      </p:cBhvr>
                                    </p:animEffect>
                                  </p:childTnLst>
                                </p:cTn>
                              </p:par>
                            </p:childTnLst>
                          </p:cTn>
                        </p:par>
                        <p:par>
                          <p:cTn id="62" fill="hold">
                            <p:stCondLst>
                              <p:cond delay="6500"/>
                            </p:stCondLst>
                            <p:childTnLst>
                              <p:par>
                                <p:cTn id="63" presetID="22" presetClass="entr" presetSubtype="2" fill="hold" grpId="0" nodeType="afterEffect">
                                  <p:stCondLst>
                                    <p:cond delay="0"/>
                                  </p:stCondLst>
                                  <p:childTnLst>
                                    <p:set>
                                      <p:cBhvr>
                                        <p:cTn id="64" dur="1" fill="hold">
                                          <p:stCondLst>
                                            <p:cond delay="0"/>
                                          </p:stCondLst>
                                        </p:cTn>
                                        <p:tgtEl>
                                          <p:spTgt spid="83"/>
                                        </p:tgtEl>
                                        <p:attrNameLst>
                                          <p:attrName>style.visibility</p:attrName>
                                        </p:attrNameLst>
                                      </p:cBhvr>
                                      <p:to>
                                        <p:strVal val="visible"/>
                                      </p:to>
                                    </p:set>
                                    <p:animEffect transition="in" filter="wipe(right)">
                                      <p:cBhvr>
                                        <p:cTn id="65" dur="500"/>
                                        <p:tgtEl>
                                          <p:spTgt spid="83"/>
                                        </p:tgtEl>
                                      </p:cBhvr>
                                    </p:animEffect>
                                  </p:childTnLst>
                                </p:cTn>
                              </p:par>
                            </p:childTnLst>
                          </p:cTn>
                        </p:par>
                        <p:par>
                          <p:cTn id="66" fill="hold">
                            <p:stCondLst>
                              <p:cond delay="7000"/>
                            </p:stCondLst>
                            <p:childTnLst>
                              <p:par>
                                <p:cTn id="67" presetID="53" presetClass="entr" presetSubtype="16"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 calcmode="lin" valueType="num">
                                      <p:cBhvr>
                                        <p:cTn id="69" dur="500" fill="hold"/>
                                        <p:tgtEl>
                                          <p:spTgt spid="86"/>
                                        </p:tgtEl>
                                        <p:attrNameLst>
                                          <p:attrName>ppt_w</p:attrName>
                                        </p:attrNameLst>
                                      </p:cBhvr>
                                      <p:tavLst>
                                        <p:tav tm="0">
                                          <p:val>
                                            <p:fltVal val="0"/>
                                          </p:val>
                                        </p:tav>
                                        <p:tav tm="100000">
                                          <p:val>
                                            <p:strVal val="#ppt_w"/>
                                          </p:val>
                                        </p:tav>
                                      </p:tavLst>
                                    </p:anim>
                                    <p:anim calcmode="lin" valueType="num">
                                      <p:cBhvr>
                                        <p:cTn id="70" dur="500" fill="hold"/>
                                        <p:tgtEl>
                                          <p:spTgt spid="86"/>
                                        </p:tgtEl>
                                        <p:attrNameLst>
                                          <p:attrName>ppt_h</p:attrName>
                                        </p:attrNameLst>
                                      </p:cBhvr>
                                      <p:tavLst>
                                        <p:tav tm="0">
                                          <p:val>
                                            <p:fltVal val="0"/>
                                          </p:val>
                                        </p:tav>
                                        <p:tav tm="100000">
                                          <p:val>
                                            <p:strVal val="#ppt_h"/>
                                          </p:val>
                                        </p:tav>
                                      </p:tavLst>
                                    </p:anim>
                                    <p:animEffect transition="in" filter="fade">
                                      <p:cBhvr>
                                        <p:cTn id="71" dur="500"/>
                                        <p:tgtEl>
                                          <p:spTgt spid="86"/>
                                        </p:tgtEl>
                                      </p:cBhvr>
                                    </p:animEffect>
                                  </p:childTnLst>
                                </p:cTn>
                              </p:par>
                            </p:childTnLst>
                          </p:cTn>
                        </p:par>
                        <p:par>
                          <p:cTn id="72" fill="hold">
                            <p:stCondLst>
                              <p:cond delay="7500"/>
                            </p:stCondLst>
                            <p:childTnLst>
                              <p:par>
                                <p:cTn id="73" presetID="22" presetClass="entr" presetSubtype="2" fill="hold" grpId="0" nodeType="afterEffect">
                                  <p:stCondLst>
                                    <p:cond delay="0"/>
                                  </p:stCondLst>
                                  <p:childTnLst>
                                    <p:set>
                                      <p:cBhvr>
                                        <p:cTn id="74" dur="1" fill="hold">
                                          <p:stCondLst>
                                            <p:cond delay="0"/>
                                          </p:stCondLst>
                                        </p:cTn>
                                        <p:tgtEl>
                                          <p:spTgt spid="84"/>
                                        </p:tgtEl>
                                        <p:attrNameLst>
                                          <p:attrName>style.visibility</p:attrName>
                                        </p:attrNameLst>
                                      </p:cBhvr>
                                      <p:to>
                                        <p:strVal val="visible"/>
                                      </p:to>
                                    </p:set>
                                    <p:animEffect transition="in" filter="wipe(right)">
                                      <p:cBhvr>
                                        <p:cTn id="75" dur="500"/>
                                        <p:tgtEl>
                                          <p:spTgt spid="84"/>
                                        </p:tgtEl>
                                      </p:cBhvr>
                                    </p:animEffect>
                                  </p:childTnLst>
                                </p:cTn>
                              </p:par>
                            </p:childTnLst>
                          </p:cTn>
                        </p:par>
                        <p:par>
                          <p:cTn id="76" fill="hold">
                            <p:stCondLst>
                              <p:cond delay="8000"/>
                            </p:stCondLst>
                            <p:childTnLst>
                              <p:par>
                                <p:cTn id="77" presetID="53" presetClass="entr" presetSubtype="16" fill="hold" grpId="0" nodeType="afterEffect">
                                  <p:stCondLst>
                                    <p:cond delay="0"/>
                                  </p:stCondLst>
                                  <p:childTnLst>
                                    <p:set>
                                      <p:cBhvr>
                                        <p:cTn id="78" dur="1" fill="hold">
                                          <p:stCondLst>
                                            <p:cond delay="0"/>
                                          </p:stCondLst>
                                        </p:cTn>
                                        <p:tgtEl>
                                          <p:spTgt spid="78"/>
                                        </p:tgtEl>
                                        <p:attrNameLst>
                                          <p:attrName>style.visibility</p:attrName>
                                        </p:attrNameLst>
                                      </p:cBhvr>
                                      <p:to>
                                        <p:strVal val="visible"/>
                                      </p:to>
                                    </p:set>
                                    <p:anim calcmode="lin" valueType="num">
                                      <p:cBhvr>
                                        <p:cTn id="79" dur="500" fill="hold"/>
                                        <p:tgtEl>
                                          <p:spTgt spid="78"/>
                                        </p:tgtEl>
                                        <p:attrNameLst>
                                          <p:attrName>ppt_w</p:attrName>
                                        </p:attrNameLst>
                                      </p:cBhvr>
                                      <p:tavLst>
                                        <p:tav tm="0">
                                          <p:val>
                                            <p:fltVal val="0"/>
                                          </p:val>
                                        </p:tav>
                                        <p:tav tm="100000">
                                          <p:val>
                                            <p:strVal val="#ppt_w"/>
                                          </p:val>
                                        </p:tav>
                                      </p:tavLst>
                                    </p:anim>
                                    <p:anim calcmode="lin" valueType="num">
                                      <p:cBhvr>
                                        <p:cTn id="80" dur="500" fill="hold"/>
                                        <p:tgtEl>
                                          <p:spTgt spid="78"/>
                                        </p:tgtEl>
                                        <p:attrNameLst>
                                          <p:attrName>ppt_h</p:attrName>
                                        </p:attrNameLst>
                                      </p:cBhvr>
                                      <p:tavLst>
                                        <p:tav tm="0">
                                          <p:val>
                                            <p:fltVal val="0"/>
                                          </p:val>
                                        </p:tav>
                                        <p:tav tm="100000">
                                          <p:val>
                                            <p:strVal val="#ppt_h"/>
                                          </p:val>
                                        </p:tav>
                                      </p:tavLst>
                                    </p:anim>
                                    <p:animEffect transition="in" filter="fade">
                                      <p:cBhvr>
                                        <p:cTn id="81" dur="500"/>
                                        <p:tgtEl>
                                          <p:spTgt spid="78"/>
                                        </p:tgtEl>
                                      </p:cBhvr>
                                    </p:animEffect>
                                  </p:childTnLst>
                                </p:cTn>
                              </p:par>
                            </p:childTnLst>
                          </p:cTn>
                        </p:par>
                        <p:par>
                          <p:cTn id="82" fill="hold">
                            <p:stCondLst>
                              <p:cond delay="8500"/>
                            </p:stCondLst>
                            <p:childTnLst>
                              <p:par>
                                <p:cTn id="83" presetID="22" presetClass="entr" presetSubtype="2" fill="hold" grpId="0" nodeType="after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wipe(right)">
                                      <p:cBhvr>
                                        <p:cTn id="85" dur="500"/>
                                        <p:tgtEl>
                                          <p:spTgt spid="76"/>
                                        </p:tgtEl>
                                      </p:cBhvr>
                                    </p:animEffect>
                                  </p:childTnLst>
                                </p:cTn>
                              </p:par>
                            </p:childTnLst>
                          </p:cTn>
                        </p:par>
                        <p:par>
                          <p:cTn id="86" fill="hold">
                            <p:stCondLst>
                              <p:cond delay="9000"/>
                            </p:stCondLst>
                            <p:childTnLst>
                              <p:par>
                                <p:cTn id="87" presetID="53" presetClass="entr" presetSubtype="16" fill="hold" grpId="0" nodeType="afterEffect">
                                  <p:stCondLst>
                                    <p:cond delay="0"/>
                                  </p:stCondLst>
                                  <p:childTnLst>
                                    <p:set>
                                      <p:cBhvr>
                                        <p:cTn id="88" dur="1" fill="hold">
                                          <p:stCondLst>
                                            <p:cond delay="0"/>
                                          </p:stCondLst>
                                        </p:cTn>
                                        <p:tgtEl>
                                          <p:spTgt spid="79"/>
                                        </p:tgtEl>
                                        <p:attrNameLst>
                                          <p:attrName>style.visibility</p:attrName>
                                        </p:attrNameLst>
                                      </p:cBhvr>
                                      <p:to>
                                        <p:strVal val="visible"/>
                                      </p:to>
                                    </p:set>
                                    <p:anim calcmode="lin" valueType="num">
                                      <p:cBhvr>
                                        <p:cTn id="89" dur="500" fill="hold"/>
                                        <p:tgtEl>
                                          <p:spTgt spid="79"/>
                                        </p:tgtEl>
                                        <p:attrNameLst>
                                          <p:attrName>ppt_w</p:attrName>
                                        </p:attrNameLst>
                                      </p:cBhvr>
                                      <p:tavLst>
                                        <p:tav tm="0">
                                          <p:val>
                                            <p:fltVal val="0"/>
                                          </p:val>
                                        </p:tav>
                                        <p:tav tm="100000">
                                          <p:val>
                                            <p:strVal val="#ppt_w"/>
                                          </p:val>
                                        </p:tav>
                                      </p:tavLst>
                                    </p:anim>
                                    <p:anim calcmode="lin" valueType="num">
                                      <p:cBhvr>
                                        <p:cTn id="90" dur="500" fill="hold"/>
                                        <p:tgtEl>
                                          <p:spTgt spid="79"/>
                                        </p:tgtEl>
                                        <p:attrNameLst>
                                          <p:attrName>ppt_h</p:attrName>
                                        </p:attrNameLst>
                                      </p:cBhvr>
                                      <p:tavLst>
                                        <p:tav tm="0">
                                          <p:val>
                                            <p:fltVal val="0"/>
                                          </p:val>
                                        </p:tav>
                                        <p:tav tm="100000">
                                          <p:val>
                                            <p:strVal val="#ppt_h"/>
                                          </p:val>
                                        </p:tav>
                                      </p:tavLst>
                                    </p:anim>
                                    <p:animEffect transition="in" filter="fade">
                                      <p:cBhvr>
                                        <p:cTn id="91" dur="500"/>
                                        <p:tgtEl>
                                          <p:spTgt spid="79"/>
                                        </p:tgtEl>
                                      </p:cBhvr>
                                    </p:animEffect>
                                  </p:childTnLst>
                                </p:cTn>
                              </p:par>
                            </p:childTnLst>
                          </p:cTn>
                        </p:par>
                        <p:par>
                          <p:cTn id="92" fill="hold">
                            <p:stCondLst>
                              <p:cond delay="9500"/>
                            </p:stCondLst>
                            <p:childTnLst>
                              <p:par>
                                <p:cTn id="93" presetID="22" presetClass="entr" presetSubtype="2" fill="hold" grpId="0" nodeType="after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wipe(right)">
                                      <p:cBhvr>
                                        <p:cTn id="95"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p:bldP spid="74" grpId="0" animBg="1"/>
      <p:bldP spid="75" grpId="0"/>
      <p:bldP spid="76" grpId="0"/>
      <p:bldP spid="77" grpId="0"/>
      <p:bldP spid="78" grpId="0" animBg="1"/>
      <p:bldP spid="79" grpId="0" animBg="1"/>
      <p:bldP spid="80" grpId="0" animBg="1"/>
      <p:bldP spid="81" grpId="0"/>
      <p:bldP spid="82" grpId="0"/>
      <p:bldP spid="83" grpId="0"/>
      <p:bldP spid="84" grpId="0"/>
      <p:bldP spid="85" grpId="0" animBg="1"/>
      <p:bldP spid="86" grpId="0" animBg="1"/>
      <p:bldP spid="8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6"/>
          <p:cNvSpPr/>
          <p:nvPr/>
        </p:nvSpPr>
        <p:spPr>
          <a:xfrm>
            <a:off x="0" y="2467876"/>
            <a:ext cx="9144000" cy="207749"/>
          </a:xfrm>
          <a:prstGeom prst="rect">
            <a:avLst/>
          </a:prstGeom>
        </p:spPr>
        <p:txBody>
          <a:bodyPr wrap="square" lIns="68580" tIns="34290" rIns="68580" bIns="34290">
            <a:spAutoFit/>
          </a:bodyPr>
          <a:lstStyle/>
          <a:p>
            <a:pPr algn="ctr"/>
            <a:r>
              <a:rPr lang="en-US" altLang="zh-CN"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Everything we do will </a:t>
            </a:r>
            <a:r>
              <a:rPr lang="en-US" altLang="zh-CN" sz="900" dirty="0" err="1">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affect</a:t>
            </a:r>
            <a:r>
              <a:rPr lang="en-US" altLang="zh-CN" sz="900" dirty="0" err="1">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Nothing</a:t>
            </a:r>
            <a:r>
              <a:rPr lang="en-US" altLang="zh-CN"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 we can do will change it. The future is </a:t>
            </a:r>
            <a:r>
              <a:rPr lang="en-US" altLang="zh-CN"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before us and dyna</a:t>
            </a:r>
            <a:endParaRPr lang="zh-CN" altLang="en-US"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6" name="文本框 5"/>
          <p:cNvSpPr txBox="1"/>
          <p:nvPr/>
        </p:nvSpPr>
        <p:spPr>
          <a:xfrm>
            <a:off x="4393896" y="5415"/>
            <a:ext cx="356208" cy="5162952"/>
          </a:xfrm>
          <a:prstGeom prst="rect">
            <a:avLst/>
          </a:prstGeom>
          <a:noFill/>
        </p:spPr>
        <p:txBody>
          <a:bodyPr vert="horz" wrap="square" lIns="68580" tIns="34290" rIns="68580" bIns="34290" rtlCol="0">
            <a:spAutoFit/>
          </a:bodyPr>
          <a:lstStyle/>
          <a:p>
            <a:pPr algn="ctr"/>
            <a:r>
              <a:rPr lang="en-US" altLang="zh-CN" sz="3300" dirty="0">
                <a:solidFill>
                  <a:schemeClr val="bg1">
                    <a:alpha val="70000"/>
                  </a:schemeClr>
                </a:solidFill>
                <a:latin typeface="Microsoft YaHei UI" panose="020B0503020204020204" pitchFamily="34" charset="-122"/>
                <a:ea typeface="Microsoft YaHei UI" panose="020B0503020204020204" pitchFamily="34" charset="-122"/>
              </a:rPr>
              <a:t>20</a:t>
            </a:r>
            <a:r>
              <a:rPr lang="en-US" altLang="zh-CN" sz="2400" dirty="0">
                <a:solidFill>
                  <a:schemeClr val="bg1">
                    <a:alpha val="70000"/>
                  </a:schemeClr>
                </a:solidFill>
                <a:latin typeface="Microsoft YaHei UI" panose="020B0503020204020204" pitchFamily="34" charset="-122"/>
                <a:ea typeface="Microsoft YaHei UI" panose="020B0503020204020204" pitchFamily="34" charset="-122"/>
              </a:rPr>
              <a:t>   </a:t>
            </a:r>
          </a:p>
          <a:p>
            <a:pPr algn="ctr"/>
            <a:endParaRPr lang="en-US" altLang="zh-CN" sz="2400" dirty="0">
              <a:solidFill>
                <a:schemeClr val="bg1">
                  <a:alpha val="70000"/>
                </a:schemeClr>
              </a:solidFill>
              <a:latin typeface="Microsoft YaHei UI" panose="020B0503020204020204" pitchFamily="34" charset="-122"/>
              <a:ea typeface="Microsoft YaHei UI" panose="020B0503020204020204" pitchFamily="34" charset="-122"/>
            </a:endParaRPr>
          </a:p>
          <a:p>
            <a:pPr algn="ctr"/>
            <a:endParaRPr lang="en-US" altLang="zh-CN" sz="2400" dirty="0">
              <a:solidFill>
                <a:schemeClr val="bg1">
                  <a:alpha val="70000"/>
                </a:schemeClr>
              </a:solidFill>
              <a:latin typeface="Microsoft YaHei UI" panose="020B0503020204020204" pitchFamily="34" charset="-122"/>
              <a:ea typeface="Microsoft YaHei UI" panose="020B0503020204020204" pitchFamily="34" charset="-122"/>
            </a:endParaRPr>
          </a:p>
          <a:p>
            <a:pPr algn="ctr"/>
            <a:endParaRPr lang="en-US" altLang="zh-CN" sz="2400" dirty="0">
              <a:solidFill>
                <a:schemeClr val="bg1">
                  <a:alpha val="70000"/>
                </a:schemeClr>
              </a:solidFill>
              <a:latin typeface="Microsoft YaHei UI" panose="020B0503020204020204" pitchFamily="34" charset="-122"/>
              <a:ea typeface="Microsoft YaHei UI" panose="020B0503020204020204" pitchFamily="34" charset="-122"/>
            </a:endParaRPr>
          </a:p>
          <a:p>
            <a:pPr algn="ctr"/>
            <a:endParaRPr lang="en-US" altLang="zh-CN" sz="2400" dirty="0">
              <a:solidFill>
                <a:schemeClr val="bg1">
                  <a:alpha val="70000"/>
                </a:schemeClr>
              </a:solidFill>
              <a:latin typeface="Microsoft YaHei UI" panose="020B0503020204020204" pitchFamily="34" charset="-122"/>
              <a:ea typeface="Microsoft YaHei UI" panose="020B0503020204020204" pitchFamily="34" charset="-122"/>
            </a:endParaRPr>
          </a:p>
          <a:p>
            <a:pPr algn="ctr"/>
            <a:endParaRPr lang="en-US" altLang="zh-CN" sz="2400" dirty="0">
              <a:solidFill>
                <a:schemeClr val="bg1">
                  <a:alpha val="70000"/>
                </a:schemeClr>
              </a:solidFill>
              <a:latin typeface="Microsoft YaHei UI" panose="020B0503020204020204" pitchFamily="34" charset="-122"/>
              <a:ea typeface="Microsoft YaHei UI" panose="020B0503020204020204" pitchFamily="34" charset="-122"/>
            </a:endParaRPr>
          </a:p>
          <a:p>
            <a:pPr algn="ctr"/>
            <a:endParaRPr lang="en-US" altLang="zh-CN" sz="2400" dirty="0">
              <a:solidFill>
                <a:schemeClr val="bg1">
                  <a:alpha val="70000"/>
                </a:schemeClr>
              </a:solidFill>
              <a:latin typeface="Microsoft YaHei UI" panose="020B0503020204020204" pitchFamily="34" charset="-122"/>
              <a:ea typeface="Microsoft YaHei UI" panose="020B0503020204020204" pitchFamily="34" charset="-122"/>
            </a:endParaRPr>
          </a:p>
          <a:p>
            <a:pPr algn="ctr"/>
            <a:endParaRPr lang="en-US" altLang="zh-CN" sz="2400" dirty="0">
              <a:solidFill>
                <a:schemeClr val="bg1">
                  <a:alpha val="70000"/>
                </a:schemeClr>
              </a:solidFill>
              <a:latin typeface="Microsoft YaHei UI" panose="020B0503020204020204" pitchFamily="34" charset="-122"/>
              <a:ea typeface="Microsoft YaHei UI" panose="020B0503020204020204" pitchFamily="34" charset="-122"/>
            </a:endParaRPr>
          </a:p>
          <a:p>
            <a:pPr algn="ctr"/>
            <a:endParaRPr lang="en-US" altLang="zh-CN" sz="700" dirty="0">
              <a:solidFill>
                <a:schemeClr val="bg1">
                  <a:alpha val="70000"/>
                </a:schemeClr>
              </a:solidFill>
              <a:latin typeface="Microsoft YaHei UI" panose="020B0503020204020204" pitchFamily="34" charset="-122"/>
              <a:ea typeface="Microsoft YaHei UI" panose="020B0503020204020204" pitchFamily="34" charset="-122"/>
            </a:endParaRPr>
          </a:p>
          <a:p>
            <a:pPr algn="ctr"/>
            <a:r>
              <a:rPr lang="en-US" altLang="zh-CN" sz="3300" dirty="0">
                <a:solidFill>
                  <a:schemeClr val="bg1">
                    <a:alpha val="70000"/>
                  </a:schemeClr>
                </a:solidFill>
                <a:latin typeface="Microsoft YaHei UI" panose="020B0503020204020204" pitchFamily="34" charset="-122"/>
                <a:ea typeface="Microsoft YaHei UI" panose="020B0503020204020204" pitchFamily="34" charset="-122"/>
              </a:rPr>
              <a:t>XX</a:t>
            </a:r>
            <a:endParaRPr lang="zh-CN" altLang="en-US" sz="3300" dirty="0">
              <a:solidFill>
                <a:schemeClr val="bg1">
                  <a:alpha val="70000"/>
                </a:schemeClr>
              </a:solidFill>
              <a:latin typeface="Microsoft YaHei UI" panose="020B0503020204020204" pitchFamily="34" charset="-122"/>
              <a:ea typeface="Microsoft YaHei UI" panose="020B0503020204020204" pitchFamily="34" charset="-122"/>
            </a:endParaRPr>
          </a:p>
        </p:txBody>
      </p:sp>
      <p:pic>
        <p:nvPicPr>
          <p:cNvPr id="2" name="图片 1"/>
          <p:cNvPicPr>
            <a:picLocks noChangeAspect="1"/>
          </p:cNvPicPr>
          <p:nvPr/>
        </p:nvPicPr>
        <p:blipFill>
          <a:blip r:embed="rId3" cstate="email">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a:ext>
            </a:extLst>
          </a:blip>
          <a:stretch>
            <a:fillRect/>
          </a:stretch>
        </p:blipFill>
        <p:spPr>
          <a:xfrm rot="3944174">
            <a:off x="3085989" y="1085739"/>
            <a:ext cx="2972023" cy="2972023"/>
          </a:xfrm>
          <a:prstGeom prst="rect">
            <a:avLst/>
          </a:prstGeom>
          <a:effectLst>
            <a:outerShdw blurRad="63500" algn="ctr" rotWithShape="0">
              <a:prstClr val="black">
                <a:alpha val="40000"/>
              </a:prstClr>
            </a:outerShdw>
          </a:effectLst>
        </p:spPr>
      </p:pic>
      <p:sp>
        <p:nvSpPr>
          <p:cNvPr id="3" name="矩形 18"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2970440" y="2124242"/>
            <a:ext cx="3360761" cy="438581"/>
          </a:xfrm>
          <a:prstGeom prst="rect">
            <a:avLst/>
          </a:prstGeom>
          <a:noFill/>
          <a:ln>
            <a:noFill/>
          </a:ln>
          <a:effectLst>
            <a:outerShdw blurRad="63500" sx="108000" sy="108000" algn="ctr" rotWithShape="0">
              <a:prstClr val="black">
                <a:alpha val="40000"/>
              </a:prstClr>
            </a:outerShdw>
          </a:effectLst>
          <a:extLst/>
        </p:spPr>
        <p:txBody>
          <a:bodyPr wrap="square" lIns="68580" tIns="34290" rIns="68580" bIns="3429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2400" u="sng" dirty="0">
                <a:solidFill>
                  <a:schemeClr val="bg1"/>
                </a:solidFill>
                <a:effectLst>
                  <a:outerShdw blurRad="63500" sx="102000" sy="102000" algn="ctr" rotWithShape="0">
                    <a:prstClr val="black">
                      <a:alpha val="40000"/>
                    </a:prstClr>
                  </a:outerShdw>
                </a:effectLst>
                <a:latin typeface="Microsoft YaHei UI" panose="020B0503020204020204" pitchFamily="34" charset="-122"/>
                <a:ea typeface="Microsoft YaHei UI" panose="020B0503020204020204" pitchFamily="34" charset="-122"/>
                <a:cs typeface="Aharoni" panose="020B0604020202020204" pitchFamily="2" charset="-79"/>
                <a:sym typeface="Arial" charset="0"/>
              </a:rPr>
              <a:t>THANK YOU</a:t>
            </a:r>
            <a:endParaRPr lang="en-US" altLang="zh-CN" sz="1100" dirty="0">
              <a:solidFill>
                <a:schemeClr val="bg1"/>
              </a:solidFill>
              <a:effectLst>
                <a:outerShdw blurRad="63500" sx="102000" sy="102000" algn="ctr" rotWithShape="0">
                  <a:prstClr val="black">
                    <a:alpha val="40000"/>
                  </a:prstClr>
                </a:outerShdw>
              </a:effectLst>
              <a:latin typeface="Microsoft YaHei UI" panose="020B0503020204020204" pitchFamily="34" charset="-122"/>
              <a:ea typeface="Microsoft YaHei UI" panose="020B0503020204020204" pitchFamily="34" charset="-122"/>
              <a:cs typeface="Aharoni" panose="020B0604020202020204" pitchFamily="2" charset="-79"/>
              <a:sym typeface="Arial" charset="0"/>
            </a:endParaRPr>
          </a:p>
        </p:txBody>
      </p:sp>
      <p:sp>
        <p:nvSpPr>
          <p:cNvPr id="4" name="矩形 18"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2970439" y="2562823"/>
            <a:ext cx="3360761" cy="392415"/>
          </a:xfrm>
          <a:prstGeom prst="rect">
            <a:avLst/>
          </a:prstGeom>
          <a:noFill/>
          <a:ln>
            <a:noFill/>
          </a:ln>
          <a:effectLst>
            <a:outerShdw blurRad="63500" sx="108000" sy="108000" algn="ctr" rotWithShape="0">
              <a:prstClr val="black">
                <a:alpha val="40000"/>
              </a:prstClr>
            </a:outerShdw>
          </a:effectLst>
          <a:extLst/>
        </p:spPr>
        <p:txBody>
          <a:bodyPr wrap="square" lIns="68580" tIns="34290" rIns="68580" bIns="3429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2100" dirty="0">
                <a:solidFill>
                  <a:schemeClr val="bg1"/>
                </a:solidFill>
                <a:effectLst>
                  <a:outerShdw blurRad="63500" sx="102000" sy="102000" algn="ctr" rotWithShape="0">
                    <a:prstClr val="black">
                      <a:alpha val="40000"/>
                    </a:prstClr>
                  </a:outerShdw>
                </a:effectLst>
                <a:latin typeface="Microsoft YaHei UI" panose="020B0503020204020204" pitchFamily="34" charset="-122"/>
                <a:ea typeface="Microsoft YaHei UI" panose="020B0503020204020204" pitchFamily="34" charset="-122"/>
                <a:cs typeface="Aharoni" panose="020B0604020202020204" pitchFamily="2" charset="-79"/>
                <a:sym typeface="Arial" charset="0"/>
              </a:rPr>
              <a:t>感谢您的观看指导</a:t>
            </a:r>
            <a:endParaRPr lang="en-US" altLang="zh-CN" sz="2100" dirty="0">
              <a:solidFill>
                <a:schemeClr val="bg1"/>
              </a:solidFill>
              <a:effectLst>
                <a:outerShdw blurRad="63500" sx="102000" sy="102000" algn="ctr" rotWithShape="0">
                  <a:prstClr val="black">
                    <a:alpha val="40000"/>
                  </a:prstClr>
                </a:outerShdw>
              </a:effectLst>
              <a:latin typeface="Microsoft YaHei UI" panose="020B0503020204020204" pitchFamily="34" charset="-122"/>
              <a:ea typeface="Microsoft YaHei UI" panose="020B0503020204020204" pitchFamily="34" charset="-122"/>
              <a:cs typeface="Aharoni" panose="020B0604020202020204" pitchFamily="2" charset="-79"/>
              <a:sym typeface="Arial" charset="0"/>
            </a:endParaRPr>
          </a:p>
        </p:txBody>
      </p:sp>
    </p:spTree>
    <p:extLst>
      <p:ext uri="{BB962C8B-B14F-4D97-AF65-F5344CB8AC3E}">
        <p14:creationId xmlns:p14="http://schemas.microsoft.com/office/powerpoint/2010/main" val="95364372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anim calcmode="lin" valueType="num">
                                      <p:cBhvr>
                                        <p:cTn id="1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
                                        </p:tgtEl>
                                      </p:cBhvr>
                                    </p:animEffect>
                                  </p:childTnLst>
                                </p:cTn>
                              </p:par>
                            </p:childTnLst>
                          </p:cTn>
                        </p:par>
                        <p:par>
                          <p:cTn id="22" fill="hold">
                            <p:stCondLst>
                              <p:cond delay="18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
                                        </p:tgtEl>
                                        <p:attrNameLst>
                                          <p:attrName>ppt_y</p:attrName>
                                        </p:attrNameLst>
                                      </p:cBhvr>
                                      <p:tavLst>
                                        <p:tav tm="0">
                                          <p:val>
                                            <p:strVal val="#ppt_y"/>
                                          </p:val>
                                        </p:tav>
                                        <p:tav tm="100000">
                                          <p:val>
                                            <p:strVal val="#ppt_y"/>
                                          </p:val>
                                        </p:tav>
                                      </p:tavLst>
                                    </p:anim>
                                    <p:anim calcmode="lin" valueType="num">
                                      <p:cBhvr>
                                        <p:cTn id="2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
                                        </p:tgtEl>
                                      </p:cBhvr>
                                    </p:animEffect>
                                  </p:childTnLst>
                                </p:cTn>
                              </p:par>
                            </p:childTnLst>
                          </p:cTn>
                        </p:par>
                        <p:par>
                          <p:cTn id="30" fill="hold">
                            <p:stCondLst>
                              <p:cond delay="27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5"/>
                                        </p:tgtEl>
                                        <p:attrNameLst>
                                          <p:attrName>style.visibility</p:attrName>
                                        </p:attrNameLst>
                                      </p:cBhvr>
                                      <p:to>
                                        <p:strVal val="visible"/>
                                      </p:to>
                                    </p:set>
                                    <p:anim by="(-#ppt_w*2)" calcmode="lin" valueType="num">
                                      <p:cBhvr rctx="PPT">
                                        <p:cTn id="33" dur="125" autoRev="1" fill="hold">
                                          <p:stCondLst>
                                            <p:cond delay="0"/>
                                          </p:stCondLst>
                                        </p:cTn>
                                        <p:tgtEl>
                                          <p:spTgt spid="5"/>
                                        </p:tgtEl>
                                        <p:attrNameLst>
                                          <p:attrName>ppt_w</p:attrName>
                                        </p:attrNameLst>
                                      </p:cBhvr>
                                    </p:anim>
                                    <p:anim by="(#ppt_w*0.50)" calcmode="lin" valueType="num">
                                      <p:cBhvr>
                                        <p:cTn id="34" dur="125" decel="50000" autoRev="1" fill="hold">
                                          <p:stCondLst>
                                            <p:cond delay="0"/>
                                          </p:stCondLst>
                                        </p:cTn>
                                        <p:tgtEl>
                                          <p:spTgt spid="5"/>
                                        </p:tgtEl>
                                        <p:attrNameLst>
                                          <p:attrName>ppt_x</p:attrName>
                                        </p:attrNameLst>
                                      </p:cBhvr>
                                    </p:anim>
                                    <p:anim from="(-#ppt_h/2)" to="(#ppt_y)" calcmode="lin" valueType="num">
                                      <p:cBhvr>
                                        <p:cTn id="35" dur="250" fill="hold">
                                          <p:stCondLst>
                                            <p:cond delay="0"/>
                                          </p:stCondLst>
                                        </p:cTn>
                                        <p:tgtEl>
                                          <p:spTgt spid="5"/>
                                        </p:tgtEl>
                                        <p:attrNameLst>
                                          <p:attrName>ppt_y</p:attrName>
                                        </p:attrNameLst>
                                      </p:cBhvr>
                                    </p:anim>
                                    <p:animRot by="21600000">
                                      <p:cBhvr>
                                        <p:cTn id="36" dur="25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7"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defTabSz="914400">
              <a:defRPr/>
            </a:pPr>
            <a:endParaRPr lang="zh-CN" altLang="en-US" sz="1800"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236386"/>
            <a:ext cx="7711638" cy="2011329"/>
          </a:xfrm>
          <a:prstGeom prst="rect">
            <a:avLst/>
          </a:prstGeom>
          <a:noFill/>
          <a:ln>
            <a:noFill/>
          </a:ln>
        </p:spPr>
      </p:pic>
      <p:sp>
        <p:nvSpPr>
          <p:cNvPr id="15" name="Rectangle 3"/>
          <p:cNvSpPr>
            <a:spLocks noChangeArrowheads="1"/>
          </p:cNvSpPr>
          <p:nvPr/>
        </p:nvSpPr>
        <p:spPr bwMode="auto">
          <a:xfrm>
            <a:off x="468316" y="2323010"/>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20495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6"/>
          <p:cNvSpPr/>
          <p:nvPr/>
        </p:nvSpPr>
        <p:spPr>
          <a:xfrm rot="16200000" flipV="1">
            <a:off x="815147" y="2283210"/>
            <a:ext cx="5247907" cy="577081"/>
          </a:xfrm>
          <a:prstGeom prst="rect">
            <a:avLst/>
          </a:prstGeom>
        </p:spPr>
        <p:txBody>
          <a:bodyPr wrap="square" lIns="68580" tIns="34290" rIns="68580" bIns="34290">
            <a:spAutoFit/>
          </a:bodyPr>
          <a:lstStyle/>
          <a:p>
            <a:pPr algn="just"/>
            <a:r>
              <a:rPr lang="en-US" altLang="zh-CN" sz="1100" dirty="0">
                <a:solidFill>
                  <a:schemeClr val="bg1">
                    <a:alpha val="51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Nothing we can do will change it. The future is before us and dynamic. Everything we do </a:t>
            </a:r>
            <a:r>
              <a:rPr lang="en-US" altLang="zh-CN" sz="1100" dirty="0">
                <a:solidFill>
                  <a:schemeClr val="bg1">
                    <a:alpha val="51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 </a:t>
            </a:r>
            <a:endParaRPr lang="zh-CN" altLang="en-US" sz="1100" dirty="0">
              <a:solidFill>
                <a:schemeClr val="bg1">
                  <a:alpha val="51000"/>
                </a:scheme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9" name="Rectangle 16"/>
          <p:cNvSpPr/>
          <p:nvPr/>
        </p:nvSpPr>
        <p:spPr>
          <a:xfrm>
            <a:off x="0" y="2467876"/>
            <a:ext cx="9144000" cy="207749"/>
          </a:xfrm>
          <a:prstGeom prst="rect">
            <a:avLst/>
          </a:prstGeom>
        </p:spPr>
        <p:txBody>
          <a:bodyPr wrap="square" lIns="68580" tIns="34290" rIns="68580" bIns="34290">
            <a:spAutoFit/>
          </a:bodyPr>
          <a:lstStyle/>
          <a:p>
            <a:pPr algn="ctr"/>
            <a:r>
              <a:rPr lang="en-US" altLang="zh-CN"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Everything we do will </a:t>
            </a:r>
            <a:r>
              <a:rPr lang="en-US" altLang="zh-CN" sz="900" dirty="0" err="1">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affect</a:t>
            </a:r>
            <a:r>
              <a:rPr lang="en-US" altLang="zh-CN" sz="900" dirty="0" err="1">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Nothing</a:t>
            </a:r>
            <a:r>
              <a:rPr lang="en-US" altLang="zh-CN"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 we can do will change it. The future is </a:t>
            </a:r>
            <a:r>
              <a:rPr lang="en-US" altLang="zh-CN"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before us and dyna</a:t>
            </a:r>
            <a:endParaRPr lang="zh-CN" altLang="en-US"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nvGrpSpPr>
          <p:cNvPr id="20" name="组合 19"/>
          <p:cNvGrpSpPr/>
          <p:nvPr/>
        </p:nvGrpSpPr>
        <p:grpSpPr>
          <a:xfrm>
            <a:off x="1832408" y="974065"/>
            <a:ext cx="3119460" cy="3119460"/>
            <a:chOff x="2443211" y="1231518"/>
            <a:chExt cx="4159280" cy="4159280"/>
          </a:xfrm>
        </p:grpSpPr>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43211" y="1231518"/>
              <a:ext cx="4159280" cy="4159280"/>
            </a:xfrm>
            <a:prstGeom prst="rect">
              <a:avLst/>
            </a:prstGeom>
            <a:effectLst>
              <a:outerShdw blurRad="63500" algn="ctr" rotWithShape="0">
                <a:prstClr val="black">
                  <a:alpha val="40000"/>
                </a:prstClr>
              </a:outerShdw>
            </a:effectLst>
          </p:spPr>
        </p:pic>
        <p:sp>
          <p:nvSpPr>
            <p:cNvPr id="10" name="矩形 5"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3289867" y="1733803"/>
              <a:ext cx="2465967" cy="3154710"/>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4900" b="1" dirty="0">
                  <a:solidFill>
                    <a:schemeClr val="bg1"/>
                  </a:solidFill>
                  <a:effectLst>
                    <a:outerShdw blurRad="63500" algn="ctr" rotWithShape="0">
                      <a:prstClr val="black">
                        <a:alpha val="40000"/>
                      </a:prstClr>
                    </a:outerShdw>
                  </a:effectLst>
                  <a:latin typeface="Microsoft YaHei UI" panose="020B0503020204020204" pitchFamily="34" charset="-122"/>
                  <a:ea typeface="Microsoft YaHei UI" panose="020B0503020204020204" pitchFamily="34" charset="-122"/>
                  <a:sym typeface="Arial" charset="0"/>
                </a:rPr>
                <a:t>1</a:t>
              </a:r>
              <a:endParaRPr lang="zh-CN" altLang="en-US" sz="4500" b="1" dirty="0">
                <a:solidFill>
                  <a:schemeClr val="bg1"/>
                </a:solidFill>
                <a:effectLst>
                  <a:outerShdw blurRad="63500" algn="ctr" rotWithShape="0">
                    <a:prstClr val="black">
                      <a:alpha val="40000"/>
                    </a:prstClr>
                  </a:outerShdw>
                </a:effectLst>
                <a:latin typeface="Microsoft YaHei UI" panose="020B0503020204020204" pitchFamily="34" charset="-122"/>
                <a:ea typeface="Microsoft YaHei UI" panose="020B0503020204020204" pitchFamily="34" charset="-122"/>
              </a:endParaRPr>
            </a:p>
          </p:txBody>
        </p:sp>
      </p:grpSp>
      <p:grpSp>
        <p:nvGrpSpPr>
          <p:cNvPr id="17" name="组合 16"/>
          <p:cNvGrpSpPr/>
          <p:nvPr/>
        </p:nvGrpSpPr>
        <p:grpSpPr>
          <a:xfrm>
            <a:off x="3993917" y="2016332"/>
            <a:ext cx="2225817" cy="1650053"/>
            <a:chOff x="2910528" y="2822305"/>
            <a:chExt cx="2967756" cy="2200071"/>
          </a:xfrm>
        </p:grpSpPr>
        <p:sp>
          <p:nvSpPr>
            <p:cNvPr id="5" name="Oval 2"/>
            <p:cNvSpPr/>
            <p:nvPr/>
          </p:nvSpPr>
          <p:spPr>
            <a:xfrm>
              <a:off x="3252146" y="2822305"/>
              <a:ext cx="2200071" cy="2200071"/>
            </a:xfrm>
            <a:prstGeom prst="ellipse">
              <a:avLst/>
            </a:prstGeom>
            <a:solidFill>
              <a:srgbClr val="036A78"/>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4"/>
            <p:cNvSpPr/>
            <p:nvPr/>
          </p:nvSpPr>
          <p:spPr>
            <a:xfrm>
              <a:off x="2910528" y="3371200"/>
              <a:ext cx="2967756" cy="553997"/>
            </a:xfrm>
            <a:prstGeom prst="rect">
              <a:avLst/>
            </a:prstGeom>
          </p:spPr>
          <p:txBody>
            <a:bodyPr wrap="square">
              <a:spAutoFit/>
            </a:bodyPr>
            <a:lstStyle/>
            <a:p>
              <a:pPr algn="ctr"/>
              <a:r>
                <a:rPr lang="en-US" altLang="zh-CN" sz="2100" b="1"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sym typeface="Arial" charset="0"/>
                </a:rPr>
                <a:t>Part One</a:t>
              </a:r>
              <a:endParaRPr lang="zh-CN" altLang="en-US" sz="800" b="1"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endParaRPr>
            </a:p>
          </p:txBody>
        </p:sp>
        <p:sp>
          <p:nvSpPr>
            <p:cNvPr id="2" name="矩形 1"/>
            <p:cNvSpPr/>
            <p:nvPr/>
          </p:nvSpPr>
          <p:spPr>
            <a:xfrm>
              <a:off x="3456984" y="3894021"/>
              <a:ext cx="1887696" cy="369332"/>
            </a:xfrm>
            <a:prstGeom prst="rect">
              <a:avLst/>
            </a:prstGeom>
          </p:spPr>
          <p:txBody>
            <a:bodyPr wrap="none">
              <a:spAutoFit/>
            </a:bodyPr>
            <a:lstStyle/>
            <a:p>
              <a:pPr algn="ctr"/>
              <a:r>
                <a:rPr lang="zh-CN" altLang="en-US" sz="12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sp>
        <p:nvSpPr>
          <p:cNvPr id="11" name="矩形 35"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5004746" y="3278256"/>
            <a:ext cx="2429976" cy="657872"/>
          </a:xfrm>
          <a:prstGeom prst="rect">
            <a:avLst/>
          </a:prstGeom>
          <a:solidFill>
            <a:srgbClr val="1F1A2D">
              <a:alpha val="28000"/>
            </a:srgbClr>
          </a:solidFill>
          <a:ln w="19050">
            <a:solidFill>
              <a:schemeClr val="bg1"/>
            </a:solidFill>
            <a:miter lim="800000"/>
            <a:headEnd/>
            <a:tailEnd/>
          </a:ln>
          <a:extLst/>
        </p:spPr>
        <p:txBody>
          <a:bodyPr wrap="square" lIns="68580" tIns="34290" rIns="68580" bIns="3429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just"/>
            <a:r>
              <a:rPr lang="en-US" altLang="zh-CN" sz="1200" dirty="0">
                <a:solidFill>
                  <a:schemeClr val="bg1"/>
                </a:solidFill>
                <a:latin typeface="+mj-lt"/>
                <a:ea typeface="Arial Unicode MS" panose="020B0604020202020204" pitchFamily="34" charset="-122"/>
                <a:cs typeface="Arial Unicode MS" panose="020B0604020202020204" pitchFamily="34" charset="-122"/>
              </a:rPr>
              <a:t>Nothing we can do will change it. The future is before us and dynamic. Everything we do will affect it</a:t>
            </a:r>
            <a:r>
              <a:rPr lang="en-US" altLang="zh-CN" sz="1200" dirty="0">
                <a:solidFill>
                  <a:schemeClr val="bg1"/>
                </a:solidFill>
                <a:latin typeface="+mj-lt"/>
                <a:ea typeface="Arial Unicode MS" panose="020B0604020202020204" pitchFamily="34" charset="-122"/>
                <a:cs typeface="Arial Unicode MS" panose="020B0604020202020204" pitchFamily="34" charset="-122"/>
              </a:rPr>
              <a:t>.</a:t>
            </a:r>
          </a:p>
          <a:p>
            <a:pPr algn="just"/>
            <a:endParaRPr lang="zh-CN" altLang="en-US" sz="200" dirty="0">
              <a:solidFill>
                <a:schemeClr val="bg1"/>
              </a:solidFill>
              <a:latin typeface="+mj-lt"/>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393958670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1">
                                            <p:txEl>
                                              <p:pRg st="0" end="0"/>
                                            </p:txEl>
                                          </p:spTgt>
                                        </p:tgtEl>
                                        <p:attrNameLst>
                                          <p:attrName>style.visibility</p:attrName>
                                        </p:attrNameLst>
                                      </p:cBhvr>
                                      <p:to>
                                        <p:strVal val="visible"/>
                                      </p:to>
                                    </p:set>
                                    <p:anim by="(-#ppt_w*2)" calcmode="lin" valueType="num">
                                      <p:cBhvr rctx="PPT">
                                        <p:cTn id="7" dur="125" autoRev="1" fill="hold">
                                          <p:stCondLst>
                                            <p:cond delay="0"/>
                                          </p:stCondLst>
                                        </p:cTn>
                                        <p:tgtEl>
                                          <p:spTgt spid="21">
                                            <p:txEl>
                                              <p:pRg st="0" end="0"/>
                                            </p:txEl>
                                          </p:spTgt>
                                        </p:tgtEl>
                                        <p:attrNameLst>
                                          <p:attrName>ppt_w</p:attrName>
                                        </p:attrNameLst>
                                      </p:cBhvr>
                                    </p:anim>
                                    <p:anim by="(#ppt_w*0.50)" calcmode="lin" valueType="num">
                                      <p:cBhvr>
                                        <p:cTn id="8" dur="125" decel="50000" autoRev="1" fill="hold">
                                          <p:stCondLst>
                                            <p:cond delay="0"/>
                                          </p:stCondLst>
                                        </p:cTn>
                                        <p:tgtEl>
                                          <p:spTgt spid="21">
                                            <p:txEl>
                                              <p:pRg st="0" end="0"/>
                                            </p:txEl>
                                          </p:spTgt>
                                        </p:tgtEl>
                                        <p:attrNameLst>
                                          <p:attrName>ppt_x</p:attrName>
                                        </p:attrNameLst>
                                      </p:cBhvr>
                                    </p:anim>
                                    <p:anim from="(-#ppt_h/2)" to="(#ppt_y)" calcmode="lin" valueType="num">
                                      <p:cBhvr>
                                        <p:cTn id="9" dur="250" fill="hold">
                                          <p:stCondLst>
                                            <p:cond delay="0"/>
                                          </p:stCondLst>
                                        </p:cTn>
                                        <p:tgtEl>
                                          <p:spTgt spid="21">
                                            <p:txEl>
                                              <p:pRg st="0" end="0"/>
                                            </p:txEl>
                                          </p:spTgt>
                                        </p:tgtEl>
                                        <p:attrNameLst>
                                          <p:attrName>ppt_y</p:attrName>
                                        </p:attrNameLst>
                                      </p:cBhvr>
                                    </p:anim>
                                    <p:animRot by="21600000">
                                      <p:cBhvr>
                                        <p:cTn id="10" dur="250" fill="hold">
                                          <p:stCondLst>
                                            <p:cond delay="0"/>
                                          </p:stCondLst>
                                        </p:cTn>
                                        <p:tgtEl>
                                          <p:spTgt spid="21">
                                            <p:txEl>
                                              <p:pRg st="0" end="0"/>
                                            </p:txEl>
                                          </p:spTgt>
                                        </p:tgtEl>
                                        <p:attrNameLst>
                                          <p:attrName>r</p:attrName>
                                        </p:attrNameLst>
                                      </p:cBhvr>
                                    </p:animRot>
                                  </p:childTnLst>
                                </p:cTn>
                              </p:par>
                              <p:par>
                                <p:cTn id="11" presetID="41" presetClass="entr" presetSubtype="0" fill="hold" grpId="0" nodeType="withEffect">
                                  <p:stCondLst>
                                    <p:cond delay="0"/>
                                  </p:stCondLst>
                                  <p:iterate type="lt">
                                    <p:tmPct val="5865"/>
                                  </p:iterate>
                                  <p:childTnLst>
                                    <p:set>
                                      <p:cBhvr>
                                        <p:cTn id="12" dur="1" fill="hold">
                                          <p:stCondLst>
                                            <p:cond delay="0"/>
                                          </p:stCondLst>
                                        </p:cTn>
                                        <p:tgtEl>
                                          <p:spTgt spid="19">
                                            <p:txEl>
                                              <p:pRg st="0" end="0"/>
                                            </p:txEl>
                                          </p:spTgt>
                                        </p:tgtEl>
                                        <p:attrNameLst>
                                          <p:attrName>style.visibility</p:attrName>
                                        </p:attrNameLst>
                                      </p:cBhvr>
                                      <p:to>
                                        <p:strVal val="visible"/>
                                      </p:to>
                                    </p:set>
                                    <p:anim calcmode="lin" valueType="num">
                                      <p:cBhvr>
                                        <p:cTn id="13" dur="250" fill="hold"/>
                                        <p:tgtEl>
                                          <p:spTgt spid="1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250" fill="hold"/>
                                        <p:tgtEl>
                                          <p:spTgt spid="19">
                                            <p:txEl>
                                              <p:pRg st="0" end="0"/>
                                            </p:txEl>
                                          </p:spTgt>
                                        </p:tgtEl>
                                        <p:attrNameLst>
                                          <p:attrName>ppt_y</p:attrName>
                                        </p:attrNameLst>
                                      </p:cBhvr>
                                      <p:tavLst>
                                        <p:tav tm="0">
                                          <p:val>
                                            <p:strVal val="#ppt_y"/>
                                          </p:val>
                                        </p:tav>
                                        <p:tav tm="100000">
                                          <p:val>
                                            <p:strVal val="#ppt_y"/>
                                          </p:val>
                                        </p:tav>
                                      </p:tavLst>
                                    </p:anim>
                                    <p:anim calcmode="lin" valueType="num">
                                      <p:cBhvr>
                                        <p:cTn id="15" dur="250" fill="hold"/>
                                        <p:tgtEl>
                                          <p:spTgt spid="1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250" fill="hold"/>
                                        <p:tgtEl>
                                          <p:spTgt spid="1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250" tmFilter="0,0; .5, 1; 1, 1"/>
                                        <p:tgtEl>
                                          <p:spTgt spid="19">
                                            <p:txEl>
                                              <p:pRg st="0" end="0"/>
                                            </p:txEl>
                                          </p:spTgt>
                                        </p:tgtEl>
                                      </p:cBhvr>
                                    </p:animEffect>
                                  </p:childTnLst>
                                </p:cTn>
                              </p:par>
                              <p:par>
                                <p:cTn id="18" presetID="2" presetClass="entr" presetSubtype="8"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1000" fill="hold"/>
                                        <p:tgtEl>
                                          <p:spTgt spid="20"/>
                                        </p:tgtEl>
                                        <p:attrNameLst>
                                          <p:attrName>ppt_x</p:attrName>
                                        </p:attrNameLst>
                                      </p:cBhvr>
                                      <p:tavLst>
                                        <p:tav tm="0">
                                          <p:val>
                                            <p:strVal val="0-#ppt_w/2"/>
                                          </p:val>
                                        </p:tav>
                                        <p:tav tm="100000">
                                          <p:val>
                                            <p:strVal val="#ppt_x"/>
                                          </p:val>
                                        </p:tav>
                                      </p:tavLst>
                                    </p:anim>
                                    <p:anim calcmode="lin" valueType="num">
                                      <p:cBhvr additive="base">
                                        <p:cTn id="21" dur="1000" fill="hold"/>
                                        <p:tgtEl>
                                          <p:spTgt spid="20"/>
                                        </p:tgtEl>
                                        <p:attrNameLst>
                                          <p:attrName>ppt_y</p:attrName>
                                        </p:attrNameLst>
                                      </p:cBhvr>
                                      <p:tavLst>
                                        <p:tav tm="0">
                                          <p:val>
                                            <p:strVal val="#ppt_y"/>
                                          </p:val>
                                        </p:tav>
                                        <p:tav tm="100000">
                                          <p:val>
                                            <p:strVal val="#ppt_y"/>
                                          </p:val>
                                        </p:tav>
                                      </p:tavLst>
                                    </p:anim>
                                  </p:childTnLst>
                                </p:cTn>
                              </p:par>
                            </p:childTnLst>
                          </p:cTn>
                        </p:par>
                        <p:par>
                          <p:cTn id="22" fill="hold">
                            <p:stCondLst>
                              <p:cond delay="3425"/>
                            </p:stCondLst>
                            <p:childTnLst>
                              <p:par>
                                <p:cTn id="23" presetID="2" presetClass="entr" presetSubtype="6"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1000" fill="hold"/>
                                        <p:tgtEl>
                                          <p:spTgt spid="17"/>
                                        </p:tgtEl>
                                        <p:attrNameLst>
                                          <p:attrName>ppt_x</p:attrName>
                                        </p:attrNameLst>
                                      </p:cBhvr>
                                      <p:tavLst>
                                        <p:tav tm="0">
                                          <p:val>
                                            <p:strVal val="1+#ppt_w/2"/>
                                          </p:val>
                                        </p:tav>
                                        <p:tav tm="100000">
                                          <p:val>
                                            <p:strVal val="#ppt_x"/>
                                          </p:val>
                                        </p:tav>
                                      </p:tavLst>
                                    </p:anim>
                                    <p:anim calcmode="lin" valueType="num">
                                      <p:cBhvr additive="base">
                                        <p:cTn id="26" dur="1000" fill="hold"/>
                                        <p:tgtEl>
                                          <p:spTgt spid="17"/>
                                        </p:tgtEl>
                                        <p:attrNameLst>
                                          <p:attrName>ppt_y</p:attrName>
                                        </p:attrNameLst>
                                      </p:cBhvr>
                                      <p:tavLst>
                                        <p:tav tm="0">
                                          <p:val>
                                            <p:strVal val="1+#ppt_h/2"/>
                                          </p:val>
                                        </p:tav>
                                        <p:tav tm="100000">
                                          <p:val>
                                            <p:strVal val="#ppt_y"/>
                                          </p:val>
                                        </p:tav>
                                      </p:tavLst>
                                    </p:anim>
                                  </p:childTnLst>
                                </p:cTn>
                              </p:par>
                            </p:childTnLst>
                          </p:cTn>
                        </p:par>
                        <p:par>
                          <p:cTn id="27" fill="hold">
                            <p:stCondLst>
                              <p:cond delay="4425"/>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P spid="19" grpId="0" build="allAtOnce"/>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bwMode="auto">
          <a:xfrm>
            <a:off x="4125016" y="1866213"/>
            <a:ext cx="1266230" cy="1268016"/>
          </a:xfrm>
          <a:prstGeom prst="ellipse">
            <a:avLst/>
          </a:prstGeom>
          <a:noFill/>
          <a:ln w="12700" cap="flat">
            <a:solidFill>
              <a:srgbClr val="E1E6EB"/>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100">
              <a:solidFill>
                <a:srgbClr val="000000"/>
              </a:solidFill>
              <a:sym typeface="Gill Sans" charset="0"/>
            </a:endParaRPr>
          </a:p>
        </p:txBody>
      </p:sp>
      <p:sp>
        <p:nvSpPr>
          <p:cNvPr id="3" name="Oval 6"/>
          <p:cNvSpPr/>
          <p:nvPr/>
        </p:nvSpPr>
        <p:spPr bwMode="auto">
          <a:xfrm>
            <a:off x="5913335" y="1687025"/>
            <a:ext cx="1373981" cy="1375767"/>
          </a:xfrm>
          <a:prstGeom prst="ellipse">
            <a:avLst/>
          </a:prstGeom>
          <a:blipFill>
            <a:blip r:embed="rId3" cstate="email">
              <a:extLst>
                <a:ext uri="{28A0092B-C50C-407E-A947-70E740481C1C}">
                  <a14:useLocalDpi xmlns:a14="http://schemas.microsoft.com/office/drawing/2010/main"/>
                </a:ext>
              </a:extLst>
            </a:blip>
            <a:tile tx="0" ty="0" sx="100000" sy="100000" flip="none" algn="ctr"/>
          </a:blipFill>
          <a:ln w="38100" cap="flat">
            <a:noFill/>
            <a:prstDash val="solid"/>
            <a:miter lim="800000"/>
            <a:headEnd type="none" w="med" len="med"/>
            <a:tailEnd type="none" w="med" len="med"/>
          </a:ln>
          <a:extLst/>
        </p:spPr>
        <p:txBody>
          <a:bodyPr lIns="0" tIns="0" rIns="0" bIns="0"/>
          <a:lstStyle/>
          <a:p>
            <a:pPr algn="ctr" fontAlgn="base">
              <a:spcBef>
                <a:spcPct val="0"/>
              </a:spcBef>
              <a:spcAft>
                <a:spcPct val="0"/>
              </a:spcAft>
            </a:pPr>
            <a:endParaRPr lang="en-US" sz="2100">
              <a:solidFill>
                <a:srgbClr val="000000"/>
              </a:solidFill>
              <a:sym typeface="Gill Sans" charset="0"/>
            </a:endParaRPr>
          </a:p>
        </p:txBody>
      </p:sp>
      <p:sp>
        <p:nvSpPr>
          <p:cNvPr id="4" name="Oval 7"/>
          <p:cNvSpPr/>
          <p:nvPr/>
        </p:nvSpPr>
        <p:spPr bwMode="auto">
          <a:xfrm>
            <a:off x="3034403" y="2041236"/>
            <a:ext cx="1374576" cy="1375767"/>
          </a:xfrm>
          <a:prstGeom prst="ellipse">
            <a:avLst/>
          </a:prstGeom>
          <a:noFill/>
          <a:ln w="28575" cap="flat">
            <a:solidFill>
              <a:srgbClr val="E1E6EB"/>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100">
              <a:solidFill>
                <a:srgbClr val="000000"/>
              </a:solidFill>
              <a:sym typeface="Gill Sans" charset="0"/>
            </a:endParaRPr>
          </a:p>
        </p:txBody>
      </p:sp>
      <p:sp>
        <p:nvSpPr>
          <p:cNvPr id="5" name="Oval 8"/>
          <p:cNvSpPr/>
          <p:nvPr/>
        </p:nvSpPr>
        <p:spPr bwMode="auto">
          <a:xfrm>
            <a:off x="4254199" y="1995992"/>
            <a:ext cx="1007864" cy="1008459"/>
          </a:xfrm>
          <a:prstGeom prst="ellipse">
            <a:avLst/>
          </a:prstGeom>
          <a:blipFill>
            <a:blip r:embed="rId3" cstate="email">
              <a:extLst>
                <a:ext uri="{28A0092B-C50C-407E-A947-70E740481C1C}">
                  <a14:useLocalDpi xmlns:a14="http://schemas.microsoft.com/office/drawing/2010/main"/>
                </a:ext>
              </a:extLst>
            </a:blip>
            <a:tile tx="0" ty="0" sx="100000" sy="100000" flip="none" algn="ctr"/>
          </a:blipFill>
          <a:ln>
            <a:noFill/>
          </a:ln>
          <a:effectLst>
            <a:outerShdw blurRad="63500" sx="102000" sy="102000" algn="ctr" rotWithShape="0">
              <a:prstClr val="black">
                <a:alpha val="40000"/>
              </a:prstClr>
            </a:outerShdw>
          </a:effectLst>
        </p:spPr>
        <p:txBody>
          <a:bodyPr lIns="0" tIns="0" rIns="0" bIns="0"/>
          <a:lstStyle/>
          <a:p>
            <a:pPr algn="ctr" fontAlgn="base">
              <a:spcBef>
                <a:spcPct val="0"/>
              </a:spcBef>
              <a:spcAft>
                <a:spcPct val="0"/>
              </a:spcAft>
            </a:pPr>
            <a:endParaRPr lang="en-US" sz="2100">
              <a:solidFill>
                <a:srgbClr val="000000"/>
              </a:solidFill>
              <a:sym typeface="Gill Sans" charset="0"/>
            </a:endParaRPr>
          </a:p>
        </p:txBody>
      </p:sp>
      <p:sp>
        <p:nvSpPr>
          <p:cNvPr id="6" name="Oval 9"/>
          <p:cNvSpPr/>
          <p:nvPr/>
        </p:nvSpPr>
        <p:spPr bwMode="auto">
          <a:xfrm>
            <a:off x="5056680" y="2278765"/>
            <a:ext cx="1230511" cy="1231702"/>
          </a:xfrm>
          <a:prstGeom prst="ellipse">
            <a:avLst/>
          </a:prstGeom>
          <a:solidFill>
            <a:schemeClr val="bg1">
              <a:alpha val="89999"/>
            </a:schemeClr>
          </a:solidFill>
          <a:ln>
            <a:noFill/>
          </a:ln>
          <a:effectLst>
            <a:outerShdw blurRad="63500" sx="102000" sy="102000" algn="ctr" rotWithShape="0">
              <a:prstClr val="black">
                <a:alpha val="40000"/>
              </a:prstClr>
            </a:outerShdw>
          </a:effectLst>
          <a:extLst/>
        </p:spPr>
        <p:txBody>
          <a:bodyPr lIns="0" tIns="0" rIns="0" bIns="0"/>
          <a:lstStyle/>
          <a:p>
            <a:pPr algn="ctr" fontAlgn="base">
              <a:spcBef>
                <a:spcPct val="0"/>
              </a:spcBef>
              <a:spcAft>
                <a:spcPct val="0"/>
              </a:spcAft>
            </a:pPr>
            <a:endParaRPr lang="en-US" sz="2100">
              <a:solidFill>
                <a:srgbClr val="000000"/>
              </a:solidFill>
              <a:sym typeface="Gill Sans" charset="0"/>
            </a:endParaRPr>
          </a:p>
        </p:txBody>
      </p:sp>
      <p:sp>
        <p:nvSpPr>
          <p:cNvPr id="7" name="Oval 10"/>
          <p:cNvSpPr/>
          <p:nvPr/>
        </p:nvSpPr>
        <p:spPr bwMode="auto">
          <a:xfrm>
            <a:off x="2063449" y="1723934"/>
            <a:ext cx="1230511" cy="1232297"/>
          </a:xfrm>
          <a:prstGeom prst="ellipse">
            <a:avLst/>
          </a:prstGeom>
          <a:blipFill>
            <a:blip r:embed="rId3" cstate="email">
              <a:extLst>
                <a:ext uri="{28A0092B-C50C-407E-A947-70E740481C1C}">
                  <a14:useLocalDpi xmlns:a14="http://schemas.microsoft.com/office/drawing/2010/main"/>
                </a:ext>
              </a:extLst>
            </a:blip>
            <a:tile tx="0" ty="0" sx="100000" sy="100000" flip="none" algn="ctr"/>
          </a:blipFill>
          <a:ln>
            <a:noFill/>
          </a:ln>
          <a:effectLst>
            <a:outerShdw blurRad="63500" sx="102000" sy="102000" algn="ctr" rotWithShape="0">
              <a:prstClr val="black">
                <a:alpha val="40000"/>
              </a:prstClr>
            </a:outerShdw>
          </a:effectLst>
          <a:extLst/>
        </p:spPr>
        <p:txBody>
          <a:bodyPr lIns="0" tIns="0" rIns="0" bIns="0"/>
          <a:lstStyle/>
          <a:p>
            <a:pPr algn="ctr" fontAlgn="base">
              <a:spcBef>
                <a:spcPct val="0"/>
              </a:spcBef>
              <a:spcAft>
                <a:spcPct val="0"/>
              </a:spcAft>
            </a:pPr>
            <a:endParaRPr lang="en-US" sz="2100">
              <a:solidFill>
                <a:srgbClr val="000000"/>
              </a:solidFill>
              <a:sym typeface="Gill Sans" charset="0"/>
            </a:endParaRPr>
          </a:p>
        </p:txBody>
      </p:sp>
      <p:grpSp>
        <p:nvGrpSpPr>
          <p:cNvPr id="13" name="Group 16"/>
          <p:cNvGrpSpPr/>
          <p:nvPr/>
        </p:nvGrpSpPr>
        <p:grpSpPr bwMode="auto">
          <a:xfrm>
            <a:off x="1820561" y="3130062"/>
            <a:ext cx="1012031" cy="640556"/>
            <a:chOff x="0" y="0"/>
            <a:chExt cx="1700" cy="1076"/>
          </a:xfrm>
        </p:grpSpPr>
        <p:sp>
          <p:nvSpPr>
            <p:cNvPr id="14" name="Rectangle 17"/>
            <p:cNvSpPr/>
            <p:nvPr/>
          </p:nvSpPr>
          <p:spPr bwMode="auto">
            <a:xfrm>
              <a:off x="4" y="396"/>
              <a:ext cx="1696" cy="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altLang="zh-CN" sz="800" dirty="0">
                  <a:solidFill>
                    <a:schemeClr val="bg1"/>
                  </a:solidFill>
                  <a:ea typeface="Arial Unicode MS" panose="020B0604020202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ea typeface="Arial Unicode MS" panose="020B0604020202020204" pitchFamily="34" charset="-122"/>
                <a:cs typeface="Arial Unicode MS" panose="020B0604020202020204" pitchFamily="34" charset="-122"/>
              </a:endParaRPr>
            </a:p>
          </p:txBody>
        </p:sp>
        <p:sp>
          <p:nvSpPr>
            <p:cNvPr id="15" name="Rectangle 18"/>
            <p:cNvSpPr/>
            <p:nvPr/>
          </p:nvSpPr>
          <p:spPr bwMode="auto">
            <a:xfrm>
              <a:off x="0" y="0"/>
              <a:ext cx="1696"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r" fontAlgn="base">
                <a:spcBef>
                  <a:spcPct val="0"/>
                </a:spcBef>
                <a:spcAft>
                  <a:spcPct val="0"/>
                </a:spcAft>
              </a:pPr>
              <a:r>
                <a:rPr lang="en-US" sz="1500" dirty="0">
                  <a:solidFill>
                    <a:srgbClr val="FFFFFF"/>
                  </a:solidFill>
                  <a:latin typeface="Bebas Neue" charset="0"/>
                  <a:ea typeface="MS PGothic" panose="020B0600070205080204" charset="-128"/>
                  <a:cs typeface="Bebas Neue" charset="0"/>
                  <a:sym typeface="Bebas Neue" charset="0"/>
                </a:rPr>
                <a:t>30%</a:t>
              </a:r>
            </a:p>
          </p:txBody>
        </p:sp>
      </p:grpSp>
      <p:grpSp>
        <p:nvGrpSpPr>
          <p:cNvPr id="16" name="Group 19"/>
          <p:cNvGrpSpPr/>
          <p:nvPr/>
        </p:nvGrpSpPr>
        <p:grpSpPr bwMode="auto">
          <a:xfrm>
            <a:off x="3237404" y="3601550"/>
            <a:ext cx="923925" cy="706045"/>
            <a:chOff x="0" y="0"/>
            <a:chExt cx="1552" cy="1186"/>
          </a:xfrm>
        </p:grpSpPr>
        <p:sp>
          <p:nvSpPr>
            <p:cNvPr id="17" name="Rectangle 20"/>
            <p:cNvSpPr/>
            <p:nvPr/>
          </p:nvSpPr>
          <p:spPr bwMode="auto">
            <a:xfrm>
              <a:off x="0" y="506"/>
              <a:ext cx="1552" cy="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altLang="zh-CN" sz="800" dirty="0">
                  <a:solidFill>
                    <a:schemeClr val="bg1"/>
                  </a:solidFill>
                  <a:ea typeface="Arial Unicode MS" panose="020B0604020202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ea typeface="Arial Unicode MS" panose="020B0604020202020204" pitchFamily="34" charset="-122"/>
                <a:cs typeface="Arial Unicode MS" panose="020B0604020202020204" pitchFamily="34" charset="-122"/>
              </a:endParaRPr>
            </a:p>
          </p:txBody>
        </p:sp>
        <p:sp>
          <p:nvSpPr>
            <p:cNvPr id="18" name="Rectangle 21"/>
            <p:cNvSpPr/>
            <p:nvPr/>
          </p:nvSpPr>
          <p:spPr bwMode="auto">
            <a:xfrm>
              <a:off x="212" y="0"/>
              <a:ext cx="1120"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pPr>
              <a:r>
                <a:rPr lang="en-US" sz="1500" dirty="0">
                  <a:solidFill>
                    <a:srgbClr val="FFFFFF"/>
                  </a:solidFill>
                  <a:latin typeface="Bebas Neue" charset="0"/>
                  <a:ea typeface="MS PGothic" panose="020B0600070205080204" charset="-128"/>
                  <a:cs typeface="Bebas Neue" charset="0"/>
                  <a:sym typeface="Bebas Neue" charset="0"/>
                </a:rPr>
                <a:t>30%</a:t>
              </a:r>
              <a:endParaRPr lang="en-US" sz="1500" dirty="0">
                <a:solidFill>
                  <a:srgbClr val="FFFFFF"/>
                </a:solidFill>
                <a:latin typeface="Bebas Neue" charset="0"/>
                <a:ea typeface="MS PGothic" panose="020B0600070205080204" charset="-128"/>
                <a:cs typeface="Bebas Neue" charset="0"/>
                <a:sym typeface="Bebas Neue" charset="0"/>
              </a:endParaRPr>
            </a:p>
          </p:txBody>
        </p:sp>
      </p:grpSp>
      <p:grpSp>
        <p:nvGrpSpPr>
          <p:cNvPr id="19" name="Group 22"/>
          <p:cNvGrpSpPr/>
          <p:nvPr/>
        </p:nvGrpSpPr>
        <p:grpSpPr bwMode="auto">
          <a:xfrm>
            <a:off x="4289916" y="3301512"/>
            <a:ext cx="923925" cy="729859"/>
            <a:chOff x="0" y="0"/>
            <a:chExt cx="1552" cy="1226"/>
          </a:xfrm>
        </p:grpSpPr>
        <p:sp>
          <p:nvSpPr>
            <p:cNvPr id="20" name="Rectangle 23"/>
            <p:cNvSpPr/>
            <p:nvPr/>
          </p:nvSpPr>
          <p:spPr bwMode="auto">
            <a:xfrm>
              <a:off x="0" y="546"/>
              <a:ext cx="1552" cy="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altLang="zh-CN" sz="800" dirty="0">
                  <a:solidFill>
                    <a:schemeClr val="bg1"/>
                  </a:solidFill>
                  <a:ea typeface="Arial Unicode MS" panose="020B0604020202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ea typeface="Arial Unicode MS" panose="020B0604020202020204" pitchFamily="34" charset="-122"/>
                <a:cs typeface="Arial Unicode MS" panose="020B0604020202020204" pitchFamily="34" charset="-122"/>
              </a:endParaRPr>
            </a:p>
          </p:txBody>
        </p:sp>
        <p:sp>
          <p:nvSpPr>
            <p:cNvPr id="21" name="Rectangle 24"/>
            <p:cNvSpPr/>
            <p:nvPr/>
          </p:nvSpPr>
          <p:spPr bwMode="auto">
            <a:xfrm>
              <a:off x="212" y="0"/>
              <a:ext cx="1120"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pPr>
              <a:r>
                <a:rPr lang="en-US" sz="1500" dirty="0">
                  <a:solidFill>
                    <a:srgbClr val="FFFFFF"/>
                  </a:solidFill>
                  <a:latin typeface="Bebas Neue" charset="0"/>
                  <a:ea typeface="MS PGothic" panose="020B0600070205080204" charset="-128"/>
                  <a:cs typeface="Bebas Neue" charset="0"/>
                  <a:sym typeface="Bebas Neue" charset="0"/>
                </a:rPr>
                <a:t>30%</a:t>
              </a:r>
              <a:endParaRPr lang="en-US" sz="1500" dirty="0">
                <a:solidFill>
                  <a:srgbClr val="FFFFFF"/>
                </a:solidFill>
                <a:latin typeface="Bebas Neue" charset="0"/>
                <a:ea typeface="MS PGothic" panose="020B0600070205080204" charset="-128"/>
                <a:cs typeface="Bebas Neue" charset="0"/>
                <a:sym typeface="Bebas Neue" charset="0"/>
              </a:endParaRPr>
            </a:p>
          </p:txBody>
        </p:sp>
      </p:grpSp>
      <p:grpSp>
        <p:nvGrpSpPr>
          <p:cNvPr id="22" name="Group 25"/>
          <p:cNvGrpSpPr/>
          <p:nvPr/>
        </p:nvGrpSpPr>
        <p:grpSpPr bwMode="auto">
          <a:xfrm>
            <a:off x="5256704" y="3672987"/>
            <a:ext cx="923925" cy="723905"/>
            <a:chOff x="0" y="0"/>
            <a:chExt cx="1552" cy="1216"/>
          </a:xfrm>
        </p:grpSpPr>
        <p:sp>
          <p:nvSpPr>
            <p:cNvPr id="23" name="Rectangle 26"/>
            <p:cNvSpPr/>
            <p:nvPr/>
          </p:nvSpPr>
          <p:spPr bwMode="auto">
            <a:xfrm>
              <a:off x="0" y="536"/>
              <a:ext cx="1552" cy="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altLang="zh-CN" sz="800" dirty="0">
                  <a:solidFill>
                    <a:schemeClr val="bg1"/>
                  </a:solidFill>
                  <a:ea typeface="Arial Unicode MS" panose="020B0604020202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ea typeface="Arial Unicode MS" panose="020B0604020202020204" pitchFamily="34" charset="-122"/>
                <a:cs typeface="Arial Unicode MS" panose="020B0604020202020204" pitchFamily="34" charset="-122"/>
              </a:endParaRPr>
            </a:p>
          </p:txBody>
        </p:sp>
        <p:sp>
          <p:nvSpPr>
            <p:cNvPr id="24" name="Rectangle 27"/>
            <p:cNvSpPr/>
            <p:nvPr/>
          </p:nvSpPr>
          <p:spPr bwMode="auto">
            <a:xfrm>
              <a:off x="212" y="0"/>
              <a:ext cx="1120"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pPr>
              <a:r>
                <a:rPr lang="en-US" sz="1500" dirty="0">
                  <a:solidFill>
                    <a:srgbClr val="FFFFFF"/>
                  </a:solidFill>
                  <a:latin typeface="Bebas Neue" charset="0"/>
                  <a:ea typeface="MS PGothic" panose="020B0600070205080204" charset="-128"/>
                  <a:cs typeface="Bebas Neue" charset="0"/>
                  <a:sym typeface="Bebas Neue" charset="0"/>
                </a:rPr>
                <a:t>30%</a:t>
              </a:r>
              <a:endParaRPr lang="en-US" sz="1500" dirty="0">
                <a:solidFill>
                  <a:srgbClr val="FFFFFF"/>
                </a:solidFill>
                <a:latin typeface="Bebas Neue" charset="0"/>
                <a:ea typeface="MS PGothic" panose="020B0600070205080204" charset="-128"/>
                <a:cs typeface="Bebas Neue" charset="0"/>
                <a:sym typeface="Bebas Neue" charset="0"/>
              </a:endParaRPr>
            </a:p>
          </p:txBody>
        </p:sp>
      </p:grpSp>
      <p:grpSp>
        <p:nvGrpSpPr>
          <p:cNvPr id="25" name="Group 28"/>
          <p:cNvGrpSpPr/>
          <p:nvPr/>
        </p:nvGrpSpPr>
        <p:grpSpPr bwMode="auto">
          <a:xfrm>
            <a:off x="6397324" y="3244362"/>
            <a:ext cx="1012031" cy="640556"/>
            <a:chOff x="0" y="0"/>
            <a:chExt cx="1700" cy="1076"/>
          </a:xfrm>
        </p:grpSpPr>
        <p:sp>
          <p:nvSpPr>
            <p:cNvPr id="26" name="Rectangle 29"/>
            <p:cNvSpPr/>
            <p:nvPr/>
          </p:nvSpPr>
          <p:spPr bwMode="auto">
            <a:xfrm>
              <a:off x="4" y="396"/>
              <a:ext cx="1696" cy="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altLang="zh-CN" sz="800" dirty="0">
                  <a:solidFill>
                    <a:schemeClr val="bg1"/>
                  </a:solidFill>
                  <a:ea typeface="Arial Unicode MS" panose="020B0604020202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ea typeface="Arial Unicode MS" panose="020B0604020202020204" pitchFamily="34" charset="-122"/>
                <a:cs typeface="Arial Unicode MS" panose="020B0604020202020204" pitchFamily="34" charset="-122"/>
              </a:endParaRPr>
            </a:p>
          </p:txBody>
        </p:sp>
        <p:sp>
          <p:nvSpPr>
            <p:cNvPr id="27" name="Rectangle 30"/>
            <p:cNvSpPr/>
            <p:nvPr/>
          </p:nvSpPr>
          <p:spPr bwMode="auto">
            <a:xfrm>
              <a:off x="0" y="0"/>
              <a:ext cx="1696"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pPr>
              <a:r>
                <a:rPr lang="en-US" sz="1500" dirty="0">
                  <a:solidFill>
                    <a:srgbClr val="FFFFFF"/>
                  </a:solidFill>
                  <a:latin typeface="Bebas Neue" charset="0"/>
                  <a:ea typeface="MS PGothic" panose="020B0600070205080204" charset="-128"/>
                  <a:cs typeface="Bebas Neue" charset="0"/>
                  <a:sym typeface="Bebas Neue" charset="0"/>
                </a:rPr>
                <a:t>30%</a:t>
              </a:r>
              <a:endParaRPr lang="en-US" sz="1500" dirty="0">
                <a:solidFill>
                  <a:srgbClr val="FFFFFF"/>
                </a:solidFill>
                <a:latin typeface="Bebas Neue" charset="0"/>
                <a:ea typeface="MS PGothic" panose="020B0600070205080204" charset="-128"/>
                <a:cs typeface="Bebas Neue" charset="0"/>
                <a:sym typeface="Bebas Neue" charset="0"/>
              </a:endParaRPr>
            </a:p>
          </p:txBody>
        </p:sp>
      </p:grpSp>
      <p:sp>
        <p:nvSpPr>
          <p:cNvPr id="34" name="KSO_Shape"/>
          <p:cNvSpPr>
            <a:spLocks noChangeArrowheads="1"/>
          </p:cNvSpPr>
          <p:nvPr/>
        </p:nvSpPr>
        <p:spPr bwMode="auto">
          <a:xfrm>
            <a:off x="2403017" y="2145169"/>
            <a:ext cx="551373" cy="459478"/>
          </a:xfrm>
          <a:custGeom>
            <a:avLst/>
            <a:gdLst/>
            <a:ahLst/>
            <a:cxnLst/>
            <a:rect l="0" t="0" r="r" b="b"/>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chemeClr val="bg1"/>
          </a:solidFill>
          <a:ln>
            <a:noFill/>
          </a:ln>
          <a:effectLst>
            <a:outerShdw blurRad="63500" sx="102000" sy="102000" algn="ctr" rotWithShape="0">
              <a:prstClr val="black">
                <a:alpha val="40000"/>
              </a:prstClr>
            </a:outerShdw>
          </a:effectLst>
          <a:extLst/>
        </p:spPr>
        <p:txBody>
          <a:bodyPr lIns="68580" tIns="34290" rIns="68580" bIns="324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35" name="KSO_Shape"/>
          <p:cNvSpPr>
            <a:spLocks/>
          </p:cNvSpPr>
          <p:nvPr/>
        </p:nvSpPr>
        <p:spPr bwMode="auto">
          <a:xfrm>
            <a:off x="4620707" y="2252612"/>
            <a:ext cx="274846" cy="495218"/>
          </a:xfrm>
          <a:custGeom>
            <a:avLst/>
            <a:gdLst>
              <a:gd name="T0" fmla="*/ 2039641 w 709759"/>
              <a:gd name="T1" fmla="*/ 0 h 1280034"/>
              <a:gd name="T2" fmla="*/ 3161441 w 709759"/>
              <a:gd name="T3" fmla="*/ 0 h 1280034"/>
              <a:gd name="T4" fmla="*/ 3161441 w 709759"/>
              <a:gd name="T5" fmla="*/ 1015783 h 1280034"/>
              <a:gd name="T6" fmla="*/ 4895143 w 709759"/>
              <a:gd name="T7" fmla="*/ 1320524 h 1280034"/>
              <a:gd name="T8" fmla="*/ 4487218 w 709759"/>
              <a:gd name="T9" fmla="*/ 2641038 h 1280034"/>
              <a:gd name="T10" fmla="*/ 2855499 w 709759"/>
              <a:gd name="T11" fmla="*/ 2234720 h 1280034"/>
              <a:gd name="T12" fmla="*/ 1835674 w 709759"/>
              <a:gd name="T13" fmla="*/ 2945771 h 1280034"/>
              <a:gd name="T14" fmla="*/ 3263427 w 709759"/>
              <a:gd name="T15" fmla="*/ 3859978 h 1280034"/>
              <a:gd name="T16" fmla="*/ 5201082 w 709759"/>
              <a:gd name="T17" fmla="*/ 6094704 h 1280034"/>
              <a:gd name="T18" fmla="*/ 3161441 w 709759"/>
              <a:gd name="T19" fmla="*/ 8126267 h 1280034"/>
              <a:gd name="T20" fmla="*/ 3161441 w 709759"/>
              <a:gd name="T21" fmla="*/ 9345204 h 1280034"/>
              <a:gd name="T22" fmla="*/ 2039641 w 709759"/>
              <a:gd name="T23" fmla="*/ 9345204 h 1280034"/>
              <a:gd name="T24" fmla="*/ 2039641 w 709759"/>
              <a:gd name="T25" fmla="*/ 8227843 h 1280034"/>
              <a:gd name="T26" fmla="*/ 0 w 709759"/>
              <a:gd name="T27" fmla="*/ 7719950 h 1280034"/>
              <a:gd name="T28" fmla="*/ 407926 w 709759"/>
              <a:gd name="T29" fmla="*/ 6399436 h 1280034"/>
              <a:gd name="T30" fmla="*/ 2345594 w 709759"/>
              <a:gd name="T31" fmla="*/ 6907321 h 1280034"/>
              <a:gd name="T32" fmla="*/ 3467393 w 709759"/>
              <a:gd name="T33" fmla="*/ 6196278 h 1280034"/>
              <a:gd name="T34" fmla="*/ 2243610 w 709759"/>
              <a:gd name="T35" fmla="*/ 5180495 h 1280034"/>
              <a:gd name="T36" fmla="*/ 101983 w 709759"/>
              <a:gd name="T37" fmla="*/ 3148926 h 1280034"/>
              <a:gd name="T38" fmla="*/ 2039641 w 709759"/>
              <a:gd name="T39" fmla="*/ 1015783 h 1280034"/>
              <a:gd name="T40" fmla="*/ 2039641 w 709759"/>
              <a:gd name="T41" fmla="*/ 0 h 12800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9759" h="1280034">
                <a:moveTo>
                  <a:pt x="278337" y="0"/>
                </a:moveTo>
                <a:cubicBezTo>
                  <a:pt x="431422" y="0"/>
                  <a:pt x="431422" y="0"/>
                  <a:pt x="431422" y="0"/>
                </a:cubicBezTo>
                <a:cubicBezTo>
                  <a:pt x="431422" y="139134"/>
                  <a:pt x="431422" y="139134"/>
                  <a:pt x="431422" y="139134"/>
                </a:cubicBezTo>
                <a:cubicBezTo>
                  <a:pt x="542757" y="139134"/>
                  <a:pt x="612342" y="166961"/>
                  <a:pt x="668009" y="180875"/>
                </a:cubicBezTo>
                <a:cubicBezTo>
                  <a:pt x="612342" y="361749"/>
                  <a:pt x="612342" y="361749"/>
                  <a:pt x="612342" y="361749"/>
                </a:cubicBezTo>
                <a:cubicBezTo>
                  <a:pt x="584508" y="347835"/>
                  <a:pt x="501007" y="306095"/>
                  <a:pt x="389672" y="306095"/>
                </a:cubicBezTo>
                <a:cubicBezTo>
                  <a:pt x="292254" y="306095"/>
                  <a:pt x="250503" y="361749"/>
                  <a:pt x="250503" y="403489"/>
                </a:cubicBezTo>
                <a:cubicBezTo>
                  <a:pt x="250503" y="445229"/>
                  <a:pt x="306171" y="486970"/>
                  <a:pt x="445339" y="528710"/>
                </a:cubicBezTo>
                <a:cubicBezTo>
                  <a:pt x="640175" y="598277"/>
                  <a:pt x="709759" y="681757"/>
                  <a:pt x="709759" y="834805"/>
                </a:cubicBezTo>
                <a:cubicBezTo>
                  <a:pt x="709759" y="973939"/>
                  <a:pt x="612342" y="1085246"/>
                  <a:pt x="431422" y="1113073"/>
                </a:cubicBezTo>
                <a:cubicBezTo>
                  <a:pt x="431422" y="1280034"/>
                  <a:pt x="431422" y="1280034"/>
                  <a:pt x="431422" y="1280034"/>
                </a:cubicBezTo>
                <a:cubicBezTo>
                  <a:pt x="278337" y="1280034"/>
                  <a:pt x="278337" y="1280034"/>
                  <a:pt x="278337" y="1280034"/>
                </a:cubicBezTo>
                <a:cubicBezTo>
                  <a:pt x="278337" y="1126986"/>
                  <a:pt x="278337" y="1126986"/>
                  <a:pt x="278337" y="1126986"/>
                </a:cubicBezTo>
                <a:cubicBezTo>
                  <a:pt x="167002" y="1126986"/>
                  <a:pt x="69584" y="1099160"/>
                  <a:pt x="0" y="1057419"/>
                </a:cubicBezTo>
                <a:cubicBezTo>
                  <a:pt x="55667" y="876545"/>
                  <a:pt x="55667" y="876545"/>
                  <a:pt x="55667" y="876545"/>
                </a:cubicBezTo>
                <a:cubicBezTo>
                  <a:pt x="125252" y="918285"/>
                  <a:pt x="208753" y="946112"/>
                  <a:pt x="320088" y="946112"/>
                </a:cubicBezTo>
                <a:cubicBezTo>
                  <a:pt x="403589" y="946112"/>
                  <a:pt x="473173" y="918285"/>
                  <a:pt x="473173" y="848718"/>
                </a:cubicBezTo>
                <a:cubicBezTo>
                  <a:pt x="473173" y="793065"/>
                  <a:pt x="417506" y="751324"/>
                  <a:pt x="306171" y="709584"/>
                </a:cubicBezTo>
                <a:cubicBezTo>
                  <a:pt x="125252" y="653930"/>
                  <a:pt x="13917" y="584363"/>
                  <a:pt x="13917" y="431316"/>
                </a:cubicBezTo>
                <a:cubicBezTo>
                  <a:pt x="13917" y="292182"/>
                  <a:pt x="111335" y="180875"/>
                  <a:pt x="278337" y="139134"/>
                </a:cubicBezTo>
                <a:cubicBezTo>
                  <a:pt x="278337" y="0"/>
                  <a:pt x="278337" y="0"/>
                  <a:pt x="278337" y="0"/>
                </a:cubicBezTo>
                <a:close/>
              </a:path>
            </a:pathLst>
          </a:custGeom>
          <a:solidFill>
            <a:schemeClr val="bg1"/>
          </a:solidFill>
          <a:ln>
            <a:noFill/>
          </a:ln>
          <a:effectLst>
            <a:outerShdw blurRad="63500" sx="102000" sy="102000" algn="ctr" rotWithShape="0">
              <a:prstClr val="black">
                <a:alpha val="40000"/>
              </a:prstClr>
            </a:outerShdw>
          </a:effectLst>
          <a:extLst/>
        </p:spPr>
        <p:txBody>
          <a:bodyPr lIns="68580" tIns="34290" rIns="68580" bIns="3429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6" name="KSO_Shape"/>
          <p:cNvSpPr>
            <a:spLocks/>
          </p:cNvSpPr>
          <p:nvPr/>
        </p:nvSpPr>
        <p:spPr bwMode="auto">
          <a:xfrm>
            <a:off x="3524310" y="2505086"/>
            <a:ext cx="401034" cy="401034"/>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chemeClr val="bg1"/>
          </a:solidFill>
          <a:ln>
            <a:noFill/>
          </a:ln>
          <a:effectLst>
            <a:outerShdw blurRad="63500" sx="102000" sy="102000" algn="ctr" rotWithShape="0">
              <a:prstClr val="black">
                <a:alpha val="40000"/>
              </a:prstClr>
            </a:outerShdw>
          </a:effectLst>
          <a:extLst/>
        </p:spPr>
        <p:txBody>
          <a:bodyPr lIns="68580" tIns="34290" rIns="68580" bIns="3429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7" name="KSO_Shape"/>
          <p:cNvSpPr>
            <a:spLocks/>
          </p:cNvSpPr>
          <p:nvPr/>
        </p:nvSpPr>
        <p:spPr bwMode="auto">
          <a:xfrm>
            <a:off x="5435529" y="2781384"/>
            <a:ext cx="477411" cy="196535"/>
          </a:xfrm>
          <a:custGeom>
            <a:avLst/>
            <a:gdLst>
              <a:gd name="T0" fmla="*/ 1392014590 w 2598"/>
              <a:gd name="T1" fmla="*/ 338794719 h 1071"/>
              <a:gd name="T2" fmla="*/ 1370507448 w 2598"/>
              <a:gd name="T3" fmla="*/ 406983486 h 1071"/>
              <a:gd name="T4" fmla="*/ 1292546166 w 2598"/>
              <a:gd name="T5" fmla="*/ 506849523 h 1071"/>
              <a:gd name="T6" fmla="*/ 1189852148 w 2598"/>
              <a:gd name="T7" fmla="*/ 560004748 h 1071"/>
              <a:gd name="T8" fmla="*/ 1112966553 w 2598"/>
              <a:gd name="T9" fmla="*/ 573427370 h 1071"/>
              <a:gd name="T10" fmla="*/ 1012423176 w 2598"/>
              <a:gd name="T11" fmla="*/ 569668802 h 1071"/>
              <a:gd name="T12" fmla="*/ 902739024 w 2598"/>
              <a:gd name="T13" fmla="*/ 534232229 h 1071"/>
              <a:gd name="T14" fmla="*/ 794668770 w 2598"/>
              <a:gd name="T15" fmla="*/ 476782439 h 1071"/>
              <a:gd name="T16" fmla="*/ 597345820 w 2598"/>
              <a:gd name="T17" fmla="*/ 468191844 h 1071"/>
              <a:gd name="T18" fmla="*/ 489813043 w 2598"/>
              <a:gd name="T19" fmla="*/ 527789283 h 1071"/>
              <a:gd name="T20" fmla="*/ 380666368 w 2598"/>
              <a:gd name="T21" fmla="*/ 566984424 h 1071"/>
              <a:gd name="T22" fmla="*/ 279585514 w 2598"/>
              <a:gd name="T23" fmla="*/ 574501561 h 1071"/>
              <a:gd name="T24" fmla="*/ 205925514 w 2598"/>
              <a:gd name="T25" fmla="*/ 563225855 h 1071"/>
              <a:gd name="T26" fmla="*/ 111834059 w 2598"/>
              <a:gd name="T27" fmla="*/ 520272878 h 1071"/>
              <a:gd name="T28" fmla="*/ 31722136 w 2598"/>
              <a:gd name="T29" fmla="*/ 430070894 h 1071"/>
              <a:gd name="T30" fmla="*/ 537477 w 2598"/>
              <a:gd name="T31" fmla="*/ 308190174 h 1071"/>
              <a:gd name="T32" fmla="*/ 8602564 w 2598"/>
              <a:gd name="T33" fmla="*/ 222283487 h 1071"/>
              <a:gd name="T34" fmla="*/ 63444273 w 2598"/>
              <a:gd name="T35" fmla="*/ 108457366 h 1071"/>
              <a:gd name="T36" fmla="*/ 168826409 w 2598"/>
              <a:gd name="T37" fmla="*/ 30067084 h 1071"/>
              <a:gd name="T38" fmla="*/ 247863378 w 2598"/>
              <a:gd name="T39" fmla="*/ 5906217 h 1071"/>
              <a:gd name="T40" fmla="*/ 333889746 w 2598"/>
              <a:gd name="T41" fmla="*/ 536729 h 1071"/>
              <a:gd name="T42" fmla="*/ 441422523 w 2598"/>
              <a:gd name="T43" fmla="*/ 21476489 h 1071"/>
              <a:gd name="T44" fmla="*/ 548417823 w 2598"/>
              <a:gd name="T45" fmla="*/ 69262225 h 1071"/>
              <a:gd name="T46" fmla="*/ 702190479 w 2598"/>
              <a:gd name="T47" fmla="*/ 169665724 h 1071"/>
              <a:gd name="T48" fmla="*/ 854349238 w 2598"/>
              <a:gd name="T49" fmla="*/ 70336415 h 1071"/>
              <a:gd name="T50" fmla="*/ 965108343 w 2598"/>
              <a:gd name="T51" fmla="*/ 22013950 h 1071"/>
              <a:gd name="T52" fmla="*/ 1078555566 w 2598"/>
              <a:gd name="T53" fmla="*/ 536729 h 1071"/>
              <a:gd name="T54" fmla="*/ 1160280652 w 2598"/>
              <a:gd name="T55" fmla="*/ 4832027 h 1071"/>
              <a:gd name="T56" fmla="*/ 1235553816 w 2598"/>
              <a:gd name="T57" fmla="*/ 26845977 h 1071"/>
              <a:gd name="T58" fmla="*/ 1335559717 w 2598"/>
              <a:gd name="T59" fmla="*/ 99866770 h 1071"/>
              <a:gd name="T60" fmla="*/ 1389325739 w 2598"/>
              <a:gd name="T61" fmla="*/ 208324136 h 1071"/>
              <a:gd name="T62" fmla="*/ 1205444844 w 2598"/>
              <a:gd name="T63" fmla="*/ 273827792 h 1071"/>
              <a:gd name="T64" fmla="*/ 1189314671 w 2598"/>
              <a:gd name="T65" fmla="*/ 222283487 h 1071"/>
              <a:gd name="T66" fmla="*/ 1154366207 w 2598"/>
              <a:gd name="T67" fmla="*/ 187921106 h 1071"/>
              <a:gd name="T68" fmla="*/ 1102213349 w 2598"/>
              <a:gd name="T69" fmla="*/ 172350102 h 1071"/>
              <a:gd name="T70" fmla="*/ 1040918984 w 2598"/>
              <a:gd name="T71" fmla="*/ 176645400 h 1071"/>
              <a:gd name="T72" fmla="*/ 976399758 w 2598"/>
              <a:gd name="T73" fmla="*/ 200806999 h 1071"/>
              <a:gd name="T74" fmla="*/ 907578516 w 2598"/>
              <a:gd name="T75" fmla="*/ 241075598 h 1071"/>
              <a:gd name="T76" fmla="*/ 924783643 w 2598"/>
              <a:gd name="T77" fmla="*/ 342016558 h 1071"/>
              <a:gd name="T78" fmla="*/ 1000056807 w 2598"/>
              <a:gd name="T79" fmla="*/ 383896077 h 1071"/>
              <a:gd name="T80" fmla="*/ 1062963603 w 2598"/>
              <a:gd name="T81" fmla="*/ 402688188 h 1071"/>
              <a:gd name="T82" fmla="*/ 1123719758 w 2598"/>
              <a:gd name="T83" fmla="*/ 399466348 h 1071"/>
              <a:gd name="T84" fmla="*/ 1169958903 w 2598"/>
              <a:gd name="T85" fmla="*/ 375304750 h 1071"/>
              <a:gd name="T86" fmla="*/ 1198454711 w 2598"/>
              <a:gd name="T87" fmla="*/ 335036151 h 1071"/>
              <a:gd name="T88" fmla="*/ 1205982321 w 2598"/>
              <a:gd name="T89" fmla="*/ 287787876 h 1071"/>
              <a:gd name="T90" fmla="*/ 433358170 w 2598"/>
              <a:gd name="T91" fmla="*/ 209934323 h 1071"/>
              <a:gd name="T92" fmla="*/ 368300733 w 2598"/>
              <a:gd name="T93" fmla="*/ 180403968 h 1071"/>
              <a:gd name="T94" fmla="*/ 306468891 w 2598"/>
              <a:gd name="T95" fmla="*/ 171813373 h 1071"/>
              <a:gd name="T96" fmla="*/ 250551495 w 2598"/>
              <a:gd name="T97" fmla="*/ 183625808 h 1071"/>
              <a:gd name="T98" fmla="*/ 212377436 w 2598"/>
              <a:gd name="T99" fmla="*/ 215840541 h 1071"/>
              <a:gd name="T100" fmla="*/ 192484192 w 2598"/>
              <a:gd name="T101" fmla="*/ 262552819 h 1071"/>
              <a:gd name="T102" fmla="*/ 194097356 w 2598"/>
              <a:gd name="T103" fmla="*/ 318929150 h 1071"/>
              <a:gd name="T104" fmla="*/ 214528077 w 2598"/>
              <a:gd name="T105" fmla="*/ 365103967 h 1071"/>
              <a:gd name="T106" fmla="*/ 254853510 w 2598"/>
              <a:gd name="T107" fmla="*/ 394634322 h 1071"/>
              <a:gd name="T108" fmla="*/ 313996501 w 2598"/>
              <a:gd name="T109" fmla="*/ 404835837 h 1071"/>
              <a:gd name="T110" fmla="*/ 373676969 w 2598"/>
              <a:gd name="T111" fmla="*/ 393023402 h 1071"/>
              <a:gd name="T112" fmla="*/ 439271882 w 2598"/>
              <a:gd name="T113" fmla="*/ 361882127 h 1071"/>
              <a:gd name="T114" fmla="*/ 549493510 w 2598"/>
              <a:gd name="T115" fmla="*/ 288324605 h 107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598" h="1071">
                <a:moveTo>
                  <a:pt x="2598" y="522"/>
                </a:moveTo>
                <a:lnTo>
                  <a:pt x="2598" y="536"/>
                </a:lnTo>
                <a:lnTo>
                  <a:pt x="2598" y="550"/>
                </a:lnTo>
                <a:lnTo>
                  <a:pt x="2597" y="563"/>
                </a:lnTo>
                <a:lnTo>
                  <a:pt x="2596" y="577"/>
                </a:lnTo>
                <a:lnTo>
                  <a:pt x="2595" y="591"/>
                </a:lnTo>
                <a:lnTo>
                  <a:pt x="2592" y="604"/>
                </a:lnTo>
                <a:lnTo>
                  <a:pt x="2591" y="618"/>
                </a:lnTo>
                <a:lnTo>
                  <a:pt x="2589" y="631"/>
                </a:lnTo>
                <a:lnTo>
                  <a:pt x="2586" y="644"/>
                </a:lnTo>
                <a:lnTo>
                  <a:pt x="2583" y="656"/>
                </a:lnTo>
                <a:lnTo>
                  <a:pt x="2580" y="670"/>
                </a:lnTo>
                <a:lnTo>
                  <a:pt x="2577" y="683"/>
                </a:lnTo>
                <a:lnTo>
                  <a:pt x="2573" y="695"/>
                </a:lnTo>
                <a:lnTo>
                  <a:pt x="2568" y="708"/>
                </a:lnTo>
                <a:lnTo>
                  <a:pt x="2565" y="720"/>
                </a:lnTo>
                <a:lnTo>
                  <a:pt x="2560" y="734"/>
                </a:lnTo>
                <a:lnTo>
                  <a:pt x="2549" y="758"/>
                </a:lnTo>
                <a:lnTo>
                  <a:pt x="2538" y="782"/>
                </a:lnTo>
                <a:lnTo>
                  <a:pt x="2525" y="805"/>
                </a:lnTo>
                <a:lnTo>
                  <a:pt x="2511" y="826"/>
                </a:lnTo>
                <a:lnTo>
                  <a:pt x="2496" y="848"/>
                </a:lnTo>
                <a:lnTo>
                  <a:pt x="2480" y="869"/>
                </a:lnTo>
                <a:lnTo>
                  <a:pt x="2463" y="889"/>
                </a:lnTo>
                <a:lnTo>
                  <a:pt x="2445" y="909"/>
                </a:lnTo>
                <a:lnTo>
                  <a:pt x="2425" y="927"/>
                </a:lnTo>
                <a:lnTo>
                  <a:pt x="2404" y="944"/>
                </a:lnTo>
                <a:lnTo>
                  <a:pt x="2382" y="960"/>
                </a:lnTo>
                <a:lnTo>
                  <a:pt x="2359" y="975"/>
                </a:lnTo>
                <a:lnTo>
                  <a:pt x="2335" y="989"/>
                </a:lnTo>
                <a:lnTo>
                  <a:pt x="2310" y="1003"/>
                </a:lnTo>
                <a:lnTo>
                  <a:pt x="2283" y="1016"/>
                </a:lnTo>
                <a:lnTo>
                  <a:pt x="2257" y="1027"/>
                </a:lnTo>
                <a:lnTo>
                  <a:pt x="2242" y="1033"/>
                </a:lnTo>
                <a:lnTo>
                  <a:pt x="2228" y="1038"/>
                </a:lnTo>
                <a:lnTo>
                  <a:pt x="2213" y="1043"/>
                </a:lnTo>
                <a:lnTo>
                  <a:pt x="2198" y="1046"/>
                </a:lnTo>
                <a:lnTo>
                  <a:pt x="2183" y="1050"/>
                </a:lnTo>
                <a:lnTo>
                  <a:pt x="2167" y="1053"/>
                </a:lnTo>
                <a:lnTo>
                  <a:pt x="2152" y="1057"/>
                </a:lnTo>
                <a:lnTo>
                  <a:pt x="2136" y="1061"/>
                </a:lnTo>
                <a:lnTo>
                  <a:pt x="2119" y="1063"/>
                </a:lnTo>
                <a:lnTo>
                  <a:pt x="2102" y="1065"/>
                </a:lnTo>
                <a:lnTo>
                  <a:pt x="2087" y="1067"/>
                </a:lnTo>
                <a:lnTo>
                  <a:pt x="2070" y="1068"/>
                </a:lnTo>
                <a:lnTo>
                  <a:pt x="2052" y="1069"/>
                </a:lnTo>
                <a:lnTo>
                  <a:pt x="2035" y="1070"/>
                </a:lnTo>
                <a:lnTo>
                  <a:pt x="2017" y="1071"/>
                </a:lnTo>
                <a:lnTo>
                  <a:pt x="1998" y="1071"/>
                </a:lnTo>
                <a:lnTo>
                  <a:pt x="1976" y="1070"/>
                </a:lnTo>
                <a:lnTo>
                  <a:pt x="1953" y="1069"/>
                </a:lnTo>
                <a:lnTo>
                  <a:pt x="1929" y="1068"/>
                </a:lnTo>
                <a:lnTo>
                  <a:pt x="1906" y="1064"/>
                </a:lnTo>
                <a:lnTo>
                  <a:pt x="1883" y="1061"/>
                </a:lnTo>
                <a:lnTo>
                  <a:pt x="1860" y="1057"/>
                </a:lnTo>
                <a:lnTo>
                  <a:pt x="1837" y="1051"/>
                </a:lnTo>
                <a:lnTo>
                  <a:pt x="1815" y="1045"/>
                </a:lnTo>
                <a:lnTo>
                  <a:pt x="1792" y="1038"/>
                </a:lnTo>
                <a:lnTo>
                  <a:pt x="1769" y="1030"/>
                </a:lnTo>
                <a:lnTo>
                  <a:pt x="1746" y="1023"/>
                </a:lnTo>
                <a:lnTo>
                  <a:pt x="1723" y="1015"/>
                </a:lnTo>
                <a:lnTo>
                  <a:pt x="1700" y="1005"/>
                </a:lnTo>
                <a:lnTo>
                  <a:pt x="1679" y="995"/>
                </a:lnTo>
                <a:lnTo>
                  <a:pt x="1656" y="986"/>
                </a:lnTo>
                <a:lnTo>
                  <a:pt x="1634" y="975"/>
                </a:lnTo>
                <a:lnTo>
                  <a:pt x="1611" y="964"/>
                </a:lnTo>
                <a:lnTo>
                  <a:pt x="1589" y="952"/>
                </a:lnTo>
                <a:lnTo>
                  <a:pt x="1566" y="940"/>
                </a:lnTo>
                <a:lnTo>
                  <a:pt x="1545" y="928"/>
                </a:lnTo>
                <a:lnTo>
                  <a:pt x="1523" y="915"/>
                </a:lnTo>
                <a:lnTo>
                  <a:pt x="1500" y="901"/>
                </a:lnTo>
                <a:lnTo>
                  <a:pt x="1478" y="888"/>
                </a:lnTo>
                <a:lnTo>
                  <a:pt x="1457" y="874"/>
                </a:lnTo>
                <a:lnTo>
                  <a:pt x="1412" y="845"/>
                </a:lnTo>
                <a:lnTo>
                  <a:pt x="1370" y="814"/>
                </a:lnTo>
                <a:lnTo>
                  <a:pt x="1326" y="783"/>
                </a:lnTo>
                <a:lnTo>
                  <a:pt x="1284" y="752"/>
                </a:lnTo>
                <a:lnTo>
                  <a:pt x="1242" y="783"/>
                </a:lnTo>
                <a:lnTo>
                  <a:pt x="1198" y="813"/>
                </a:lnTo>
                <a:lnTo>
                  <a:pt x="1155" y="842"/>
                </a:lnTo>
                <a:lnTo>
                  <a:pt x="1111" y="872"/>
                </a:lnTo>
                <a:lnTo>
                  <a:pt x="1090" y="886"/>
                </a:lnTo>
                <a:lnTo>
                  <a:pt x="1068" y="900"/>
                </a:lnTo>
                <a:lnTo>
                  <a:pt x="1045" y="913"/>
                </a:lnTo>
                <a:lnTo>
                  <a:pt x="1023" y="925"/>
                </a:lnTo>
                <a:lnTo>
                  <a:pt x="1000" y="939"/>
                </a:lnTo>
                <a:lnTo>
                  <a:pt x="979" y="951"/>
                </a:lnTo>
                <a:lnTo>
                  <a:pt x="957" y="962"/>
                </a:lnTo>
                <a:lnTo>
                  <a:pt x="934" y="974"/>
                </a:lnTo>
                <a:lnTo>
                  <a:pt x="911" y="983"/>
                </a:lnTo>
                <a:lnTo>
                  <a:pt x="889" y="994"/>
                </a:lnTo>
                <a:lnTo>
                  <a:pt x="866" y="1004"/>
                </a:lnTo>
                <a:lnTo>
                  <a:pt x="845" y="1012"/>
                </a:lnTo>
                <a:lnTo>
                  <a:pt x="822" y="1022"/>
                </a:lnTo>
                <a:lnTo>
                  <a:pt x="799" y="1029"/>
                </a:lnTo>
                <a:lnTo>
                  <a:pt x="777" y="1038"/>
                </a:lnTo>
                <a:lnTo>
                  <a:pt x="754" y="1044"/>
                </a:lnTo>
                <a:lnTo>
                  <a:pt x="731" y="1051"/>
                </a:lnTo>
                <a:lnTo>
                  <a:pt x="708" y="1056"/>
                </a:lnTo>
                <a:lnTo>
                  <a:pt x="687" y="1061"/>
                </a:lnTo>
                <a:lnTo>
                  <a:pt x="664" y="1064"/>
                </a:lnTo>
                <a:lnTo>
                  <a:pt x="641" y="1068"/>
                </a:lnTo>
                <a:lnTo>
                  <a:pt x="617" y="1069"/>
                </a:lnTo>
                <a:lnTo>
                  <a:pt x="594" y="1070"/>
                </a:lnTo>
                <a:lnTo>
                  <a:pt x="571" y="1071"/>
                </a:lnTo>
                <a:lnTo>
                  <a:pt x="554" y="1071"/>
                </a:lnTo>
                <a:lnTo>
                  <a:pt x="537" y="1070"/>
                </a:lnTo>
                <a:lnTo>
                  <a:pt x="520" y="1070"/>
                </a:lnTo>
                <a:lnTo>
                  <a:pt x="504" y="1069"/>
                </a:lnTo>
                <a:lnTo>
                  <a:pt x="489" y="1067"/>
                </a:lnTo>
                <a:lnTo>
                  <a:pt x="473" y="1065"/>
                </a:lnTo>
                <a:lnTo>
                  <a:pt x="457" y="1063"/>
                </a:lnTo>
                <a:lnTo>
                  <a:pt x="442" y="1061"/>
                </a:lnTo>
                <a:lnTo>
                  <a:pt x="426" y="1058"/>
                </a:lnTo>
                <a:lnTo>
                  <a:pt x="411" y="1056"/>
                </a:lnTo>
                <a:lnTo>
                  <a:pt x="397" y="1052"/>
                </a:lnTo>
                <a:lnTo>
                  <a:pt x="383" y="1049"/>
                </a:lnTo>
                <a:lnTo>
                  <a:pt x="368" y="1045"/>
                </a:lnTo>
                <a:lnTo>
                  <a:pt x="355" y="1040"/>
                </a:lnTo>
                <a:lnTo>
                  <a:pt x="341" y="1035"/>
                </a:lnTo>
                <a:lnTo>
                  <a:pt x="328" y="1030"/>
                </a:lnTo>
                <a:lnTo>
                  <a:pt x="302" y="1020"/>
                </a:lnTo>
                <a:lnTo>
                  <a:pt x="276" y="1009"/>
                </a:lnTo>
                <a:lnTo>
                  <a:pt x="252" y="997"/>
                </a:lnTo>
                <a:lnTo>
                  <a:pt x="229" y="982"/>
                </a:lnTo>
                <a:lnTo>
                  <a:pt x="208" y="969"/>
                </a:lnTo>
                <a:lnTo>
                  <a:pt x="187" y="953"/>
                </a:lnTo>
                <a:lnTo>
                  <a:pt x="168" y="938"/>
                </a:lnTo>
                <a:lnTo>
                  <a:pt x="148" y="921"/>
                </a:lnTo>
                <a:lnTo>
                  <a:pt x="130" y="903"/>
                </a:lnTo>
                <a:lnTo>
                  <a:pt x="115" y="883"/>
                </a:lnTo>
                <a:lnTo>
                  <a:pt x="99" y="864"/>
                </a:lnTo>
                <a:lnTo>
                  <a:pt x="84" y="843"/>
                </a:lnTo>
                <a:lnTo>
                  <a:pt x="71" y="823"/>
                </a:lnTo>
                <a:lnTo>
                  <a:pt x="59" y="801"/>
                </a:lnTo>
                <a:lnTo>
                  <a:pt x="48" y="778"/>
                </a:lnTo>
                <a:lnTo>
                  <a:pt x="39" y="754"/>
                </a:lnTo>
                <a:lnTo>
                  <a:pt x="29" y="730"/>
                </a:lnTo>
                <a:lnTo>
                  <a:pt x="22" y="706"/>
                </a:lnTo>
                <a:lnTo>
                  <a:pt x="14" y="680"/>
                </a:lnTo>
                <a:lnTo>
                  <a:pt x="10" y="655"/>
                </a:lnTo>
                <a:lnTo>
                  <a:pt x="5" y="629"/>
                </a:lnTo>
                <a:lnTo>
                  <a:pt x="2" y="601"/>
                </a:lnTo>
                <a:lnTo>
                  <a:pt x="1" y="574"/>
                </a:lnTo>
                <a:lnTo>
                  <a:pt x="0" y="545"/>
                </a:lnTo>
                <a:lnTo>
                  <a:pt x="0" y="532"/>
                </a:lnTo>
                <a:lnTo>
                  <a:pt x="1" y="519"/>
                </a:lnTo>
                <a:lnTo>
                  <a:pt x="1" y="505"/>
                </a:lnTo>
                <a:lnTo>
                  <a:pt x="2" y="492"/>
                </a:lnTo>
                <a:lnTo>
                  <a:pt x="4" y="479"/>
                </a:lnTo>
                <a:lnTo>
                  <a:pt x="6" y="466"/>
                </a:lnTo>
                <a:lnTo>
                  <a:pt x="10" y="440"/>
                </a:lnTo>
                <a:lnTo>
                  <a:pt x="16" y="414"/>
                </a:lnTo>
                <a:lnTo>
                  <a:pt x="22" y="388"/>
                </a:lnTo>
                <a:lnTo>
                  <a:pt x="30" y="363"/>
                </a:lnTo>
                <a:lnTo>
                  <a:pt x="39" y="338"/>
                </a:lnTo>
                <a:lnTo>
                  <a:pt x="49" y="314"/>
                </a:lnTo>
                <a:lnTo>
                  <a:pt x="60" y="289"/>
                </a:lnTo>
                <a:lnTo>
                  <a:pt x="74" y="266"/>
                </a:lnTo>
                <a:lnTo>
                  <a:pt x="87" y="245"/>
                </a:lnTo>
                <a:lnTo>
                  <a:pt x="101" y="223"/>
                </a:lnTo>
                <a:lnTo>
                  <a:pt x="118" y="202"/>
                </a:lnTo>
                <a:lnTo>
                  <a:pt x="135" y="183"/>
                </a:lnTo>
                <a:lnTo>
                  <a:pt x="153" y="164"/>
                </a:lnTo>
                <a:lnTo>
                  <a:pt x="173" y="146"/>
                </a:lnTo>
                <a:lnTo>
                  <a:pt x="194" y="129"/>
                </a:lnTo>
                <a:lnTo>
                  <a:pt x="216" y="112"/>
                </a:lnTo>
                <a:lnTo>
                  <a:pt x="239" y="97"/>
                </a:lnTo>
                <a:lnTo>
                  <a:pt x="263" y="83"/>
                </a:lnTo>
                <a:lnTo>
                  <a:pt x="287" y="69"/>
                </a:lnTo>
                <a:lnTo>
                  <a:pt x="314" y="56"/>
                </a:lnTo>
                <a:lnTo>
                  <a:pt x="341" y="44"/>
                </a:lnTo>
                <a:lnTo>
                  <a:pt x="355" y="40"/>
                </a:lnTo>
                <a:lnTo>
                  <a:pt x="369" y="35"/>
                </a:lnTo>
                <a:lnTo>
                  <a:pt x="384" y="30"/>
                </a:lnTo>
                <a:lnTo>
                  <a:pt x="399" y="25"/>
                </a:lnTo>
                <a:lnTo>
                  <a:pt x="414" y="21"/>
                </a:lnTo>
                <a:lnTo>
                  <a:pt x="430" y="18"/>
                </a:lnTo>
                <a:lnTo>
                  <a:pt x="445" y="14"/>
                </a:lnTo>
                <a:lnTo>
                  <a:pt x="461" y="11"/>
                </a:lnTo>
                <a:lnTo>
                  <a:pt x="478" y="8"/>
                </a:lnTo>
                <a:lnTo>
                  <a:pt x="495" y="6"/>
                </a:lnTo>
                <a:lnTo>
                  <a:pt x="512" y="5"/>
                </a:lnTo>
                <a:lnTo>
                  <a:pt x="529" y="3"/>
                </a:lnTo>
                <a:lnTo>
                  <a:pt x="545" y="2"/>
                </a:lnTo>
                <a:lnTo>
                  <a:pt x="564" y="1"/>
                </a:lnTo>
                <a:lnTo>
                  <a:pt x="582" y="0"/>
                </a:lnTo>
                <a:lnTo>
                  <a:pt x="600" y="0"/>
                </a:lnTo>
                <a:lnTo>
                  <a:pt x="621" y="1"/>
                </a:lnTo>
                <a:lnTo>
                  <a:pt x="643" y="2"/>
                </a:lnTo>
                <a:lnTo>
                  <a:pt x="666" y="3"/>
                </a:lnTo>
                <a:lnTo>
                  <a:pt x="688" y="7"/>
                </a:lnTo>
                <a:lnTo>
                  <a:pt x="710" y="9"/>
                </a:lnTo>
                <a:lnTo>
                  <a:pt x="733" y="14"/>
                </a:lnTo>
                <a:lnTo>
                  <a:pt x="754" y="19"/>
                </a:lnTo>
                <a:lnTo>
                  <a:pt x="776" y="25"/>
                </a:lnTo>
                <a:lnTo>
                  <a:pt x="799" y="32"/>
                </a:lnTo>
                <a:lnTo>
                  <a:pt x="821" y="40"/>
                </a:lnTo>
                <a:lnTo>
                  <a:pt x="842" y="47"/>
                </a:lnTo>
                <a:lnTo>
                  <a:pt x="865" y="55"/>
                </a:lnTo>
                <a:lnTo>
                  <a:pt x="887" y="64"/>
                </a:lnTo>
                <a:lnTo>
                  <a:pt x="910" y="73"/>
                </a:lnTo>
                <a:lnTo>
                  <a:pt x="932" y="84"/>
                </a:lnTo>
                <a:lnTo>
                  <a:pt x="953" y="95"/>
                </a:lnTo>
                <a:lnTo>
                  <a:pt x="976" y="106"/>
                </a:lnTo>
                <a:lnTo>
                  <a:pt x="998" y="117"/>
                </a:lnTo>
                <a:lnTo>
                  <a:pt x="1020" y="129"/>
                </a:lnTo>
                <a:lnTo>
                  <a:pt x="1043" y="142"/>
                </a:lnTo>
                <a:lnTo>
                  <a:pt x="1064" y="154"/>
                </a:lnTo>
                <a:lnTo>
                  <a:pt x="1087" y="167"/>
                </a:lnTo>
                <a:lnTo>
                  <a:pt x="1109" y="182"/>
                </a:lnTo>
                <a:lnTo>
                  <a:pt x="1131" y="196"/>
                </a:lnTo>
                <a:lnTo>
                  <a:pt x="1175" y="225"/>
                </a:lnTo>
                <a:lnTo>
                  <a:pt x="1219" y="254"/>
                </a:lnTo>
                <a:lnTo>
                  <a:pt x="1262" y="285"/>
                </a:lnTo>
                <a:lnTo>
                  <a:pt x="1306" y="316"/>
                </a:lnTo>
                <a:lnTo>
                  <a:pt x="1348" y="286"/>
                </a:lnTo>
                <a:lnTo>
                  <a:pt x="1391" y="256"/>
                </a:lnTo>
                <a:lnTo>
                  <a:pt x="1435" y="227"/>
                </a:lnTo>
                <a:lnTo>
                  <a:pt x="1478" y="198"/>
                </a:lnTo>
                <a:lnTo>
                  <a:pt x="1500" y="183"/>
                </a:lnTo>
                <a:lnTo>
                  <a:pt x="1522" y="170"/>
                </a:lnTo>
                <a:lnTo>
                  <a:pt x="1545" y="157"/>
                </a:lnTo>
                <a:lnTo>
                  <a:pt x="1566" y="143"/>
                </a:lnTo>
                <a:lnTo>
                  <a:pt x="1589" y="131"/>
                </a:lnTo>
                <a:lnTo>
                  <a:pt x="1612" y="119"/>
                </a:lnTo>
                <a:lnTo>
                  <a:pt x="1634" y="107"/>
                </a:lnTo>
                <a:lnTo>
                  <a:pt x="1657" y="96"/>
                </a:lnTo>
                <a:lnTo>
                  <a:pt x="1680" y="85"/>
                </a:lnTo>
                <a:lnTo>
                  <a:pt x="1703" y="76"/>
                </a:lnTo>
                <a:lnTo>
                  <a:pt x="1726" y="66"/>
                </a:lnTo>
                <a:lnTo>
                  <a:pt x="1749" y="56"/>
                </a:lnTo>
                <a:lnTo>
                  <a:pt x="1772" y="48"/>
                </a:lnTo>
                <a:lnTo>
                  <a:pt x="1795" y="41"/>
                </a:lnTo>
                <a:lnTo>
                  <a:pt x="1819" y="34"/>
                </a:lnTo>
                <a:lnTo>
                  <a:pt x="1842" y="26"/>
                </a:lnTo>
                <a:lnTo>
                  <a:pt x="1865" y="20"/>
                </a:lnTo>
                <a:lnTo>
                  <a:pt x="1887" y="15"/>
                </a:lnTo>
                <a:lnTo>
                  <a:pt x="1912" y="11"/>
                </a:lnTo>
                <a:lnTo>
                  <a:pt x="1935" y="7"/>
                </a:lnTo>
                <a:lnTo>
                  <a:pt x="1959" y="3"/>
                </a:lnTo>
                <a:lnTo>
                  <a:pt x="1982" y="2"/>
                </a:lnTo>
                <a:lnTo>
                  <a:pt x="2006" y="1"/>
                </a:lnTo>
                <a:lnTo>
                  <a:pt x="2029" y="0"/>
                </a:lnTo>
                <a:lnTo>
                  <a:pt x="2046" y="0"/>
                </a:lnTo>
                <a:lnTo>
                  <a:pt x="2062" y="1"/>
                </a:lnTo>
                <a:lnTo>
                  <a:pt x="2079" y="1"/>
                </a:lnTo>
                <a:lnTo>
                  <a:pt x="2095" y="2"/>
                </a:lnTo>
                <a:lnTo>
                  <a:pt x="2112" y="3"/>
                </a:lnTo>
                <a:lnTo>
                  <a:pt x="2128" y="6"/>
                </a:lnTo>
                <a:lnTo>
                  <a:pt x="2142" y="8"/>
                </a:lnTo>
                <a:lnTo>
                  <a:pt x="2158" y="9"/>
                </a:lnTo>
                <a:lnTo>
                  <a:pt x="2173" y="13"/>
                </a:lnTo>
                <a:lnTo>
                  <a:pt x="2188" y="15"/>
                </a:lnTo>
                <a:lnTo>
                  <a:pt x="2202" y="19"/>
                </a:lnTo>
                <a:lnTo>
                  <a:pt x="2217" y="23"/>
                </a:lnTo>
                <a:lnTo>
                  <a:pt x="2230" y="26"/>
                </a:lnTo>
                <a:lnTo>
                  <a:pt x="2245" y="30"/>
                </a:lnTo>
                <a:lnTo>
                  <a:pt x="2258" y="35"/>
                </a:lnTo>
                <a:lnTo>
                  <a:pt x="2271" y="40"/>
                </a:lnTo>
                <a:lnTo>
                  <a:pt x="2298" y="50"/>
                </a:lnTo>
                <a:lnTo>
                  <a:pt x="2322" y="61"/>
                </a:lnTo>
                <a:lnTo>
                  <a:pt x="2346" y="73"/>
                </a:lnTo>
                <a:lnTo>
                  <a:pt x="2369" y="87"/>
                </a:lnTo>
                <a:lnTo>
                  <a:pt x="2391" y="101"/>
                </a:lnTo>
                <a:lnTo>
                  <a:pt x="2411" y="117"/>
                </a:lnTo>
                <a:lnTo>
                  <a:pt x="2431" y="132"/>
                </a:lnTo>
                <a:lnTo>
                  <a:pt x="2450" y="149"/>
                </a:lnTo>
                <a:lnTo>
                  <a:pt x="2467" y="167"/>
                </a:lnTo>
                <a:lnTo>
                  <a:pt x="2484" y="186"/>
                </a:lnTo>
                <a:lnTo>
                  <a:pt x="2499" y="206"/>
                </a:lnTo>
                <a:lnTo>
                  <a:pt x="2514" y="225"/>
                </a:lnTo>
                <a:lnTo>
                  <a:pt x="2527" y="247"/>
                </a:lnTo>
                <a:lnTo>
                  <a:pt x="2539" y="269"/>
                </a:lnTo>
                <a:lnTo>
                  <a:pt x="2550" y="292"/>
                </a:lnTo>
                <a:lnTo>
                  <a:pt x="2561" y="315"/>
                </a:lnTo>
                <a:lnTo>
                  <a:pt x="2569" y="339"/>
                </a:lnTo>
                <a:lnTo>
                  <a:pt x="2577" y="364"/>
                </a:lnTo>
                <a:lnTo>
                  <a:pt x="2584" y="388"/>
                </a:lnTo>
                <a:lnTo>
                  <a:pt x="2589" y="415"/>
                </a:lnTo>
                <a:lnTo>
                  <a:pt x="2593" y="440"/>
                </a:lnTo>
                <a:lnTo>
                  <a:pt x="2596" y="467"/>
                </a:lnTo>
                <a:lnTo>
                  <a:pt x="2598" y="495"/>
                </a:lnTo>
                <a:lnTo>
                  <a:pt x="2598" y="522"/>
                </a:lnTo>
                <a:close/>
                <a:moveTo>
                  <a:pt x="2243" y="536"/>
                </a:moveTo>
                <a:lnTo>
                  <a:pt x="2243" y="522"/>
                </a:lnTo>
                <a:lnTo>
                  <a:pt x="2242" y="510"/>
                </a:lnTo>
                <a:lnTo>
                  <a:pt x="2241" y="498"/>
                </a:lnTo>
                <a:lnTo>
                  <a:pt x="2239" y="486"/>
                </a:lnTo>
                <a:lnTo>
                  <a:pt x="2237" y="475"/>
                </a:lnTo>
                <a:lnTo>
                  <a:pt x="2234" y="463"/>
                </a:lnTo>
                <a:lnTo>
                  <a:pt x="2230" y="454"/>
                </a:lnTo>
                <a:lnTo>
                  <a:pt x="2227" y="443"/>
                </a:lnTo>
                <a:lnTo>
                  <a:pt x="2222" y="433"/>
                </a:lnTo>
                <a:lnTo>
                  <a:pt x="2217" y="423"/>
                </a:lnTo>
                <a:lnTo>
                  <a:pt x="2212" y="414"/>
                </a:lnTo>
                <a:lnTo>
                  <a:pt x="2206" y="405"/>
                </a:lnTo>
                <a:lnTo>
                  <a:pt x="2200" y="397"/>
                </a:lnTo>
                <a:lnTo>
                  <a:pt x="2194" y="390"/>
                </a:lnTo>
                <a:lnTo>
                  <a:pt x="2187" y="381"/>
                </a:lnTo>
                <a:lnTo>
                  <a:pt x="2181" y="374"/>
                </a:lnTo>
                <a:lnTo>
                  <a:pt x="2172" y="368"/>
                </a:lnTo>
                <a:lnTo>
                  <a:pt x="2165" y="361"/>
                </a:lnTo>
                <a:lnTo>
                  <a:pt x="2157" y="356"/>
                </a:lnTo>
                <a:lnTo>
                  <a:pt x="2147" y="350"/>
                </a:lnTo>
                <a:lnTo>
                  <a:pt x="2137" y="345"/>
                </a:lnTo>
                <a:lnTo>
                  <a:pt x="2128" y="340"/>
                </a:lnTo>
                <a:lnTo>
                  <a:pt x="2118" y="336"/>
                </a:lnTo>
                <a:lnTo>
                  <a:pt x="2107" y="333"/>
                </a:lnTo>
                <a:lnTo>
                  <a:pt x="2096" y="329"/>
                </a:lnTo>
                <a:lnTo>
                  <a:pt x="2085" y="327"/>
                </a:lnTo>
                <a:lnTo>
                  <a:pt x="2073" y="324"/>
                </a:lnTo>
                <a:lnTo>
                  <a:pt x="2062" y="323"/>
                </a:lnTo>
                <a:lnTo>
                  <a:pt x="2050" y="321"/>
                </a:lnTo>
                <a:lnTo>
                  <a:pt x="2038" y="320"/>
                </a:lnTo>
                <a:lnTo>
                  <a:pt x="2025" y="320"/>
                </a:lnTo>
                <a:lnTo>
                  <a:pt x="2012" y="320"/>
                </a:lnTo>
                <a:lnTo>
                  <a:pt x="2000" y="320"/>
                </a:lnTo>
                <a:lnTo>
                  <a:pt x="1986" y="321"/>
                </a:lnTo>
                <a:lnTo>
                  <a:pt x="1974" y="322"/>
                </a:lnTo>
                <a:lnTo>
                  <a:pt x="1961" y="323"/>
                </a:lnTo>
                <a:lnTo>
                  <a:pt x="1948" y="326"/>
                </a:lnTo>
                <a:lnTo>
                  <a:pt x="1936" y="329"/>
                </a:lnTo>
                <a:lnTo>
                  <a:pt x="1922" y="333"/>
                </a:lnTo>
                <a:lnTo>
                  <a:pt x="1910" y="336"/>
                </a:lnTo>
                <a:lnTo>
                  <a:pt x="1897" y="340"/>
                </a:lnTo>
                <a:lnTo>
                  <a:pt x="1884" y="345"/>
                </a:lnTo>
                <a:lnTo>
                  <a:pt x="1871" y="351"/>
                </a:lnTo>
                <a:lnTo>
                  <a:pt x="1857" y="356"/>
                </a:lnTo>
                <a:lnTo>
                  <a:pt x="1844" y="362"/>
                </a:lnTo>
                <a:lnTo>
                  <a:pt x="1830" y="368"/>
                </a:lnTo>
                <a:lnTo>
                  <a:pt x="1816" y="374"/>
                </a:lnTo>
                <a:lnTo>
                  <a:pt x="1803" y="381"/>
                </a:lnTo>
                <a:lnTo>
                  <a:pt x="1789" y="388"/>
                </a:lnTo>
                <a:lnTo>
                  <a:pt x="1774" y="396"/>
                </a:lnTo>
                <a:lnTo>
                  <a:pt x="1761" y="404"/>
                </a:lnTo>
                <a:lnTo>
                  <a:pt x="1746" y="411"/>
                </a:lnTo>
                <a:lnTo>
                  <a:pt x="1732" y="421"/>
                </a:lnTo>
                <a:lnTo>
                  <a:pt x="1717" y="429"/>
                </a:lnTo>
                <a:lnTo>
                  <a:pt x="1703" y="439"/>
                </a:lnTo>
                <a:lnTo>
                  <a:pt x="1688" y="449"/>
                </a:lnTo>
                <a:lnTo>
                  <a:pt x="1659" y="469"/>
                </a:lnTo>
                <a:lnTo>
                  <a:pt x="1629" y="490"/>
                </a:lnTo>
                <a:lnTo>
                  <a:pt x="1599" y="510"/>
                </a:lnTo>
                <a:lnTo>
                  <a:pt x="1568" y="532"/>
                </a:lnTo>
                <a:lnTo>
                  <a:pt x="1599" y="555"/>
                </a:lnTo>
                <a:lnTo>
                  <a:pt x="1630" y="577"/>
                </a:lnTo>
                <a:lnTo>
                  <a:pt x="1661" y="597"/>
                </a:lnTo>
                <a:lnTo>
                  <a:pt x="1691" y="618"/>
                </a:lnTo>
                <a:lnTo>
                  <a:pt x="1720" y="637"/>
                </a:lnTo>
                <a:lnTo>
                  <a:pt x="1747" y="655"/>
                </a:lnTo>
                <a:lnTo>
                  <a:pt x="1762" y="664"/>
                </a:lnTo>
                <a:lnTo>
                  <a:pt x="1776" y="672"/>
                </a:lnTo>
                <a:lnTo>
                  <a:pt x="1790" y="680"/>
                </a:lnTo>
                <a:lnTo>
                  <a:pt x="1804" y="688"/>
                </a:lnTo>
                <a:lnTo>
                  <a:pt x="1819" y="695"/>
                </a:lnTo>
                <a:lnTo>
                  <a:pt x="1832" y="702"/>
                </a:lnTo>
                <a:lnTo>
                  <a:pt x="1845" y="708"/>
                </a:lnTo>
                <a:lnTo>
                  <a:pt x="1860" y="715"/>
                </a:lnTo>
                <a:lnTo>
                  <a:pt x="1873" y="720"/>
                </a:lnTo>
                <a:lnTo>
                  <a:pt x="1886" y="726"/>
                </a:lnTo>
                <a:lnTo>
                  <a:pt x="1900" y="731"/>
                </a:lnTo>
                <a:lnTo>
                  <a:pt x="1913" y="736"/>
                </a:lnTo>
                <a:lnTo>
                  <a:pt x="1925" y="740"/>
                </a:lnTo>
                <a:lnTo>
                  <a:pt x="1938" y="743"/>
                </a:lnTo>
                <a:lnTo>
                  <a:pt x="1951" y="747"/>
                </a:lnTo>
                <a:lnTo>
                  <a:pt x="1963" y="749"/>
                </a:lnTo>
                <a:lnTo>
                  <a:pt x="1977" y="750"/>
                </a:lnTo>
                <a:lnTo>
                  <a:pt x="1989" y="753"/>
                </a:lnTo>
                <a:lnTo>
                  <a:pt x="2001" y="753"/>
                </a:lnTo>
                <a:lnTo>
                  <a:pt x="2014" y="754"/>
                </a:lnTo>
                <a:lnTo>
                  <a:pt x="2027" y="753"/>
                </a:lnTo>
                <a:lnTo>
                  <a:pt x="2041" y="753"/>
                </a:lnTo>
                <a:lnTo>
                  <a:pt x="2054" y="752"/>
                </a:lnTo>
                <a:lnTo>
                  <a:pt x="2066" y="749"/>
                </a:lnTo>
                <a:lnTo>
                  <a:pt x="2078" y="747"/>
                </a:lnTo>
                <a:lnTo>
                  <a:pt x="2090" y="744"/>
                </a:lnTo>
                <a:lnTo>
                  <a:pt x="2101" y="741"/>
                </a:lnTo>
                <a:lnTo>
                  <a:pt x="2112" y="737"/>
                </a:lnTo>
                <a:lnTo>
                  <a:pt x="2122" y="732"/>
                </a:lnTo>
                <a:lnTo>
                  <a:pt x="2132" y="727"/>
                </a:lnTo>
                <a:lnTo>
                  <a:pt x="2142" y="723"/>
                </a:lnTo>
                <a:lnTo>
                  <a:pt x="2151" y="717"/>
                </a:lnTo>
                <a:lnTo>
                  <a:pt x="2159" y="711"/>
                </a:lnTo>
                <a:lnTo>
                  <a:pt x="2167" y="705"/>
                </a:lnTo>
                <a:lnTo>
                  <a:pt x="2176" y="699"/>
                </a:lnTo>
                <a:lnTo>
                  <a:pt x="2183" y="691"/>
                </a:lnTo>
                <a:lnTo>
                  <a:pt x="2190" y="684"/>
                </a:lnTo>
                <a:lnTo>
                  <a:pt x="2198" y="676"/>
                </a:lnTo>
                <a:lnTo>
                  <a:pt x="2204" y="668"/>
                </a:lnTo>
                <a:lnTo>
                  <a:pt x="2210" y="660"/>
                </a:lnTo>
                <a:lnTo>
                  <a:pt x="2215" y="651"/>
                </a:lnTo>
                <a:lnTo>
                  <a:pt x="2219" y="642"/>
                </a:lnTo>
                <a:lnTo>
                  <a:pt x="2224" y="633"/>
                </a:lnTo>
                <a:lnTo>
                  <a:pt x="2229" y="624"/>
                </a:lnTo>
                <a:lnTo>
                  <a:pt x="2231" y="614"/>
                </a:lnTo>
                <a:lnTo>
                  <a:pt x="2235" y="603"/>
                </a:lnTo>
                <a:lnTo>
                  <a:pt x="2237" y="592"/>
                </a:lnTo>
                <a:lnTo>
                  <a:pt x="2240" y="581"/>
                </a:lnTo>
                <a:lnTo>
                  <a:pt x="2241" y="571"/>
                </a:lnTo>
                <a:lnTo>
                  <a:pt x="2242" y="560"/>
                </a:lnTo>
                <a:lnTo>
                  <a:pt x="2243" y="548"/>
                </a:lnTo>
                <a:lnTo>
                  <a:pt x="2243" y="536"/>
                </a:lnTo>
                <a:close/>
                <a:moveTo>
                  <a:pt x="1022" y="537"/>
                </a:moveTo>
                <a:lnTo>
                  <a:pt x="992" y="515"/>
                </a:lnTo>
                <a:lnTo>
                  <a:pt x="963" y="495"/>
                </a:lnTo>
                <a:lnTo>
                  <a:pt x="934" y="474"/>
                </a:lnTo>
                <a:lnTo>
                  <a:pt x="905" y="454"/>
                </a:lnTo>
                <a:lnTo>
                  <a:pt x="876" y="434"/>
                </a:lnTo>
                <a:lnTo>
                  <a:pt x="847" y="416"/>
                </a:lnTo>
                <a:lnTo>
                  <a:pt x="819" y="399"/>
                </a:lnTo>
                <a:lnTo>
                  <a:pt x="806" y="391"/>
                </a:lnTo>
                <a:lnTo>
                  <a:pt x="793" y="384"/>
                </a:lnTo>
                <a:lnTo>
                  <a:pt x="778" y="376"/>
                </a:lnTo>
                <a:lnTo>
                  <a:pt x="765" y="369"/>
                </a:lnTo>
                <a:lnTo>
                  <a:pt x="752" y="363"/>
                </a:lnTo>
                <a:lnTo>
                  <a:pt x="739" y="357"/>
                </a:lnTo>
                <a:lnTo>
                  <a:pt x="725" y="351"/>
                </a:lnTo>
                <a:lnTo>
                  <a:pt x="712" y="345"/>
                </a:lnTo>
                <a:lnTo>
                  <a:pt x="699" y="340"/>
                </a:lnTo>
                <a:lnTo>
                  <a:pt x="685" y="336"/>
                </a:lnTo>
                <a:lnTo>
                  <a:pt x="672" y="333"/>
                </a:lnTo>
                <a:lnTo>
                  <a:pt x="660" y="329"/>
                </a:lnTo>
                <a:lnTo>
                  <a:pt x="647" y="326"/>
                </a:lnTo>
                <a:lnTo>
                  <a:pt x="634" y="323"/>
                </a:lnTo>
                <a:lnTo>
                  <a:pt x="621" y="322"/>
                </a:lnTo>
                <a:lnTo>
                  <a:pt x="608" y="321"/>
                </a:lnTo>
                <a:lnTo>
                  <a:pt x="596" y="320"/>
                </a:lnTo>
                <a:lnTo>
                  <a:pt x="583" y="320"/>
                </a:lnTo>
                <a:lnTo>
                  <a:pt x="570" y="320"/>
                </a:lnTo>
                <a:lnTo>
                  <a:pt x="556" y="321"/>
                </a:lnTo>
                <a:lnTo>
                  <a:pt x="544" y="322"/>
                </a:lnTo>
                <a:lnTo>
                  <a:pt x="532" y="323"/>
                </a:lnTo>
                <a:lnTo>
                  <a:pt x="520" y="326"/>
                </a:lnTo>
                <a:lnTo>
                  <a:pt x="508" y="328"/>
                </a:lnTo>
                <a:lnTo>
                  <a:pt x="497" y="330"/>
                </a:lnTo>
                <a:lnTo>
                  <a:pt x="486" y="334"/>
                </a:lnTo>
                <a:lnTo>
                  <a:pt x="475" y="339"/>
                </a:lnTo>
                <a:lnTo>
                  <a:pt x="466" y="342"/>
                </a:lnTo>
                <a:lnTo>
                  <a:pt x="456" y="347"/>
                </a:lnTo>
                <a:lnTo>
                  <a:pt x="448" y="353"/>
                </a:lnTo>
                <a:lnTo>
                  <a:pt x="438" y="359"/>
                </a:lnTo>
                <a:lnTo>
                  <a:pt x="431" y="365"/>
                </a:lnTo>
                <a:lnTo>
                  <a:pt x="422" y="371"/>
                </a:lnTo>
                <a:lnTo>
                  <a:pt x="415" y="379"/>
                </a:lnTo>
                <a:lnTo>
                  <a:pt x="408" y="386"/>
                </a:lnTo>
                <a:lnTo>
                  <a:pt x="401" y="393"/>
                </a:lnTo>
                <a:lnTo>
                  <a:pt x="395" y="402"/>
                </a:lnTo>
                <a:lnTo>
                  <a:pt x="389" y="410"/>
                </a:lnTo>
                <a:lnTo>
                  <a:pt x="384" y="419"/>
                </a:lnTo>
                <a:lnTo>
                  <a:pt x="379" y="428"/>
                </a:lnTo>
                <a:lnTo>
                  <a:pt x="374" y="437"/>
                </a:lnTo>
                <a:lnTo>
                  <a:pt x="370" y="447"/>
                </a:lnTo>
                <a:lnTo>
                  <a:pt x="367" y="457"/>
                </a:lnTo>
                <a:lnTo>
                  <a:pt x="363" y="467"/>
                </a:lnTo>
                <a:lnTo>
                  <a:pt x="361" y="478"/>
                </a:lnTo>
                <a:lnTo>
                  <a:pt x="358" y="489"/>
                </a:lnTo>
                <a:lnTo>
                  <a:pt x="357" y="499"/>
                </a:lnTo>
                <a:lnTo>
                  <a:pt x="356" y="510"/>
                </a:lnTo>
                <a:lnTo>
                  <a:pt x="355" y="522"/>
                </a:lnTo>
                <a:lnTo>
                  <a:pt x="355" y="534"/>
                </a:lnTo>
                <a:lnTo>
                  <a:pt x="355" y="546"/>
                </a:lnTo>
                <a:lnTo>
                  <a:pt x="356" y="559"/>
                </a:lnTo>
                <a:lnTo>
                  <a:pt x="357" y="571"/>
                </a:lnTo>
                <a:lnTo>
                  <a:pt x="358" y="583"/>
                </a:lnTo>
                <a:lnTo>
                  <a:pt x="361" y="594"/>
                </a:lnTo>
                <a:lnTo>
                  <a:pt x="363" y="604"/>
                </a:lnTo>
                <a:lnTo>
                  <a:pt x="366" y="615"/>
                </a:lnTo>
                <a:lnTo>
                  <a:pt x="369" y="626"/>
                </a:lnTo>
                <a:lnTo>
                  <a:pt x="373" y="636"/>
                </a:lnTo>
                <a:lnTo>
                  <a:pt x="378" y="645"/>
                </a:lnTo>
                <a:lnTo>
                  <a:pt x="383" y="654"/>
                </a:lnTo>
                <a:lnTo>
                  <a:pt x="387" y="664"/>
                </a:lnTo>
                <a:lnTo>
                  <a:pt x="393" y="672"/>
                </a:lnTo>
                <a:lnTo>
                  <a:pt x="399" y="680"/>
                </a:lnTo>
                <a:lnTo>
                  <a:pt x="405" y="688"/>
                </a:lnTo>
                <a:lnTo>
                  <a:pt x="413" y="695"/>
                </a:lnTo>
                <a:lnTo>
                  <a:pt x="420" y="702"/>
                </a:lnTo>
                <a:lnTo>
                  <a:pt x="428" y="709"/>
                </a:lnTo>
                <a:lnTo>
                  <a:pt x="437" y="715"/>
                </a:lnTo>
                <a:lnTo>
                  <a:pt x="445" y="720"/>
                </a:lnTo>
                <a:lnTo>
                  <a:pt x="455" y="726"/>
                </a:lnTo>
                <a:lnTo>
                  <a:pt x="465" y="731"/>
                </a:lnTo>
                <a:lnTo>
                  <a:pt x="474" y="735"/>
                </a:lnTo>
                <a:lnTo>
                  <a:pt x="485" y="738"/>
                </a:lnTo>
                <a:lnTo>
                  <a:pt x="496" y="742"/>
                </a:lnTo>
                <a:lnTo>
                  <a:pt x="507" y="746"/>
                </a:lnTo>
                <a:lnTo>
                  <a:pt x="519" y="748"/>
                </a:lnTo>
                <a:lnTo>
                  <a:pt x="531" y="750"/>
                </a:lnTo>
                <a:lnTo>
                  <a:pt x="544" y="752"/>
                </a:lnTo>
                <a:lnTo>
                  <a:pt x="558" y="753"/>
                </a:lnTo>
                <a:lnTo>
                  <a:pt x="571" y="753"/>
                </a:lnTo>
                <a:lnTo>
                  <a:pt x="584" y="754"/>
                </a:lnTo>
                <a:lnTo>
                  <a:pt x="596" y="753"/>
                </a:lnTo>
                <a:lnTo>
                  <a:pt x="608" y="753"/>
                </a:lnTo>
                <a:lnTo>
                  <a:pt x="620" y="752"/>
                </a:lnTo>
                <a:lnTo>
                  <a:pt x="632" y="749"/>
                </a:lnTo>
                <a:lnTo>
                  <a:pt x="644" y="747"/>
                </a:lnTo>
                <a:lnTo>
                  <a:pt x="658" y="744"/>
                </a:lnTo>
                <a:lnTo>
                  <a:pt x="670" y="741"/>
                </a:lnTo>
                <a:lnTo>
                  <a:pt x="683" y="737"/>
                </a:lnTo>
                <a:lnTo>
                  <a:pt x="695" y="732"/>
                </a:lnTo>
                <a:lnTo>
                  <a:pt x="708" y="727"/>
                </a:lnTo>
                <a:lnTo>
                  <a:pt x="722" y="723"/>
                </a:lnTo>
                <a:lnTo>
                  <a:pt x="735" y="717"/>
                </a:lnTo>
                <a:lnTo>
                  <a:pt x="748" y="711"/>
                </a:lnTo>
                <a:lnTo>
                  <a:pt x="761" y="705"/>
                </a:lnTo>
                <a:lnTo>
                  <a:pt x="775" y="697"/>
                </a:lnTo>
                <a:lnTo>
                  <a:pt x="789" y="690"/>
                </a:lnTo>
                <a:lnTo>
                  <a:pt x="803" y="683"/>
                </a:lnTo>
                <a:lnTo>
                  <a:pt x="817" y="674"/>
                </a:lnTo>
                <a:lnTo>
                  <a:pt x="831" y="667"/>
                </a:lnTo>
                <a:lnTo>
                  <a:pt x="845" y="659"/>
                </a:lnTo>
                <a:lnTo>
                  <a:pt x="874" y="641"/>
                </a:lnTo>
                <a:lnTo>
                  <a:pt x="903" y="621"/>
                </a:lnTo>
                <a:lnTo>
                  <a:pt x="932" y="602"/>
                </a:lnTo>
                <a:lnTo>
                  <a:pt x="962" y="581"/>
                </a:lnTo>
                <a:lnTo>
                  <a:pt x="992" y="560"/>
                </a:lnTo>
                <a:lnTo>
                  <a:pt x="1022" y="537"/>
                </a:lnTo>
                <a:close/>
              </a:path>
            </a:pathLst>
          </a:custGeom>
          <a:solidFill>
            <a:srgbClr val="036A78"/>
          </a:solidFill>
          <a:ln>
            <a:noFill/>
          </a:ln>
          <a:effectLst>
            <a:outerShdw blurRad="63500" sx="102000" sy="102000" algn="ctr" rotWithShape="0">
              <a:prstClr val="black">
                <a:alpha val="40000"/>
              </a:prstClr>
            </a:outerShdw>
          </a:effectLst>
          <a:extLst/>
        </p:spPr>
        <p:txBody>
          <a:bodyPr lIns="68580" tIns="34290" rIns="68580" bIns="3429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8" name="KSO_Shape"/>
          <p:cNvSpPr>
            <a:spLocks/>
          </p:cNvSpPr>
          <p:nvPr/>
        </p:nvSpPr>
        <p:spPr bwMode="auto">
          <a:xfrm>
            <a:off x="6415742" y="2102930"/>
            <a:ext cx="369166" cy="474303"/>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bg1"/>
          </a:solidFill>
          <a:ln>
            <a:noFill/>
          </a:ln>
          <a:effectLst>
            <a:outerShdw blurRad="63500" sx="102000" sy="102000" algn="ctr" rotWithShape="0">
              <a:prstClr val="black">
                <a:alpha val="40000"/>
              </a:prstClr>
            </a:outerShdw>
          </a:effectLst>
          <a:extLst/>
        </p:spPr>
        <p:txBody>
          <a:bodyPr lIns="68580" tIns="34290" rIns="68580" bIns="3429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45" name="组合 44"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78153" y="218823"/>
            <a:ext cx="4446218" cy="694106"/>
            <a:chOff x="449243" y="579381"/>
            <a:chExt cx="5928291" cy="925475"/>
          </a:xfrm>
        </p:grpSpPr>
        <p:grpSp>
          <p:nvGrpSpPr>
            <p:cNvPr id="46" name="组合 45"/>
            <p:cNvGrpSpPr/>
            <p:nvPr/>
          </p:nvGrpSpPr>
          <p:grpSpPr>
            <a:xfrm>
              <a:off x="1259078" y="579381"/>
              <a:ext cx="1228496" cy="925475"/>
              <a:chOff x="4863017" y="575336"/>
              <a:chExt cx="2465966" cy="1857711"/>
            </a:xfrm>
          </p:grpSpPr>
          <p:sp>
            <p:nvSpPr>
              <p:cNvPr id="49"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50"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1</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47"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449243" y="793425"/>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One</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48"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3489023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iterate type="lt">
                                    <p:tmPct val="10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strVal val="4*#ppt_w"/>
                                          </p:val>
                                        </p:tav>
                                        <p:tav tm="100000">
                                          <p:val>
                                            <p:strVal val="#ppt_w"/>
                                          </p:val>
                                        </p:tav>
                                      </p:tavLst>
                                    </p:anim>
                                    <p:anim calcmode="lin" valueType="num">
                                      <p:cBhvr>
                                        <p:cTn id="14" dur="500" fill="hold"/>
                                        <p:tgtEl>
                                          <p:spTgt spid="7"/>
                                        </p:tgtEl>
                                        <p:attrNameLst>
                                          <p:attrName>ppt_h</p:attrName>
                                        </p:attrNameLst>
                                      </p:cBhvr>
                                      <p:tavLst>
                                        <p:tav tm="0">
                                          <p:val>
                                            <p:strVal val="4*#ppt_h"/>
                                          </p:val>
                                        </p:tav>
                                        <p:tav tm="100000">
                                          <p:val>
                                            <p:strVal val="#ppt_h"/>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childTnLst>
                          </p:cTn>
                        </p:par>
                        <p:par>
                          <p:cTn id="19" fill="hold">
                            <p:stCondLst>
                              <p:cond delay="2000"/>
                            </p:stCondLst>
                            <p:childTnLst>
                              <p:par>
                                <p:cTn id="20" presetID="2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childTnLst>
                                </p:cTn>
                              </p:par>
                            </p:childTnLst>
                          </p:cTn>
                        </p:par>
                        <p:par>
                          <p:cTn id="24" fill="hold">
                            <p:stCondLst>
                              <p:cond delay="2500"/>
                            </p:stCondLst>
                            <p:childTnLst>
                              <p:par>
                                <p:cTn id="25" presetID="23" presetClass="entr" presetSubtype="32" fill="hold" grpId="0" nodeType="afterEffect">
                                  <p:stCondLst>
                                    <p:cond delay="0"/>
                                  </p:stCondLst>
                                  <p:iterate type="lt">
                                    <p:tmPct val="100000"/>
                                  </p:iterate>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strVal val="4*#ppt_w"/>
                                          </p:val>
                                        </p:tav>
                                        <p:tav tm="100000">
                                          <p:val>
                                            <p:strVal val="#ppt_w"/>
                                          </p:val>
                                        </p:tav>
                                      </p:tavLst>
                                    </p:anim>
                                    <p:anim calcmode="lin" valueType="num">
                                      <p:cBhvr>
                                        <p:cTn id="28" dur="500" fill="hold"/>
                                        <p:tgtEl>
                                          <p:spTgt spid="4"/>
                                        </p:tgtEl>
                                        <p:attrNameLst>
                                          <p:attrName>ppt_h</p:attrName>
                                        </p:attrNameLst>
                                      </p:cBhvr>
                                      <p:tavLst>
                                        <p:tav tm="0">
                                          <p:val>
                                            <p:strVal val="4*#ppt_h"/>
                                          </p:val>
                                        </p:tav>
                                        <p:tav tm="100000">
                                          <p:val>
                                            <p:strVal val="#ppt_h"/>
                                          </p:val>
                                        </p:tav>
                                      </p:tavLst>
                                    </p:anim>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childTnLst>
                          </p:cTn>
                        </p:par>
                        <p:par>
                          <p:cTn id="33" fill="hold">
                            <p:stCondLst>
                              <p:cond delay="3500"/>
                            </p:stCondLst>
                            <p:childTnLst>
                              <p:par>
                                <p:cTn id="34" presetID="23" presetClass="entr" presetSubtype="16"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childTnLst>
                                </p:cTn>
                              </p:par>
                            </p:childTnLst>
                          </p:cTn>
                        </p:par>
                        <p:par>
                          <p:cTn id="38" fill="hold">
                            <p:stCondLst>
                              <p:cond delay="4000"/>
                            </p:stCondLst>
                            <p:childTnLst>
                              <p:par>
                                <p:cTn id="39" presetID="23" presetClass="entr" presetSubtype="16"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childTnLst>
                          </p:cTn>
                        </p:par>
                        <p:par>
                          <p:cTn id="47" fill="hold">
                            <p:stCondLst>
                              <p:cond delay="5000"/>
                            </p:stCondLst>
                            <p:childTnLst>
                              <p:par>
                                <p:cTn id="48" presetID="23" presetClass="entr" presetSubtype="32" fill="hold" grpId="0" nodeType="afterEffect">
                                  <p:stCondLst>
                                    <p:cond delay="0"/>
                                  </p:stCondLst>
                                  <p:iterate type="lt">
                                    <p:tmPct val="100000"/>
                                  </p:iterate>
                                  <p:childTnLst>
                                    <p:set>
                                      <p:cBhvr>
                                        <p:cTn id="49" dur="1" fill="hold">
                                          <p:stCondLst>
                                            <p:cond delay="0"/>
                                          </p:stCondLst>
                                        </p:cTn>
                                        <p:tgtEl>
                                          <p:spTgt spid="2"/>
                                        </p:tgtEl>
                                        <p:attrNameLst>
                                          <p:attrName>style.visibility</p:attrName>
                                        </p:attrNameLst>
                                      </p:cBhvr>
                                      <p:to>
                                        <p:strVal val="visible"/>
                                      </p:to>
                                    </p:set>
                                    <p:anim calcmode="lin" valueType="num">
                                      <p:cBhvr>
                                        <p:cTn id="50" dur="500" fill="hold"/>
                                        <p:tgtEl>
                                          <p:spTgt spid="2"/>
                                        </p:tgtEl>
                                        <p:attrNameLst>
                                          <p:attrName>ppt_w</p:attrName>
                                        </p:attrNameLst>
                                      </p:cBhvr>
                                      <p:tavLst>
                                        <p:tav tm="0">
                                          <p:val>
                                            <p:strVal val="4*#ppt_w"/>
                                          </p:val>
                                        </p:tav>
                                        <p:tav tm="100000">
                                          <p:val>
                                            <p:strVal val="#ppt_w"/>
                                          </p:val>
                                        </p:tav>
                                      </p:tavLst>
                                    </p:anim>
                                    <p:anim calcmode="lin" valueType="num">
                                      <p:cBhvr>
                                        <p:cTn id="51" dur="500" fill="hold"/>
                                        <p:tgtEl>
                                          <p:spTgt spid="2"/>
                                        </p:tgtEl>
                                        <p:attrNameLst>
                                          <p:attrName>ppt_h</p:attrName>
                                        </p:attrNameLst>
                                      </p:cBhvr>
                                      <p:tavLst>
                                        <p:tav tm="0">
                                          <p:val>
                                            <p:strVal val="4*#ppt_h"/>
                                          </p:val>
                                        </p:tav>
                                        <p:tav tm="100000">
                                          <p:val>
                                            <p:strVal val="#ppt_h"/>
                                          </p:val>
                                        </p:tav>
                                      </p:tavLst>
                                    </p:anim>
                                  </p:childTnLst>
                                </p:cTn>
                              </p:par>
                            </p:childTnLst>
                          </p:cTn>
                        </p:par>
                        <p:par>
                          <p:cTn id="52" fill="hold">
                            <p:stCondLst>
                              <p:cond delay="5500"/>
                            </p:stCondLst>
                            <p:childTnLst>
                              <p:par>
                                <p:cTn id="53" presetID="4" presetClass="entr" presetSubtype="32"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ox(out)">
                                      <p:cBhvr>
                                        <p:cTn id="55" dur="500"/>
                                        <p:tgtEl>
                                          <p:spTgt spid="19"/>
                                        </p:tgtEl>
                                      </p:cBhvr>
                                    </p:animEffect>
                                  </p:childTnLst>
                                </p:cTn>
                              </p:par>
                            </p:childTnLst>
                          </p:cTn>
                        </p:par>
                        <p:par>
                          <p:cTn id="56" fill="hold">
                            <p:stCondLst>
                              <p:cond delay="6000"/>
                            </p:stCondLst>
                            <p:childTnLst>
                              <p:par>
                                <p:cTn id="57" presetID="23" presetClass="entr" presetSubtype="16" fill="hold" grpId="0" nodeType="after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p:cTn id="59" dur="500" fill="hold"/>
                                        <p:tgtEl>
                                          <p:spTgt spid="6"/>
                                        </p:tgtEl>
                                        <p:attrNameLst>
                                          <p:attrName>ppt_w</p:attrName>
                                        </p:attrNameLst>
                                      </p:cBhvr>
                                      <p:tavLst>
                                        <p:tav tm="0">
                                          <p:val>
                                            <p:fltVal val="0"/>
                                          </p:val>
                                        </p:tav>
                                        <p:tav tm="100000">
                                          <p:val>
                                            <p:strVal val="#ppt_w"/>
                                          </p:val>
                                        </p:tav>
                                      </p:tavLst>
                                    </p:anim>
                                    <p:anim calcmode="lin" valueType="num">
                                      <p:cBhvr>
                                        <p:cTn id="60" dur="500" fill="hold"/>
                                        <p:tgtEl>
                                          <p:spTgt spid="6"/>
                                        </p:tgtEl>
                                        <p:attrNameLst>
                                          <p:attrName>ppt_h</p:attrName>
                                        </p:attrNameLst>
                                      </p:cBhvr>
                                      <p:tavLst>
                                        <p:tav tm="0">
                                          <p:val>
                                            <p:fltVal val="0"/>
                                          </p:val>
                                        </p:tav>
                                        <p:tav tm="100000">
                                          <p:val>
                                            <p:strVal val="#ppt_h"/>
                                          </p:val>
                                        </p:tav>
                                      </p:tavLst>
                                    </p:anim>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childTnLst>
                                </p:cTn>
                              </p:par>
                            </p:childTnLst>
                          </p:cTn>
                        </p:par>
                        <p:par>
                          <p:cTn id="65" fill="hold">
                            <p:stCondLst>
                              <p:cond delay="7000"/>
                            </p:stCondLst>
                            <p:childTnLst>
                              <p:par>
                                <p:cTn id="66" presetID="2" presetClass="entr" presetSubtype="4"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additive="base">
                                        <p:cTn id="68" dur="500" fill="hold"/>
                                        <p:tgtEl>
                                          <p:spTgt spid="22"/>
                                        </p:tgtEl>
                                        <p:attrNameLst>
                                          <p:attrName>ppt_x</p:attrName>
                                        </p:attrNameLst>
                                      </p:cBhvr>
                                      <p:tavLst>
                                        <p:tav tm="0">
                                          <p:val>
                                            <p:strVal val="#ppt_x"/>
                                          </p:val>
                                        </p:tav>
                                        <p:tav tm="100000">
                                          <p:val>
                                            <p:strVal val="#ppt_x"/>
                                          </p:val>
                                        </p:tav>
                                      </p:tavLst>
                                    </p:anim>
                                    <p:anim calcmode="lin" valueType="num">
                                      <p:cBhvr additive="base">
                                        <p:cTn id="69" dur="500" fill="hold"/>
                                        <p:tgtEl>
                                          <p:spTgt spid="22"/>
                                        </p:tgtEl>
                                        <p:attrNameLst>
                                          <p:attrName>ppt_y</p:attrName>
                                        </p:attrNameLst>
                                      </p:cBhvr>
                                      <p:tavLst>
                                        <p:tav tm="0">
                                          <p:val>
                                            <p:strVal val="1+#ppt_h/2"/>
                                          </p:val>
                                        </p:tav>
                                        <p:tav tm="100000">
                                          <p:val>
                                            <p:strVal val="#ppt_y"/>
                                          </p:val>
                                        </p:tav>
                                      </p:tavLst>
                                    </p:anim>
                                  </p:childTnLst>
                                </p:cTn>
                              </p:par>
                            </p:childTnLst>
                          </p:cTn>
                        </p:par>
                        <p:par>
                          <p:cTn id="70" fill="hold">
                            <p:stCondLst>
                              <p:cond delay="7500"/>
                            </p:stCondLst>
                            <p:childTnLst>
                              <p:par>
                                <p:cTn id="71" presetID="23" presetClass="entr" presetSubtype="32" fill="hold" grpId="0" nodeType="afterEffect">
                                  <p:stCondLst>
                                    <p:cond delay="0"/>
                                  </p:stCondLst>
                                  <p:iterate type="lt">
                                    <p:tmPct val="100000"/>
                                  </p:iterate>
                                  <p:childTnLst>
                                    <p:set>
                                      <p:cBhvr>
                                        <p:cTn id="72" dur="1" fill="hold">
                                          <p:stCondLst>
                                            <p:cond delay="0"/>
                                          </p:stCondLst>
                                        </p:cTn>
                                        <p:tgtEl>
                                          <p:spTgt spid="3"/>
                                        </p:tgtEl>
                                        <p:attrNameLst>
                                          <p:attrName>style.visibility</p:attrName>
                                        </p:attrNameLst>
                                      </p:cBhvr>
                                      <p:to>
                                        <p:strVal val="visible"/>
                                      </p:to>
                                    </p:set>
                                    <p:anim calcmode="lin" valueType="num">
                                      <p:cBhvr>
                                        <p:cTn id="73" dur="500" fill="hold"/>
                                        <p:tgtEl>
                                          <p:spTgt spid="3"/>
                                        </p:tgtEl>
                                        <p:attrNameLst>
                                          <p:attrName>ppt_w</p:attrName>
                                        </p:attrNameLst>
                                      </p:cBhvr>
                                      <p:tavLst>
                                        <p:tav tm="0">
                                          <p:val>
                                            <p:strVal val="4*#ppt_w"/>
                                          </p:val>
                                        </p:tav>
                                        <p:tav tm="100000">
                                          <p:val>
                                            <p:strVal val="#ppt_w"/>
                                          </p:val>
                                        </p:tav>
                                      </p:tavLst>
                                    </p:anim>
                                    <p:anim calcmode="lin" valueType="num">
                                      <p:cBhvr>
                                        <p:cTn id="74" dur="500" fill="hold"/>
                                        <p:tgtEl>
                                          <p:spTgt spid="3"/>
                                        </p:tgtEl>
                                        <p:attrNameLst>
                                          <p:attrName>ppt_h</p:attrName>
                                        </p:attrNameLst>
                                      </p:cBhvr>
                                      <p:tavLst>
                                        <p:tav tm="0">
                                          <p:val>
                                            <p:strVal val="4*#ppt_h"/>
                                          </p:val>
                                        </p:tav>
                                        <p:tav tm="100000">
                                          <p:val>
                                            <p:strVal val="#ppt_h"/>
                                          </p:val>
                                        </p:tav>
                                      </p:tavLst>
                                    </p:anim>
                                  </p:childTnLst>
                                </p:cTn>
                              </p:par>
                            </p:childTnLst>
                          </p:cTn>
                        </p:par>
                        <p:par>
                          <p:cTn id="75" fill="hold">
                            <p:stCondLst>
                              <p:cond delay="8000"/>
                            </p:stCondLst>
                            <p:childTnLst>
                              <p:par>
                                <p:cTn id="76" presetID="10" presetClass="entr" presetSubtype="0" fill="hold" grpId="0" nodeType="after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500"/>
                                        <p:tgtEl>
                                          <p:spTgt spid="38"/>
                                        </p:tgtEl>
                                      </p:cBhvr>
                                    </p:animEffect>
                                  </p:childTnLst>
                                </p:cTn>
                              </p:par>
                            </p:childTnLst>
                          </p:cTn>
                        </p:par>
                        <p:par>
                          <p:cTn id="79" fill="hold">
                            <p:stCondLst>
                              <p:cond delay="8500"/>
                            </p:stCondLst>
                            <p:childTnLst>
                              <p:par>
                                <p:cTn id="80" presetID="23" presetClass="entr" presetSubtype="16" fill="hold"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p:cTn id="82" dur="500" fill="hold"/>
                                        <p:tgtEl>
                                          <p:spTgt spid="25"/>
                                        </p:tgtEl>
                                        <p:attrNameLst>
                                          <p:attrName>ppt_w</p:attrName>
                                        </p:attrNameLst>
                                      </p:cBhvr>
                                      <p:tavLst>
                                        <p:tav tm="0">
                                          <p:val>
                                            <p:fltVal val="0"/>
                                          </p:val>
                                        </p:tav>
                                        <p:tav tm="100000">
                                          <p:val>
                                            <p:strVal val="#ppt_w"/>
                                          </p:val>
                                        </p:tav>
                                      </p:tavLst>
                                    </p:anim>
                                    <p:anim calcmode="lin" valueType="num">
                                      <p:cBhvr>
                                        <p:cTn id="83" dur="500" fill="hold"/>
                                        <p:tgtEl>
                                          <p:spTgt spid="2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34" grpId="0" animBg="1"/>
      <p:bldP spid="35" grpId="0" animBg="1"/>
      <p:bldP spid="36" grpId="0" animBg="1"/>
      <p:bldP spid="37" grpId="0" animBg="1"/>
      <p:bldP spid="3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Freeform 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1207767" y="1149729"/>
            <a:ext cx="861933" cy="1260932"/>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blipFill>
            <a:blip r:embed="rId3" cstate="email">
              <a:extLst>
                <a:ext uri="{28A0092B-C50C-407E-A947-70E740481C1C}">
                  <a14:useLocalDpi xmlns:a14="http://schemas.microsoft.com/office/drawing/2010/main"/>
                </a:ext>
              </a:extLst>
            </a:blip>
            <a:tile tx="0" ty="0" sx="100000" sy="100000" flip="none" algn="ctr"/>
          </a:blipFill>
          <a:ln w="19050">
            <a:noFill/>
          </a:ln>
          <a:effectLst>
            <a:outerShdw blurRad="76200" sx="98000" sy="98000" algn="ctr" rotWithShape="0">
              <a:prstClr val="black">
                <a:alpha val="40000"/>
              </a:prstClr>
            </a:outerShdw>
          </a:effectLst>
          <a:extLst/>
        </p:spPr>
        <p:txBody>
          <a:bodyPr wrap="none" lIns="62798" tIns="31400" rIns="62798" bIns="31400" anchor="ctr"/>
          <a:lstStyle/>
          <a:p>
            <a:pPr algn="just">
              <a:lnSpc>
                <a:spcPct val="120000"/>
              </a:lnSpc>
            </a:pPr>
            <a:endParaRPr lang="en-US" sz="5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2"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1558928" y="1468303"/>
            <a:ext cx="159617" cy="158174"/>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chemeClr val="bg1"/>
          </a:solidFill>
          <a:ln w="19050">
            <a:noFill/>
          </a:ln>
          <a:effectLst>
            <a:outerShdw blurRad="76200" sx="98000" sy="98000" algn="ctr" rotWithShape="0">
              <a:prstClr val="black">
                <a:alpha val="40000"/>
              </a:prstClr>
            </a:outerShdw>
          </a:effectLst>
          <a:extLst/>
        </p:spPr>
        <p:txBody>
          <a:bodyPr wrap="none" lIns="62798" tIns="31400" rIns="62798" bIns="3140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2393963" y="1742033"/>
            <a:ext cx="861933" cy="1260932"/>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noFill/>
          <a:ln w="19050">
            <a:solidFill>
              <a:schemeClr val="bg1"/>
            </a:solidFill>
          </a:ln>
          <a:effectLst>
            <a:outerShdw blurRad="50800" sx="99000" sy="99000" algn="ctr" rotWithShape="0">
              <a:prstClr val="black">
                <a:alpha val="40000"/>
              </a:prstClr>
            </a:outerShdw>
          </a:effectLst>
          <a:extLst/>
        </p:spPr>
        <p:txBody>
          <a:bodyPr wrap="none" lIns="62798" tIns="31400" rIns="62798" bIns="3140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Freeform 2"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2745124" y="2060608"/>
            <a:ext cx="159617" cy="158174"/>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rgbClr val="036A78"/>
          </a:solidFill>
          <a:ln w="19050">
            <a:noFill/>
          </a:ln>
          <a:effectLst>
            <a:outerShdw blurRad="50800" sx="99000" sy="99000" algn="ctr" rotWithShape="0">
              <a:prstClr val="black">
                <a:alpha val="40000"/>
              </a:prstClr>
            </a:outerShdw>
          </a:effectLst>
          <a:extLst/>
        </p:spPr>
        <p:txBody>
          <a:bodyPr wrap="none" lIns="62798" tIns="31400" rIns="62798" bIns="3140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3596784" y="1173728"/>
            <a:ext cx="861933" cy="1260932"/>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blipFill>
            <a:blip r:embed="rId3" cstate="email">
              <a:extLst>
                <a:ext uri="{28A0092B-C50C-407E-A947-70E740481C1C}">
                  <a14:useLocalDpi xmlns:a14="http://schemas.microsoft.com/office/drawing/2010/main"/>
                </a:ext>
              </a:extLst>
            </a:blip>
            <a:tile tx="0" ty="0" sx="100000" sy="100000" flip="none" algn="ctr"/>
          </a:blipFill>
          <a:ln w="19050">
            <a:noFill/>
          </a:ln>
          <a:effectLst>
            <a:outerShdw blurRad="76200" sx="98000" sy="98000" algn="ctr" rotWithShape="0">
              <a:prstClr val="black">
                <a:alpha val="40000"/>
              </a:prstClr>
            </a:outerShdw>
          </a:effectLst>
          <a:extLst/>
        </p:spPr>
        <p:txBody>
          <a:bodyPr wrap="none" lIns="62798" tIns="31400" rIns="62798" bIns="3140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Freeform 2"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3947944" y="1492303"/>
            <a:ext cx="159617" cy="158174"/>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chemeClr val="bg1"/>
          </a:solidFill>
          <a:ln w="19050">
            <a:noFill/>
          </a:ln>
          <a:effectLst>
            <a:outerShdw blurRad="76200" sx="98000" sy="98000" algn="ctr" rotWithShape="0">
              <a:prstClr val="black">
                <a:alpha val="40000"/>
              </a:prstClr>
            </a:outerShdw>
          </a:effectLst>
          <a:extLst/>
        </p:spPr>
        <p:txBody>
          <a:bodyPr wrap="none" lIns="62798" tIns="31400" rIns="62798" bIns="3140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4762832" y="1742033"/>
            <a:ext cx="861933" cy="1260932"/>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noFill/>
          <a:ln w="19050">
            <a:solidFill>
              <a:schemeClr val="bg1"/>
            </a:solidFill>
          </a:ln>
          <a:effectLst>
            <a:outerShdw blurRad="50800" sx="99000" sy="99000" algn="ctr" rotWithShape="0">
              <a:prstClr val="black">
                <a:alpha val="40000"/>
              </a:prstClr>
            </a:outerShdw>
          </a:effectLst>
          <a:extLst/>
        </p:spPr>
        <p:txBody>
          <a:bodyPr wrap="none" lIns="62798" tIns="31400" rIns="62798" bIns="3140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Freeform 2"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5113993" y="2060608"/>
            <a:ext cx="159617" cy="158174"/>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rgbClr val="036A78"/>
          </a:solidFill>
          <a:ln w="19050">
            <a:noFill/>
          </a:ln>
          <a:effectLst>
            <a:outerShdw blurRad="50800" sx="99000" sy="99000" algn="ctr" rotWithShape="0">
              <a:prstClr val="black">
                <a:alpha val="40000"/>
              </a:prstClr>
            </a:outerShdw>
          </a:effectLst>
          <a:extLst/>
        </p:spPr>
        <p:txBody>
          <a:bodyPr wrap="none" lIns="62798" tIns="31400" rIns="62798" bIns="3140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5894407" y="1146355"/>
            <a:ext cx="861933" cy="1260932"/>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blipFill>
            <a:blip r:embed="rId3" cstate="email">
              <a:extLst>
                <a:ext uri="{28A0092B-C50C-407E-A947-70E740481C1C}">
                  <a14:useLocalDpi xmlns:a14="http://schemas.microsoft.com/office/drawing/2010/main"/>
                </a:ext>
              </a:extLst>
            </a:blip>
            <a:tile tx="0" ty="0" sx="100000" sy="100000" flip="none" algn="ctr"/>
          </a:blipFill>
          <a:ln w="19050">
            <a:noFill/>
          </a:ln>
          <a:effectLst>
            <a:outerShdw blurRad="76200" sx="98000" sy="98000" algn="ctr" rotWithShape="0">
              <a:prstClr val="black">
                <a:alpha val="40000"/>
              </a:prstClr>
            </a:outerShdw>
          </a:effectLst>
          <a:extLst/>
        </p:spPr>
        <p:txBody>
          <a:bodyPr wrap="none" lIns="62798" tIns="31400" rIns="62798" bIns="3140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2"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6245569" y="1464929"/>
            <a:ext cx="159617" cy="158174"/>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chemeClr val="bg1"/>
          </a:solidFill>
          <a:ln w="19050">
            <a:noFill/>
          </a:ln>
          <a:effectLst>
            <a:outerShdw blurRad="76200" sx="98000" sy="98000" algn="ctr" rotWithShape="0">
              <a:prstClr val="black">
                <a:alpha val="40000"/>
              </a:prstClr>
            </a:outerShdw>
          </a:effectLst>
          <a:extLst/>
        </p:spPr>
        <p:txBody>
          <a:bodyPr wrap="none" lIns="62798" tIns="31400" rIns="62798" bIns="3140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7071778" y="1706332"/>
            <a:ext cx="861933" cy="1260932"/>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noFill/>
          <a:ln w="19050">
            <a:solidFill>
              <a:schemeClr val="bg1"/>
            </a:solidFill>
          </a:ln>
          <a:effectLst>
            <a:outerShdw blurRad="50800" sx="99000" sy="99000" algn="ctr" rotWithShape="0">
              <a:prstClr val="black">
                <a:alpha val="40000"/>
              </a:prstClr>
            </a:outerShdw>
          </a:effectLst>
          <a:extLst/>
        </p:spPr>
        <p:txBody>
          <a:bodyPr wrap="none" lIns="62798" tIns="31400" rIns="62798" bIns="3140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Freeform 2"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7422938" y="2024905"/>
            <a:ext cx="159617" cy="158174"/>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rgbClr val="036A78"/>
          </a:solidFill>
          <a:ln w="19050">
            <a:noFill/>
          </a:ln>
          <a:effectLst>
            <a:outerShdw blurRad="50800" sx="99000" sy="99000" algn="ctr" rotWithShape="0">
              <a:prstClr val="black">
                <a:alpha val="40000"/>
              </a:prstClr>
            </a:outerShdw>
          </a:effectLst>
          <a:extLst/>
        </p:spPr>
        <p:txBody>
          <a:bodyPr wrap="none" lIns="62798" tIns="31400" rIns="62798" bIns="31400"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3"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1477248" y="3592705"/>
            <a:ext cx="329745" cy="454616"/>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noFill/>
          <a:ln w="19050">
            <a:solidFill>
              <a:schemeClr val="bg1"/>
            </a:solidFill>
          </a:ln>
          <a:effectLst>
            <a:outerShdw blurRad="76200" sx="98000" sy="98000" algn="ctr" rotWithShape="0">
              <a:prstClr val="black">
                <a:alpha val="40000"/>
              </a:prstClr>
            </a:outerShdw>
          </a:effectLst>
        </p:spPr>
        <p:txBody>
          <a:bodyPr wrap="none" lIns="83729" tIns="41864" rIns="83729" bIns="41864"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3"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2663447" y="3589329"/>
            <a:ext cx="329745" cy="454616"/>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noFill/>
          <a:ln w="19050">
            <a:solidFill>
              <a:schemeClr val="bg1"/>
            </a:solidFill>
          </a:ln>
          <a:effectLst>
            <a:outerShdw blurRad="50800" sx="99000" sy="99000" algn="ctr" rotWithShape="0">
              <a:prstClr val="black">
                <a:alpha val="40000"/>
              </a:prstClr>
            </a:outerShdw>
          </a:effectLst>
        </p:spPr>
        <p:txBody>
          <a:bodyPr wrap="none" lIns="83729" tIns="41864" rIns="83729" bIns="41864"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Freeform 3"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3852790" y="3616704"/>
            <a:ext cx="329745" cy="454616"/>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noFill/>
          <a:ln w="19050">
            <a:solidFill>
              <a:schemeClr val="bg1"/>
            </a:solidFill>
          </a:ln>
          <a:effectLst>
            <a:outerShdw blurRad="76200" sx="98000" sy="98000" algn="ctr" rotWithShape="0">
              <a:prstClr val="black">
                <a:alpha val="40000"/>
              </a:prstClr>
            </a:outerShdw>
          </a:effectLst>
        </p:spPr>
        <p:txBody>
          <a:bodyPr wrap="none" lIns="83729" tIns="41864" rIns="83729" bIns="41864"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Freeform 3"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6160221" y="3597169"/>
            <a:ext cx="329745" cy="454616"/>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noFill/>
          <a:ln w="19050">
            <a:solidFill>
              <a:schemeClr val="bg1"/>
            </a:solidFill>
          </a:ln>
          <a:effectLst>
            <a:outerShdw blurRad="76200" sx="98000" sy="98000" algn="ctr" rotWithShape="0">
              <a:prstClr val="black">
                <a:alpha val="40000"/>
              </a:prstClr>
            </a:outerShdw>
          </a:effectLst>
        </p:spPr>
        <p:txBody>
          <a:bodyPr wrap="none" lIns="83729" tIns="41864" rIns="83729" bIns="41864"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Oval 67"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p:nvPr/>
        </p:nvSpPr>
        <p:spPr>
          <a:xfrm>
            <a:off x="1598107" y="2407985"/>
            <a:ext cx="88874" cy="88896"/>
          </a:xfrm>
          <a:prstGeom prst="ellipse">
            <a:avLst/>
          </a:prstGeom>
          <a:noFill/>
          <a:ln w="19050">
            <a:solidFill>
              <a:schemeClr val="bg1"/>
            </a:solid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lIns="68580" tIns="34290" rIns="68580" bIns="34290"/>
          <a:lstStyle/>
          <a:p>
            <a:pPr algn="just">
              <a:lnSpc>
                <a:spcPct val="120000"/>
              </a:lnSpc>
            </a:pPr>
            <a:endParaRPr lang="zh-CN" altLang="en-US" sz="5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99" name="Straight Connector 68"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CxnSpPr/>
          <p:nvPr/>
        </p:nvCxnSpPr>
        <p:spPr>
          <a:xfrm flipV="1">
            <a:off x="1638648" y="2491430"/>
            <a:ext cx="0" cy="1101277"/>
          </a:xfrm>
          <a:prstGeom prst="line">
            <a:avLst/>
          </a:prstGeom>
          <a:solidFill>
            <a:schemeClr val="tx1">
              <a:lumMod val="65000"/>
              <a:lumOff val="35000"/>
            </a:schemeClr>
          </a:solidFill>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0" name="Oval 69"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p:nvPr/>
        </p:nvSpPr>
        <p:spPr>
          <a:xfrm>
            <a:off x="3990931" y="2426530"/>
            <a:ext cx="88874" cy="88896"/>
          </a:xfrm>
          <a:prstGeom prst="ellipse">
            <a:avLst/>
          </a:prstGeom>
          <a:noFill/>
          <a:ln w="19050">
            <a:solidFill>
              <a:schemeClr val="bg1"/>
            </a:solid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lIns="68580" tIns="34290" rIns="68580" bIns="34290"/>
          <a:lstStyle/>
          <a:p>
            <a:pPr algn="just">
              <a:lnSpc>
                <a:spcPct val="120000"/>
              </a:lnSpc>
            </a:pPr>
            <a:endParaRPr lang="zh-CN" altLang="en-US" sz="5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1" name="Straight Connector 70"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CxnSpPr/>
          <p:nvPr/>
        </p:nvCxnSpPr>
        <p:spPr>
          <a:xfrm flipV="1">
            <a:off x="4024400" y="2509978"/>
            <a:ext cx="0" cy="1106728"/>
          </a:xfrm>
          <a:prstGeom prst="line">
            <a:avLst/>
          </a:prstGeom>
          <a:solidFill>
            <a:schemeClr val="tx1">
              <a:lumMod val="65000"/>
              <a:lumOff val="35000"/>
            </a:schemeClr>
          </a:solidFill>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2" name="Oval 7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p:nvPr/>
        </p:nvSpPr>
        <p:spPr>
          <a:xfrm>
            <a:off x="6284521" y="2393708"/>
            <a:ext cx="88874" cy="88896"/>
          </a:xfrm>
          <a:prstGeom prst="ellipse">
            <a:avLst/>
          </a:prstGeom>
          <a:noFill/>
          <a:ln w="19050">
            <a:solidFill>
              <a:schemeClr val="bg1"/>
            </a:solid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lIns="68580" tIns="34290" rIns="68580" bIns="34290"/>
          <a:lstStyle/>
          <a:p>
            <a:pPr algn="just">
              <a:lnSpc>
                <a:spcPct val="120000"/>
              </a:lnSpc>
            </a:pPr>
            <a:endParaRPr lang="zh-CN" altLang="en-US" sz="5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3" name="Straight Connector 72"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CxnSpPr/>
          <p:nvPr/>
        </p:nvCxnSpPr>
        <p:spPr>
          <a:xfrm flipV="1">
            <a:off x="6325064" y="2477151"/>
            <a:ext cx="0" cy="1112276"/>
          </a:xfrm>
          <a:prstGeom prst="line">
            <a:avLst/>
          </a:prstGeom>
          <a:solidFill>
            <a:schemeClr val="tx1">
              <a:lumMod val="65000"/>
              <a:lumOff val="35000"/>
            </a:schemeClr>
          </a:solidFill>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4" name="Oval 73"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p:nvPr/>
        </p:nvSpPr>
        <p:spPr>
          <a:xfrm>
            <a:off x="2784522" y="2967122"/>
            <a:ext cx="88874" cy="88896"/>
          </a:xfrm>
          <a:prstGeom prst="ellipse">
            <a:avLst/>
          </a:prstGeom>
          <a:solidFill>
            <a:srgbClr val="036A78"/>
          </a:solidFill>
          <a:ln w="19050">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lIns="68580" tIns="34290" rIns="68580" bIns="34290"/>
          <a:lstStyle/>
          <a:p>
            <a:pPr algn="just">
              <a:lnSpc>
                <a:spcPct val="120000"/>
              </a:lnSpc>
            </a:pPr>
            <a:endParaRPr lang="zh-CN" altLang="en-US" sz="5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5" name="Straight Connector 74"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CxnSpPr/>
          <p:nvPr/>
        </p:nvCxnSpPr>
        <p:spPr>
          <a:xfrm flipV="1">
            <a:off x="2825065" y="3050565"/>
            <a:ext cx="0" cy="546604"/>
          </a:xfrm>
          <a:prstGeom prst="line">
            <a:avLst/>
          </a:prstGeom>
          <a:solidFill>
            <a:schemeClr val="tx1">
              <a:lumMod val="65000"/>
              <a:lumOff val="35000"/>
            </a:schemeClr>
          </a:solidFill>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6" name="Oval 75"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p:nvPr/>
        </p:nvSpPr>
        <p:spPr>
          <a:xfrm>
            <a:off x="5149583" y="2969509"/>
            <a:ext cx="88874" cy="88896"/>
          </a:xfrm>
          <a:prstGeom prst="ellipse">
            <a:avLst/>
          </a:prstGeom>
          <a:solidFill>
            <a:srgbClr val="036A78"/>
          </a:solidFill>
          <a:ln w="19050">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lIns="68580" tIns="34290" rIns="68580" bIns="34290"/>
          <a:lstStyle/>
          <a:p>
            <a:pPr algn="just">
              <a:lnSpc>
                <a:spcPct val="120000"/>
              </a:lnSpc>
            </a:pPr>
            <a:endParaRPr lang="zh-CN" altLang="en-US" sz="5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7" name="Straight Connector 76"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CxnSpPr/>
          <p:nvPr/>
        </p:nvCxnSpPr>
        <p:spPr>
          <a:xfrm flipV="1">
            <a:off x="5190126" y="3052953"/>
            <a:ext cx="0" cy="536378"/>
          </a:xfrm>
          <a:prstGeom prst="line">
            <a:avLst/>
          </a:prstGeom>
          <a:solidFill>
            <a:schemeClr val="tx1">
              <a:lumMod val="65000"/>
              <a:lumOff val="35000"/>
            </a:schemeClr>
          </a:solidFill>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8" name="Oval 77"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p:nvPr/>
        </p:nvSpPr>
        <p:spPr>
          <a:xfrm>
            <a:off x="7455935" y="2972999"/>
            <a:ext cx="88874" cy="88896"/>
          </a:xfrm>
          <a:prstGeom prst="ellipse">
            <a:avLst/>
          </a:prstGeom>
          <a:solidFill>
            <a:srgbClr val="036A78"/>
          </a:solidFill>
          <a:ln w="19050">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lIns="68580" tIns="34290" rIns="68580" bIns="34290"/>
          <a:lstStyle/>
          <a:p>
            <a:pPr algn="just">
              <a:lnSpc>
                <a:spcPct val="120000"/>
              </a:lnSpc>
            </a:pPr>
            <a:endParaRPr lang="zh-CN" altLang="en-US" sz="5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9" name="Straight Connector 78"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CxnSpPr/>
          <p:nvPr/>
        </p:nvCxnSpPr>
        <p:spPr>
          <a:xfrm flipV="1">
            <a:off x="7496477" y="3056441"/>
            <a:ext cx="0" cy="532792"/>
          </a:xfrm>
          <a:prstGeom prst="line">
            <a:avLst/>
          </a:prstGeom>
          <a:solidFill>
            <a:schemeClr val="tx1">
              <a:lumMod val="65000"/>
              <a:lumOff val="35000"/>
            </a:schemeClr>
          </a:solidFill>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10" name="Freeform 3"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7331485" y="3589329"/>
            <a:ext cx="329745" cy="454616"/>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noFill/>
          <a:ln w="19050">
            <a:solidFill>
              <a:schemeClr val="bg1"/>
            </a:solidFill>
          </a:ln>
          <a:effectLst>
            <a:outerShdw blurRad="50800" sx="99000" sy="99000" algn="ctr" rotWithShape="0">
              <a:prstClr val="black">
                <a:alpha val="40000"/>
              </a:prstClr>
            </a:outerShdw>
          </a:effectLst>
        </p:spPr>
        <p:txBody>
          <a:bodyPr wrap="none" lIns="83729" tIns="41864" rIns="83729" bIns="41864"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Freeform 3"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5024054" y="3589329"/>
            <a:ext cx="329745" cy="454616"/>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noFill/>
          <a:ln w="19050">
            <a:solidFill>
              <a:schemeClr val="bg1"/>
            </a:solidFill>
          </a:ln>
          <a:effectLst>
            <a:outerShdw blurRad="50800" sx="99000" sy="99000" algn="ctr" rotWithShape="0">
              <a:prstClr val="black">
                <a:alpha val="40000"/>
              </a:prstClr>
            </a:outerShdw>
          </a:effectLst>
        </p:spPr>
        <p:txBody>
          <a:bodyPr wrap="none" lIns="83729" tIns="41864" rIns="83729" bIns="41864" anchor="ctr"/>
          <a:lstStyle/>
          <a:p>
            <a:pPr algn="just">
              <a:lnSpc>
                <a:spcPct val="120000"/>
              </a:lnSpc>
            </a:pPr>
            <a:endParaRPr lang="en-US" sz="5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文本占位符 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txBox="1">
            <a:spLocks/>
          </p:cNvSpPr>
          <p:nvPr/>
        </p:nvSpPr>
        <p:spPr>
          <a:xfrm>
            <a:off x="929200" y="4102165"/>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200" u="sng" dirty="0">
                <a:solidFill>
                  <a:schemeClr val="bg1"/>
                </a:solidFill>
                <a:latin typeface="微软雅黑" panose="020B0503020204020204" pitchFamily="34" charset="-122"/>
                <a:ea typeface="微软雅黑" panose="020B0503020204020204" pitchFamily="34" charset="-122"/>
                <a:sym typeface="Arial" charset="0"/>
              </a:rPr>
              <a:t>添加</a:t>
            </a:r>
            <a:r>
              <a:rPr lang="zh-CN" altLang="en-US" sz="1200" u="sng" dirty="0">
                <a:solidFill>
                  <a:schemeClr val="bg1"/>
                </a:solidFill>
                <a:latin typeface="微软雅黑" panose="020B0503020204020204" pitchFamily="34" charset="-122"/>
                <a:ea typeface="微软雅黑" panose="020B0503020204020204" pitchFamily="34" charset="-122"/>
                <a:sym typeface="Arial" charset="0"/>
              </a:rPr>
              <a:t>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113" name="矩形 112"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p:nvPr/>
        </p:nvSpPr>
        <p:spPr>
          <a:xfrm>
            <a:off x="966633" y="4354276"/>
            <a:ext cx="1344030" cy="484748"/>
          </a:xfrm>
          <a:prstGeom prst="rect">
            <a:avLst/>
          </a:prstGeom>
        </p:spPr>
        <p:txBody>
          <a:bodyPr wrap="square" lIns="68580" tIns="34290" rIns="68580" bIns="34290">
            <a:spAutoFit/>
          </a:bodyPr>
          <a:lstStyle/>
          <a:p>
            <a:pPr algn="ctr"/>
            <a:r>
              <a:rPr lang="en-US" altLang="zh-CN" sz="900" dirty="0">
                <a:solidFill>
                  <a:schemeClr val="bg1"/>
                </a:solidFill>
                <a:latin typeface="+mj-lt"/>
                <a:ea typeface="Arial Unicode MS" panose="020B0604020202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j-lt"/>
              <a:ea typeface="Arial Unicode MS" panose="020B0604020202020204" pitchFamily="34" charset="-122"/>
              <a:cs typeface="Arial Unicode MS" panose="020B0604020202020204" pitchFamily="34" charset="-122"/>
            </a:endParaRPr>
          </a:p>
        </p:txBody>
      </p:sp>
      <p:sp>
        <p:nvSpPr>
          <p:cNvPr id="114" name="文本占位符 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txBox="1">
            <a:spLocks/>
          </p:cNvSpPr>
          <p:nvPr/>
        </p:nvSpPr>
        <p:spPr>
          <a:xfrm>
            <a:off x="2115481" y="4093880"/>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200" u="sng" dirty="0">
                <a:solidFill>
                  <a:schemeClr val="bg1"/>
                </a:solidFill>
                <a:latin typeface="微软雅黑" panose="020B0503020204020204" pitchFamily="34" charset="-122"/>
                <a:ea typeface="微软雅黑" panose="020B0503020204020204" pitchFamily="34" charset="-122"/>
                <a:sym typeface="Arial" charset="0"/>
              </a:rPr>
              <a:t>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115" name="矩形 114"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p:nvPr/>
        </p:nvSpPr>
        <p:spPr>
          <a:xfrm>
            <a:off x="2120985" y="4350560"/>
            <a:ext cx="1407890" cy="484748"/>
          </a:xfrm>
          <a:prstGeom prst="rect">
            <a:avLst/>
          </a:prstGeom>
        </p:spPr>
        <p:txBody>
          <a:bodyPr wrap="square" lIns="68580" tIns="34290" rIns="68580" bIns="34290">
            <a:spAutoFit/>
          </a:bodyPr>
          <a:lstStyle/>
          <a:p>
            <a:pPr algn="ctr"/>
            <a:r>
              <a:rPr lang="en-US" altLang="zh-CN" sz="900" dirty="0">
                <a:solidFill>
                  <a:schemeClr val="bg1"/>
                </a:solidFill>
                <a:latin typeface="+mj-lt"/>
                <a:ea typeface="Arial Unicode MS" panose="020B0604020202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j-lt"/>
              <a:ea typeface="Arial Unicode MS" panose="020B0604020202020204" pitchFamily="34" charset="-122"/>
              <a:cs typeface="Arial Unicode MS" panose="020B0604020202020204" pitchFamily="34" charset="-122"/>
            </a:endParaRPr>
          </a:p>
        </p:txBody>
      </p:sp>
      <p:sp>
        <p:nvSpPr>
          <p:cNvPr id="116" name="文本占位符 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txBox="1">
            <a:spLocks/>
          </p:cNvSpPr>
          <p:nvPr/>
        </p:nvSpPr>
        <p:spPr>
          <a:xfrm>
            <a:off x="3314951" y="4090165"/>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200" u="sng" dirty="0">
                <a:solidFill>
                  <a:schemeClr val="bg1"/>
                </a:solidFill>
                <a:latin typeface="微软雅黑" panose="020B0503020204020204" pitchFamily="34" charset="-122"/>
                <a:ea typeface="微软雅黑" panose="020B0503020204020204" pitchFamily="34" charset="-122"/>
                <a:sym typeface="Arial" charset="0"/>
              </a:rPr>
              <a:t>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117" name="矩形 116"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p:nvPr/>
        </p:nvSpPr>
        <p:spPr>
          <a:xfrm>
            <a:off x="3320455" y="4346845"/>
            <a:ext cx="1407890" cy="484748"/>
          </a:xfrm>
          <a:prstGeom prst="rect">
            <a:avLst/>
          </a:prstGeom>
        </p:spPr>
        <p:txBody>
          <a:bodyPr wrap="square" lIns="68580" tIns="34290" rIns="68580" bIns="34290">
            <a:spAutoFit/>
          </a:bodyPr>
          <a:lstStyle/>
          <a:p>
            <a:pPr algn="ctr"/>
            <a:r>
              <a:rPr lang="en-US" altLang="zh-CN" sz="900" dirty="0">
                <a:solidFill>
                  <a:schemeClr val="bg1"/>
                </a:solidFill>
                <a:latin typeface="+mj-lt"/>
                <a:ea typeface="Arial Unicode MS" panose="020B0604020202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j-lt"/>
              <a:ea typeface="Arial Unicode MS" panose="020B0604020202020204" pitchFamily="34" charset="-122"/>
              <a:cs typeface="Arial Unicode MS" panose="020B0604020202020204" pitchFamily="34" charset="-122"/>
            </a:endParaRPr>
          </a:p>
        </p:txBody>
      </p:sp>
      <p:sp>
        <p:nvSpPr>
          <p:cNvPr id="118" name="文本占位符 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txBox="1">
            <a:spLocks/>
          </p:cNvSpPr>
          <p:nvPr/>
        </p:nvSpPr>
        <p:spPr>
          <a:xfrm>
            <a:off x="4484875" y="4097595"/>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200" u="sng" dirty="0">
                <a:solidFill>
                  <a:schemeClr val="bg1"/>
                </a:solidFill>
                <a:latin typeface="微软雅黑" panose="020B0503020204020204" pitchFamily="34" charset="-122"/>
                <a:ea typeface="微软雅黑" panose="020B0503020204020204" pitchFamily="34" charset="-122"/>
                <a:sym typeface="Arial" charset="0"/>
              </a:rPr>
              <a:t>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119" name="矩形 118"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p:nvPr/>
        </p:nvSpPr>
        <p:spPr>
          <a:xfrm>
            <a:off x="4490379" y="4354276"/>
            <a:ext cx="1407890" cy="484748"/>
          </a:xfrm>
          <a:prstGeom prst="rect">
            <a:avLst/>
          </a:prstGeom>
        </p:spPr>
        <p:txBody>
          <a:bodyPr wrap="square" lIns="68580" tIns="34290" rIns="68580" bIns="34290">
            <a:spAutoFit/>
          </a:bodyPr>
          <a:lstStyle/>
          <a:p>
            <a:pPr algn="ctr"/>
            <a:r>
              <a:rPr lang="en-US" altLang="zh-CN" sz="900" dirty="0">
                <a:solidFill>
                  <a:schemeClr val="bg1"/>
                </a:solidFill>
                <a:latin typeface="+mj-lt"/>
                <a:ea typeface="Arial Unicode MS" panose="020B0604020202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j-lt"/>
              <a:ea typeface="Arial Unicode MS" panose="020B0604020202020204" pitchFamily="34" charset="-122"/>
              <a:cs typeface="Arial Unicode MS" panose="020B0604020202020204" pitchFamily="34" charset="-122"/>
            </a:endParaRPr>
          </a:p>
        </p:txBody>
      </p:sp>
      <p:sp>
        <p:nvSpPr>
          <p:cNvPr id="120" name="文本占位符 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txBox="1">
            <a:spLocks/>
          </p:cNvSpPr>
          <p:nvPr/>
        </p:nvSpPr>
        <p:spPr>
          <a:xfrm>
            <a:off x="5654800" y="4097595"/>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200" u="sng" dirty="0">
                <a:solidFill>
                  <a:schemeClr val="bg1"/>
                </a:solidFill>
                <a:latin typeface="微软雅黑" panose="020B0503020204020204" pitchFamily="34" charset="-122"/>
                <a:ea typeface="微软雅黑" panose="020B0503020204020204" pitchFamily="34" charset="-122"/>
                <a:sym typeface="Arial" charset="0"/>
              </a:rPr>
              <a:t>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121" name="矩形 120"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p:nvPr/>
        </p:nvSpPr>
        <p:spPr>
          <a:xfrm>
            <a:off x="5660303" y="4354276"/>
            <a:ext cx="1407890" cy="484748"/>
          </a:xfrm>
          <a:prstGeom prst="rect">
            <a:avLst/>
          </a:prstGeom>
        </p:spPr>
        <p:txBody>
          <a:bodyPr wrap="square" lIns="68580" tIns="34290" rIns="68580" bIns="34290">
            <a:spAutoFit/>
          </a:bodyPr>
          <a:lstStyle/>
          <a:p>
            <a:pPr algn="ctr"/>
            <a:r>
              <a:rPr lang="en-US" altLang="zh-CN" sz="900" dirty="0">
                <a:solidFill>
                  <a:schemeClr val="bg1"/>
                </a:solidFill>
                <a:latin typeface="+mj-lt"/>
                <a:ea typeface="Arial Unicode MS" panose="020B0604020202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j-lt"/>
              <a:ea typeface="Arial Unicode MS" panose="020B0604020202020204" pitchFamily="34" charset="-122"/>
              <a:cs typeface="Arial Unicode MS" panose="020B0604020202020204" pitchFamily="34" charset="-122"/>
            </a:endParaRPr>
          </a:p>
        </p:txBody>
      </p:sp>
      <p:sp>
        <p:nvSpPr>
          <p:cNvPr id="122" name="文本占位符 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txBox="1">
            <a:spLocks/>
          </p:cNvSpPr>
          <p:nvPr/>
        </p:nvSpPr>
        <p:spPr>
          <a:xfrm>
            <a:off x="6813718" y="4104423"/>
            <a:ext cx="1418897" cy="225287"/>
          </a:xfrm>
          <a:prstGeom prst="rect">
            <a:avLst/>
          </a:prstGeom>
          <a:ln>
            <a:noFill/>
          </a:ln>
        </p:spPr>
        <p:txBody>
          <a:bodyPr lIns="68580" tIns="34290" rIns="68580" bIns="34290"/>
          <a:lstStyle>
            <a:lvl1pPr marL="408852" indent="-408852" algn="l" defTabSz="1090273"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5847" indent="-340710" algn="l" defTabSz="1090273"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2840" indent="-272568" algn="l" defTabSz="1090273"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7976"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3113"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8249"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43385"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8521"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33658" indent="-272568" algn="l" defTabSz="109027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0" indent="0" algn="ctr">
              <a:buNone/>
            </a:pPr>
            <a:r>
              <a:rPr lang="zh-CN" altLang="en-US" sz="1200" u="sng" dirty="0">
                <a:solidFill>
                  <a:schemeClr val="bg1"/>
                </a:solidFill>
                <a:latin typeface="微软雅黑" panose="020B0503020204020204" pitchFamily="34" charset="-122"/>
                <a:ea typeface="微软雅黑" panose="020B0503020204020204" pitchFamily="34" charset="-122"/>
                <a:sym typeface="Arial" charset="0"/>
              </a:rPr>
              <a:t>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sp>
        <p:nvSpPr>
          <p:cNvPr id="123" name="矩形 122"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p:nvPr/>
        </p:nvSpPr>
        <p:spPr>
          <a:xfrm>
            <a:off x="6819221" y="4361103"/>
            <a:ext cx="1407890" cy="484748"/>
          </a:xfrm>
          <a:prstGeom prst="rect">
            <a:avLst/>
          </a:prstGeom>
        </p:spPr>
        <p:txBody>
          <a:bodyPr wrap="square" lIns="68580" tIns="34290" rIns="68580" bIns="34290">
            <a:spAutoFit/>
          </a:bodyPr>
          <a:lstStyle/>
          <a:p>
            <a:pPr algn="ctr"/>
            <a:r>
              <a:rPr lang="en-US" altLang="zh-CN" sz="900" dirty="0">
                <a:solidFill>
                  <a:schemeClr val="bg1"/>
                </a:solidFill>
                <a:latin typeface="+mj-lt"/>
                <a:ea typeface="Arial Unicode MS" panose="020B0604020202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j-lt"/>
              <a:ea typeface="Arial Unicode MS" panose="020B0604020202020204" pitchFamily="34" charset="-122"/>
              <a:cs typeface="Arial Unicode MS" panose="020B0604020202020204" pitchFamily="34" charset="-122"/>
            </a:endParaRPr>
          </a:p>
        </p:txBody>
      </p:sp>
      <p:grpSp>
        <p:nvGrpSpPr>
          <p:cNvPr id="56" name="组合 55"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78153" y="218823"/>
            <a:ext cx="4446218" cy="694106"/>
            <a:chOff x="449243" y="579381"/>
            <a:chExt cx="5928291" cy="925475"/>
          </a:xfrm>
        </p:grpSpPr>
        <p:grpSp>
          <p:nvGrpSpPr>
            <p:cNvPr id="57" name="组合 56"/>
            <p:cNvGrpSpPr/>
            <p:nvPr/>
          </p:nvGrpSpPr>
          <p:grpSpPr>
            <a:xfrm>
              <a:off x="1259078" y="579381"/>
              <a:ext cx="1228496" cy="925475"/>
              <a:chOff x="4863017" y="575336"/>
              <a:chExt cx="2465966" cy="1857711"/>
            </a:xfrm>
          </p:grpSpPr>
          <p:sp>
            <p:nvSpPr>
              <p:cNvPr id="60"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61"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1</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58"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449243" y="793425"/>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One</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59"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0635198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82"/>
                                        </p:tgtEl>
                                        <p:attrNameLst>
                                          <p:attrName>style.visibility</p:attrName>
                                        </p:attrNameLst>
                                      </p:cBhvr>
                                      <p:to>
                                        <p:strVal val="visible"/>
                                      </p:to>
                                    </p:set>
                                    <p:animEffect transition="in" filter="fade">
                                      <p:cBhvr>
                                        <p:cTn id="13" dur="500"/>
                                        <p:tgtEl>
                                          <p:spTgt spid="82"/>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83"/>
                                        </p:tgtEl>
                                        <p:attrNameLst>
                                          <p:attrName>style.visibility</p:attrName>
                                        </p:attrNameLst>
                                      </p:cBhvr>
                                      <p:to>
                                        <p:strVal val="visible"/>
                                      </p:to>
                                    </p:set>
                                    <p:animEffect transition="in" filter="fade">
                                      <p:cBhvr>
                                        <p:cTn id="17" dur="500"/>
                                        <p:tgtEl>
                                          <p:spTgt spid="83"/>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98"/>
                                        </p:tgtEl>
                                        <p:attrNameLst>
                                          <p:attrName>style.visibility</p:attrName>
                                        </p:attrNameLst>
                                      </p:cBhvr>
                                      <p:to>
                                        <p:strVal val="visible"/>
                                      </p:to>
                                    </p:set>
                                    <p:animEffect transition="in" filter="fade">
                                      <p:cBhvr>
                                        <p:cTn id="21" dur="500"/>
                                        <p:tgtEl>
                                          <p:spTgt spid="98"/>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99"/>
                                        </p:tgtEl>
                                        <p:attrNameLst>
                                          <p:attrName>style.visibility</p:attrName>
                                        </p:attrNameLst>
                                      </p:cBhvr>
                                      <p:to>
                                        <p:strVal val="visible"/>
                                      </p:to>
                                    </p:set>
                                    <p:animEffect transition="in" filter="fade">
                                      <p:cBhvr>
                                        <p:cTn id="25" dur="500"/>
                                        <p:tgtEl>
                                          <p:spTgt spid="99"/>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fade">
                                      <p:cBhvr>
                                        <p:cTn id="29" dur="500"/>
                                        <p:tgtEl>
                                          <p:spTgt spid="94"/>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112"/>
                                        </p:tgtEl>
                                        <p:attrNameLst>
                                          <p:attrName>style.visibility</p:attrName>
                                        </p:attrNameLst>
                                      </p:cBhvr>
                                      <p:to>
                                        <p:strVal val="visible"/>
                                      </p:to>
                                    </p:set>
                                    <p:animEffect transition="in" filter="wipe(up)">
                                      <p:cBhvr>
                                        <p:cTn id="33" dur="500"/>
                                        <p:tgtEl>
                                          <p:spTgt spid="112"/>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113"/>
                                        </p:tgtEl>
                                        <p:attrNameLst>
                                          <p:attrName>style.visibility</p:attrName>
                                        </p:attrNameLst>
                                      </p:cBhvr>
                                      <p:to>
                                        <p:strVal val="visible"/>
                                      </p:to>
                                    </p:set>
                                    <p:animEffect transition="in" filter="wipe(up)">
                                      <p:cBhvr>
                                        <p:cTn id="37" dur="500"/>
                                        <p:tgtEl>
                                          <p:spTgt spid="113"/>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84"/>
                                        </p:tgtEl>
                                        <p:attrNameLst>
                                          <p:attrName>style.visibility</p:attrName>
                                        </p:attrNameLst>
                                      </p:cBhvr>
                                      <p:to>
                                        <p:strVal val="visible"/>
                                      </p:to>
                                    </p:set>
                                    <p:animEffect transition="in" filter="fade">
                                      <p:cBhvr>
                                        <p:cTn id="41" dur="500"/>
                                        <p:tgtEl>
                                          <p:spTgt spid="84"/>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85"/>
                                        </p:tgtEl>
                                        <p:attrNameLst>
                                          <p:attrName>style.visibility</p:attrName>
                                        </p:attrNameLst>
                                      </p:cBhvr>
                                      <p:to>
                                        <p:strVal val="visible"/>
                                      </p:to>
                                    </p:set>
                                    <p:animEffect transition="in" filter="fade">
                                      <p:cBhvr>
                                        <p:cTn id="45" dur="500"/>
                                        <p:tgtEl>
                                          <p:spTgt spid="85"/>
                                        </p:tgtEl>
                                      </p:cBhvr>
                                    </p:animEffect>
                                  </p:childTnLst>
                                </p:cTn>
                              </p:par>
                            </p:childTnLst>
                          </p:cTn>
                        </p:par>
                        <p:par>
                          <p:cTn id="46" fill="hold">
                            <p:stCondLst>
                              <p:cond delay="5500"/>
                            </p:stCondLst>
                            <p:childTnLst>
                              <p:par>
                                <p:cTn id="47" presetID="10" presetClass="entr" presetSubtype="0" fill="hold" nodeType="afterEffect">
                                  <p:stCondLst>
                                    <p:cond delay="0"/>
                                  </p:stCondLst>
                                  <p:childTnLst>
                                    <p:set>
                                      <p:cBhvr>
                                        <p:cTn id="48" dur="1" fill="hold">
                                          <p:stCondLst>
                                            <p:cond delay="0"/>
                                          </p:stCondLst>
                                        </p:cTn>
                                        <p:tgtEl>
                                          <p:spTgt spid="104"/>
                                        </p:tgtEl>
                                        <p:attrNameLst>
                                          <p:attrName>style.visibility</p:attrName>
                                        </p:attrNameLst>
                                      </p:cBhvr>
                                      <p:to>
                                        <p:strVal val="visible"/>
                                      </p:to>
                                    </p:set>
                                    <p:animEffect transition="in" filter="fade">
                                      <p:cBhvr>
                                        <p:cTn id="49" dur="500"/>
                                        <p:tgtEl>
                                          <p:spTgt spid="104"/>
                                        </p:tgtEl>
                                      </p:cBhvr>
                                    </p:animEffect>
                                  </p:childTnLst>
                                </p:cTn>
                              </p:par>
                            </p:childTnLst>
                          </p:cTn>
                        </p:par>
                        <p:par>
                          <p:cTn id="50" fill="hold">
                            <p:stCondLst>
                              <p:cond delay="6000"/>
                            </p:stCondLst>
                            <p:childTnLst>
                              <p:par>
                                <p:cTn id="51" presetID="10" presetClass="entr" presetSubtype="0" fill="hold" nodeType="afterEffect">
                                  <p:stCondLst>
                                    <p:cond delay="0"/>
                                  </p:stCondLst>
                                  <p:childTnLst>
                                    <p:set>
                                      <p:cBhvr>
                                        <p:cTn id="52" dur="1" fill="hold">
                                          <p:stCondLst>
                                            <p:cond delay="0"/>
                                          </p:stCondLst>
                                        </p:cTn>
                                        <p:tgtEl>
                                          <p:spTgt spid="105"/>
                                        </p:tgtEl>
                                        <p:attrNameLst>
                                          <p:attrName>style.visibility</p:attrName>
                                        </p:attrNameLst>
                                      </p:cBhvr>
                                      <p:to>
                                        <p:strVal val="visible"/>
                                      </p:to>
                                    </p:set>
                                    <p:animEffect transition="in" filter="fade">
                                      <p:cBhvr>
                                        <p:cTn id="53" dur="500"/>
                                        <p:tgtEl>
                                          <p:spTgt spid="105"/>
                                        </p:tgtEl>
                                      </p:cBhvr>
                                    </p:animEffect>
                                  </p:childTnLst>
                                </p:cTn>
                              </p:par>
                            </p:childTnLst>
                          </p:cTn>
                        </p:par>
                        <p:par>
                          <p:cTn id="54" fill="hold">
                            <p:stCondLst>
                              <p:cond delay="6500"/>
                            </p:stCondLst>
                            <p:childTnLst>
                              <p:par>
                                <p:cTn id="55" presetID="10" presetClass="entr" presetSubtype="0" fill="hold" grpId="0" nodeType="afterEffect">
                                  <p:stCondLst>
                                    <p:cond delay="0"/>
                                  </p:stCondLst>
                                  <p:childTnLst>
                                    <p:set>
                                      <p:cBhvr>
                                        <p:cTn id="56" dur="1" fill="hold">
                                          <p:stCondLst>
                                            <p:cond delay="0"/>
                                          </p:stCondLst>
                                        </p:cTn>
                                        <p:tgtEl>
                                          <p:spTgt spid="95"/>
                                        </p:tgtEl>
                                        <p:attrNameLst>
                                          <p:attrName>style.visibility</p:attrName>
                                        </p:attrNameLst>
                                      </p:cBhvr>
                                      <p:to>
                                        <p:strVal val="visible"/>
                                      </p:to>
                                    </p:set>
                                    <p:animEffect transition="in" filter="fade">
                                      <p:cBhvr>
                                        <p:cTn id="57" dur="500"/>
                                        <p:tgtEl>
                                          <p:spTgt spid="95"/>
                                        </p:tgtEl>
                                      </p:cBhvr>
                                    </p:animEffect>
                                  </p:childTnLst>
                                </p:cTn>
                              </p:par>
                            </p:childTnLst>
                          </p:cTn>
                        </p:par>
                        <p:par>
                          <p:cTn id="58" fill="hold">
                            <p:stCondLst>
                              <p:cond delay="7000"/>
                            </p:stCondLst>
                            <p:childTnLst>
                              <p:par>
                                <p:cTn id="59" presetID="22" presetClass="entr" presetSubtype="1" fill="hold" grpId="0" nodeType="afterEffect">
                                  <p:stCondLst>
                                    <p:cond delay="0"/>
                                  </p:stCondLst>
                                  <p:childTnLst>
                                    <p:set>
                                      <p:cBhvr>
                                        <p:cTn id="60" dur="1" fill="hold">
                                          <p:stCondLst>
                                            <p:cond delay="0"/>
                                          </p:stCondLst>
                                        </p:cTn>
                                        <p:tgtEl>
                                          <p:spTgt spid="114"/>
                                        </p:tgtEl>
                                        <p:attrNameLst>
                                          <p:attrName>style.visibility</p:attrName>
                                        </p:attrNameLst>
                                      </p:cBhvr>
                                      <p:to>
                                        <p:strVal val="visible"/>
                                      </p:to>
                                    </p:set>
                                    <p:animEffect transition="in" filter="wipe(up)">
                                      <p:cBhvr>
                                        <p:cTn id="61" dur="500"/>
                                        <p:tgtEl>
                                          <p:spTgt spid="114"/>
                                        </p:tgtEl>
                                      </p:cBhvr>
                                    </p:animEffect>
                                  </p:childTnLst>
                                </p:cTn>
                              </p:par>
                            </p:childTnLst>
                          </p:cTn>
                        </p:par>
                        <p:par>
                          <p:cTn id="62" fill="hold">
                            <p:stCondLst>
                              <p:cond delay="7500"/>
                            </p:stCondLst>
                            <p:childTnLst>
                              <p:par>
                                <p:cTn id="63" presetID="22" presetClass="entr" presetSubtype="1" fill="hold" grpId="0" nodeType="afterEffect">
                                  <p:stCondLst>
                                    <p:cond delay="0"/>
                                  </p:stCondLst>
                                  <p:childTnLst>
                                    <p:set>
                                      <p:cBhvr>
                                        <p:cTn id="64" dur="1" fill="hold">
                                          <p:stCondLst>
                                            <p:cond delay="0"/>
                                          </p:stCondLst>
                                        </p:cTn>
                                        <p:tgtEl>
                                          <p:spTgt spid="115"/>
                                        </p:tgtEl>
                                        <p:attrNameLst>
                                          <p:attrName>style.visibility</p:attrName>
                                        </p:attrNameLst>
                                      </p:cBhvr>
                                      <p:to>
                                        <p:strVal val="visible"/>
                                      </p:to>
                                    </p:set>
                                    <p:animEffect transition="in" filter="wipe(up)">
                                      <p:cBhvr>
                                        <p:cTn id="65" dur="500"/>
                                        <p:tgtEl>
                                          <p:spTgt spid="115"/>
                                        </p:tgtEl>
                                      </p:cBhvr>
                                    </p:animEffect>
                                  </p:childTnLst>
                                </p:cTn>
                              </p:par>
                            </p:childTnLst>
                          </p:cTn>
                        </p:par>
                        <p:par>
                          <p:cTn id="66" fill="hold">
                            <p:stCondLst>
                              <p:cond delay="8000"/>
                            </p:stCondLst>
                            <p:childTnLst>
                              <p:par>
                                <p:cTn id="67" presetID="10" presetClass="entr" presetSubtype="0"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fade">
                                      <p:cBhvr>
                                        <p:cTn id="69" dur="500"/>
                                        <p:tgtEl>
                                          <p:spTgt spid="86"/>
                                        </p:tgtEl>
                                      </p:cBhvr>
                                    </p:animEffect>
                                  </p:childTnLst>
                                </p:cTn>
                              </p:par>
                            </p:childTnLst>
                          </p:cTn>
                        </p:par>
                        <p:par>
                          <p:cTn id="70" fill="hold">
                            <p:stCondLst>
                              <p:cond delay="8500"/>
                            </p:stCondLst>
                            <p:childTnLst>
                              <p:par>
                                <p:cTn id="71" presetID="10" presetClass="entr" presetSubtype="0" fill="hold" grpId="0" nodeType="afterEffect">
                                  <p:stCondLst>
                                    <p:cond delay="0"/>
                                  </p:stCondLst>
                                  <p:childTnLst>
                                    <p:set>
                                      <p:cBhvr>
                                        <p:cTn id="72" dur="1" fill="hold">
                                          <p:stCondLst>
                                            <p:cond delay="0"/>
                                          </p:stCondLst>
                                        </p:cTn>
                                        <p:tgtEl>
                                          <p:spTgt spid="87"/>
                                        </p:tgtEl>
                                        <p:attrNameLst>
                                          <p:attrName>style.visibility</p:attrName>
                                        </p:attrNameLst>
                                      </p:cBhvr>
                                      <p:to>
                                        <p:strVal val="visible"/>
                                      </p:to>
                                    </p:set>
                                    <p:animEffect transition="in" filter="fade">
                                      <p:cBhvr>
                                        <p:cTn id="73" dur="500"/>
                                        <p:tgtEl>
                                          <p:spTgt spid="87"/>
                                        </p:tgtEl>
                                      </p:cBhvr>
                                    </p:animEffect>
                                  </p:childTnLst>
                                </p:cTn>
                              </p:par>
                            </p:childTnLst>
                          </p:cTn>
                        </p:par>
                        <p:par>
                          <p:cTn id="74" fill="hold">
                            <p:stCondLst>
                              <p:cond delay="9000"/>
                            </p:stCondLst>
                            <p:childTnLst>
                              <p:par>
                                <p:cTn id="75" presetID="10" presetClass="entr" presetSubtype="0" fill="hold" nodeType="afterEffect">
                                  <p:stCondLst>
                                    <p:cond delay="0"/>
                                  </p:stCondLst>
                                  <p:childTnLst>
                                    <p:set>
                                      <p:cBhvr>
                                        <p:cTn id="76" dur="1" fill="hold">
                                          <p:stCondLst>
                                            <p:cond delay="0"/>
                                          </p:stCondLst>
                                        </p:cTn>
                                        <p:tgtEl>
                                          <p:spTgt spid="100"/>
                                        </p:tgtEl>
                                        <p:attrNameLst>
                                          <p:attrName>style.visibility</p:attrName>
                                        </p:attrNameLst>
                                      </p:cBhvr>
                                      <p:to>
                                        <p:strVal val="visible"/>
                                      </p:to>
                                    </p:set>
                                    <p:animEffect transition="in" filter="fade">
                                      <p:cBhvr>
                                        <p:cTn id="77" dur="500"/>
                                        <p:tgtEl>
                                          <p:spTgt spid="100"/>
                                        </p:tgtEl>
                                      </p:cBhvr>
                                    </p:animEffect>
                                  </p:childTnLst>
                                </p:cTn>
                              </p:par>
                            </p:childTnLst>
                          </p:cTn>
                        </p:par>
                        <p:par>
                          <p:cTn id="78" fill="hold">
                            <p:stCondLst>
                              <p:cond delay="9500"/>
                            </p:stCondLst>
                            <p:childTnLst>
                              <p:par>
                                <p:cTn id="79" presetID="10" presetClass="entr" presetSubtype="0" fill="hold" nodeType="afterEffect">
                                  <p:stCondLst>
                                    <p:cond delay="0"/>
                                  </p:stCondLst>
                                  <p:childTnLst>
                                    <p:set>
                                      <p:cBhvr>
                                        <p:cTn id="80" dur="1" fill="hold">
                                          <p:stCondLst>
                                            <p:cond delay="0"/>
                                          </p:stCondLst>
                                        </p:cTn>
                                        <p:tgtEl>
                                          <p:spTgt spid="101"/>
                                        </p:tgtEl>
                                        <p:attrNameLst>
                                          <p:attrName>style.visibility</p:attrName>
                                        </p:attrNameLst>
                                      </p:cBhvr>
                                      <p:to>
                                        <p:strVal val="visible"/>
                                      </p:to>
                                    </p:set>
                                    <p:animEffect transition="in" filter="fade">
                                      <p:cBhvr>
                                        <p:cTn id="81" dur="500"/>
                                        <p:tgtEl>
                                          <p:spTgt spid="101"/>
                                        </p:tgtEl>
                                      </p:cBhvr>
                                    </p:animEffect>
                                  </p:childTnLst>
                                </p:cTn>
                              </p:par>
                            </p:childTnLst>
                          </p:cTn>
                        </p:par>
                        <p:par>
                          <p:cTn id="82" fill="hold">
                            <p:stCondLst>
                              <p:cond delay="10000"/>
                            </p:stCondLst>
                            <p:childTnLst>
                              <p:par>
                                <p:cTn id="83" presetID="10" presetClass="entr" presetSubtype="0" fill="hold" grpId="0" nodeType="afterEffect">
                                  <p:stCondLst>
                                    <p:cond delay="0"/>
                                  </p:stCondLst>
                                  <p:childTnLst>
                                    <p:set>
                                      <p:cBhvr>
                                        <p:cTn id="84" dur="1" fill="hold">
                                          <p:stCondLst>
                                            <p:cond delay="0"/>
                                          </p:stCondLst>
                                        </p:cTn>
                                        <p:tgtEl>
                                          <p:spTgt spid="96"/>
                                        </p:tgtEl>
                                        <p:attrNameLst>
                                          <p:attrName>style.visibility</p:attrName>
                                        </p:attrNameLst>
                                      </p:cBhvr>
                                      <p:to>
                                        <p:strVal val="visible"/>
                                      </p:to>
                                    </p:set>
                                    <p:animEffect transition="in" filter="fade">
                                      <p:cBhvr>
                                        <p:cTn id="85" dur="500"/>
                                        <p:tgtEl>
                                          <p:spTgt spid="96"/>
                                        </p:tgtEl>
                                      </p:cBhvr>
                                    </p:animEffect>
                                  </p:childTnLst>
                                </p:cTn>
                              </p:par>
                            </p:childTnLst>
                          </p:cTn>
                        </p:par>
                        <p:par>
                          <p:cTn id="86" fill="hold">
                            <p:stCondLst>
                              <p:cond delay="10500"/>
                            </p:stCondLst>
                            <p:childTnLst>
                              <p:par>
                                <p:cTn id="87" presetID="22" presetClass="entr" presetSubtype="1" fill="hold" grpId="0" nodeType="afterEffect">
                                  <p:stCondLst>
                                    <p:cond delay="0"/>
                                  </p:stCondLst>
                                  <p:childTnLst>
                                    <p:set>
                                      <p:cBhvr>
                                        <p:cTn id="88" dur="1" fill="hold">
                                          <p:stCondLst>
                                            <p:cond delay="0"/>
                                          </p:stCondLst>
                                        </p:cTn>
                                        <p:tgtEl>
                                          <p:spTgt spid="116"/>
                                        </p:tgtEl>
                                        <p:attrNameLst>
                                          <p:attrName>style.visibility</p:attrName>
                                        </p:attrNameLst>
                                      </p:cBhvr>
                                      <p:to>
                                        <p:strVal val="visible"/>
                                      </p:to>
                                    </p:set>
                                    <p:animEffect transition="in" filter="wipe(up)">
                                      <p:cBhvr>
                                        <p:cTn id="89" dur="500"/>
                                        <p:tgtEl>
                                          <p:spTgt spid="116"/>
                                        </p:tgtEl>
                                      </p:cBhvr>
                                    </p:animEffect>
                                  </p:childTnLst>
                                </p:cTn>
                              </p:par>
                            </p:childTnLst>
                          </p:cTn>
                        </p:par>
                        <p:par>
                          <p:cTn id="90" fill="hold">
                            <p:stCondLst>
                              <p:cond delay="11000"/>
                            </p:stCondLst>
                            <p:childTnLst>
                              <p:par>
                                <p:cTn id="91" presetID="22" presetClass="entr" presetSubtype="1" fill="hold" grpId="0" nodeType="afterEffect">
                                  <p:stCondLst>
                                    <p:cond delay="0"/>
                                  </p:stCondLst>
                                  <p:childTnLst>
                                    <p:set>
                                      <p:cBhvr>
                                        <p:cTn id="92" dur="1" fill="hold">
                                          <p:stCondLst>
                                            <p:cond delay="0"/>
                                          </p:stCondLst>
                                        </p:cTn>
                                        <p:tgtEl>
                                          <p:spTgt spid="117"/>
                                        </p:tgtEl>
                                        <p:attrNameLst>
                                          <p:attrName>style.visibility</p:attrName>
                                        </p:attrNameLst>
                                      </p:cBhvr>
                                      <p:to>
                                        <p:strVal val="visible"/>
                                      </p:to>
                                    </p:set>
                                    <p:animEffect transition="in" filter="wipe(up)">
                                      <p:cBhvr>
                                        <p:cTn id="93" dur="500"/>
                                        <p:tgtEl>
                                          <p:spTgt spid="117"/>
                                        </p:tgtEl>
                                      </p:cBhvr>
                                    </p:animEffect>
                                  </p:childTnLst>
                                </p:cTn>
                              </p:par>
                            </p:childTnLst>
                          </p:cTn>
                        </p:par>
                        <p:par>
                          <p:cTn id="94" fill="hold">
                            <p:stCondLst>
                              <p:cond delay="11500"/>
                            </p:stCondLst>
                            <p:childTnLst>
                              <p:par>
                                <p:cTn id="95" presetID="10" presetClass="entr" presetSubtype="0" fill="hold" grpId="0" nodeType="afterEffect">
                                  <p:stCondLst>
                                    <p:cond delay="0"/>
                                  </p:stCondLst>
                                  <p:childTnLst>
                                    <p:set>
                                      <p:cBhvr>
                                        <p:cTn id="96" dur="1" fill="hold">
                                          <p:stCondLst>
                                            <p:cond delay="0"/>
                                          </p:stCondLst>
                                        </p:cTn>
                                        <p:tgtEl>
                                          <p:spTgt spid="88"/>
                                        </p:tgtEl>
                                        <p:attrNameLst>
                                          <p:attrName>style.visibility</p:attrName>
                                        </p:attrNameLst>
                                      </p:cBhvr>
                                      <p:to>
                                        <p:strVal val="visible"/>
                                      </p:to>
                                    </p:set>
                                    <p:animEffect transition="in" filter="fade">
                                      <p:cBhvr>
                                        <p:cTn id="97" dur="500"/>
                                        <p:tgtEl>
                                          <p:spTgt spid="88"/>
                                        </p:tgtEl>
                                      </p:cBhvr>
                                    </p:animEffect>
                                  </p:childTnLst>
                                </p:cTn>
                              </p:par>
                            </p:childTnLst>
                          </p:cTn>
                        </p:par>
                        <p:par>
                          <p:cTn id="98" fill="hold">
                            <p:stCondLst>
                              <p:cond delay="12000"/>
                            </p:stCondLst>
                            <p:childTnLst>
                              <p:par>
                                <p:cTn id="99" presetID="10" presetClass="entr" presetSubtype="0" fill="hold" grpId="0" nodeType="afterEffect">
                                  <p:stCondLst>
                                    <p:cond delay="0"/>
                                  </p:stCondLst>
                                  <p:childTnLst>
                                    <p:set>
                                      <p:cBhvr>
                                        <p:cTn id="100" dur="1" fill="hold">
                                          <p:stCondLst>
                                            <p:cond delay="0"/>
                                          </p:stCondLst>
                                        </p:cTn>
                                        <p:tgtEl>
                                          <p:spTgt spid="89"/>
                                        </p:tgtEl>
                                        <p:attrNameLst>
                                          <p:attrName>style.visibility</p:attrName>
                                        </p:attrNameLst>
                                      </p:cBhvr>
                                      <p:to>
                                        <p:strVal val="visible"/>
                                      </p:to>
                                    </p:set>
                                    <p:animEffect transition="in" filter="fade">
                                      <p:cBhvr>
                                        <p:cTn id="101" dur="500"/>
                                        <p:tgtEl>
                                          <p:spTgt spid="89"/>
                                        </p:tgtEl>
                                      </p:cBhvr>
                                    </p:animEffect>
                                  </p:childTnLst>
                                </p:cTn>
                              </p:par>
                            </p:childTnLst>
                          </p:cTn>
                        </p:par>
                        <p:par>
                          <p:cTn id="102" fill="hold">
                            <p:stCondLst>
                              <p:cond delay="12500"/>
                            </p:stCondLst>
                            <p:childTnLst>
                              <p:par>
                                <p:cTn id="103" presetID="10" presetClass="entr" presetSubtype="0" fill="hold" nodeType="afterEffect">
                                  <p:stCondLst>
                                    <p:cond delay="0"/>
                                  </p:stCondLst>
                                  <p:childTnLst>
                                    <p:set>
                                      <p:cBhvr>
                                        <p:cTn id="104" dur="1" fill="hold">
                                          <p:stCondLst>
                                            <p:cond delay="0"/>
                                          </p:stCondLst>
                                        </p:cTn>
                                        <p:tgtEl>
                                          <p:spTgt spid="106"/>
                                        </p:tgtEl>
                                        <p:attrNameLst>
                                          <p:attrName>style.visibility</p:attrName>
                                        </p:attrNameLst>
                                      </p:cBhvr>
                                      <p:to>
                                        <p:strVal val="visible"/>
                                      </p:to>
                                    </p:set>
                                    <p:animEffect transition="in" filter="fade">
                                      <p:cBhvr>
                                        <p:cTn id="105" dur="500"/>
                                        <p:tgtEl>
                                          <p:spTgt spid="106"/>
                                        </p:tgtEl>
                                      </p:cBhvr>
                                    </p:animEffect>
                                  </p:childTnLst>
                                </p:cTn>
                              </p:par>
                            </p:childTnLst>
                          </p:cTn>
                        </p:par>
                        <p:par>
                          <p:cTn id="106" fill="hold">
                            <p:stCondLst>
                              <p:cond delay="13000"/>
                            </p:stCondLst>
                            <p:childTnLst>
                              <p:par>
                                <p:cTn id="107" presetID="10" presetClass="entr" presetSubtype="0" fill="hold" nodeType="afterEffect">
                                  <p:stCondLst>
                                    <p:cond delay="0"/>
                                  </p:stCondLst>
                                  <p:childTnLst>
                                    <p:set>
                                      <p:cBhvr>
                                        <p:cTn id="108" dur="1" fill="hold">
                                          <p:stCondLst>
                                            <p:cond delay="0"/>
                                          </p:stCondLst>
                                        </p:cTn>
                                        <p:tgtEl>
                                          <p:spTgt spid="107"/>
                                        </p:tgtEl>
                                        <p:attrNameLst>
                                          <p:attrName>style.visibility</p:attrName>
                                        </p:attrNameLst>
                                      </p:cBhvr>
                                      <p:to>
                                        <p:strVal val="visible"/>
                                      </p:to>
                                    </p:set>
                                    <p:animEffect transition="in" filter="fade">
                                      <p:cBhvr>
                                        <p:cTn id="109" dur="500"/>
                                        <p:tgtEl>
                                          <p:spTgt spid="107"/>
                                        </p:tgtEl>
                                      </p:cBhvr>
                                    </p:animEffect>
                                  </p:childTnLst>
                                </p:cTn>
                              </p:par>
                            </p:childTnLst>
                          </p:cTn>
                        </p:par>
                        <p:par>
                          <p:cTn id="110" fill="hold">
                            <p:stCondLst>
                              <p:cond delay="13500"/>
                            </p:stCondLst>
                            <p:childTnLst>
                              <p:par>
                                <p:cTn id="111" presetID="10" presetClass="entr" presetSubtype="0" fill="hold" grpId="0" nodeType="afterEffect">
                                  <p:stCondLst>
                                    <p:cond delay="0"/>
                                  </p:stCondLst>
                                  <p:childTnLst>
                                    <p:set>
                                      <p:cBhvr>
                                        <p:cTn id="112" dur="1" fill="hold">
                                          <p:stCondLst>
                                            <p:cond delay="0"/>
                                          </p:stCondLst>
                                        </p:cTn>
                                        <p:tgtEl>
                                          <p:spTgt spid="111"/>
                                        </p:tgtEl>
                                        <p:attrNameLst>
                                          <p:attrName>style.visibility</p:attrName>
                                        </p:attrNameLst>
                                      </p:cBhvr>
                                      <p:to>
                                        <p:strVal val="visible"/>
                                      </p:to>
                                    </p:set>
                                    <p:animEffect transition="in" filter="fade">
                                      <p:cBhvr>
                                        <p:cTn id="113" dur="500"/>
                                        <p:tgtEl>
                                          <p:spTgt spid="111"/>
                                        </p:tgtEl>
                                      </p:cBhvr>
                                    </p:animEffect>
                                  </p:childTnLst>
                                </p:cTn>
                              </p:par>
                            </p:childTnLst>
                          </p:cTn>
                        </p:par>
                        <p:par>
                          <p:cTn id="114" fill="hold">
                            <p:stCondLst>
                              <p:cond delay="14000"/>
                            </p:stCondLst>
                            <p:childTnLst>
                              <p:par>
                                <p:cTn id="115" presetID="22" presetClass="entr" presetSubtype="1" fill="hold" grpId="0" nodeType="afterEffect">
                                  <p:stCondLst>
                                    <p:cond delay="0"/>
                                  </p:stCondLst>
                                  <p:childTnLst>
                                    <p:set>
                                      <p:cBhvr>
                                        <p:cTn id="116" dur="1" fill="hold">
                                          <p:stCondLst>
                                            <p:cond delay="0"/>
                                          </p:stCondLst>
                                        </p:cTn>
                                        <p:tgtEl>
                                          <p:spTgt spid="118"/>
                                        </p:tgtEl>
                                        <p:attrNameLst>
                                          <p:attrName>style.visibility</p:attrName>
                                        </p:attrNameLst>
                                      </p:cBhvr>
                                      <p:to>
                                        <p:strVal val="visible"/>
                                      </p:to>
                                    </p:set>
                                    <p:animEffect transition="in" filter="wipe(up)">
                                      <p:cBhvr>
                                        <p:cTn id="117" dur="500"/>
                                        <p:tgtEl>
                                          <p:spTgt spid="118"/>
                                        </p:tgtEl>
                                      </p:cBhvr>
                                    </p:animEffect>
                                  </p:childTnLst>
                                </p:cTn>
                              </p:par>
                            </p:childTnLst>
                          </p:cTn>
                        </p:par>
                        <p:par>
                          <p:cTn id="118" fill="hold">
                            <p:stCondLst>
                              <p:cond delay="14500"/>
                            </p:stCondLst>
                            <p:childTnLst>
                              <p:par>
                                <p:cTn id="119" presetID="22" presetClass="entr" presetSubtype="1" fill="hold" grpId="0" nodeType="afterEffect">
                                  <p:stCondLst>
                                    <p:cond delay="0"/>
                                  </p:stCondLst>
                                  <p:childTnLst>
                                    <p:set>
                                      <p:cBhvr>
                                        <p:cTn id="120" dur="1" fill="hold">
                                          <p:stCondLst>
                                            <p:cond delay="0"/>
                                          </p:stCondLst>
                                        </p:cTn>
                                        <p:tgtEl>
                                          <p:spTgt spid="119"/>
                                        </p:tgtEl>
                                        <p:attrNameLst>
                                          <p:attrName>style.visibility</p:attrName>
                                        </p:attrNameLst>
                                      </p:cBhvr>
                                      <p:to>
                                        <p:strVal val="visible"/>
                                      </p:to>
                                    </p:set>
                                    <p:animEffect transition="in" filter="wipe(up)">
                                      <p:cBhvr>
                                        <p:cTn id="121" dur="500"/>
                                        <p:tgtEl>
                                          <p:spTgt spid="119"/>
                                        </p:tgtEl>
                                      </p:cBhvr>
                                    </p:animEffect>
                                  </p:childTnLst>
                                </p:cTn>
                              </p:par>
                            </p:childTnLst>
                          </p:cTn>
                        </p:par>
                        <p:par>
                          <p:cTn id="122" fill="hold">
                            <p:stCondLst>
                              <p:cond delay="15000"/>
                            </p:stCondLst>
                            <p:childTnLst>
                              <p:par>
                                <p:cTn id="123" presetID="10" presetClass="entr" presetSubtype="0" fill="hold" grpId="0" nodeType="afterEffect">
                                  <p:stCondLst>
                                    <p:cond delay="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500"/>
                                        <p:tgtEl>
                                          <p:spTgt spid="90"/>
                                        </p:tgtEl>
                                      </p:cBhvr>
                                    </p:animEffect>
                                  </p:childTnLst>
                                </p:cTn>
                              </p:par>
                            </p:childTnLst>
                          </p:cTn>
                        </p:par>
                        <p:par>
                          <p:cTn id="126" fill="hold">
                            <p:stCondLst>
                              <p:cond delay="15500"/>
                            </p:stCondLst>
                            <p:childTnLst>
                              <p:par>
                                <p:cTn id="127" presetID="10" presetClass="entr" presetSubtype="0" fill="hold" grpId="0" nodeType="afterEffect">
                                  <p:stCondLst>
                                    <p:cond delay="0"/>
                                  </p:stCondLst>
                                  <p:childTnLst>
                                    <p:set>
                                      <p:cBhvr>
                                        <p:cTn id="128" dur="1" fill="hold">
                                          <p:stCondLst>
                                            <p:cond delay="0"/>
                                          </p:stCondLst>
                                        </p:cTn>
                                        <p:tgtEl>
                                          <p:spTgt spid="91"/>
                                        </p:tgtEl>
                                        <p:attrNameLst>
                                          <p:attrName>style.visibility</p:attrName>
                                        </p:attrNameLst>
                                      </p:cBhvr>
                                      <p:to>
                                        <p:strVal val="visible"/>
                                      </p:to>
                                    </p:set>
                                    <p:animEffect transition="in" filter="fade">
                                      <p:cBhvr>
                                        <p:cTn id="129" dur="500"/>
                                        <p:tgtEl>
                                          <p:spTgt spid="91"/>
                                        </p:tgtEl>
                                      </p:cBhvr>
                                    </p:animEffect>
                                  </p:childTnLst>
                                </p:cTn>
                              </p:par>
                            </p:childTnLst>
                          </p:cTn>
                        </p:par>
                        <p:par>
                          <p:cTn id="130" fill="hold">
                            <p:stCondLst>
                              <p:cond delay="16000"/>
                            </p:stCondLst>
                            <p:childTnLst>
                              <p:par>
                                <p:cTn id="131" presetID="10" presetClass="entr" presetSubtype="0" fill="hold" nodeType="afterEffect">
                                  <p:stCondLst>
                                    <p:cond delay="0"/>
                                  </p:stCondLst>
                                  <p:childTnLst>
                                    <p:set>
                                      <p:cBhvr>
                                        <p:cTn id="132" dur="1" fill="hold">
                                          <p:stCondLst>
                                            <p:cond delay="0"/>
                                          </p:stCondLst>
                                        </p:cTn>
                                        <p:tgtEl>
                                          <p:spTgt spid="102"/>
                                        </p:tgtEl>
                                        <p:attrNameLst>
                                          <p:attrName>style.visibility</p:attrName>
                                        </p:attrNameLst>
                                      </p:cBhvr>
                                      <p:to>
                                        <p:strVal val="visible"/>
                                      </p:to>
                                    </p:set>
                                    <p:animEffect transition="in" filter="fade">
                                      <p:cBhvr>
                                        <p:cTn id="133" dur="500"/>
                                        <p:tgtEl>
                                          <p:spTgt spid="102"/>
                                        </p:tgtEl>
                                      </p:cBhvr>
                                    </p:animEffect>
                                  </p:childTnLst>
                                </p:cTn>
                              </p:par>
                            </p:childTnLst>
                          </p:cTn>
                        </p:par>
                        <p:par>
                          <p:cTn id="134" fill="hold">
                            <p:stCondLst>
                              <p:cond delay="16500"/>
                            </p:stCondLst>
                            <p:childTnLst>
                              <p:par>
                                <p:cTn id="135" presetID="10" presetClass="entr" presetSubtype="0" fill="hold" nodeType="afterEffect">
                                  <p:stCondLst>
                                    <p:cond delay="0"/>
                                  </p:stCondLst>
                                  <p:childTnLst>
                                    <p:set>
                                      <p:cBhvr>
                                        <p:cTn id="136" dur="1" fill="hold">
                                          <p:stCondLst>
                                            <p:cond delay="0"/>
                                          </p:stCondLst>
                                        </p:cTn>
                                        <p:tgtEl>
                                          <p:spTgt spid="103"/>
                                        </p:tgtEl>
                                        <p:attrNameLst>
                                          <p:attrName>style.visibility</p:attrName>
                                        </p:attrNameLst>
                                      </p:cBhvr>
                                      <p:to>
                                        <p:strVal val="visible"/>
                                      </p:to>
                                    </p:set>
                                    <p:animEffect transition="in" filter="fade">
                                      <p:cBhvr>
                                        <p:cTn id="137" dur="500"/>
                                        <p:tgtEl>
                                          <p:spTgt spid="103"/>
                                        </p:tgtEl>
                                      </p:cBhvr>
                                    </p:animEffect>
                                  </p:childTnLst>
                                </p:cTn>
                              </p:par>
                            </p:childTnLst>
                          </p:cTn>
                        </p:par>
                        <p:par>
                          <p:cTn id="138" fill="hold">
                            <p:stCondLst>
                              <p:cond delay="17000"/>
                            </p:stCondLst>
                            <p:childTnLst>
                              <p:par>
                                <p:cTn id="139" presetID="10" presetClass="entr" presetSubtype="0" fill="hold" grpId="0" nodeType="afterEffect">
                                  <p:stCondLst>
                                    <p:cond delay="0"/>
                                  </p:stCondLst>
                                  <p:childTnLst>
                                    <p:set>
                                      <p:cBhvr>
                                        <p:cTn id="140" dur="1" fill="hold">
                                          <p:stCondLst>
                                            <p:cond delay="0"/>
                                          </p:stCondLst>
                                        </p:cTn>
                                        <p:tgtEl>
                                          <p:spTgt spid="97"/>
                                        </p:tgtEl>
                                        <p:attrNameLst>
                                          <p:attrName>style.visibility</p:attrName>
                                        </p:attrNameLst>
                                      </p:cBhvr>
                                      <p:to>
                                        <p:strVal val="visible"/>
                                      </p:to>
                                    </p:set>
                                    <p:animEffect transition="in" filter="fade">
                                      <p:cBhvr>
                                        <p:cTn id="141" dur="500"/>
                                        <p:tgtEl>
                                          <p:spTgt spid="97"/>
                                        </p:tgtEl>
                                      </p:cBhvr>
                                    </p:animEffect>
                                  </p:childTnLst>
                                </p:cTn>
                              </p:par>
                            </p:childTnLst>
                          </p:cTn>
                        </p:par>
                        <p:par>
                          <p:cTn id="142" fill="hold">
                            <p:stCondLst>
                              <p:cond delay="17500"/>
                            </p:stCondLst>
                            <p:childTnLst>
                              <p:par>
                                <p:cTn id="143" presetID="22" presetClass="entr" presetSubtype="1" fill="hold" grpId="0" nodeType="afterEffect">
                                  <p:stCondLst>
                                    <p:cond delay="0"/>
                                  </p:stCondLst>
                                  <p:childTnLst>
                                    <p:set>
                                      <p:cBhvr>
                                        <p:cTn id="144" dur="1" fill="hold">
                                          <p:stCondLst>
                                            <p:cond delay="0"/>
                                          </p:stCondLst>
                                        </p:cTn>
                                        <p:tgtEl>
                                          <p:spTgt spid="120"/>
                                        </p:tgtEl>
                                        <p:attrNameLst>
                                          <p:attrName>style.visibility</p:attrName>
                                        </p:attrNameLst>
                                      </p:cBhvr>
                                      <p:to>
                                        <p:strVal val="visible"/>
                                      </p:to>
                                    </p:set>
                                    <p:animEffect transition="in" filter="wipe(up)">
                                      <p:cBhvr>
                                        <p:cTn id="145" dur="500"/>
                                        <p:tgtEl>
                                          <p:spTgt spid="120"/>
                                        </p:tgtEl>
                                      </p:cBhvr>
                                    </p:animEffect>
                                  </p:childTnLst>
                                </p:cTn>
                              </p:par>
                            </p:childTnLst>
                          </p:cTn>
                        </p:par>
                        <p:par>
                          <p:cTn id="146" fill="hold">
                            <p:stCondLst>
                              <p:cond delay="18000"/>
                            </p:stCondLst>
                            <p:childTnLst>
                              <p:par>
                                <p:cTn id="147" presetID="22" presetClass="entr" presetSubtype="1" fill="hold" grpId="0" nodeType="afterEffect">
                                  <p:stCondLst>
                                    <p:cond delay="0"/>
                                  </p:stCondLst>
                                  <p:childTnLst>
                                    <p:set>
                                      <p:cBhvr>
                                        <p:cTn id="148" dur="1" fill="hold">
                                          <p:stCondLst>
                                            <p:cond delay="0"/>
                                          </p:stCondLst>
                                        </p:cTn>
                                        <p:tgtEl>
                                          <p:spTgt spid="121"/>
                                        </p:tgtEl>
                                        <p:attrNameLst>
                                          <p:attrName>style.visibility</p:attrName>
                                        </p:attrNameLst>
                                      </p:cBhvr>
                                      <p:to>
                                        <p:strVal val="visible"/>
                                      </p:to>
                                    </p:set>
                                    <p:animEffect transition="in" filter="wipe(up)">
                                      <p:cBhvr>
                                        <p:cTn id="149" dur="500"/>
                                        <p:tgtEl>
                                          <p:spTgt spid="121"/>
                                        </p:tgtEl>
                                      </p:cBhvr>
                                    </p:animEffect>
                                  </p:childTnLst>
                                </p:cTn>
                              </p:par>
                            </p:childTnLst>
                          </p:cTn>
                        </p:par>
                        <p:par>
                          <p:cTn id="150" fill="hold">
                            <p:stCondLst>
                              <p:cond delay="18500"/>
                            </p:stCondLst>
                            <p:childTnLst>
                              <p:par>
                                <p:cTn id="151" presetID="10" presetClass="entr" presetSubtype="0" fill="hold" grpId="0" nodeType="afterEffect">
                                  <p:stCondLst>
                                    <p:cond delay="0"/>
                                  </p:stCondLst>
                                  <p:childTnLst>
                                    <p:set>
                                      <p:cBhvr>
                                        <p:cTn id="152" dur="1" fill="hold">
                                          <p:stCondLst>
                                            <p:cond delay="0"/>
                                          </p:stCondLst>
                                        </p:cTn>
                                        <p:tgtEl>
                                          <p:spTgt spid="92"/>
                                        </p:tgtEl>
                                        <p:attrNameLst>
                                          <p:attrName>style.visibility</p:attrName>
                                        </p:attrNameLst>
                                      </p:cBhvr>
                                      <p:to>
                                        <p:strVal val="visible"/>
                                      </p:to>
                                    </p:set>
                                    <p:animEffect transition="in" filter="fade">
                                      <p:cBhvr>
                                        <p:cTn id="153" dur="500"/>
                                        <p:tgtEl>
                                          <p:spTgt spid="92"/>
                                        </p:tgtEl>
                                      </p:cBhvr>
                                    </p:animEffect>
                                  </p:childTnLst>
                                </p:cTn>
                              </p:par>
                            </p:childTnLst>
                          </p:cTn>
                        </p:par>
                        <p:par>
                          <p:cTn id="154" fill="hold">
                            <p:stCondLst>
                              <p:cond delay="19000"/>
                            </p:stCondLst>
                            <p:childTnLst>
                              <p:par>
                                <p:cTn id="155" presetID="10" presetClass="entr" presetSubtype="0" fill="hold" grpId="0" nodeType="afterEffect">
                                  <p:stCondLst>
                                    <p:cond delay="0"/>
                                  </p:stCondLst>
                                  <p:childTnLst>
                                    <p:set>
                                      <p:cBhvr>
                                        <p:cTn id="156" dur="1" fill="hold">
                                          <p:stCondLst>
                                            <p:cond delay="0"/>
                                          </p:stCondLst>
                                        </p:cTn>
                                        <p:tgtEl>
                                          <p:spTgt spid="93"/>
                                        </p:tgtEl>
                                        <p:attrNameLst>
                                          <p:attrName>style.visibility</p:attrName>
                                        </p:attrNameLst>
                                      </p:cBhvr>
                                      <p:to>
                                        <p:strVal val="visible"/>
                                      </p:to>
                                    </p:set>
                                    <p:animEffect transition="in" filter="fade">
                                      <p:cBhvr>
                                        <p:cTn id="157" dur="500"/>
                                        <p:tgtEl>
                                          <p:spTgt spid="93"/>
                                        </p:tgtEl>
                                      </p:cBhvr>
                                    </p:animEffect>
                                  </p:childTnLst>
                                </p:cTn>
                              </p:par>
                            </p:childTnLst>
                          </p:cTn>
                        </p:par>
                        <p:par>
                          <p:cTn id="158" fill="hold">
                            <p:stCondLst>
                              <p:cond delay="19500"/>
                            </p:stCondLst>
                            <p:childTnLst>
                              <p:par>
                                <p:cTn id="159" presetID="10" presetClass="entr" presetSubtype="0" fill="hold" nodeType="afterEffect">
                                  <p:stCondLst>
                                    <p:cond delay="0"/>
                                  </p:stCondLst>
                                  <p:childTnLst>
                                    <p:set>
                                      <p:cBhvr>
                                        <p:cTn id="160" dur="1" fill="hold">
                                          <p:stCondLst>
                                            <p:cond delay="0"/>
                                          </p:stCondLst>
                                        </p:cTn>
                                        <p:tgtEl>
                                          <p:spTgt spid="108"/>
                                        </p:tgtEl>
                                        <p:attrNameLst>
                                          <p:attrName>style.visibility</p:attrName>
                                        </p:attrNameLst>
                                      </p:cBhvr>
                                      <p:to>
                                        <p:strVal val="visible"/>
                                      </p:to>
                                    </p:set>
                                    <p:animEffect transition="in" filter="fade">
                                      <p:cBhvr>
                                        <p:cTn id="161" dur="500"/>
                                        <p:tgtEl>
                                          <p:spTgt spid="108"/>
                                        </p:tgtEl>
                                      </p:cBhvr>
                                    </p:animEffect>
                                  </p:childTnLst>
                                </p:cTn>
                              </p:par>
                            </p:childTnLst>
                          </p:cTn>
                        </p:par>
                        <p:par>
                          <p:cTn id="162" fill="hold">
                            <p:stCondLst>
                              <p:cond delay="20000"/>
                            </p:stCondLst>
                            <p:childTnLst>
                              <p:par>
                                <p:cTn id="163" presetID="10" presetClass="entr" presetSubtype="0" fill="hold" nodeType="afterEffect">
                                  <p:stCondLst>
                                    <p:cond delay="0"/>
                                  </p:stCondLst>
                                  <p:childTnLst>
                                    <p:set>
                                      <p:cBhvr>
                                        <p:cTn id="164" dur="1" fill="hold">
                                          <p:stCondLst>
                                            <p:cond delay="0"/>
                                          </p:stCondLst>
                                        </p:cTn>
                                        <p:tgtEl>
                                          <p:spTgt spid="109"/>
                                        </p:tgtEl>
                                        <p:attrNameLst>
                                          <p:attrName>style.visibility</p:attrName>
                                        </p:attrNameLst>
                                      </p:cBhvr>
                                      <p:to>
                                        <p:strVal val="visible"/>
                                      </p:to>
                                    </p:set>
                                    <p:animEffect transition="in" filter="fade">
                                      <p:cBhvr>
                                        <p:cTn id="165" dur="500"/>
                                        <p:tgtEl>
                                          <p:spTgt spid="109"/>
                                        </p:tgtEl>
                                      </p:cBhvr>
                                    </p:animEffect>
                                  </p:childTnLst>
                                </p:cTn>
                              </p:par>
                            </p:childTnLst>
                          </p:cTn>
                        </p:par>
                        <p:par>
                          <p:cTn id="166" fill="hold">
                            <p:stCondLst>
                              <p:cond delay="20500"/>
                            </p:stCondLst>
                            <p:childTnLst>
                              <p:par>
                                <p:cTn id="167" presetID="10" presetClass="entr" presetSubtype="0" fill="hold" grpId="0" nodeType="afterEffect">
                                  <p:stCondLst>
                                    <p:cond delay="0"/>
                                  </p:stCondLst>
                                  <p:childTnLst>
                                    <p:set>
                                      <p:cBhvr>
                                        <p:cTn id="168" dur="1" fill="hold">
                                          <p:stCondLst>
                                            <p:cond delay="0"/>
                                          </p:stCondLst>
                                        </p:cTn>
                                        <p:tgtEl>
                                          <p:spTgt spid="110"/>
                                        </p:tgtEl>
                                        <p:attrNameLst>
                                          <p:attrName>style.visibility</p:attrName>
                                        </p:attrNameLst>
                                      </p:cBhvr>
                                      <p:to>
                                        <p:strVal val="visible"/>
                                      </p:to>
                                    </p:set>
                                    <p:animEffect transition="in" filter="fade">
                                      <p:cBhvr>
                                        <p:cTn id="169" dur="500"/>
                                        <p:tgtEl>
                                          <p:spTgt spid="110"/>
                                        </p:tgtEl>
                                      </p:cBhvr>
                                    </p:animEffect>
                                  </p:childTnLst>
                                </p:cTn>
                              </p:par>
                            </p:childTnLst>
                          </p:cTn>
                        </p:par>
                        <p:par>
                          <p:cTn id="170" fill="hold">
                            <p:stCondLst>
                              <p:cond delay="21000"/>
                            </p:stCondLst>
                            <p:childTnLst>
                              <p:par>
                                <p:cTn id="171" presetID="22" presetClass="entr" presetSubtype="1" fill="hold" grpId="0" nodeType="afterEffect">
                                  <p:stCondLst>
                                    <p:cond delay="0"/>
                                  </p:stCondLst>
                                  <p:childTnLst>
                                    <p:set>
                                      <p:cBhvr>
                                        <p:cTn id="172" dur="1" fill="hold">
                                          <p:stCondLst>
                                            <p:cond delay="0"/>
                                          </p:stCondLst>
                                        </p:cTn>
                                        <p:tgtEl>
                                          <p:spTgt spid="122"/>
                                        </p:tgtEl>
                                        <p:attrNameLst>
                                          <p:attrName>style.visibility</p:attrName>
                                        </p:attrNameLst>
                                      </p:cBhvr>
                                      <p:to>
                                        <p:strVal val="visible"/>
                                      </p:to>
                                    </p:set>
                                    <p:animEffect transition="in" filter="wipe(up)">
                                      <p:cBhvr>
                                        <p:cTn id="173" dur="500"/>
                                        <p:tgtEl>
                                          <p:spTgt spid="122"/>
                                        </p:tgtEl>
                                      </p:cBhvr>
                                    </p:animEffect>
                                  </p:childTnLst>
                                </p:cTn>
                              </p:par>
                            </p:childTnLst>
                          </p:cTn>
                        </p:par>
                        <p:par>
                          <p:cTn id="174" fill="hold">
                            <p:stCondLst>
                              <p:cond delay="21500"/>
                            </p:stCondLst>
                            <p:childTnLst>
                              <p:par>
                                <p:cTn id="175" presetID="22" presetClass="entr" presetSubtype="1" fill="hold" grpId="0" nodeType="afterEffect">
                                  <p:stCondLst>
                                    <p:cond delay="0"/>
                                  </p:stCondLst>
                                  <p:childTnLst>
                                    <p:set>
                                      <p:cBhvr>
                                        <p:cTn id="176" dur="1" fill="hold">
                                          <p:stCondLst>
                                            <p:cond delay="0"/>
                                          </p:stCondLst>
                                        </p:cTn>
                                        <p:tgtEl>
                                          <p:spTgt spid="123"/>
                                        </p:tgtEl>
                                        <p:attrNameLst>
                                          <p:attrName>style.visibility</p:attrName>
                                        </p:attrNameLst>
                                      </p:cBhvr>
                                      <p:to>
                                        <p:strVal val="visible"/>
                                      </p:to>
                                    </p:set>
                                    <p:animEffect transition="in" filter="wipe(up)">
                                      <p:cBhvr>
                                        <p:cTn id="177"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110" grpId="0" animBg="1"/>
      <p:bldP spid="111" grpId="0" animBg="1"/>
      <p:bldP spid="112" grpId="0"/>
      <p:bldP spid="113" grpId="0"/>
      <p:bldP spid="114" grpId="0"/>
      <p:bldP spid="115" grpId="0"/>
      <p:bldP spid="116" grpId="0"/>
      <p:bldP spid="117" grpId="0"/>
      <p:bldP spid="118" grpId="0"/>
      <p:bldP spid="119" grpId="0"/>
      <p:bldP spid="120" grpId="0"/>
      <p:bldP spid="121" grpId="0"/>
      <p:bldP spid="122" grpId="0"/>
      <p:bldP spid="1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73"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3289664" y="1902344"/>
            <a:ext cx="367889" cy="172217"/>
            <a:chOff x="3366566" y="1459073"/>
            <a:chExt cx="465169" cy="221445"/>
          </a:xfrm>
        </p:grpSpPr>
        <p:cxnSp>
          <p:nvCxnSpPr>
            <p:cNvPr id="31" name="Straight Connector 37"/>
            <p:cNvCxnSpPr/>
            <p:nvPr/>
          </p:nvCxnSpPr>
          <p:spPr>
            <a:xfrm flipH="1" flipV="1">
              <a:off x="3592681" y="1460250"/>
              <a:ext cx="239054" cy="220268"/>
            </a:xfrm>
            <a:prstGeom prst="line">
              <a:avLst/>
            </a:prstGeom>
            <a:ln w="19050" cap="rnd">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8"/>
            <p:cNvCxnSpPr/>
            <p:nvPr/>
          </p:nvCxnSpPr>
          <p:spPr>
            <a:xfrm flipH="1">
              <a:off x="3366566" y="1459073"/>
              <a:ext cx="226116" cy="0"/>
            </a:xfrm>
            <a:prstGeom prst="line">
              <a:avLst/>
            </a:prstGeom>
            <a:ln w="19050" cap="rnd">
              <a:solidFill>
                <a:schemeClr val="bg1"/>
              </a:solidFill>
              <a:prstDash val="solid"/>
            </a:ln>
          </p:spPr>
          <p:style>
            <a:lnRef idx="1">
              <a:schemeClr val="accent1"/>
            </a:lnRef>
            <a:fillRef idx="0">
              <a:schemeClr val="accent1"/>
            </a:fillRef>
            <a:effectRef idx="0">
              <a:schemeClr val="accent1"/>
            </a:effectRef>
            <a:fontRef idx="minor">
              <a:schemeClr val="tx1"/>
            </a:fontRef>
          </p:style>
        </p:cxnSp>
      </p:grpSp>
      <p:grpSp>
        <p:nvGrpSpPr>
          <p:cNvPr id="33" name="Group 74"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flipH="1">
            <a:off x="5359666" y="1900918"/>
            <a:ext cx="405875" cy="175070"/>
            <a:chOff x="3318534" y="1459155"/>
            <a:chExt cx="513201" cy="221363"/>
          </a:xfrm>
        </p:grpSpPr>
        <p:cxnSp>
          <p:nvCxnSpPr>
            <p:cNvPr id="34" name="Straight Connector 40"/>
            <p:cNvCxnSpPr/>
            <p:nvPr/>
          </p:nvCxnSpPr>
          <p:spPr>
            <a:xfrm flipH="1" flipV="1">
              <a:off x="3592681" y="1460250"/>
              <a:ext cx="239054" cy="220268"/>
            </a:xfrm>
            <a:prstGeom prst="line">
              <a:avLst/>
            </a:prstGeom>
            <a:ln w="19050" cap="rnd">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41"/>
            <p:cNvCxnSpPr/>
            <p:nvPr/>
          </p:nvCxnSpPr>
          <p:spPr>
            <a:xfrm flipH="1">
              <a:off x="3318534" y="1459155"/>
              <a:ext cx="274147" cy="0"/>
            </a:xfrm>
            <a:prstGeom prst="line">
              <a:avLst/>
            </a:prstGeom>
            <a:ln w="19050" cap="rnd">
              <a:solidFill>
                <a:schemeClr val="bg1"/>
              </a:solidFill>
              <a:prstDash val="solid"/>
            </a:ln>
          </p:spPr>
          <p:style>
            <a:lnRef idx="1">
              <a:schemeClr val="accent1"/>
            </a:lnRef>
            <a:fillRef idx="0">
              <a:schemeClr val="accent1"/>
            </a:fillRef>
            <a:effectRef idx="0">
              <a:schemeClr val="accent1"/>
            </a:effectRef>
            <a:fontRef idx="minor">
              <a:schemeClr val="tx1"/>
            </a:fontRef>
          </p:style>
        </p:cxnSp>
      </p:grpSp>
      <p:grpSp>
        <p:nvGrpSpPr>
          <p:cNvPr id="36" name="Group 8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flipV="1">
            <a:off x="3289665" y="3815705"/>
            <a:ext cx="360046" cy="172217"/>
            <a:chOff x="3376482" y="1459073"/>
            <a:chExt cx="455253" cy="221445"/>
          </a:xfrm>
        </p:grpSpPr>
        <p:cxnSp>
          <p:nvCxnSpPr>
            <p:cNvPr id="37" name="Straight Connector 43"/>
            <p:cNvCxnSpPr/>
            <p:nvPr/>
          </p:nvCxnSpPr>
          <p:spPr>
            <a:xfrm flipH="1" flipV="1">
              <a:off x="3592681" y="1460250"/>
              <a:ext cx="239054" cy="220268"/>
            </a:xfrm>
            <a:prstGeom prst="line">
              <a:avLst/>
            </a:prstGeom>
            <a:ln w="19050" cap="rnd">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44"/>
            <p:cNvCxnSpPr/>
            <p:nvPr/>
          </p:nvCxnSpPr>
          <p:spPr>
            <a:xfrm flipH="1" flipV="1">
              <a:off x="3376482" y="1459073"/>
              <a:ext cx="216200" cy="0"/>
            </a:xfrm>
            <a:prstGeom prst="line">
              <a:avLst/>
            </a:prstGeom>
            <a:ln w="19050" cap="rnd">
              <a:solidFill>
                <a:schemeClr val="bg1"/>
              </a:solidFill>
              <a:prstDash val="solid"/>
            </a:ln>
          </p:spPr>
          <p:style>
            <a:lnRef idx="1">
              <a:schemeClr val="accent1"/>
            </a:lnRef>
            <a:fillRef idx="0">
              <a:schemeClr val="accent1"/>
            </a:fillRef>
            <a:effectRef idx="0">
              <a:schemeClr val="accent1"/>
            </a:effectRef>
            <a:fontRef idx="minor">
              <a:schemeClr val="tx1"/>
            </a:fontRef>
          </p:style>
        </p:cxnSp>
      </p:grpSp>
      <p:grpSp>
        <p:nvGrpSpPr>
          <p:cNvPr id="39" name="Group 84"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flipH="1" flipV="1">
            <a:off x="5376159" y="3814279"/>
            <a:ext cx="389383" cy="175070"/>
            <a:chOff x="3339387" y="1459155"/>
            <a:chExt cx="492348" cy="221363"/>
          </a:xfrm>
        </p:grpSpPr>
        <p:cxnSp>
          <p:nvCxnSpPr>
            <p:cNvPr id="40" name="Straight Connector 46"/>
            <p:cNvCxnSpPr/>
            <p:nvPr/>
          </p:nvCxnSpPr>
          <p:spPr>
            <a:xfrm flipH="1" flipV="1">
              <a:off x="3592681" y="1460250"/>
              <a:ext cx="239054" cy="220268"/>
            </a:xfrm>
            <a:prstGeom prst="line">
              <a:avLst/>
            </a:prstGeom>
            <a:ln w="19050" cap="rnd">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41" name="Straight Connector 47"/>
            <p:cNvCxnSpPr/>
            <p:nvPr/>
          </p:nvCxnSpPr>
          <p:spPr>
            <a:xfrm flipH="1" flipV="1">
              <a:off x="3339387" y="1459155"/>
              <a:ext cx="253294" cy="0"/>
            </a:xfrm>
            <a:prstGeom prst="line">
              <a:avLst/>
            </a:prstGeom>
            <a:ln w="19050" cap="rnd">
              <a:solidFill>
                <a:schemeClr val="bg1"/>
              </a:solidFill>
              <a:prstDash val="solid"/>
            </a:ln>
          </p:spPr>
          <p:style>
            <a:lnRef idx="1">
              <a:schemeClr val="accent1"/>
            </a:lnRef>
            <a:fillRef idx="0">
              <a:schemeClr val="accent1"/>
            </a:fillRef>
            <a:effectRef idx="0">
              <a:schemeClr val="accent1"/>
            </a:effectRef>
            <a:fontRef idx="minor">
              <a:schemeClr val="tx1"/>
            </a:fontRef>
          </p:style>
        </p:cxnSp>
      </p:grpSp>
      <p:sp>
        <p:nvSpPr>
          <p:cNvPr id="42" name="Freeform 5"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p:cNvSpPr>
          <p:nvPr/>
        </p:nvSpPr>
        <p:spPr bwMode="auto">
          <a:xfrm>
            <a:off x="3058958" y="2493565"/>
            <a:ext cx="1475219" cy="1770262"/>
          </a:xfrm>
          <a:custGeom>
            <a:avLst/>
            <a:gdLst/>
            <a:ahLst/>
            <a:cxnLst>
              <a:cxn ang="0">
                <a:pos x="248" y="158"/>
              </a:cxn>
              <a:cxn ang="0">
                <a:pos x="248" y="160"/>
              </a:cxn>
              <a:cxn ang="0">
                <a:pos x="250" y="192"/>
              </a:cxn>
              <a:cxn ang="0">
                <a:pos x="321" y="335"/>
              </a:cxn>
              <a:cxn ang="0">
                <a:pos x="437" y="401"/>
              </a:cxn>
              <a:cxn ang="0">
                <a:pos x="496" y="408"/>
              </a:cxn>
              <a:cxn ang="0">
                <a:pos x="496" y="595"/>
              </a:cxn>
              <a:cxn ang="0">
                <a:pos x="430" y="591"/>
              </a:cxn>
              <a:cxn ang="0">
                <a:pos x="189" y="468"/>
              </a:cxn>
              <a:cxn ang="0">
                <a:pos x="62" y="192"/>
              </a:cxn>
              <a:cxn ang="0">
                <a:pos x="61" y="160"/>
              </a:cxn>
              <a:cxn ang="0">
                <a:pos x="61" y="158"/>
              </a:cxn>
              <a:cxn ang="0">
                <a:pos x="0" y="158"/>
              </a:cxn>
              <a:cxn ang="0">
                <a:pos x="157" y="0"/>
              </a:cxn>
              <a:cxn ang="0">
                <a:pos x="313" y="158"/>
              </a:cxn>
              <a:cxn ang="0">
                <a:pos x="248" y="158"/>
              </a:cxn>
            </a:cxnLst>
            <a:rect l="0" t="0" r="r" b="b"/>
            <a:pathLst>
              <a:path w="496" h="595">
                <a:moveTo>
                  <a:pt x="248" y="158"/>
                </a:moveTo>
                <a:cubicBezTo>
                  <a:pt x="248" y="158"/>
                  <a:pt x="248" y="159"/>
                  <a:pt x="248" y="160"/>
                </a:cubicBezTo>
                <a:cubicBezTo>
                  <a:pt x="248" y="171"/>
                  <a:pt x="249" y="182"/>
                  <a:pt x="250" y="192"/>
                </a:cubicBezTo>
                <a:cubicBezTo>
                  <a:pt x="257" y="247"/>
                  <a:pt x="281" y="295"/>
                  <a:pt x="321" y="335"/>
                </a:cubicBezTo>
                <a:cubicBezTo>
                  <a:pt x="355" y="369"/>
                  <a:pt x="393" y="391"/>
                  <a:pt x="437" y="401"/>
                </a:cubicBezTo>
                <a:cubicBezTo>
                  <a:pt x="456" y="406"/>
                  <a:pt x="475" y="408"/>
                  <a:pt x="496" y="408"/>
                </a:cubicBezTo>
                <a:cubicBezTo>
                  <a:pt x="496" y="595"/>
                  <a:pt x="496" y="595"/>
                  <a:pt x="496" y="595"/>
                </a:cubicBezTo>
                <a:cubicBezTo>
                  <a:pt x="474" y="595"/>
                  <a:pt x="452" y="594"/>
                  <a:pt x="430" y="591"/>
                </a:cubicBezTo>
                <a:cubicBezTo>
                  <a:pt x="338" y="578"/>
                  <a:pt x="258" y="537"/>
                  <a:pt x="189" y="468"/>
                </a:cubicBezTo>
                <a:cubicBezTo>
                  <a:pt x="112" y="390"/>
                  <a:pt x="69" y="299"/>
                  <a:pt x="62" y="192"/>
                </a:cubicBezTo>
                <a:cubicBezTo>
                  <a:pt x="61" y="182"/>
                  <a:pt x="61" y="171"/>
                  <a:pt x="61" y="160"/>
                </a:cubicBezTo>
                <a:cubicBezTo>
                  <a:pt x="61" y="159"/>
                  <a:pt x="61" y="158"/>
                  <a:pt x="61" y="158"/>
                </a:cubicBezTo>
                <a:cubicBezTo>
                  <a:pt x="0" y="158"/>
                  <a:pt x="0" y="158"/>
                  <a:pt x="0" y="158"/>
                </a:cubicBezTo>
                <a:cubicBezTo>
                  <a:pt x="157" y="0"/>
                  <a:pt x="157" y="0"/>
                  <a:pt x="157" y="0"/>
                </a:cubicBezTo>
                <a:cubicBezTo>
                  <a:pt x="313" y="158"/>
                  <a:pt x="313" y="158"/>
                  <a:pt x="313" y="158"/>
                </a:cubicBezTo>
                <a:lnTo>
                  <a:pt x="248" y="158"/>
                </a:lnTo>
                <a:close/>
              </a:path>
            </a:pathLst>
          </a:custGeom>
          <a:blipFill>
            <a:blip r:embed="rId3" cstate="email">
              <a:extLst>
                <a:ext uri="{28A0092B-C50C-407E-A947-70E740481C1C}">
                  <a14:useLocalDpi xmlns:a14="http://schemas.microsoft.com/office/drawing/2010/main"/>
                </a:ext>
              </a:extLst>
            </a:blip>
            <a:tile tx="0" ty="0" sx="100000" sy="100000" flip="none" algn="ctr"/>
          </a:blipFill>
          <a:ln w="9525">
            <a:noFill/>
            <a:round/>
            <a:headEnd/>
            <a:tailEnd/>
          </a:ln>
          <a:effectLst>
            <a:outerShdw blurRad="63500" algn="ctr" rotWithShape="0">
              <a:prstClr val="black">
                <a:alpha val="40000"/>
              </a:prstClr>
            </a:outerShdw>
          </a:effectLst>
        </p:spPr>
        <p:txBody>
          <a:bodyPr vert="horz" wrap="square" lIns="72317" tIns="36158" rIns="72317" bIns="36158" numCol="1" anchor="t" anchorCtr="0" compatLnSpc="1">
            <a:prstTxWarp prst="textNoShape">
              <a:avLst/>
            </a:prstTxWarp>
          </a:bodyPr>
          <a:lstStyle/>
          <a:p>
            <a:pP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6"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p:cNvSpPr>
          <p:nvPr/>
        </p:nvSpPr>
        <p:spPr bwMode="auto">
          <a:xfrm>
            <a:off x="4058339" y="2963123"/>
            <a:ext cx="1775285" cy="1478985"/>
          </a:xfrm>
          <a:custGeom>
            <a:avLst/>
            <a:gdLst/>
            <a:ahLst/>
            <a:cxnLst>
              <a:cxn ang="0">
                <a:pos x="403" y="61"/>
              </a:cxn>
              <a:cxn ang="0">
                <a:pos x="410" y="2"/>
              </a:cxn>
              <a:cxn ang="0">
                <a:pos x="410" y="0"/>
              </a:cxn>
              <a:cxn ang="0">
                <a:pos x="597" y="0"/>
              </a:cxn>
              <a:cxn ang="0">
                <a:pos x="597" y="2"/>
              </a:cxn>
              <a:cxn ang="0">
                <a:pos x="592" y="68"/>
              </a:cxn>
              <a:cxn ang="0">
                <a:pos x="469" y="310"/>
              </a:cxn>
              <a:cxn ang="0">
                <a:pos x="161" y="437"/>
              </a:cxn>
              <a:cxn ang="0">
                <a:pos x="160" y="437"/>
              </a:cxn>
              <a:cxn ang="0">
                <a:pos x="160" y="497"/>
              </a:cxn>
              <a:cxn ang="0">
                <a:pos x="0" y="341"/>
              </a:cxn>
              <a:cxn ang="0">
                <a:pos x="160" y="185"/>
              </a:cxn>
              <a:cxn ang="0">
                <a:pos x="160" y="250"/>
              </a:cxn>
              <a:cxn ang="0">
                <a:pos x="161" y="250"/>
              </a:cxn>
              <a:cxn ang="0">
                <a:pos x="337" y="177"/>
              </a:cxn>
              <a:cxn ang="0">
                <a:pos x="403" y="61"/>
              </a:cxn>
            </a:cxnLst>
            <a:rect l="0" t="0" r="r" b="b"/>
            <a:pathLst>
              <a:path w="597" h="497">
                <a:moveTo>
                  <a:pt x="403" y="61"/>
                </a:moveTo>
                <a:cubicBezTo>
                  <a:pt x="408" y="42"/>
                  <a:pt x="410" y="22"/>
                  <a:pt x="410" y="2"/>
                </a:cubicBezTo>
                <a:cubicBezTo>
                  <a:pt x="410" y="1"/>
                  <a:pt x="410" y="0"/>
                  <a:pt x="410" y="0"/>
                </a:cubicBezTo>
                <a:cubicBezTo>
                  <a:pt x="597" y="0"/>
                  <a:pt x="597" y="0"/>
                  <a:pt x="597" y="0"/>
                </a:cubicBezTo>
                <a:cubicBezTo>
                  <a:pt x="597" y="0"/>
                  <a:pt x="597" y="1"/>
                  <a:pt x="597" y="2"/>
                </a:cubicBezTo>
                <a:cubicBezTo>
                  <a:pt x="597" y="24"/>
                  <a:pt x="595" y="46"/>
                  <a:pt x="592" y="68"/>
                </a:cubicBezTo>
                <a:cubicBezTo>
                  <a:pt x="579" y="160"/>
                  <a:pt x="538" y="241"/>
                  <a:pt x="469" y="310"/>
                </a:cubicBezTo>
                <a:cubicBezTo>
                  <a:pt x="384" y="395"/>
                  <a:pt x="281" y="437"/>
                  <a:pt x="161" y="437"/>
                </a:cubicBezTo>
                <a:cubicBezTo>
                  <a:pt x="161" y="437"/>
                  <a:pt x="160" y="437"/>
                  <a:pt x="160" y="437"/>
                </a:cubicBezTo>
                <a:cubicBezTo>
                  <a:pt x="160" y="497"/>
                  <a:pt x="160" y="497"/>
                  <a:pt x="160" y="497"/>
                </a:cubicBezTo>
                <a:cubicBezTo>
                  <a:pt x="0" y="341"/>
                  <a:pt x="0" y="341"/>
                  <a:pt x="0" y="341"/>
                </a:cubicBezTo>
                <a:cubicBezTo>
                  <a:pt x="160" y="185"/>
                  <a:pt x="160" y="185"/>
                  <a:pt x="160" y="185"/>
                </a:cubicBezTo>
                <a:cubicBezTo>
                  <a:pt x="160" y="250"/>
                  <a:pt x="160" y="250"/>
                  <a:pt x="160" y="250"/>
                </a:cubicBezTo>
                <a:cubicBezTo>
                  <a:pt x="160" y="250"/>
                  <a:pt x="161" y="250"/>
                  <a:pt x="161" y="250"/>
                </a:cubicBezTo>
                <a:cubicBezTo>
                  <a:pt x="230" y="250"/>
                  <a:pt x="288" y="226"/>
                  <a:pt x="337" y="177"/>
                </a:cubicBezTo>
                <a:cubicBezTo>
                  <a:pt x="371" y="143"/>
                  <a:pt x="393" y="104"/>
                  <a:pt x="403" y="61"/>
                </a:cubicBezTo>
                <a:close/>
              </a:path>
            </a:pathLst>
          </a:custGeom>
          <a:noFill/>
          <a:ln w="28575">
            <a:solidFill>
              <a:schemeClr val="bg1"/>
            </a:solidFill>
            <a:round/>
            <a:headEnd/>
            <a:tailEnd/>
          </a:ln>
          <a:effectLst>
            <a:outerShdw blurRad="63500" algn="ctr" rotWithShape="0">
              <a:prstClr val="black">
                <a:alpha val="40000"/>
              </a:prstClr>
            </a:outerShdw>
          </a:effectLst>
        </p:spPr>
        <p:txBody>
          <a:bodyPr vert="horz" wrap="square" lIns="72317" tIns="36158" rIns="72317" bIns="36158" numCol="1" anchor="t" anchorCtr="0" compatLnSpc="1">
            <a:prstTxWarp prst="textNoShape">
              <a:avLst/>
            </a:prstTxWarp>
          </a:bodyPr>
          <a:lstStyle/>
          <a:p>
            <a:pP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7"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p:cNvSpPr>
          <p:nvPr/>
        </p:nvSpPr>
        <p:spPr bwMode="auto">
          <a:xfrm>
            <a:off x="4534177" y="1668700"/>
            <a:ext cx="1480241" cy="1776539"/>
          </a:xfrm>
          <a:custGeom>
            <a:avLst/>
            <a:gdLst/>
            <a:ahLst/>
            <a:cxnLst>
              <a:cxn ang="0">
                <a:pos x="67" y="5"/>
              </a:cxn>
              <a:cxn ang="0">
                <a:pos x="309" y="129"/>
              </a:cxn>
              <a:cxn ang="0">
                <a:pos x="437" y="435"/>
              </a:cxn>
              <a:cxn ang="0">
                <a:pos x="498" y="435"/>
              </a:cxn>
              <a:cxn ang="0">
                <a:pos x="341" y="597"/>
              </a:cxn>
              <a:cxn ang="0">
                <a:pos x="184" y="435"/>
              </a:cxn>
              <a:cxn ang="0">
                <a:pos x="250" y="435"/>
              </a:cxn>
              <a:cxn ang="0">
                <a:pos x="177" y="261"/>
              </a:cxn>
              <a:cxn ang="0">
                <a:pos x="60" y="194"/>
              </a:cxn>
              <a:cxn ang="0">
                <a:pos x="1" y="188"/>
              </a:cxn>
              <a:cxn ang="0">
                <a:pos x="0" y="188"/>
              </a:cxn>
              <a:cxn ang="0">
                <a:pos x="0" y="0"/>
              </a:cxn>
              <a:cxn ang="0">
                <a:pos x="1" y="0"/>
              </a:cxn>
              <a:cxn ang="0">
                <a:pos x="67" y="5"/>
              </a:cxn>
            </a:cxnLst>
            <a:rect l="0" t="0" r="r" b="b"/>
            <a:pathLst>
              <a:path w="498" h="597">
                <a:moveTo>
                  <a:pt x="67" y="5"/>
                </a:moveTo>
                <a:cubicBezTo>
                  <a:pt x="159" y="18"/>
                  <a:pt x="240" y="59"/>
                  <a:pt x="309" y="129"/>
                </a:cubicBezTo>
                <a:cubicBezTo>
                  <a:pt x="394" y="213"/>
                  <a:pt x="436" y="315"/>
                  <a:pt x="437" y="435"/>
                </a:cubicBezTo>
                <a:cubicBezTo>
                  <a:pt x="498" y="435"/>
                  <a:pt x="498" y="435"/>
                  <a:pt x="498" y="435"/>
                </a:cubicBezTo>
                <a:cubicBezTo>
                  <a:pt x="341" y="597"/>
                  <a:pt x="341" y="597"/>
                  <a:pt x="341" y="597"/>
                </a:cubicBezTo>
                <a:cubicBezTo>
                  <a:pt x="184" y="435"/>
                  <a:pt x="184" y="435"/>
                  <a:pt x="184" y="435"/>
                </a:cubicBezTo>
                <a:cubicBezTo>
                  <a:pt x="250" y="435"/>
                  <a:pt x="250" y="435"/>
                  <a:pt x="250" y="435"/>
                </a:cubicBezTo>
                <a:cubicBezTo>
                  <a:pt x="249" y="367"/>
                  <a:pt x="225" y="309"/>
                  <a:pt x="177" y="261"/>
                </a:cubicBezTo>
                <a:cubicBezTo>
                  <a:pt x="143" y="227"/>
                  <a:pt x="104" y="205"/>
                  <a:pt x="60" y="194"/>
                </a:cubicBezTo>
                <a:cubicBezTo>
                  <a:pt x="41" y="190"/>
                  <a:pt x="21" y="188"/>
                  <a:pt x="1" y="188"/>
                </a:cubicBezTo>
                <a:cubicBezTo>
                  <a:pt x="1" y="188"/>
                  <a:pt x="0" y="188"/>
                  <a:pt x="0" y="188"/>
                </a:cubicBezTo>
                <a:cubicBezTo>
                  <a:pt x="0" y="0"/>
                  <a:pt x="0" y="0"/>
                  <a:pt x="0" y="0"/>
                </a:cubicBezTo>
                <a:cubicBezTo>
                  <a:pt x="0" y="0"/>
                  <a:pt x="1" y="0"/>
                  <a:pt x="1" y="0"/>
                </a:cubicBezTo>
                <a:cubicBezTo>
                  <a:pt x="24" y="0"/>
                  <a:pt x="46" y="2"/>
                  <a:pt x="67" y="5"/>
                </a:cubicBezTo>
                <a:close/>
              </a:path>
            </a:pathLst>
          </a:custGeom>
          <a:blipFill dpi="0" rotWithShape="1">
            <a:blip r:embed="rId3" cstate="email">
              <a:extLst>
                <a:ext uri="{28A0092B-C50C-407E-A947-70E740481C1C}">
                  <a14:useLocalDpi xmlns:a14="http://schemas.microsoft.com/office/drawing/2010/main"/>
                </a:ext>
              </a:extLst>
            </a:blip>
            <a:srcRect/>
            <a:tile tx="0" ty="0" sx="100000" sy="100000" flip="none" algn="ctr"/>
          </a:blipFill>
          <a:ln w="9525">
            <a:noFill/>
            <a:round/>
            <a:headEnd/>
            <a:tailEnd/>
          </a:ln>
          <a:effectLst>
            <a:outerShdw blurRad="63500" algn="ctr" rotWithShape="0">
              <a:prstClr val="black">
                <a:alpha val="40000"/>
              </a:prstClr>
            </a:outerShdw>
          </a:effectLst>
        </p:spPr>
        <p:txBody>
          <a:bodyPr vert="horz" wrap="square" lIns="72317" tIns="36158" rIns="72317" bIns="36158" numCol="1" anchor="t" anchorCtr="0" compatLnSpc="1">
            <a:prstTxWarp prst="textNoShape">
              <a:avLst/>
            </a:prstTxWarp>
          </a:bodyPr>
          <a:lstStyle/>
          <a:p>
            <a:pP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8"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EditPoints="1"/>
          </p:cNvSpPr>
          <p:nvPr/>
        </p:nvSpPr>
        <p:spPr bwMode="auto">
          <a:xfrm>
            <a:off x="3239751" y="1487906"/>
            <a:ext cx="1770262" cy="1475218"/>
          </a:xfrm>
          <a:custGeom>
            <a:avLst/>
            <a:gdLst/>
            <a:ahLst/>
            <a:cxnLst>
              <a:cxn ang="0">
                <a:pos x="96" y="338"/>
              </a:cxn>
              <a:cxn ang="0">
                <a:pos x="95" y="338"/>
              </a:cxn>
              <a:cxn ang="0">
                <a:pos x="96" y="338"/>
              </a:cxn>
              <a:cxn ang="0">
                <a:pos x="435" y="0"/>
              </a:cxn>
              <a:cxn ang="0">
                <a:pos x="595" y="157"/>
              </a:cxn>
              <a:cxn ang="0">
                <a:pos x="435" y="314"/>
              </a:cxn>
              <a:cxn ang="0">
                <a:pos x="435" y="249"/>
              </a:cxn>
              <a:cxn ang="0">
                <a:pos x="260" y="322"/>
              </a:cxn>
              <a:cxn ang="0">
                <a:pos x="194" y="437"/>
              </a:cxn>
              <a:cxn ang="0">
                <a:pos x="187" y="496"/>
              </a:cxn>
              <a:cxn ang="0">
                <a:pos x="0" y="496"/>
              </a:cxn>
              <a:cxn ang="0">
                <a:pos x="5" y="429"/>
              </a:cxn>
              <a:cxn ang="0">
                <a:pos x="128" y="190"/>
              </a:cxn>
              <a:cxn ang="0">
                <a:pos x="435" y="61"/>
              </a:cxn>
              <a:cxn ang="0">
                <a:pos x="435" y="0"/>
              </a:cxn>
            </a:cxnLst>
            <a:rect l="0" t="0" r="r" b="b"/>
            <a:pathLst>
              <a:path w="595" h="496">
                <a:moveTo>
                  <a:pt x="96" y="338"/>
                </a:moveTo>
                <a:cubicBezTo>
                  <a:pt x="96" y="338"/>
                  <a:pt x="95" y="338"/>
                  <a:pt x="95" y="338"/>
                </a:cubicBezTo>
                <a:cubicBezTo>
                  <a:pt x="96" y="338"/>
                  <a:pt x="96" y="338"/>
                  <a:pt x="96" y="338"/>
                </a:cubicBezTo>
                <a:close/>
                <a:moveTo>
                  <a:pt x="435" y="0"/>
                </a:moveTo>
                <a:cubicBezTo>
                  <a:pt x="595" y="157"/>
                  <a:pt x="595" y="157"/>
                  <a:pt x="595" y="157"/>
                </a:cubicBezTo>
                <a:cubicBezTo>
                  <a:pt x="435" y="314"/>
                  <a:pt x="435" y="314"/>
                  <a:pt x="435" y="314"/>
                </a:cubicBezTo>
                <a:cubicBezTo>
                  <a:pt x="435" y="249"/>
                  <a:pt x="435" y="249"/>
                  <a:pt x="435" y="249"/>
                </a:cubicBezTo>
                <a:cubicBezTo>
                  <a:pt x="367" y="249"/>
                  <a:pt x="309" y="273"/>
                  <a:pt x="260" y="322"/>
                </a:cubicBezTo>
                <a:cubicBezTo>
                  <a:pt x="227" y="356"/>
                  <a:pt x="204" y="394"/>
                  <a:pt x="194" y="437"/>
                </a:cubicBezTo>
                <a:cubicBezTo>
                  <a:pt x="190" y="456"/>
                  <a:pt x="187" y="475"/>
                  <a:pt x="187" y="496"/>
                </a:cubicBezTo>
                <a:cubicBezTo>
                  <a:pt x="0" y="496"/>
                  <a:pt x="0" y="496"/>
                  <a:pt x="0" y="496"/>
                </a:cubicBezTo>
                <a:cubicBezTo>
                  <a:pt x="0" y="473"/>
                  <a:pt x="2" y="451"/>
                  <a:pt x="5" y="429"/>
                </a:cubicBezTo>
                <a:cubicBezTo>
                  <a:pt x="18" y="338"/>
                  <a:pt x="59" y="258"/>
                  <a:pt x="128" y="190"/>
                </a:cubicBezTo>
                <a:cubicBezTo>
                  <a:pt x="213" y="104"/>
                  <a:pt x="315" y="62"/>
                  <a:pt x="435" y="61"/>
                </a:cubicBezTo>
                <a:lnTo>
                  <a:pt x="435" y="0"/>
                </a:lnTo>
                <a:close/>
              </a:path>
            </a:pathLst>
          </a:custGeom>
          <a:noFill/>
          <a:ln w="28575">
            <a:solidFill>
              <a:schemeClr val="bg1"/>
            </a:solidFill>
            <a:round/>
            <a:headEnd/>
            <a:tailEnd/>
          </a:ln>
          <a:effectLst>
            <a:outerShdw blurRad="63500" algn="ctr" rotWithShape="0">
              <a:prstClr val="black">
                <a:alpha val="40000"/>
              </a:prstClr>
            </a:outerShdw>
          </a:effectLst>
        </p:spPr>
        <p:txBody>
          <a:bodyPr vert="horz" wrap="square" lIns="72317" tIns="36158" rIns="72317" bIns="36158" numCol="1" anchor="t" anchorCtr="0" compatLnSpc="1">
            <a:prstTxWarp prst="textNoShape">
              <a:avLst/>
            </a:prstTxWarp>
          </a:bodyPr>
          <a:lstStyle/>
          <a:p>
            <a:pP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49" name="Group 59"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5802045" y="3745834"/>
            <a:ext cx="2107014" cy="518174"/>
            <a:chOff x="7040134" y="3245088"/>
            <a:chExt cx="2582794" cy="655194"/>
          </a:xfrm>
        </p:grpSpPr>
        <p:sp>
          <p:nvSpPr>
            <p:cNvPr id="50" name="TextBox 49"/>
            <p:cNvSpPr txBox="1"/>
            <p:nvPr/>
          </p:nvSpPr>
          <p:spPr>
            <a:xfrm>
              <a:off x="7154106" y="3550037"/>
              <a:ext cx="2468822" cy="350245"/>
            </a:xfrm>
            <a:prstGeom prst="rect">
              <a:avLst/>
            </a:prstGeom>
            <a:noFill/>
          </p:spPr>
          <p:txBody>
            <a:bodyPr wrap="square" lIns="0" tIns="0" rIns="0" bIns="0" rtlCol="0">
              <a:spAutoFit/>
            </a:bodyPr>
            <a:lstStyle/>
            <a:p>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51" name="Rectangle 50"/>
            <p:cNvSpPr/>
            <p:nvPr/>
          </p:nvSpPr>
          <p:spPr>
            <a:xfrm>
              <a:off x="7040134" y="3245088"/>
              <a:ext cx="1383342" cy="214039"/>
            </a:xfrm>
            <a:prstGeom prst="rect">
              <a:avLst/>
            </a:prstGeom>
          </p:spPr>
          <p:txBody>
            <a:bodyPr wrap="none" lIns="0" tIns="0" rIns="0" bIns="0">
              <a:spAutoFit/>
            </a:bodyPr>
            <a:lstStyle/>
            <a:p>
              <a:pPr algn="ct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grpSp>
        <p:nvGrpSpPr>
          <p:cNvPr id="52" name="Group 58"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5771912" y="1657783"/>
            <a:ext cx="2137149" cy="518921"/>
            <a:chOff x="7060454" y="1401232"/>
            <a:chExt cx="2619734" cy="656142"/>
          </a:xfrm>
        </p:grpSpPr>
        <p:sp>
          <p:nvSpPr>
            <p:cNvPr id="53" name="TextBox 52"/>
            <p:cNvSpPr txBox="1"/>
            <p:nvPr/>
          </p:nvSpPr>
          <p:spPr>
            <a:xfrm>
              <a:off x="7174425" y="1707127"/>
              <a:ext cx="2505763" cy="350247"/>
            </a:xfrm>
            <a:prstGeom prst="rect">
              <a:avLst/>
            </a:prstGeom>
            <a:noFill/>
          </p:spPr>
          <p:txBody>
            <a:bodyPr wrap="square" lIns="0" tIns="0" rIns="0" bIns="0" rtlCol="0">
              <a:spAutoFit/>
            </a:bodyPr>
            <a:lstStyle/>
            <a:p>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54" name="Rectangle 53"/>
            <p:cNvSpPr/>
            <p:nvPr/>
          </p:nvSpPr>
          <p:spPr>
            <a:xfrm>
              <a:off x="7060454" y="1401232"/>
              <a:ext cx="1383342" cy="214040"/>
            </a:xfrm>
            <a:prstGeom prst="rect">
              <a:avLst/>
            </a:prstGeom>
          </p:spPr>
          <p:txBody>
            <a:bodyPr wrap="none" lIns="0" tIns="0" rIns="0" bIns="0">
              <a:spAutoFit/>
            </a:bodyPr>
            <a:lstStyle/>
            <a:p>
              <a:pPr algn="ct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grpSp>
        <p:nvGrpSpPr>
          <p:cNvPr id="55" name="Group 56"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1248130" y="1642399"/>
            <a:ext cx="2059075" cy="523270"/>
            <a:chOff x="-2592084" y="1392685"/>
            <a:chExt cx="4787965" cy="661636"/>
          </a:xfrm>
        </p:grpSpPr>
        <p:sp>
          <p:nvSpPr>
            <p:cNvPr id="56" name="TextBox 55"/>
            <p:cNvSpPr txBox="1"/>
            <p:nvPr/>
          </p:nvSpPr>
          <p:spPr>
            <a:xfrm>
              <a:off x="-2592084" y="1704076"/>
              <a:ext cx="4571770" cy="350245"/>
            </a:xfrm>
            <a:prstGeom prst="rect">
              <a:avLst/>
            </a:prstGeom>
            <a:noFill/>
          </p:spPr>
          <p:txBody>
            <a:bodyPr wrap="square" lIns="0" tIns="0" rIns="0" bIns="0" rtlCol="0">
              <a:spAutoFit/>
            </a:bodyPr>
            <a:lstStyle/>
            <a:p>
              <a:pPr algn="r"/>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57" name="Rectangle 56"/>
            <p:cNvSpPr/>
            <p:nvPr/>
          </p:nvSpPr>
          <p:spPr>
            <a:xfrm>
              <a:off x="-428254" y="1392685"/>
              <a:ext cx="2624135" cy="214038"/>
            </a:xfrm>
            <a:prstGeom prst="rect">
              <a:avLst/>
            </a:prstGeom>
          </p:spPr>
          <p:txBody>
            <a:bodyPr wrap="none" lIns="0" tIns="0" rIns="0" bIns="0">
              <a:spAutoFit/>
            </a:bodyPr>
            <a:lstStyle/>
            <a:p>
              <a:pPr algn="ct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grpSp>
        <p:nvGrpSpPr>
          <p:cNvPr id="58" name="Group 56"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1126831" y="3731451"/>
            <a:ext cx="2157774" cy="518625"/>
            <a:chOff x="-2821588" y="1402413"/>
            <a:chExt cx="5017465" cy="633775"/>
          </a:xfrm>
        </p:grpSpPr>
        <p:sp>
          <p:nvSpPr>
            <p:cNvPr id="59" name="TextBox 58"/>
            <p:cNvSpPr txBox="1"/>
            <p:nvPr/>
          </p:nvSpPr>
          <p:spPr>
            <a:xfrm>
              <a:off x="-2821588" y="1697687"/>
              <a:ext cx="4801274" cy="338501"/>
            </a:xfrm>
            <a:prstGeom prst="rect">
              <a:avLst/>
            </a:prstGeom>
            <a:noFill/>
          </p:spPr>
          <p:txBody>
            <a:bodyPr wrap="square" lIns="0" tIns="0" rIns="0" bIns="0" rtlCol="0">
              <a:spAutoFit/>
            </a:bodyPr>
            <a:lstStyle/>
            <a:p>
              <a:pPr algn="r"/>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60" name="Rectangle 59"/>
            <p:cNvSpPr/>
            <p:nvPr/>
          </p:nvSpPr>
          <p:spPr>
            <a:xfrm>
              <a:off x="-428255" y="1402413"/>
              <a:ext cx="2624132" cy="206861"/>
            </a:xfrm>
            <a:prstGeom prst="rect">
              <a:avLst/>
            </a:prstGeom>
          </p:spPr>
          <p:txBody>
            <a:bodyPr wrap="none" lIns="0" tIns="0" rIns="0" bIns="0">
              <a:spAutoFit/>
            </a:bodyPr>
            <a:lstStyle/>
            <a:p>
              <a:pPr algn="ct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sp>
        <p:nvSpPr>
          <p:cNvPr id="61" name="Freeform 101"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EditPoints="1"/>
          </p:cNvSpPr>
          <p:nvPr/>
        </p:nvSpPr>
        <p:spPr bwMode="auto">
          <a:xfrm>
            <a:off x="3688094" y="2075987"/>
            <a:ext cx="332918" cy="308004"/>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vert="horz" wrap="square" lIns="72317" tIns="36158" rIns="72317" bIns="36158" numCol="1" anchor="t" anchorCtr="0" compatLnSpc="1">
            <a:prstTxWarp prst="textNoShape">
              <a:avLst/>
            </a:prstTxWarp>
          </a:bodyPr>
          <a:lstStyle/>
          <a:p>
            <a:pP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24"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EditPoints="1"/>
          </p:cNvSpPr>
          <p:nvPr/>
        </p:nvSpPr>
        <p:spPr bwMode="auto">
          <a:xfrm>
            <a:off x="5035463" y="3660616"/>
            <a:ext cx="244351" cy="265350"/>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headEnd/>
            <a:tailEnd/>
          </a:ln>
        </p:spPr>
        <p:txBody>
          <a:bodyPr vert="horz" wrap="square" lIns="72317" tIns="36158" rIns="72317" bIns="36158" numCol="1" anchor="t" anchorCtr="0" compatLnSpc="1">
            <a:prstTxWarp prst="textNoShape">
              <a:avLst/>
            </a:prstTxWarp>
          </a:bodyPr>
          <a:lstStyle/>
          <a:p>
            <a:pP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138"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EditPoints="1"/>
          </p:cNvSpPr>
          <p:nvPr/>
        </p:nvSpPr>
        <p:spPr bwMode="auto">
          <a:xfrm>
            <a:off x="5225293" y="2249220"/>
            <a:ext cx="280799" cy="218174"/>
          </a:xfrm>
          <a:custGeom>
            <a:avLst/>
            <a:gdLst/>
            <a:ahLst/>
            <a:cxnLst>
              <a:cxn ang="0">
                <a:pos x="50" y="40"/>
              </a:cxn>
              <a:cxn ang="0">
                <a:pos x="40" y="50"/>
              </a:cxn>
              <a:cxn ang="0">
                <a:pos x="10" y="50"/>
              </a:cxn>
              <a:cxn ang="0">
                <a:pos x="0" y="40"/>
              </a:cxn>
              <a:cxn ang="0">
                <a:pos x="0" y="10"/>
              </a:cxn>
              <a:cxn ang="0">
                <a:pos x="10" y="0"/>
              </a:cxn>
              <a:cxn ang="0">
                <a:pos x="40" y="0"/>
              </a:cxn>
              <a:cxn ang="0">
                <a:pos x="44" y="1"/>
              </a:cxn>
              <a:cxn ang="0">
                <a:pos x="45" y="2"/>
              </a:cxn>
              <a:cxn ang="0">
                <a:pos x="44" y="3"/>
              </a:cxn>
              <a:cxn ang="0">
                <a:pos x="42" y="4"/>
              </a:cxn>
              <a:cxn ang="0">
                <a:pos x="41" y="5"/>
              </a:cxn>
              <a:cxn ang="0">
                <a:pos x="40" y="4"/>
              </a:cxn>
              <a:cxn ang="0">
                <a:pos x="10" y="4"/>
              </a:cxn>
              <a:cxn ang="0">
                <a:pos x="4" y="10"/>
              </a:cxn>
              <a:cxn ang="0">
                <a:pos x="4" y="40"/>
              </a:cxn>
              <a:cxn ang="0">
                <a:pos x="10" y="46"/>
              </a:cxn>
              <a:cxn ang="0">
                <a:pos x="40" y="46"/>
              </a:cxn>
              <a:cxn ang="0">
                <a:pos x="45" y="40"/>
              </a:cxn>
              <a:cxn ang="0">
                <a:pos x="45" y="35"/>
              </a:cxn>
              <a:cxn ang="0">
                <a:pos x="46" y="35"/>
              </a:cxn>
              <a:cxn ang="0">
                <a:pos x="48" y="32"/>
              </a:cxn>
              <a:cxn ang="0">
                <a:pos x="49" y="32"/>
              </a:cxn>
              <a:cxn ang="0">
                <a:pos x="50" y="33"/>
              </a:cxn>
              <a:cxn ang="0">
                <a:pos x="50" y="40"/>
              </a:cxn>
              <a:cxn ang="0">
                <a:pos x="57" y="17"/>
              </a:cxn>
              <a:cxn ang="0">
                <a:pos x="33" y="41"/>
              </a:cxn>
              <a:cxn ang="0">
                <a:pos x="23" y="41"/>
              </a:cxn>
              <a:cxn ang="0">
                <a:pos x="23" y="31"/>
              </a:cxn>
              <a:cxn ang="0">
                <a:pos x="47" y="7"/>
              </a:cxn>
              <a:cxn ang="0">
                <a:pos x="57" y="17"/>
              </a:cxn>
              <a:cxn ang="0">
                <a:pos x="36" y="33"/>
              </a:cxn>
              <a:cxn ang="0">
                <a:pos x="30" y="28"/>
              </a:cxn>
              <a:cxn ang="0">
                <a:pos x="26" y="32"/>
              </a:cxn>
              <a:cxn ang="0">
                <a:pos x="26" y="34"/>
              </a:cxn>
              <a:cxn ang="0">
                <a:pos x="29" y="34"/>
              </a:cxn>
              <a:cxn ang="0">
                <a:pos x="29" y="38"/>
              </a:cxn>
              <a:cxn ang="0">
                <a:pos x="31" y="38"/>
              </a:cxn>
              <a:cxn ang="0">
                <a:pos x="36" y="33"/>
              </a:cxn>
              <a:cxn ang="0">
                <a:pos x="46" y="12"/>
              </a:cxn>
              <a:cxn ang="0">
                <a:pos x="34" y="24"/>
              </a:cxn>
              <a:cxn ang="0">
                <a:pos x="33" y="26"/>
              </a:cxn>
              <a:cxn ang="0">
                <a:pos x="35" y="26"/>
              </a:cxn>
              <a:cxn ang="0">
                <a:pos x="47" y="13"/>
              </a:cxn>
              <a:cxn ang="0">
                <a:pos x="47" y="12"/>
              </a:cxn>
              <a:cxn ang="0">
                <a:pos x="46" y="12"/>
              </a:cxn>
              <a:cxn ang="0">
                <a:pos x="59" y="15"/>
              </a:cxn>
              <a:cxn ang="0">
                <a:pos x="49" y="4"/>
              </a:cxn>
              <a:cxn ang="0">
                <a:pos x="52" y="1"/>
              </a:cxn>
              <a:cxn ang="0">
                <a:pos x="57" y="1"/>
              </a:cxn>
              <a:cxn ang="0">
                <a:pos x="62" y="7"/>
              </a:cxn>
              <a:cxn ang="0">
                <a:pos x="62" y="11"/>
              </a:cxn>
              <a:cxn ang="0">
                <a:pos x="59" y="15"/>
              </a:cxn>
            </a:cxnLst>
            <a:rect l="0" t="0" r="r" b="b"/>
            <a:pathLst>
              <a:path w="64" h="50">
                <a:moveTo>
                  <a:pt x="50" y="40"/>
                </a:moveTo>
                <a:cubicBezTo>
                  <a:pt x="50" y="46"/>
                  <a:pt x="45" y="50"/>
                  <a:pt x="40" y="50"/>
                </a:cubicBezTo>
                <a:cubicBezTo>
                  <a:pt x="10" y="50"/>
                  <a:pt x="10" y="50"/>
                  <a:pt x="10" y="50"/>
                </a:cubicBezTo>
                <a:cubicBezTo>
                  <a:pt x="4" y="50"/>
                  <a:pt x="0" y="46"/>
                  <a:pt x="0" y="40"/>
                </a:cubicBezTo>
                <a:cubicBezTo>
                  <a:pt x="0" y="10"/>
                  <a:pt x="0" y="10"/>
                  <a:pt x="0" y="10"/>
                </a:cubicBezTo>
                <a:cubicBezTo>
                  <a:pt x="0" y="5"/>
                  <a:pt x="4" y="0"/>
                  <a:pt x="10" y="0"/>
                </a:cubicBezTo>
                <a:cubicBezTo>
                  <a:pt x="40" y="0"/>
                  <a:pt x="40" y="0"/>
                  <a:pt x="40" y="0"/>
                </a:cubicBezTo>
                <a:cubicBezTo>
                  <a:pt x="41" y="0"/>
                  <a:pt x="43" y="0"/>
                  <a:pt x="44" y="1"/>
                </a:cubicBezTo>
                <a:cubicBezTo>
                  <a:pt x="44" y="1"/>
                  <a:pt x="44" y="1"/>
                  <a:pt x="45" y="2"/>
                </a:cubicBezTo>
                <a:cubicBezTo>
                  <a:pt x="45" y="2"/>
                  <a:pt x="45" y="2"/>
                  <a:pt x="44" y="3"/>
                </a:cubicBezTo>
                <a:cubicBezTo>
                  <a:pt x="42" y="4"/>
                  <a:pt x="42" y="4"/>
                  <a:pt x="42" y="4"/>
                </a:cubicBezTo>
                <a:cubicBezTo>
                  <a:pt x="42" y="5"/>
                  <a:pt x="42" y="5"/>
                  <a:pt x="41" y="5"/>
                </a:cubicBezTo>
                <a:cubicBezTo>
                  <a:pt x="41" y="5"/>
                  <a:pt x="40" y="4"/>
                  <a:pt x="40" y="4"/>
                </a:cubicBezTo>
                <a:cubicBezTo>
                  <a:pt x="10" y="4"/>
                  <a:pt x="10" y="4"/>
                  <a:pt x="10" y="4"/>
                </a:cubicBezTo>
                <a:cubicBezTo>
                  <a:pt x="7" y="4"/>
                  <a:pt x="4" y="7"/>
                  <a:pt x="4" y="10"/>
                </a:cubicBezTo>
                <a:cubicBezTo>
                  <a:pt x="4" y="40"/>
                  <a:pt x="4" y="40"/>
                  <a:pt x="4" y="40"/>
                </a:cubicBezTo>
                <a:cubicBezTo>
                  <a:pt x="4" y="43"/>
                  <a:pt x="7" y="46"/>
                  <a:pt x="10" y="46"/>
                </a:cubicBezTo>
                <a:cubicBezTo>
                  <a:pt x="40" y="46"/>
                  <a:pt x="40" y="46"/>
                  <a:pt x="40" y="46"/>
                </a:cubicBezTo>
                <a:cubicBezTo>
                  <a:pt x="43" y="46"/>
                  <a:pt x="45" y="43"/>
                  <a:pt x="45" y="40"/>
                </a:cubicBezTo>
                <a:cubicBezTo>
                  <a:pt x="45" y="35"/>
                  <a:pt x="45" y="35"/>
                  <a:pt x="45" y="35"/>
                </a:cubicBezTo>
                <a:cubicBezTo>
                  <a:pt x="45" y="35"/>
                  <a:pt x="46" y="35"/>
                  <a:pt x="46" y="35"/>
                </a:cubicBezTo>
                <a:cubicBezTo>
                  <a:pt x="48" y="32"/>
                  <a:pt x="48" y="32"/>
                  <a:pt x="48" y="32"/>
                </a:cubicBezTo>
                <a:cubicBezTo>
                  <a:pt x="48" y="32"/>
                  <a:pt x="49" y="32"/>
                  <a:pt x="49" y="32"/>
                </a:cubicBezTo>
                <a:cubicBezTo>
                  <a:pt x="50" y="32"/>
                  <a:pt x="50" y="33"/>
                  <a:pt x="50" y="33"/>
                </a:cubicBezTo>
                <a:lnTo>
                  <a:pt x="50" y="40"/>
                </a:lnTo>
                <a:close/>
                <a:moveTo>
                  <a:pt x="57" y="17"/>
                </a:moveTo>
                <a:cubicBezTo>
                  <a:pt x="33" y="41"/>
                  <a:pt x="33" y="41"/>
                  <a:pt x="33" y="41"/>
                </a:cubicBezTo>
                <a:cubicBezTo>
                  <a:pt x="23" y="41"/>
                  <a:pt x="23" y="41"/>
                  <a:pt x="23" y="41"/>
                </a:cubicBezTo>
                <a:cubicBezTo>
                  <a:pt x="23" y="31"/>
                  <a:pt x="23" y="31"/>
                  <a:pt x="23" y="31"/>
                </a:cubicBezTo>
                <a:cubicBezTo>
                  <a:pt x="47" y="7"/>
                  <a:pt x="47" y="7"/>
                  <a:pt x="47" y="7"/>
                </a:cubicBezTo>
                <a:lnTo>
                  <a:pt x="57" y="17"/>
                </a:lnTo>
                <a:close/>
                <a:moveTo>
                  <a:pt x="36" y="33"/>
                </a:moveTo>
                <a:cubicBezTo>
                  <a:pt x="30" y="28"/>
                  <a:pt x="30" y="28"/>
                  <a:pt x="30" y="28"/>
                </a:cubicBezTo>
                <a:cubicBezTo>
                  <a:pt x="26" y="32"/>
                  <a:pt x="26" y="32"/>
                  <a:pt x="26" y="32"/>
                </a:cubicBezTo>
                <a:cubicBezTo>
                  <a:pt x="26" y="34"/>
                  <a:pt x="26" y="34"/>
                  <a:pt x="26" y="34"/>
                </a:cubicBezTo>
                <a:cubicBezTo>
                  <a:pt x="29" y="34"/>
                  <a:pt x="29" y="34"/>
                  <a:pt x="29" y="34"/>
                </a:cubicBezTo>
                <a:cubicBezTo>
                  <a:pt x="29" y="38"/>
                  <a:pt x="29" y="38"/>
                  <a:pt x="29" y="38"/>
                </a:cubicBezTo>
                <a:cubicBezTo>
                  <a:pt x="31" y="38"/>
                  <a:pt x="31" y="38"/>
                  <a:pt x="31" y="38"/>
                </a:cubicBezTo>
                <a:lnTo>
                  <a:pt x="36" y="33"/>
                </a:lnTo>
                <a:close/>
                <a:moveTo>
                  <a:pt x="46" y="12"/>
                </a:moveTo>
                <a:cubicBezTo>
                  <a:pt x="34" y="24"/>
                  <a:pt x="34" y="24"/>
                  <a:pt x="34" y="24"/>
                </a:cubicBezTo>
                <a:cubicBezTo>
                  <a:pt x="33" y="25"/>
                  <a:pt x="33" y="25"/>
                  <a:pt x="33" y="26"/>
                </a:cubicBezTo>
                <a:cubicBezTo>
                  <a:pt x="34" y="26"/>
                  <a:pt x="34" y="26"/>
                  <a:pt x="35" y="26"/>
                </a:cubicBezTo>
                <a:cubicBezTo>
                  <a:pt x="47" y="13"/>
                  <a:pt x="47" y="13"/>
                  <a:pt x="47" y="13"/>
                </a:cubicBezTo>
                <a:cubicBezTo>
                  <a:pt x="47" y="13"/>
                  <a:pt x="47" y="12"/>
                  <a:pt x="47" y="12"/>
                </a:cubicBezTo>
                <a:cubicBezTo>
                  <a:pt x="47" y="12"/>
                  <a:pt x="46" y="12"/>
                  <a:pt x="46" y="12"/>
                </a:cubicBezTo>
                <a:close/>
                <a:moveTo>
                  <a:pt x="59" y="15"/>
                </a:moveTo>
                <a:cubicBezTo>
                  <a:pt x="49" y="4"/>
                  <a:pt x="49" y="4"/>
                  <a:pt x="49" y="4"/>
                </a:cubicBezTo>
                <a:cubicBezTo>
                  <a:pt x="52" y="1"/>
                  <a:pt x="52" y="1"/>
                  <a:pt x="52" y="1"/>
                </a:cubicBezTo>
                <a:cubicBezTo>
                  <a:pt x="53" y="0"/>
                  <a:pt x="56" y="0"/>
                  <a:pt x="57" y="1"/>
                </a:cubicBezTo>
                <a:cubicBezTo>
                  <a:pt x="62" y="7"/>
                  <a:pt x="62" y="7"/>
                  <a:pt x="62" y="7"/>
                </a:cubicBezTo>
                <a:cubicBezTo>
                  <a:pt x="64" y="8"/>
                  <a:pt x="64" y="10"/>
                  <a:pt x="62" y="11"/>
                </a:cubicBezTo>
                <a:lnTo>
                  <a:pt x="59" y="15"/>
                </a:lnTo>
                <a:close/>
              </a:path>
            </a:pathLst>
          </a:custGeom>
          <a:solidFill>
            <a:schemeClr val="bg1"/>
          </a:solidFill>
          <a:ln w="9525">
            <a:noFill/>
            <a:round/>
            <a:headEnd/>
            <a:tailEnd/>
          </a:ln>
        </p:spPr>
        <p:txBody>
          <a:bodyPr vert="horz" wrap="square" lIns="72317" tIns="36158" rIns="72317" bIns="36158" numCol="1" anchor="t" anchorCtr="0" compatLnSpc="1">
            <a:prstTxWarp prst="textNoShape">
              <a:avLst/>
            </a:prstTxWarp>
          </a:bodyPr>
          <a:lstStyle/>
          <a:p>
            <a:pP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248"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EditPoints="1"/>
          </p:cNvSpPr>
          <p:nvPr/>
        </p:nvSpPr>
        <p:spPr bwMode="auto">
          <a:xfrm>
            <a:off x="3584901" y="3446862"/>
            <a:ext cx="259604" cy="211678"/>
          </a:xfrm>
          <a:custGeom>
            <a:avLst/>
            <a:gdLst/>
            <a:ahLst/>
            <a:cxnLst>
              <a:cxn ang="0">
                <a:pos x="24" y="49"/>
              </a:cxn>
              <a:cxn ang="0">
                <a:pos x="11" y="49"/>
              </a:cxn>
              <a:cxn ang="0">
                <a:pos x="0" y="38"/>
              </a:cxn>
              <a:cxn ang="0">
                <a:pos x="0" y="11"/>
              </a:cxn>
              <a:cxn ang="0">
                <a:pos x="11" y="0"/>
              </a:cxn>
              <a:cxn ang="0">
                <a:pos x="24" y="0"/>
              </a:cxn>
              <a:cxn ang="0">
                <a:pos x="25" y="2"/>
              </a:cxn>
              <a:cxn ang="0">
                <a:pos x="24" y="5"/>
              </a:cxn>
              <a:cxn ang="0">
                <a:pos x="11" y="5"/>
              </a:cxn>
              <a:cxn ang="0">
                <a:pos x="5" y="11"/>
              </a:cxn>
              <a:cxn ang="0">
                <a:pos x="5" y="38"/>
              </a:cxn>
              <a:cxn ang="0">
                <a:pos x="11" y="44"/>
              </a:cxn>
              <a:cxn ang="0">
                <a:pos x="22" y="44"/>
              </a:cxn>
              <a:cxn ang="0">
                <a:pos x="25" y="45"/>
              </a:cxn>
              <a:cxn ang="0">
                <a:pos x="24" y="49"/>
              </a:cxn>
              <a:cxn ang="0">
                <a:pos x="59" y="26"/>
              </a:cxn>
              <a:cxn ang="0">
                <a:pos x="39" y="47"/>
              </a:cxn>
              <a:cxn ang="0">
                <a:pos x="37" y="48"/>
              </a:cxn>
              <a:cxn ang="0">
                <a:pos x="34" y="45"/>
              </a:cxn>
              <a:cxn ang="0">
                <a:pos x="34" y="34"/>
              </a:cxn>
              <a:cxn ang="0">
                <a:pos x="17" y="34"/>
              </a:cxn>
              <a:cxn ang="0">
                <a:pos x="15" y="32"/>
              </a:cxn>
              <a:cxn ang="0">
                <a:pos x="15" y="17"/>
              </a:cxn>
              <a:cxn ang="0">
                <a:pos x="17" y="15"/>
              </a:cxn>
              <a:cxn ang="0">
                <a:pos x="34" y="15"/>
              </a:cxn>
              <a:cxn ang="0">
                <a:pos x="34" y="4"/>
              </a:cxn>
              <a:cxn ang="0">
                <a:pos x="37" y="2"/>
              </a:cxn>
              <a:cxn ang="0">
                <a:pos x="39" y="2"/>
              </a:cxn>
              <a:cxn ang="0">
                <a:pos x="59" y="23"/>
              </a:cxn>
              <a:cxn ang="0">
                <a:pos x="60" y="25"/>
              </a:cxn>
              <a:cxn ang="0">
                <a:pos x="59" y="26"/>
              </a:cxn>
            </a:cxnLst>
            <a:rect l="0" t="0" r="r" b="b"/>
            <a:pathLst>
              <a:path w="60" h="49">
                <a:moveTo>
                  <a:pt x="24" y="49"/>
                </a:moveTo>
                <a:cubicBezTo>
                  <a:pt x="11" y="49"/>
                  <a:pt x="11" y="49"/>
                  <a:pt x="11" y="49"/>
                </a:cubicBezTo>
                <a:cubicBezTo>
                  <a:pt x="5" y="49"/>
                  <a:pt x="0" y="44"/>
                  <a:pt x="0" y="38"/>
                </a:cubicBezTo>
                <a:cubicBezTo>
                  <a:pt x="0" y="11"/>
                  <a:pt x="0" y="11"/>
                  <a:pt x="0" y="11"/>
                </a:cubicBezTo>
                <a:cubicBezTo>
                  <a:pt x="0" y="5"/>
                  <a:pt x="5" y="0"/>
                  <a:pt x="11" y="0"/>
                </a:cubicBezTo>
                <a:cubicBezTo>
                  <a:pt x="24" y="0"/>
                  <a:pt x="24" y="0"/>
                  <a:pt x="24" y="0"/>
                </a:cubicBezTo>
                <a:cubicBezTo>
                  <a:pt x="24" y="0"/>
                  <a:pt x="25" y="1"/>
                  <a:pt x="25" y="2"/>
                </a:cubicBezTo>
                <a:cubicBezTo>
                  <a:pt x="25" y="3"/>
                  <a:pt x="25" y="5"/>
                  <a:pt x="24" y="5"/>
                </a:cubicBezTo>
                <a:cubicBezTo>
                  <a:pt x="11" y="5"/>
                  <a:pt x="11" y="5"/>
                  <a:pt x="11" y="5"/>
                </a:cubicBezTo>
                <a:cubicBezTo>
                  <a:pt x="8" y="5"/>
                  <a:pt x="5" y="8"/>
                  <a:pt x="5" y="11"/>
                </a:cubicBezTo>
                <a:cubicBezTo>
                  <a:pt x="5" y="38"/>
                  <a:pt x="5" y="38"/>
                  <a:pt x="5" y="38"/>
                </a:cubicBezTo>
                <a:cubicBezTo>
                  <a:pt x="5" y="41"/>
                  <a:pt x="8" y="44"/>
                  <a:pt x="11" y="44"/>
                </a:cubicBezTo>
                <a:cubicBezTo>
                  <a:pt x="22" y="44"/>
                  <a:pt x="22" y="44"/>
                  <a:pt x="22" y="44"/>
                </a:cubicBezTo>
                <a:cubicBezTo>
                  <a:pt x="23" y="44"/>
                  <a:pt x="25" y="44"/>
                  <a:pt x="25" y="45"/>
                </a:cubicBezTo>
                <a:cubicBezTo>
                  <a:pt x="25" y="46"/>
                  <a:pt x="25" y="49"/>
                  <a:pt x="24" y="49"/>
                </a:cubicBezTo>
                <a:close/>
                <a:moveTo>
                  <a:pt x="59" y="26"/>
                </a:moveTo>
                <a:cubicBezTo>
                  <a:pt x="39" y="47"/>
                  <a:pt x="39" y="47"/>
                  <a:pt x="39" y="47"/>
                </a:cubicBezTo>
                <a:cubicBezTo>
                  <a:pt x="38" y="48"/>
                  <a:pt x="38" y="48"/>
                  <a:pt x="37" y="48"/>
                </a:cubicBezTo>
                <a:cubicBezTo>
                  <a:pt x="36" y="48"/>
                  <a:pt x="34" y="47"/>
                  <a:pt x="34" y="45"/>
                </a:cubicBezTo>
                <a:cubicBezTo>
                  <a:pt x="34" y="34"/>
                  <a:pt x="34" y="34"/>
                  <a:pt x="34" y="34"/>
                </a:cubicBezTo>
                <a:cubicBezTo>
                  <a:pt x="17" y="34"/>
                  <a:pt x="17" y="34"/>
                  <a:pt x="17" y="34"/>
                </a:cubicBezTo>
                <a:cubicBezTo>
                  <a:pt x="16" y="34"/>
                  <a:pt x="15" y="33"/>
                  <a:pt x="15" y="32"/>
                </a:cubicBezTo>
                <a:cubicBezTo>
                  <a:pt x="15" y="17"/>
                  <a:pt x="15" y="17"/>
                  <a:pt x="15" y="17"/>
                </a:cubicBezTo>
                <a:cubicBezTo>
                  <a:pt x="15" y="16"/>
                  <a:pt x="16" y="15"/>
                  <a:pt x="17" y="15"/>
                </a:cubicBezTo>
                <a:cubicBezTo>
                  <a:pt x="34" y="15"/>
                  <a:pt x="34" y="15"/>
                  <a:pt x="34" y="15"/>
                </a:cubicBezTo>
                <a:cubicBezTo>
                  <a:pt x="34" y="4"/>
                  <a:pt x="34" y="4"/>
                  <a:pt x="34" y="4"/>
                </a:cubicBezTo>
                <a:cubicBezTo>
                  <a:pt x="34" y="3"/>
                  <a:pt x="36" y="2"/>
                  <a:pt x="37" y="2"/>
                </a:cubicBezTo>
                <a:cubicBezTo>
                  <a:pt x="38" y="2"/>
                  <a:pt x="38" y="2"/>
                  <a:pt x="39" y="2"/>
                </a:cubicBezTo>
                <a:cubicBezTo>
                  <a:pt x="59" y="23"/>
                  <a:pt x="59" y="23"/>
                  <a:pt x="59" y="23"/>
                </a:cubicBezTo>
                <a:cubicBezTo>
                  <a:pt x="60" y="23"/>
                  <a:pt x="60" y="24"/>
                  <a:pt x="60" y="25"/>
                </a:cubicBezTo>
                <a:cubicBezTo>
                  <a:pt x="60" y="25"/>
                  <a:pt x="60" y="26"/>
                  <a:pt x="59" y="26"/>
                </a:cubicBezTo>
                <a:close/>
              </a:path>
            </a:pathLst>
          </a:custGeom>
          <a:solidFill>
            <a:schemeClr val="bg1"/>
          </a:solidFill>
          <a:ln w="9525">
            <a:noFill/>
            <a:round/>
            <a:headEnd/>
            <a:tailEnd/>
          </a:ln>
        </p:spPr>
        <p:txBody>
          <a:bodyPr vert="horz" wrap="square" lIns="72317" tIns="36158" rIns="72317" bIns="36158" numCol="1" anchor="t" anchorCtr="0" compatLnSpc="1">
            <a:prstTxWarp prst="textNoShape">
              <a:avLst/>
            </a:prstTxWarp>
          </a:bodyPr>
          <a:lstStyle/>
          <a:p>
            <a:pP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9"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p:cNvSpPr>
          <p:nvPr/>
        </p:nvSpPr>
        <p:spPr bwMode="auto">
          <a:xfrm>
            <a:off x="3058958" y="2424588"/>
            <a:ext cx="930330" cy="661106"/>
          </a:xfrm>
          <a:custGeom>
            <a:avLst/>
            <a:gdLst/>
            <a:ahLst/>
            <a:cxnLst>
              <a:cxn ang="0">
                <a:pos x="250" y="192"/>
              </a:cxn>
              <a:cxn ang="0">
                <a:pos x="62" y="192"/>
              </a:cxn>
              <a:cxn ang="0">
                <a:pos x="61" y="160"/>
              </a:cxn>
              <a:cxn ang="0">
                <a:pos x="61" y="158"/>
              </a:cxn>
              <a:cxn ang="0">
                <a:pos x="0" y="158"/>
              </a:cxn>
              <a:cxn ang="0">
                <a:pos x="157" y="0"/>
              </a:cxn>
              <a:cxn ang="0">
                <a:pos x="313" y="158"/>
              </a:cxn>
              <a:cxn ang="0">
                <a:pos x="248" y="158"/>
              </a:cxn>
              <a:cxn ang="0">
                <a:pos x="248" y="160"/>
              </a:cxn>
              <a:cxn ang="0">
                <a:pos x="250" y="192"/>
              </a:cxn>
            </a:cxnLst>
            <a:rect l="0" t="0" r="r" b="b"/>
            <a:pathLst>
              <a:path w="313" h="192">
                <a:moveTo>
                  <a:pt x="250" y="192"/>
                </a:moveTo>
                <a:cubicBezTo>
                  <a:pt x="62" y="192"/>
                  <a:pt x="62" y="192"/>
                  <a:pt x="62" y="192"/>
                </a:cubicBezTo>
                <a:cubicBezTo>
                  <a:pt x="61" y="182"/>
                  <a:pt x="61" y="171"/>
                  <a:pt x="61" y="160"/>
                </a:cubicBezTo>
                <a:cubicBezTo>
                  <a:pt x="61" y="159"/>
                  <a:pt x="61" y="158"/>
                  <a:pt x="61" y="158"/>
                </a:cubicBezTo>
                <a:cubicBezTo>
                  <a:pt x="0" y="158"/>
                  <a:pt x="0" y="158"/>
                  <a:pt x="0" y="158"/>
                </a:cubicBezTo>
                <a:cubicBezTo>
                  <a:pt x="157" y="0"/>
                  <a:pt x="157" y="0"/>
                  <a:pt x="157" y="0"/>
                </a:cubicBezTo>
                <a:cubicBezTo>
                  <a:pt x="313" y="158"/>
                  <a:pt x="313" y="158"/>
                  <a:pt x="313" y="158"/>
                </a:cubicBezTo>
                <a:cubicBezTo>
                  <a:pt x="248" y="158"/>
                  <a:pt x="248" y="158"/>
                  <a:pt x="248" y="158"/>
                </a:cubicBezTo>
                <a:cubicBezTo>
                  <a:pt x="248" y="158"/>
                  <a:pt x="248" y="159"/>
                  <a:pt x="248" y="160"/>
                </a:cubicBezTo>
                <a:cubicBezTo>
                  <a:pt x="248" y="171"/>
                  <a:pt x="249" y="182"/>
                  <a:pt x="250" y="192"/>
                </a:cubicBezTo>
                <a:close/>
              </a:path>
            </a:pathLst>
          </a:custGeom>
          <a:blipFill>
            <a:blip r:embed="rId3" cstate="email">
              <a:extLst>
                <a:ext uri="{28A0092B-C50C-407E-A947-70E740481C1C}">
                  <a14:useLocalDpi xmlns:a14="http://schemas.microsoft.com/office/drawing/2010/main"/>
                </a:ext>
              </a:extLst>
            </a:blip>
            <a:tile tx="0" ty="0" sx="100000" sy="100000" flip="none" algn="ctr"/>
          </a:blipFill>
          <a:ln w="9525">
            <a:noFill/>
            <a:round/>
            <a:headEnd/>
            <a:tailEnd/>
          </a:ln>
        </p:spPr>
        <p:txBody>
          <a:bodyPr vert="horz" wrap="square" lIns="72317" tIns="36158" rIns="72317" bIns="36158" numCol="1" anchor="t" anchorCtr="0" compatLnSpc="1">
            <a:prstTxWarp prst="textNoShape">
              <a:avLst/>
            </a:prstTxWarp>
          </a:bodyPr>
          <a:lstStyle/>
          <a:p>
            <a:pPr>
              <a:lnSpc>
                <a:spcPct val="120000"/>
              </a:lnSpc>
            </a:pPr>
            <a:endParaRPr lang="en-US" sz="23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69" name="组合 68"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78153" y="218823"/>
            <a:ext cx="4446218" cy="694106"/>
            <a:chOff x="449243" y="579381"/>
            <a:chExt cx="5928291" cy="925475"/>
          </a:xfrm>
        </p:grpSpPr>
        <p:grpSp>
          <p:nvGrpSpPr>
            <p:cNvPr id="70" name="组合 69"/>
            <p:cNvGrpSpPr/>
            <p:nvPr/>
          </p:nvGrpSpPr>
          <p:grpSpPr>
            <a:xfrm>
              <a:off x="1259078" y="579381"/>
              <a:ext cx="1228496" cy="925475"/>
              <a:chOff x="4863017" y="575336"/>
              <a:chExt cx="2465966" cy="1857711"/>
            </a:xfrm>
          </p:grpSpPr>
          <p:sp>
            <p:nvSpPr>
              <p:cNvPr id="73"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74"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1</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71"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449243" y="793425"/>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One</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72"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3337703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8" presetClass="entr" presetSubtype="9"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strips(upLeft)">
                                      <p:cBhvr>
                                        <p:cTn id="13" dur="1000"/>
                                        <p:tgtEl>
                                          <p:spTgt spid="42"/>
                                        </p:tgtEl>
                                      </p:cBhvr>
                                    </p:animEffect>
                                  </p:childTnLst>
                                </p:cTn>
                              </p:par>
                            </p:childTnLst>
                          </p:cTn>
                        </p:par>
                        <p:par>
                          <p:cTn id="14" fill="hold">
                            <p:stCondLst>
                              <p:cond delay="2000"/>
                            </p:stCondLst>
                            <p:childTnLst>
                              <p:par>
                                <p:cTn id="15" presetID="18" presetClass="entr" presetSubtype="9" fill="hold" grpId="0" nodeType="after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strips(upLeft)">
                                      <p:cBhvr>
                                        <p:cTn id="17" dur="500"/>
                                        <p:tgtEl>
                                          <p:spTgt spid="65"/>
                                        </p:tgtEl>
                                      </p:cBhvr>
                                    </p:animEffect>
                                  </p:childTnLst>
                                </p:cTn>
                              </p:par>
                            </p:childTnLst>
                          </p:cTn>
                        </p:par>
                        <p:par>
                          <p:cTn id="18" fill="hold">
                            <p:stCondLst>
                              <p:cond delay="2500"/>
                            </p:stCondLst>
                            <p:childTnLst>
                              <p:par>
                                <p:cTn id="19" presetID="53" presetClass="entr" presetSubtype="0" fill="hold" grpId="0" nodeType="afterEffect">
                                  <p:stCondLst>
                                    <p:cond delay="0"/>
                                  </p:stCondLst>
                                  <p:childTnLst>
                                    <p:set>
                                      <p:cBhvr>
                                        <p:cTn id="20" dur="1" fill="hold">
                                          <p:stCondLst>
                                            <p:cond delay="0"/>
                                          </p:stCondLst>
                                        </p:cTn>
                                        <p:tgtEl>
                                          <p:spTgt spid="64"/>
                                        </p:tgtEl>
                                        <p:attrNameLst>
                                          <p:attrName>style.visibility</p:attrName>
                                        </p:attrNameLst>
                                      </p:cBhvr>
                                      <p:to>
                                        <p:strVal val="visible"/>
                                      </p:to>
                                    </p:set>
                                    <p:anim calcmode="lin" valueType="num">
                                      <p:cBhvr>
                                        <p:cTn id="21" dur="500" fill="hold"/>
                                        <p:tgtEl>
                                          <p:spTgt spid="64"/>
                                        </p:tgtEl>
                                        <p:attrNameLst>
                                          <p:attrName>ppt_w</p:attrName>
                                        </p:attrNameLst>
                                      </p:cBhvr>
                                      <p:tavLst>
                                        <p:tav tm="0">
                                          <p:val>
                                            <p:fltVal val="0"/>
                                          </p:val>
                                        </p:tav>
                                        <p:tav tm="100000">
                                          <p:val>
                                            <p:strVal val="#ppt_w"/>
                                          </p:val>
                                        </p:tav>
                                      </p:tavLst>
                                    </p:anim>
                                    <p:anim calcmode="lin" valueType="num">
                                      <p:cBhvr>
                                        <p:cTn id="22" dur="500" fill="hold"/>
                                        <p:tgtEl>
                                          <p:spTgt spid="64"/>
                                        </p:tgtEl>
                                        <p:attrNameLst>
                                          <p:attrName>ppt_h</p:attrName>
                                        </p:attrNameLst>
                                      </p:cBhvr>
                                      <p:tavLst>
                                        <p:tav tm="0">
                                          <p:val>
                                            <p:fltVal val="0"/>
                                          </p:val>
                                        </p:tav>
                                        <p:tav tm="100000">
                                          <p:val>
                                            <p:strVal val="#ppt_h"/>
                                          </p:val>
                                        </p:tav>
                                      </p:tavLst>
                                    </p:anim>
                                    <p:animEffect transition="in" filter="fade">
                                      <p:cBhvr>
                                        <p:cTn id="23" dur="500"/>
                                        <p:tgtEl>
                                          <p:spTgt spid="64"/>
                                        </p:tgtEl>
                                      </p:cBhvr>
                                    </p:animEffect>
                                  </p:childTnLst>
                                </p:cTn>
                              </p:par>
                            </p:childTnLst>
                          </p:cTn>
                        </p:par>
                        <p:par>
                          <p:cTn id="24" fill="hold">
                            <p:stCondLst>
                              <p:cond delay="3000"/>
                            </p:stCondLst>
                            <p:childTnLst>
                              <p:par>
                                <p:cTn id="25" presetID="18" presetClass="entr" presetSubtype="3"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strips(upRight)">
                                      <p:cBhvr>
                                        <p:cTn id="27" dur="1000"/>
                                        <p:tgtEl>
                                          <p:spTgt spid="45"/>
                                        </p:tgtEl>
                                      </p:cBhvr>
                                    </p:animEffect>
                                  </p:childTnLst>
                                </p:cTn>
                              </p:par>
                            </p:childTnLst>
                          </p:cTn>
                        </p:par>
                        <p:par>
                          <p:cTn id="28" fill="hold">
                            <p:stCondLst>
                              <p:cond delay="4000"/>
                            </p:stCondLst>
                            <p:childTnLst>
                              <p:par>
                                <p:cTn id="29" presetID="53" presetClass="entr" presetSubtype="0"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cBhvr>
                                        <p:cTn id="31" dur="500" fill="hold"/>
                                        <p:tgtEl>
                                          <p:spTgt spid="61"/>
                                        </p:tgtEl>
                                        <p:attrNameLst>
                                          <p:attrName>ppt_w</p:attrName>
                                        </p:attrNameLst>
                                      </p:cBhvr>
                                      <p:tavLst>
                                        <p:tav tm="0">
                                          <p:val>
                                            <p:fltVal val="0"/>
                                          </p:val>
                                        </p:tav>
                                        <p:tav tm="100000">
                                          <p:val>
                                            <p:strVal val="#ppt_w"/>
                                          </p:val>
                                        </p:tav>
                                      </p:tavLst>
                                    </p:anim>
                                    <p:anim calcmode="lin" valueType="num">
                                      <p:cBhvr>
                                        <p:cTn id="32" dur="500" fill="hold"/>
                                        <p:tgtEl>
                                          <p:spTgt spid="61"/>
                                        </p:tgtEl>
                                        <p:attrNameLst>
                                          <p:attrName>ppt_h</p:attrName>
                                        </p:attrNameLst>
                                      </p:cBhvr>
                                      <p:tavLst>
                                        <p:tav tm="0">
                                          <p:val>
                                            <p:fltVal val="0"/>
                                          </p:val>
                                        </p:tav>
                                        <p:tav tm="100000">
                                          <p:val>
                                            <p:strVal val="#ppt_h"/>
                                          </p:val>
                                        </p:tav>
                                      </p:tavLst>
                                    </p:anim>
                                    <p:animEffect transition="in" filter="fade">
                                      <p:cBhvr>
                                        <p:cTn id="33" dur="500"/>
                                        <p:tgtEl>
                                          <p:spTgt spid="61"/>
                                        </p:tgtEl>
                                      </p:cBhvr>
                                    </p:animEffect>
                                  </p:childTnLst>
                                </p:cTn>
                              </p:par>
                            </p:childTnLst>
                          </p:cTn>
                        </p:par>
                        <p:par>
                          <p:cTn id="34" fill="hold">
                            <p:stCondLst>
                              <p:cond delay="4500"/>
                            </p:stCondLst>
                            <p:childTnLst>
                              <p:par>
                                <p:cTn id="35" presetID="18" presetClass="entr" presetSubtype="6"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strips(downRight)">
                                      <p:cBhvr>
                                        <p:cTn id="37" dur="1000"/>
                                        <p:tgtEl>
                                          <p:spTgt spid="44"/>
                                        </p:tgtEl>
                                      </p:cBhvr>
                                    </p:animEffect>
                                  </p:childTnLst>
                                </p:cTn>
                              </p:par>
                            </p:childTnLst>
                          </p:cTn>
                        </p:par>
                        <p:par>
                          <p:cTn id="38" fill="hold">
                            <p:stCondLst>
                              <p:cond delay="5500"/>
                            </p:stCondLst>
                            <p:childTnLst>
                              <p:par>
                                <p:cTn id="39" presetID="53" presetClass="entr" presetSubtype="0" fill="hold" grpId="0" nodeType="afterEffect">
                                  <p:stCondLst>
                                    <p:cond delay="0"/>
                                  </p:stCondLst>
                                  <p:childTnLst>
                                    <p:set>
                                      <p:cBhvr>
                                        <p:cTn id="40" dur="1" fill="hold">
                                          <p:stCondLst>
                                            <p:cond delay="0"/>
                                          </p:stCondLst>
                                        </p:cTn>
                                        <p:tgtEl>
                                          <p:spTgt spid="63"/>
                                        </p:tgtEl>
                                        <p:attrNameLst>
                                          <p:attrName>style.visibility</p:attrName>
                                        </p:attrNameLst>
                                      </p:cBhvr>
                                      <p:to>
                                        <p:strVal val="visible"/>
                                      </p:to>
                                    </p:set>
                                    <p:anim calcmode="lin" valueType="num">
                                      <p:cBhvr>
                                        <p:cTn id="41" dur="500" fill="hold"/>
                                        <p:tgtEl>
                                          <p:spTgt spid="63"/>
                                        </p:tgtEl>
                                        <p:attrNameLst>
                                          <p:attrName>ppt_w</p:attrName>
                                        </p:attrNameLst>
                                      </p:cBhvr>
                                      <p:tavLst>
                                        <p:tav tm="0">
                                          <p:val>
                                            <p:fltVal val="0"/>
                                          </p:val>
                                        </p:tav>
                                        <p:tav tm="100000">
                                          <p:val>
                                            <p:strVal val="#ppt_w"/>
                                          </p:val>
                                        </p:tav>
                                      </p:tavLst>
                                    </p:anim>
                                    <p:anim calcmode="lin" valueType="num">
                                      <p:cBhvr>
                                        <p:cTn id="42" dur="500" fill="hold"/>
                                        <p:tgtEl>
                                          <p:spTgt spid="63"/>
                                        </p:tgtEl>
                                        <p:attrNameLst>
                                          <p:attrName>ppt_h</p:attrName>
                                        </p:attrNameLst>
                                      </p:cBhvr>
                                      <p:tavLst>
                                        <p:tav tm="0">
                                          <p:val>
                                            <p:fltVal val="0"/>
                                          </p:val>
                                        </p:tav>
                                        <p:tav tm="100000">
                                          <p:val>
                                            <p:strVal val="#ppt_h"/>
                                          </p:val>
                                        </p:tav>
                                      </p:tavLst>
                                    </p:anim>
                                    <p:animEffect transition="in" filter="fade">
                                      <p:cBhvr>
                                        <p:cTn id="43" dur="500"/>
                                        <p:tgtEl>
                                          <p:spTgt spid="63"/>
                                        </p:tgtEl>
                                      </p:cBhvr>
                                    </p:animEffect>
                                  </p:childTnLst>
                                </p:cTn>
                              </p:par>
                            </p:childTnLst>
                          </p:cTn>
                        </p:par>
                        <p:par>
                          <p:cTn id="44" fill="hold">
                            <p:stCondLst>
                              <p:cond delay="6000"/>
                            </p:stCondLst>
                            <p:childTnLst>
                              <p:par>
                                <p:cTn id="45" presetID="18" presetClass="entr" presetSubtype="12" fill="hold" grpId="0"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strips(downLeft)">
                                      <p:cBhvr>
                                        <p:cTn id="47" dur="1000"/>
                                        <p:tgtEl>
                                          <p:spTgt spid="43"/>
                                        </p:tgtEl>
                                      </p:cBhvr>
                                    </p:animEffect>
                                  </p:childTnLst>
                                </p:cTn>
                              </p:par>
                            </p:childTnLst>
                          </p:cTn>
                        </p:par>
                        <p:par>
                          <p:cTn id="48" fill="hold">
                            <p:stCondLst>
                              <p:cond delay="7000"/>
                            </p:stCondLst>
                            <p:childTnLst>
                              <p:par>
                                <p:cTn id="49" presetID="53" presetClass="entr" presetSubtype="0" fill="hold" grpId="0" nodeType="after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p:cTn id="51" dur="500" fill="hold"/>
                                        <p:tgtEl>
                                          <p:spTgt spid="62"/>
                                        </p:tgtEl>
                                        <p:attrNameLst>
                                          <p:attrName>ppt_w</p:attrName>
                                        </p:attrNameLst>
                                      </p:cBhvr>
                                      <p:tavLst>
                                        <p:tav tm="0">
                                          <p:val>
                                            <p:fltVal val="0"/>
                                          </p:val>
                                        </p:tav>
                                        <p:tav tm="100000">
                                          <p:val>
                                            <p:strVal val="#ppt_w"/>
                                          </p:val>
                                        </p:tav>
                                      </p:tavLst>
                                    </p:anim>
                                    <p:anim calcmode="lin" valueType="num">
                                      <p:cBhvr>
                                        <p:cTn id="52" dur="500" fill="hold"/>
                                        <p:tgtEl>
                                          <p:spTgt spid="62"/>
                                        </p:tgtEl>
                                        <p:attrNameLst>
                                          <p:attrName>ppt_h</p:attrName>
                                        </p:attrNameLst>
                                      </p:cBhvr>
                                      <p:tavLst>
                                        <p:tav tm="0">
                                          <p:val>
                                            <p:fltVal val="0"/>
                                          </p:val>
                                        </p:tav>
                                        <p:tav tm="100000">
                                          <p:val>
                                            <p:strVal val="#ppt_h"/>
                                          </p:val>
                                        </p:tav>
                                      </p:tavLst>
                                    </p:anim>
                                    <p:animEffect transition="in" filter="fade">
                                      <p:cBhvr>
                                        <p:cTn id="53" dur="500"/>
                                        <p:tgtEl>
                                          <p:spTgt spid="62"/>
                                        </p:tgtEl>
                                      </p:cBhvr>
                                    </p:animEffect>
                                  </p:childTnLst>
                                </p:cTn>
                              </p:par>
                            </p:childTnLst>
                          </p:cTn>
                        </p:par>
                        <p:par>
                          <p:cTn id="54" fill="hold">
                            <p:stCondLst>
                              <p:cond delay="7500"/>
                            </p:stCondLst>
                            <p:childTnLst>
                              <p:par>
                                <p:cTn id="55" presetID="18" presetClass="entr" presetSubtype="12"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strips(downLeft)">
                                      <p:cBhvr>
                                        <p:cTn id="57" dur="500"/>
                                        <p:tgtEl>
                                          <p:spTgt spid="36"/>
                                        </p:tgtEl>
                                      </p:cBhvr>
                                    </p:animEffect>
                                  </p:childTnLst>
                                </p:cTn>
                              </p:par>
                            </p:childTnLst>
                          </p:cTn>
                        </p:par>
                        <p:par>
                          <p:cTn id="58" fill="hold">
                            <p:stCondLst>
                              <p:cond delay="8000"/>
                            </p:stCondLst>
                            <p:childTnLst>
                              <p:par>
                                <p:cTn id="59" presetID="2" presetClass="entr" presetSubtype="8" accel="50000" decel="50000" fill="hold" nodeType="after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500" fill="hold"/>
                                        <p:tgtEl>
                                          <p:spTgt spid="58"/>
                                        </p:tgtEl>
                                        <p:attrNameLst>
                                          <p:attrName>ppt_x</p:attrName>
                                        </p:attrNameLst>
                                      </p:cBhvr>
                                      <p:tavLst>
                                        <p:tav tm="0">
                                          <p:val>
                                            <p:strVal val="0-#ppt_w/2"/>
                                          </p:val>
                                        </p:tav>
                                        <p:tav tm="100000">
                                          <p:val>
                                            <p:strVal val="#ppt_x"/>
                                          </p:val>
                                        </p:tav>
                                      </p:tavLst>
                                    </p:anim>
                                    <p:anim calcmode="lin" valueType="num">
                                      <p:cBhvr additive="base">
                                        <p:cTn id="62" dur="500" fill="hold"/>
                                        <p:tgtEl>
                                          <p:spTgt spid="58"/>
                                        </p:tgtEl>
                                        <p:attrNameLst>
                                          <p:attrName>ppt_y</p:attrName>
                                        </p:attrNameLst>
                                      </p:cBhvr>
                                      <p:tavLst>
                                        <p:tav tm="0">
                                          <p:val>
                                            <p:strVal val="#ppt_y"/>
                                          </p:val>
                                        </p:tav>
                                        <p:tav tm="100000">
                                          <p:val>
                                            <p:strVal val="#ppt_y"/>
                                          </p:val>
                                        </p:tav>
                                      </p:tavLst>
                                    </p:anim>
                                  </p:childTnLst>
                                </p:cTn>
                              </p:par>
                            </p:childTnLst>
                          </p:cTn>
                        </p:par>
                        <p:par>
                          <p:cTn id="63" fill="hold">
                            <p:stCondLst>
                              <p:cond delay="8500"/>
                            </p:stCondLst>
                            <p:childTnLst>
                              <p:par>
                                <p:cTn id="64" presetID="18" presetClass="entr" presetSubtype="12" fill="hold" nodeType="after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strips(downLeft)">
                                      <p:cBhvr>
                                        <p:cTn id="66" dur="500"/>
                                        <p:tgtEl>
                                          <p:spTgt spid="30"/>
                                        </p:tgtEl>
                                      </p:cBhvr>
                                    </p:animEffect>
                                  </p:childTnLst>
                                </p:cTn>
                              </p:par>
                            </p:childTnLst>
                          </p:cTn>
                        </p:par>
                        <p:par>
                          <p:cTn id="67" fill="hold">
                            <p:stCondLst>
                              <p:cond delay="9000"/>
                            </p:stCondLst>
                            <p:childTnLst>
                              <p:par>
                                <p:cTn id="68" presetID="2" presetClass="entr" presetSubtype="8" accel="50000" decel="50000" fill="hold" nodeType="afterEffect">
                                  <p:stCondLst>
                                    <p:cond delay="0"/>
                                  </p:stCondLst>
                                  <p:childTnLst>
                                    <p:set>
                                      <p:cBhvr>
                                        <p:cTn id="69" dur="1" fill="hold">
                                          <p:stCondLst>
                                            <p:cond delay="0"/>
                                          </p:stCondLst>
                                        </p:cTn>
                                        <p:tgtEl>
                                          <p:spTgt spid="55"/>
                                        </p:tgtEl>
                                        <p:attrNameLst>
                                          <p:attrName>style.visibility</p:attrName>
                                        </p:attrNameLst>
                                      </p:cBhvr>
                                      <p:to>
                                        <p:strVal val="visible"/>
                                      </p:to>
                                    </p:set>
                                    <p:anim calcmode="lin" valueType="num">
                                      <p:cBhvr additive="base">
                                        <p:cTn id="70" dur="500" fill="hold"/>
                                        <p:tgtEl>
                                          <p:spTgt spid="55"/>
                                        </p:tgtEl>
                                        <p:attrNameLst>
                                          <p:attrName>ppt_x</p:attrName>
                                        </p:attrNameLst>
                                      </p:cBhvr>
                                      <p:tavLst>
                                        <p:tav tm="0">
                                          <p:val>
                                            <p:strVal val="0-#ppt_w/2"/>
                                          </p:val>
                                        </p:tav>
                                        <p:tav tm="100000">
                                          <p:val>
                                            <p:strVal val="#ppt_x"/>
                                          </p:val>
                                        </p:tav>
                                      </p:tavLst>
                                    </p:anim>
                                    <p:anim calcmode="lin" valueType="num">
                                      <p:cBhvr additive="base">
                                        <p:cTn id="71" dur="500" fill="hold"/>
                                        <p:tgtEl>
                                          <p:spTgt spid="55"/>
                                        </p:tgtEl>
                                        <p:attrNameLst>
                                          <p:attrName>ppt_y</p:attrName>
                                        </p:attrNameLst>
                                      </p:cBhvr>
                                      <p:tavLst>
                                        <p:tav tm="0">
                                          <p:val>
                                            <p:strVal val="#ppt_y"/>
                                          </p:val>
                                        </p:tav>
                                        <p:tav tm="100000">
                                          <p:val>
                                            <p:strVal val="#ppt_y"/>
                                          </p:val>
                                        </p:tav>
                                      </p:tavLst>
                                    </p:anim>
                                  </p:childTnLst>
                                </p:cTn>
                              </p:par>
                            </p:childTnLst>
                          </p:cTn>
                        </p:par>
                        <p:par>
                          <p:cTn id="72" fill="hold">
                            <p:stCondLst>
                              <p:cond delay="9500"/>
                            </p:stCondLst>
                            <p:childTnLst>
                              <p:par>
                                <p:cTn id="73" presetID="18" presetClass="entr" presetSubtype="6" fill="hold"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strips(downRight)">
                                      <p:cBhvr>
                                        <p:cTn id="75" dur="500"/>
                                        <p:tgtEl>
                                          <p:spTgt spid="33"/>
                                        </p:tgtEl>
                                      </p:cBhvr>
                                    </p:animEffect>
                                  </p:childTnLst>
                                </p:cTn>
                              </p:par>
                            </p:childTnLst>
                          </p:cTn>
                        </p:par>
                        <p:par>
                          <p:cTn id="76" fill="hold">
                            <p:stCondLst>
                              <p:cond delay="10000"/>
                            </p:stCondLst>
                            <p:childTnLst>
                              <p:par>
                                <p:cTn id="77" presetID="2" presetClass="entr" presetSubtype="2" accel="50000" decel="50000" fill="hold" nodeType="afterEffect">
                                  <p:stCondLst>
                                    <p:cond delay="0"/>
                                  </p:stCondLst>
                                  <p:childTnLst>
                                    <p:set>
                                      <p:cBhvr>
                                        <p:cTn id="78" dur="1" fill="hold">
                                          <p:stCondLst>
                                            <p:cond delay="0"/>
                                          </p:stCondLst>
                                        </p:cTn>
                                        <p:tgtEl>
                                          <p:spTgt spid="52"/>
                                        </p:tgtEl>
                                        <p:attrNameLst>
                                          <p:attrName>style.visibility</p:attrName>
                                        </p:attrNameLst>
                                      </p:cBhvr>
                                      <p:to>
                                        <p:strVal val="visible"/>
                                      </p:to>
                                    </p:set>
                                    <p:anim calcmode="lin" valueType="num">
                                      <p:cBhvr additive="base">
                                        <p:cTn id="79" dur="500" fill="hold"/>
                                        <p:tgtEl>
                                          <p:spTgt spid="52"/>
                                        </p:tgtEl>
                                        <p:attrNameLst>
                                          <p:attrName>ppt_x</p:attrName>
                                        </p:attrNameLst>
                                      </p:cBhvr>
                                      <p:tavLst>
                                        <p:tav tm="0">
                                          <p:val>
                                            <p:strVal val="1+#ppt_w/2"/>
                                          </p:val>
                                        </p:tav>
                                        <p:tav tm="100000">
                                          <p:val>
                                            <p:strVal val="#ppt_x"/>
                                          </p:val>
                                        </p:tav>
                                      </p:tavLst>
                                    </p:anim>
                                    <p:anim calcmode="lin" valueType="num">
                                      <p:cBhvr additive="base">
                                        <p:cTn id="80" dur="500" fill="hold"/>
                                        <p:tgtEl>
                                          <p:spTgt spid="52"/>
                                        </p:tgtEl>
                                        <p:attrNameLst>
                                          <p:attrName>ppt_y</p:attrName>
                                        </p:attrNameLst>
                                      </p:cBhvr>
                                      <p:tavLst>
                                        <p:tav tm="0">
                                          <p:val>
                                            <p:strVal val="#ppt_y"/>
                                          </p:val>
                                        </p:tav>
                                        <p:tav tm="100000">
                                          <p:val>
                                            <p:strVal val="#ppt_y"/>
                                          </p:val>
                                        </p:tav>
                                      </p:tavLst>
                                    </p:anim>
                                  </p:childTnLst>
                                </p:cTn>
                              </p:par>
                            </p:childTnLst>
                          </p:cTn>
                        </p:par>
                        <p:par>
                          <p:cTn id="81" fill="hold">
                            <p:stCondLst>
                              <p:cond delay="10500"/>
                            </p:stCondLst>
                            <p:childTnLst>
                              <p:par>
                                <p:cTn id="82" presetID="18" presetClass="entr" presetSubtype="3" fill="hold" nodeType="after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strips(upRight)">
                                      <p:cBhvr>
                                        <p:cTn id="84" dur="500"/>
                                        <p:tgtEl>
                                          <p:spTgt spid="39"/>
                                        </p:tgtEl>
                                      </p:cBhvr>
                                    </p:animEffect>
                                  </p:childTnLst>
                                </p:cTn>
                              </p:par>
                            </p:childTnLst>
                          </p:cTn>
                        </p:par>
                        <p:par>
                          <p:cTn id="85" fill="hold">
                            <p:stCondLst>
                              <p:cond delay="11000"/>
                            </p:stCondLst>
                            <p:childTnLst>
                              <p:par>
                                <p:cTn id="86" presetID="2" presetClass="entr" presetSubtype="2" accel="50000" decel="50000" fill="hold" nodeType="afterEffect">
                                  <p:stCondLst>
                                    <p:cond delay="0"/>
                                  </p:stCondLst>
                                  <p:childTnLst>
                                    <p:set>
                                      <p:cBhvr>
                                        <p:cTn id="87" dur="1" fill="hold">
                                          <p:stCondLst>
                                            <p:cond delay="0"/>
                                          </p:stCondLst>
                                        </p:cTn>
                                        <p:tgtEl>
                                          <p:spTgt spid="49"/>
                                        </p:tgtEl>
                                        <p:attrNameLst>
                                          <p:attrName>style.visibility</p:attrName>
                                        </p:attrNameLst>
                                      </p:cBhvr>
                                      <p:to>
                                        <p:strVal val="visible"/>
                                      </p:to>
                                    </p:set>
                                    <p:anim calcmode="lin" valueType="num">
                                      <p:cBhvr additive="base">
                                        <p:cTn id="88" dur="500" fill="hold"/>
                                        <p:tgtEl>
                                          <p:spTgt spid="49"/>
                                        </p:tgtEl>
                                        <p:attrNameLst>
                                          <p:attrName>ppt_x</p:attrName>
                                        </p:attrNameLst>
                                      </p:cBhvr>
                                      <p:tavLst>
                                        <p:tav tm="0">
                                          <p:val>
                                            <p:strVal val="1+#ppt_w/2"/>
                                          </p:val>
                                        </p:tav>
                                        <p:tav tm="100000">
                                          <p:val>
                                            <p:strVal val="#ppt_x"/>
                                          </p:val>
                                        </p:tav>
                                      </p:tavLst>
                                    </p:anim>
                                    <p:anim calcmode="lin" valueType="num">
                                      <p:cBhvr additive="base">
                                        <p:cTn id="89"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61" grpId="0" animBg="1"/>
      <p:bldP spid="62" grpId="0" animBg="1"/>
      <p:bldP spid="63" grpId="0" animBg="1"/>
      <p:bldP spid="64" grpId="0" animBg="1"/>
      <p:bldP spid="6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p:cNvGrpSpPr/>
          <p:nvPr/>
        </p:nvGrpSpPr>
        <p:grpSpPr>
          <a:xfrm>
            <a:off x="6139951" y="2062634"/>
            <a:ext cx="1376879" cy="2164206"/>
            <a:chOff x="6806981" y="1659316"/>
            <a:chExt cx="1835839" cy="2885607"/>
          </a:xfrm>
          <a:effectLst>
            <a:outerShdw blurRad="63500" algn="ctr" rotWithShape="0">
              <a:prstClr val="black">
                <a:alpha val="40000"/>
              </a:prstClr>
            </a:outerShdw>
          </a:effectLst>
        </p:grpSpPr>
        <p:grpSp>
          <p:nvGrpSpPr>
            <p:cNvPr id="3" name="Group 49"/>
            <p:cNvGrpSpPr/>
            <p:nvPr/>
          </p:nvGrpSpPr>
          <p:grpSpPr>
            <a:xfrm>
              <a:off x="6806981" y="3357568"/>
              <a:ext cx="1750908" cy="1187355"/>
              <a:chOff x="6806981" y="3357568"/>
              <a:chExt cx="1750908" cy="1187355"/>
            </a:xfrm>
          </p:grpSpPr>
          <p:sp>
            <p:nvSpPr>
              <p:cNvPr id="9" name="Rectangle 22"/>
              <p:cNvSpPr/>
              <p:nvPr/>
            </p:nvSpPr>
            <p:spPr>
              <a:xfrm>
                <a:off x="6854800" y="3683149"/>
                <a:ext cx="1655267" cy="861774"/>
              </a:xfrm>
              <a:prstGeom prst="rect">
                <a:avLst/>
              </a:prstGeom>
            </p:spPr>
            <p:txBody>
              <a:bodyPr wrap="square">
                <a:spAutoFit/>
              </a:bodyPr>
              <a:lstStyle/>
              <a:p>
                <a:pPr algn="ctr"/>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0" name="Rectangle 23"/>
              <p:cNvSpPr/>
              <p:nvPr/>
            </p:nvSpPr>
            <p:spPr>
              <a:xfrm>
                <a:off x="6806981" y="3357568"/>
                <a:ext cx="1750908" cy="348813"/>
              </a:xfrm>
              <a:prstGeom prst="rect">
                <a:avLst/>
              </a:prstGeom>
            </p:spPr>
            <p:txBody>
              <a:bodyPr wrap="none">
                <a:spAutoFit/>
              </a:bodyPr>
              <a:lstStyle/>
              <a:p>
                <a:pPr algn="ct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sp>
          <p:nvSpPr>
            <p:cNvPr id="4" name="Rectangle 10"/>
            <p:cNvSpPr/>
            <p:nvPr/>
          </p:nvSpPr>
          <p:spPr>
            <a:xfrm rot="2700000">
              <a:off x="7088589" y="1659316"/>
              <a:ext cx="1113306" cy="1113306"/>
            </a:xfrm>
            <a:prstGeom prst="rect">
              <a:avLst/>
            </a:prstGeom>
            <a:blipFill>
              <a:blip r:embed="rId3" cstate="email">
                <a:extLst>
                  <a:ext uri="{28A0092B-C50C-407E-A947-70E740481C1C}">
                    <a14:useLocalDpi xmlns:a14="http://schemas.microsoft.com/office/drawing/2010/main"/>
                  </a:ext>
                </a:extLst>
              </a:blip>
              <a:tile tx="0" ty="0" sx="100000" sy="100000" flip="none" algn="ctr"/>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15"/>
            <p:cNvSpPr/>
            <p:nvPr/>
          </p:nvSpPr>
          <p:spPr>
            <a:xfrm rot="13500000">
              <a:off x="8038786" y="2080739"/>
              <a:ext cx="94761" cy="11133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39"/>
            <p:cNvGrpSpPr/>
            <p:nvPr/>
          </p:nvGrpSpPr>
          <p:grpSpPr>
            <a:xfrm>
              <a:off x="7429520" y="2000246"/>
              <a:ext cx="366050" cy="355413"/>
              <a:chOff x="6251143" y="1082816"/>
              <a:chExt cx="366050" cy="355413"/>
            </a:xfrm>
            <a:solidFill>
              <a:schemeClr val="accent6"/>
            </a:solidFill>
          </p:grpSpPr>
          <p:sp>
            <p:nvSpPr>
              <p:cNvPr id="7" name="AutoShape 16"/>
              <p:cNvSpPr>
                <a:spLocks/>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8" name="AutoShape 17"/>
              <p:cNvSpPr>
                <a:spLocks/>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grpSp>
      </p:grpSp>
      <p:grpSp>
        <p:nvGrpSpPr>
          <p:cNvPr id="11" name="Group 55"/>
          <p:cNvGrpSpPr/>
          <p:nvPr/>
        </p:nvGrpSpPr>
        <p:grpSpPr>
          <a:xfrm>
            <a:off x="4600681" y="1738622"/>
            <a:ext cx="1313181" cy="2488219"/>
            <a:chOff x="4754618" y="1227299"/>
            <a:chExt cx="1750908" cy="3317626"/>
          </a:xfrm>
          <a:effectLst>
            <a:outerShdw blurRad="63500" algn="ctr" rotWithShape="0">
              <a:prstClr val="black">
                <a:alpha val="40000"/>
              </a:prstClr>
            </a:outerShdw>
          </a:effectLst>
        </p:grpSpPr>
        <p:grpSp>
          <p:nvGrpSpPr>
            <p:cNvPr id="12" name="Group 48"/>
            <p:cNvGrpSpPr/>
            <p:nvPr/>
          </p:nvGrpSpPr>
          <p:grpSpPr>
            <a:xfrm>
              <a:off x="4754618" y="3357568"/>
              <a:ext cx="1750908" cy="1187357"/>
              <a:chOff x="4754618" y="3357568"/>
              <a:chExt cx="1750908" cy="1187357"/>
            </a:xfrm>
          </p:grpSpPr>
          <p:sp>
            <p:nvSpPr>
              <p:cNvPr id="26" name="Rectangle 20"/>
              <p:cNvSpPr/>
              <p:nvPr/>
            </p:nvSpPr>
            <p:spPr>
              <a:xfrm>
                <a:off x="4786135" y="3683150"/>
                <a:ext cx="1643074" cy="861775"/>
              </a:xfrm>
              <a:prstGeom prst="rect">
                <a:avLst/>
              </a:prstGeom>
            </p:spPr>
            <p:txBody>
              <a:bodyPr wrap="square">
                <a:spAutoFit/>
              </a:bodyPr>
              <a:lstStyle/>
              <a:p>
                <a:pPr algn="ctr"/>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27" name="Rectangle 21"/>
              <p:cNvSpPr/>
              <p:nvPr/>
            </p:nvSpPr>
            <p:spPr>
              <a:xfrm>
                <a:off x="4754618" y="3357568"/>
                <a:ext cx="1750908" cy="348813"/>
              </a:xfrm>
              <a:prstGeom prst="rect">
                <a:avLst/>
              </a:prstGeom>
            </p:spPr>
            <p:txBody>
              <a:bodyPr wrap="none">
                <a:spAutoFit/>
              </a:bodyPr>
              <a:lstStyle/>
              <a:p>
                <a:pPr algn="ct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sp>
          <p:nvSpPr>
            <p:cNvPr id="13" name="Rectangle 9"/>
            <p:cNvSpPr/>
            <p:nvPr/>
          </p:nvSpPr>
          <p:spPr>
            <a:xfrm rot="2700000">
              <a:off x="5016887" y="1659315"/>
              <a:ext cx="1113306" cy="1113306"/>
            </a:xfrm>
            <a:prstGeom prst="rect">
              <a:avLst/>
            </a:prstGeom>
            <a:solidFill>
              <a:schemeClr val="bg1"/>
            </a:solidFill>
            <a:ln>
              <a:solidFill>
                <a:srgbClr val="036A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4"/>
            <p:cNvSpPr/>
            <p:nvPr/>
          </p:nvSpPr>
          <p:spPr>
            <a:xfrm rot="8100000">
              <a:off x="5954712" y="1227299"/>
              <a:ext cx="94761" cy="1113306"/>
            </a:xfrm>
            <a:prstGeom prst="rect">
              <a:avLst/>
            </a:prstGeom>
            <a:solidFill>
              <a:srgbClr val="036A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38"/>
            <p:cNvGrpSpPr/>
            <p:nvPr/>
          </p:nvGrpSpPr>
          <p:grpSpPr>
            <a:xfrm>
              <a:off x="5357818" y="2000246"/>
              <a:ext cx="366050" cy="366676"/>
              <a:chOff x="5519041" y="1071552"/>
              <a:chExt cx="366050" cy="366676"/>
            </a:xfrm>
            <a:solidFill>
              <a:schemeClr val="accent4"/>
            </a:solidFill>
          </p:grpSpPr>
          <p:sp>
            <p:nvSpPr>
              <p:cNvPr id="16" name="AutoShape 18"/>
              <p:cNvSpPr>
                <a:spLocks/>
              </p:cNvSpPr>
              <p:nvPr/>
            </p:nvSpPr>
            <p:spPr bwMode="auto">
              <a:xfrm>
                <a:off x="5519041" y="1071552"/>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17" name="AutoShape 19"/>
              <p:cNvSpPr>
                <a:spLocks/>
              </p:cNvSpPr>
              <p:nvPr/>
            </p:nvSpPr>
            <p:spPr bwMode="auto">
              <a:xfrm>
                <a:off x="5599134"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18" name="AutoShape 20"/>
              <p:cNvSpPr>
                <a:spLocks/>
              </p:cNvSpPr>
              <p:nvPr/>
            </p:nvSpPr>
            <p:spPr bwMode="auto">
              <a:xfrm>
                <a:off x="5599134"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19" name="AutoShape 21"/>
              <p:cNvSpPr>
                <a:spLocks/>
              </p:cNvSpPr>
              <p:nvPr/>
            </p:nvSpPr>
            <p:spPr bwMode="auto">
              <a:xfrm>
                <a:off x="5599134"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20" name="AutoShape 22"/>
              <p:cNvSpPr>
                <a:spLocks/>
              </p:cNvSpPr>
              <p:nvPr/>
            </p:nvSpPr>
            <p:spPr bwMode="auto">
              <a:xfrm>
                <a:off x="5679227"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21" name="AutoShape 23"/>
              <p:cNvSpPr>
                <a:spLocks/>
              </p:cNvSpPr>
              <p:nvPr/>
            </p:nvSpPr>
            <p:spPr bwMode="auto">
              <a:xfrm>
                <a:off x="5679227"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22" name="AutoShape 24"/>
              <p:cNvSpPr>
                <a:spLocks/>
              </p:cNvSpPr>
              <p:nvPr/>
            </p:nvSpPr>
            <p:spPr bwMode="auto">
              <a:xfrm>
                <a:off x="5679227"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23" name="AutoShape 25"/>
              <p:cNvSpPr>
                <a:spLocks/>
              </p:cNvSpPr>
              <p:nvPr/>
            </p:nvSpPr>
            <p:spPr bwMode="auto">
              <a:xfrm>
                <a:off x="5759321"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24" name="AutoShape 26"/>
              <p:cNvSpPr>
                <a:spLocks/>
              </p:cNvSpPr>
              <p:nvPr/>
            </p:nvSpPr>
            <p:spPr bwMode="auto">
              <a:xfrm>
                <a:off x="5759321"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25" name="AutoShape 27"/>
              <p:cNvSpPr>
                <a:spLocks/>
              </p:cNvSpPr>
              <p:nvPr/>
            </p:nvSpPr>
            <p:spPr bwMode="auto">
              <a:xfrm>
                <a:off x="5759321"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grpSp>
      </p:grpSp>
      <p:grpSp>
        <p:nvGrpSpPr>
          <p:cNvPr id="28" name="Group 56"/>
          <p:cNvGrpSpPr/>
          <p:nvPr/>
        </p:nvGrpSpPr>
        <p:grpSpPr>
          <a:xfrm>
            <a:off x="1420312" y="2062632"/>
            <a:ext cx="1313181" cy="2161408"/>
            <a:chOff x="514128" y="1659313"/>
            <a:chExt cx="1750907" cy="2881877"/>
          </a:xfrm>
          <a:effectLst>
            <a:outerShdw blurRad="63500" algn="ctr" rotWithShape="0">
              <a:prstClr val="black">
                <a:alpha val="40000"/>
              </a:prstClr>
            </a:outerShdw>
          </a:effectLst>
        </p:grpSpPr>
        <p:grpSp>
          <p:nvGrpSpPr>
            <p:cNvPr id="29" name="Group 46"/>
            <p:cNvGrpSpPr/>
            <p:nvPr/>
          </p:nvGrpSpPr>
          <p:grpSpPr>
            <a:xfrm>
              <a:off x="514128" y="3357568"/>
              <a:ext cx="1750907" cy="1183622"/>
              <a:chOff x="514128" y="3357568"/>
              <a:chExt cx="1750907" cy="1183622"/>
            </a:xfrm>
          </p:grpSpPr>
          <p:sp>
            <p:nvSpPr>
              <p:cNvPr id="33" name="Rectangle 16"/>
              <p:cNvSpPr/>
              <p:nvPr/>
            </p:nvSpPr>
            <p:spPr>
              <a:xfrm>
                <a:off x="571472" y="3679416"/>
                <a:ext cx="1643074" cy="861774"/>
              </a:xfrm>
              <a:prstGeom prst="rect">
                <a:avLst/>
              </a:prstGeom>
            </p:spPr>
            <p:txBody>
              <a:bodyPr wrap="square">
                <a:spAutoFit/>
              </a:bodyPr>
              <a:lstStyle/>
              <a:p>
                <a:pPr algn="ctr"/>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a:t>
                </a:r>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before </a:t>
                </a:r>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us and dynamic. </a:t>
                </a:r>
                <a:endParaRPr lang="zh-CN" altLang="en-US"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34" name="Rectangle 17"/>
              <p:cNvSpPr/>
              <p:nvPr/>
            </p:nvSpPr>
            <p:spPr>
              <a:xfrm>
                <a:off x="514128" y="3357568"/>
                <a:ext cx="1750907" cy="348813"/>
              </a:xfrm>
              <a:prstGeom prst="rect">
                <a:avLst/>
              </a:prstGeom>
            </p:spPr>
            <p:txBody>
              <a:bodyPr wrap="none">
                <a:spAutoFit/>
              </a:bodyPr>
              <a:lstStyle/>
              <a:p>
                <a:pPr algn="ct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sp>
          <p:nvSpPr>
            <p:cNvPr id="30" name="Rectangle 7"/>
            <p:cNvSpPr/>
            <p:nvPr/>
          </p:nvSpPr>
          <p:spPr>
            <a:xfrm rot="2700000">
              <a:off x="944922" y="1659313"/>
              <a:ext cx="1113306" cy="1113306"/>
            </a:xfrm>
            <a:prstGeom prst="rect">
              <a:avLst/>
            </a:prstGeom>
            <a:solidFill>
              <a:schemeClr val="bg1"/>
            </a:solidFill>
            <a:ln>
              <a:solidFill>
                <a:srgbClr val="036A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12"/>
            <p:cNvSpPr/>
            <p:nvPr/>
          </p:nvSpPr>
          <p:spPr>
            <a:xfrm rot="2700000">
              <a:off x="506439" y="2604190"/>
              <a:ext cx="1113306" cy="102024"/>
            </a:xfrm>
            <a:prstGeom prst="rect">
              <a:avLst/>
            </a:prstGeom>
            <a:solidFill>
              <a:srgbClr val="036A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AutoShape 28"/>
            <p:cNvSpPr>
              <a:spLocks/>
            </p:cNvSpPr>
            <p:nvPr/>
          </p:nvSpPr>
          <p:spPr bwMode="auto">
            <a:xfrm>
              <a:off x="1285852" y="2000246"/>
              <a:ext cx="366676"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rgbClr val="036A78"/>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grpSp>
      <p:grpSp>
        <p:nvGrpSpPr>
          <p:cNvPr id="35" name="Group 57"/>
          <p:cNvGrpSpPr/>
          <p:nvPr/>
        </p:nvGrpSpPr>
        <p:grpSpPr>
          <a:xfrm>
            <a:off x="2950217" y="2062633"/>
            <a:ext cx="1337544" cy="2164206"/>
            <a:chOff x="2554002" y="1659314"/>
            <a:chExt cx="1783393" cy="2885608"/>
          </a:xfrm>
          <a:effectLst>
            <a:outerShdw blurRad="63500" algn="ctr" rotWithShape="0">
              <a:prstClr val="black">
                <a:alpha val="40000"/>
              </a:prstClr>
            </a:outerShdw>
          </a:effectLst>
        </p:grpSpPr>
        <p:grpSp>
          <p:nvGrpSpPr>
            <p:cNvPr id="36" name="Group 47"/>
            <p:cNvGrpSpPr/>
            <p:nvPr/>
          </p:nvGrpSpPr>
          <p:grpSpPr>
            <a:xfrm>
              <a:off x="2586486" y="3357568"/>
              <a:ext cx="1750909" cy="1187354"/>
              <a:chOff x="2586486" y="3357568"/>
              <a:chExt cx="1750909" cy="1187354"/>
            </a:xfrm>
          </p:grpSpPr>
          <p:sp>
            <p:nvSpPr>
              <p:cNvPr id="40" name="Rectangle 18"/>
              <p:cNvSpPr/>
              <p:nvPr/>
            </p:nvSpPr>
            <p:spPr>
              <a:xfrm>
                <a:off x="2640403" y="3683148"/>
                <a:ext cx="1643074" cy="861774"/>
              </a:xfrm>
              <a:prstGeom prst="rect">
                <a:avLst/>
              </a:prstGeom>
            </p:spPr>
            <p:txBody>
              <a:bodyPr wrap="square">
                <a:spAutoFit/>
              </a:bodyPr>
              <a:lstStyle/>
              <a:p>
                <a:pPr algn="ctr"/>
                <a:r>
                  <a:rPr lang="en-US" altLang="zh-CN"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9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41" name="Rectangle 19"/>
              <p:cNvSpPr/>
              <p:nvPr/>
            </p:nvSpPr>
            <p:spPr>
              <a:xfrm>
                <a:off x="2586486" y="3357568"/>
                <a:ext cx="1750909" cy="348813"/>
              </a:xfrm>
              <a:prstGeom prst="rect">
                <a:avLst/>
              </a:prstGeom>
            </p:spPr>
            <p:txBody>
              <a:bodyPr wrap="none">
                <a:spAutoFit/>
              </a:bodyPr>
              <a:lstStyle/>
              <a:p>
                <a:pPr algn="ct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sp>
          <p:nvSpPr>
            <p:cNvPr id="37" name="Rectangle 8"/>
            <p:cNvSpPr/>
            <p:nvPr/>
          </p:nvSpPr>
          <p:spPr>
            <a:xfrm rot="2700000">
              <a:off x="2986644" y="1659314"/>
              <a:ext cx="1113306" cy="1113306"/>
            </a:xfrm>
            <a:prstGeom prst="rect">
              <a:avLst/>
            </a:prstGeom>
            <a:blipFill dpi="0" rotWithShape="1">
              <a:blip r:embed="rId3" cstate="email">
                <a:extLst>
                  <a:ext uri="{28A0092B-C50C-407E-A947-70E740481C1C}">
                    <a14:useLocalDpi xmlns:a14="http://schemas.microsoft.com/office/drawing/2010/main"/>
                  </a:ext>
                </a:extLst>
              </a:blip>
              <a:srcRect/>
              <a:tile tx="0" ty="0" sx="100000" sy="100000" flip="none" algn="ctr"/>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13"/>
            <p:cNvSpPr/>
            <p:nvPr/>
          </p:nvSpPr>
          <p:spPr>
            <a:xfrm rot="2700000">
              <a:off x="3063274" y="1231258"/>
              <a:ext cx="94761" cy="11133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AutoShape 100"/>
            <p:cNvSpPr>
              <a:spLocks/>
            </p:cNvSpPr>
            <p:nvPr/>
          </p:nvSpPr>
          <p:spPr bwMode="auto">
            <a:xfrm>
              <a:off x="3357554" y="2000246"/>
              <a:ext cx="32037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grpSp>
      <p:grpSp>
        <p:nvGrpSpPr>
          <p:cNvPr id="48" name="组合 47"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78153" y="218823"/>
            <a:ext cx="4446218" cy="694106"/>
            <a:chOff x="449243" y="579381"/>
            <a:chExt cx="5928291" cy="925475"/>
          </a:xfrm>
        </p:grpSpPr>
        <p:grpSp>
          <p:nvGrpSpPr>
            <p:cNvPr id="49" name="组合 48"/>
            <p:cNvGrpSpPr/>
            <p:nvPr/>
          </p:nvGrpSpPr>
          <p:grpSpPr>
            <a:xfrm>
              <a:off x="1259078" y="579381"/>
              <a:ext cx="1228496" cy="925475"/>
              <a:chOff x="4863017" y="575336"/>
              <a:chExt cx="2465966" cy="1857711"/>
            </a:xfrm>
          </p:grpSpPr>
          <p:sp>
            <p:nvSpPr>
              <p:cNvPr id="52"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53"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1</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50"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449243" y="793425"/>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One</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51"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0507530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1"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slide(fromTop)">
                                      <p:cBhvr>
                                        <p:cTn id="13" dur="500"/>
                                        <p:tgtEl>
                                          <p:spTgt spid="28"/>
                                        </p:tgtEl>
                                      </p:cBhvr>
                                    </p:animEffect>
                                  </p:childTnLst>
                                </p:cTn>
                              </p:par>
                            </p:childTnLst>
                          </p:cTn>
                        </p:par>
                        <p:par>
                          <p:cTn id="14" fill="hold">
                            <p:stCondLst>
                              <p:cond delay="1500"/>
                            </p:stCondLst>
                            <p:childTnLst>
                              <p:par>
                                <p:cTn id="15" presetID="12" presetClass="entr" presetSubtype="1"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slide(fromTop)">
                                      <p:cBhvr>
                                        <p:cTn id="17" dur="500"/>
                                        <p:tgtEl>
                                          <p:spTgt spid="35"/>
                                        </p:tgtEl>
                                      </p:cBhvr>
                                    </p:animEffect>
                                  </p:childTnLst>
                                </p:cTn>
                              </p:par>
                            </p:childTnLst>
                          </p:cTn>
                        </p:par>
                        <p:par>
                          <p:cTn id="18" fill="hold">
                            <p:stCondLst>
                              <p:cond delay="2000"/>
                            </p:stCondLst>
                            <p:childTnLst>
                              <p:par>
                                <p:cTn id="19" presetID="12" presetClass="entr" presetSubtype="1"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lide(fromTop)">
                                      <p:cBhvr>
                                        <p:cTn id="21" dur="500"/>
                                        <p:tgtEl>
                                          <p:spTgt spid="11"/>
                                        </p:tgtEl>
                                      </p:cBhvr>
                                    </p:animEffect>
                                  </p:childTnLst>
                                </p:cTn>
                              </p:par>
                            </p:childTnLst>
                          </p:cTn>
                        </p:par>
                        <p:par>
                          <p:cTn id="22" fill="hold">
                            <p:stCondLst>
                              <p:cond delay="2500"/>
                            </p:stCondLst>
                            <p:childTnLst>
                              <p:par>
                                <p:cTn id="23" presetID="12"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slide(fromTop)">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26"/>
          <p:cNvGrpSpPr/>
          <p:nvPr/>
        </p:nvGrpSpPr>
        <p:grpSpPr>
          <a:xfrm>
            <a:off x="3223929" y="1512817"/>
            <a:ext cx="2696144" cy="2699075"/>
            <a:chOff x="3961690" y="1893300"/>
            <a:chExt cx="4268620" cy="4273262"/>
          </a:xfrm>
        </p:grpSpPr>
        <p:sp>
          <p:nvSpPr>
            <p:cNvPr id="37" name="Shape 6"/>
            <p:cNvSpPr/>
            <p:nvPr/>
          </p:nvSpPr>
          <p:spPr>
            <a:xfrm>
              <a:off x="3966773" y="3416365"/>
              <a:ext cx="1409805" cy="1614422"/>
            </a:xfrm>
            <a:custGeom>
              <a:avLst/>
              <a:gdLst/>
              <a:ahLst/>
              <a:cxnLst>
                <a:cxn ang="0">
                  <a:pos x="wd2" y="hd2"/>
                </a:cxn>
                <a:cxn ang="5400000">
                  <a:pos x="wd2" y="hd2"/>
                </a:cxn>
                <a:cxn ang="10800000">
                  <a:pos x="wd2" y="hd2"/>
                </a:cxn>
                <a:cxn ang="16200000">
                  <a:pos x="wd2" y="hd2"/>
                </a:cxn>
              </a:cxnLst>
              <a:rect l="0" t="0" r="r" b="b"/>
              <a:pathLst>
                <a:path w="21600" h="20132" extrusionOk="0">
                  <a:moveTo>
                    <a:pt x="13929" y="3851"/>
                  </a:moveTo>
                  <a:cubicBezTo>
                    <a:pt x="14600" y="1451"/>
                    <a:pt x="17626" y="-268"/>
                    <a:pt x="21600" y="376"/>
                  </a:cubicBezTo>
                  <a:cubicBezTo>
                    <a:pt x="21573" y="372"/>
                    <a:pt x="21544" y="364"/>
                    <a:pt x="21517" y="359"/>
                  </a:cubicBezTo>
                  <a:cubicBezTo>
                    <a:pt x="19214" y="-228"/>
                    <a:pt x="4602" y="-1468"/>
                    <a:pt x="0" y="9812"/>
                  </a:cubicBezTo>
                  <a:cubicBezTo>
                    <a:pt x="278" y="12533"/>
                    <a:pt x="886" y="15276"/>
                    <a:pt x="3578" y="20132"/>
                  </a:cubicBezTo>
                  <a:lnTo>
                    <a:pt x="15687" y="15236"/>
                  </a:lnTo>
                  <a:cubicBezTo>
                    <a:pt x="13277" y="10565"/>
                    <a:pt x="13027" y="6823"/>
                    <a:pt x="13929" y="3851"/>
                  </a:cubicBezTo>
                  <a:close/>
                </a:path>
              </a:pathLst>
            </a:custGeom>
            <a:blipFill dpi="0" rotWithShape="1">
              <a:blip r:embed="rId3" cstate="email">
                <a:extLst>
                  <a:ext uri="{28A0092B-C50C-407E-A947-70E740481C1C}">
                    <a14:useLocalDpi xmlns:a14="http://schemas.microsoft.com/office/drawing/2010/main"/>
                  </a:ext>
                </a:extLst>
              </a:blip>
              <a:srcRect/>
              <a:tile tx="0" ty="0" sx="100000" sy="100000" flip="none" algn="ctr"/>
            </a:bli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8" name="Shape 7"/>
            <p:cNvSpPr/>
            <p:nvPr/>
          </p:nvSpPr>
          <p:spPr>
            <a:xfrm>
              <a:off x="5462684" y="4753354"/>
              <a:ext cx="1614421" cy="1409805"/>
            </a:xfrm>
            <a:custGeom>
              <a:avLst/>
              <a:gdLst/>
              <a:ahLst/>
              <a:cxnLst>
                <a:cxn ang="0">
                  <a:pos x="wd2" y="hd2"/>
                </a:cxn>
                <a:cxn ang="5400000">
                  <a:pos x="wd2" y="hd2"/>
                </a:cxn>
                <a:cxn ang="10800000">
                  <a:pos x="wd2" y="hd2"/>
                </a:cxn>
                <a:cxn ang="16200000">
                  <a:pos x="wd2" y="hd2"/>
                </a:cxn>
              </a:cxnLst>
              <a:rect l="0" t="0" r="r" b="b"/>
              <a:pathLst>
                <a:path w="20132" h="21600" extrusionOk="0">
                  <a:moveTo>
                    <a:pt x="3851" y="7671"/>
                  </a:moveTo>
                  <a:cubicBezTo>
                    <a:pt x="1451" y="7000"/>
                    <a:pt x="-268" y="3974"/>
                    <a:pt x="376" y="0"/>
                  </a:cubicBezTo>
                  <a:cubicBezTo>
                    <a:pt x="372" y="27"/>
                    <a:pt x="364" y="56"/>
                    <a:pt x="359" y="83"/>
                  </a:cubicBezTo>
                  <a:cubicBezTo>
                    <a:pt x="-228" y="2386"/>
                    <a:pt x="-1468" y="16998"/>
                    <a:pt x="9812" y="21600"/>
                  </a:cubicBezTo>
                  <a:cubicBezTo>
                    <a:pt x="12533" y="21322"/>
                    <a:pt x="15276" y="20714"/>
                    <a:pt x="20132" y="18022"/>
                  </a:cubicBezTo>
                  <a:lnTo>
                    <a:pt x="15236" y="5913"/>
                  </a:lnTo>
                  <a:cubicBezTo>
                    <a:pt x="10565" y="8323"/>
                    <a:pt x="6823" y="8573"/>
                    <a:pt x="3851" y="7671"/>
                  </a:cubicBezTo>
                  <a:close/>
                </a:path>
              </a:pathLst>
            </a:custGeom>
            <a:solidFill>
              <a:schemeClr val="bg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9" name="Shape 8"/>
            <p:cNvSpPr/>
            <p:nvPr/>
          </p:nvSpPr>
          <p:spPr>
            <a:xfrm>
              <a:off x="6813592" y="3045948"/>
              <a:ext cx="1409805" cy="1614421"/>
            </a:xfrm>
            <a:custGeom>
              <a:avLst/>
              <a:gdLst/>
              <a:ahLst/>
              <a:cxnLst>
                <a:cxn ang="0">
                  <a:pos x="wd2" y="hd2"/>
                </a:cxn>
                <a:cxn ang="5400000">
                  <a:pos x="wd2" y="hd2"/>
                </a:cxn>
                <a:cxn ang="10800000">
                  <a:pos x="wd2" y="hd2"/>
                </a:cxn>
                <a:cxn ang="16200000">
                  <a:pos x="wd2" y="hd2"/>
                </a:cxn>
              </a:cxnLst>
              <a:rect l="0" t="0" r="r" b="b"/>
              <a:pathLst>
                <a:path w="21600" h="20132" extrusionOk="0">
                  <a:moveTo>
                    <a:pt x="7671" y="16281"/>
                  </a:moveTo>
                  <a:cubicBezTo>
                    <a:pt x="7000" y="18681"/>
                    <a:pt x="3974" y="20400"/>
                    <a:pt x="0" y="19756"/>
                  </a:cubicBezTo>
                  <a:cubicBezTo>
                    <a:pt x="27" y="19760"/>
                    <a:pt x="56" y="19768"/>
                    <a:pt x="83" y="19773"/>
                  </a:cubicBezTo>
                  <a:cubicBezTo>
                    <a:pt x="2386" y="20360"/>
                    <a:pt x="16998" y="21600"/>
                    <a:pt x="21600" y="10320"/>
                  </a:cubicBezTo>
                  <a:cubicBezTo>
                    <a:pt x="21322" y="7599"/>
                    <a:pt x="20714" y="4856"/>
                    <a:pt x="18022" y="0"/>
                  </a:cubicBezTo>
                  <a:lnTo>
                    <a:pt x="5913" y="4896"/>
                  </a:lnTo>
                  <a:cubicBezTo>
                    <a:pt x="8323" y="9567"/>
                    <a:pt x="8573" y="13309"/>
                    <a:pt x="7671" y="16281"/>
                  </a:cubicBezTo>
                  <a:close/>
                </a:path>
              </a:pathLst>
            </a:custGeom>
            <a:blipFill>
              <a:blip r:embed="rId3" cstate="email">
                <a:extLst>
                  <a:ext uri="{28A0092B-C50C-407E-A947-70E740481C1C}">
                    <a14:useLocalDpi xmlns:a14="http://schemas.microsoft.com/office/drawing/2010/main"/>
                  </a:ext>
                </a:extLst>
              </a:blip>
              <a:tile tx="0" ty="0" sx="100000" sy="100000" flip="none" algn="ctr"/>
            </a:bli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0" name="Shape 9"/>
            <p:cNvSpPr/>
            <p:nvPr/>
          </p:nvSpPr>
          <p:spPr>
            <a:xfrm>
              <a:off x="5114234" y="1911515"/>
              <a:ext cx="1614421" cy="1409804"/>
            </a:xfrm>
            <a:custGeom>
              <a:avLst/>
              <a:gdLst/>
              <a:ahLst/>
              <a:cxnLst>
                <a:cxn ang="0">
                  <a:pos x="wd2" y="hd2"/>
                </a:cxn>
                <a:cxn ang="5400000">
                  <a:pos x="wd2" y="hd2"/>
                </a:cxn>
                <a:cxn ang="10800000">
                  <a:pos x="wd2" y="hd2"/>
                </a:cxn>
                <a:cxn ang="16200000">
                  <a:pos x="wd2" y="hd2"/>
                </a:cxn>
              </a:cxnLst>
              <a:rect l="0" t="0" r="r" b="b"/>
              <a:pathLst>
                <a:path w="20132" h="21600" extrusionOk="0">
                  <a:moveTo>
                    <a:pt x="16281" y="13929"/>
                  </a:moveTo>
                  <a:cubicBezTo>
                    <a:pt x="18681" y="14600"/>
                    <a:pt x="20400" y="17626"/>
                    <a:pt x="19756" y="21600"/>
                  </a:cubicBezTo>
                  <a:cubicBezTo>
                    <a:pt x="19760" y="21573"/>
                    <a:pt x="19768" y="21544"/>
                    <a:pt x="19773" y="21517"/>
                  </a:cubicBezTo>
                  <a:cubicBezTo>
                    <a:pt x="20360" y="19214"/>
                    <a:pt x="21600" y="4602"/>
                    <a:pt x="10320" y="0"/>
                  </a:cubicBezTo>
                  <a:cubicBezTo>
                    <a:pt x="7599" y="278"/>
                    <a:pt x="4856" y="886"/>
                    <a:pt x="0" y="3578"/>
                  </a:cubicBezTo>
                  <a:lnTo>
                    <a:pt x="4896" y="15687"/>
                  </a:lnTo>
                  <a:cubicBezTo>
                    <a:pt x="9567" y="13277"/>
                    <a:pt x="13309" y="13027"/>
                    <a:pt x="16281" y="13929"/>
                  </a:cubicBezTo>
                  <a:close/>
                </a:path>
              </a:pathLst>
            </a:custGeom>
            <a:solidFill>
              <a:schemeClr val="bg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1" name="Shape 10"/>
            <p:cNvSpPr/>
            <p:nvPr/>
          </p:nvSpPr>
          <p:spPr>
            <a:xfrm>
              <a:off x="3961690" y="2140381"/>
              <a:ext cx="1702292" cy="2066042"/>
            </a:xfrm>
            <a:custGeom>
              <a:avLst/>
              <a:gdLst/>
              <a:ahLst/>
              <a:cxnLst>
                <a:cxn ang="0">
                  <a:pos x="wd2" y="hd2"/>
                </a:cxn>
                <a:cxn ang="5400000">
                  <a:pos x="wd2" y="hd2"/>
                </a:cxn>
                <a:cxn ang="10800000">
                  <a:pos x="wd2" y="hd2"/>
                </a:cxn>
                <a:cxn ang="16200000">
                  <a:pos x="wd2" y="hd2"/>
                </a:cxn>
              </a:cxnLst>
              <a:rect l="0" t="0" r="r" b="b"/>
              <a:pathLst>
                <a:path w="20842" h="21600" extrusionOk="0">
                  <a:moveTo>
                    <a:pt x="18755" y="8290"/>
                  </a:moveTo>
                  <a:lnTo>
                    <a:pt x="13932" y="0"/>
                  </a:lnTo>
                  <a:cubicBezTo>
                    <a:pt x="4453" y="4270"/>
                    <a:pt x="-758" y="12901"/>
                    <a:pt x="90" y="21600"/>
                  </a:cubicBezTo>
                  <a:cubicBezTo>
                    <a:pt x="3767" y="12143"/>
                    <a:pt x="15444" y="13183"/>
                    <a:pt x="17285" y="13675"/>
                  </a:cubicBezTo>
                  <a:cubicBezTo>
                    <a:pt x="18392" y="13854"/>
                    <a:pt x="19594" y="14276"/>
                    <a:pt x="20842" y="15000"/>
                  </a:cubicBezTo>
                  <a:cubicBezTo>
                    <a:pt x="20781" y="13165"/>
                    <a:pt x="19921" y="10282"/>
                    <a:pt x="18755" y="8290"/>
                  </a:cubicBezTo>
                  <a:close/>
                </a:path>
              </a:pathLst>
            </a:custGeom>
            <a:blipFill dpi="0" rotWithShape="1">
              <a:blip r:embed="rId3" cstate="email">
                <a:extLst>
                  <a:ext uri="{28A0092B-C50C-407E-A947-70E740481C1C}">
                    <a14:useLocalDpi xmlns:a14="http://schemas.microsoft.com/office/drawing/2010/main"/>
                  </a:ext>
                </a:extLst>
              </a:blip>
              <a:srcRect/>
              <a:tile tx="0" ty="0" sx="100000" sy="100000" flip="none" algn="ctr"/>
            </a:blipFill>
            <a:ln w="12700">
              <a:miter lim="400000"/>
            </a:ln>
            <a:effectLst>
              <a:outerShdw blurRad="127000" dist="38100" dir="2700000" sx="99000" sy="99000" algn="tl" rotWithShape="0">
                <a:prstClr val="black">
                  <a:alpha val="40000"/>
                </a:prstClr>
              </a:outerShdw>
            </a:effectLst>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2" name="Shape 11"/>
            <p:cNvSpPr/>
            <p:nvPr/>
          </p:nvSpPr>
          <p:spPr>
            <a:xfrm>
              <a:off x="4200620" y="4464269"/>
              <a:ext cx="2066041" cy="1702293"/>
            </a:xfrm>
            <a:custGeom>
              <a:avLst/>
              <a:gdLst/>
              <a:ahLst/>
              <a:cxnLst>
                <a:cxn ang="0">
                  <a:pos x="wd2" y="hd2"/>
                </a:cxn>
                <a:cxn ang="5400000">
                  <a:pos x="wd2" y="hd2"/>
                </a:cxn>
                <a:cxn ang="10800000">
                  <a:pos x="wd2" y="hd2"/>
                </a:cxn>
                <a:cxn ang="16200000">
                  <a:pos x="wd2" y="hd2"/>
                </a:cxn>
              </a:cxnLst>
              <a:rect l="0" t="0" r="r" b="b"/>
              <a:pathLst>
                <a:path w="21600" h="20842" extrusionOk="0">
                  <a:moveTo>
                    <a:pt x="8290" y="2087"/>
                  </a:moveTo>
                  <a:lnTo>
                    <a:pt x="0" y="6910"/>
                  </a:lnTo>
                  <a:cubicBezTo>
                    <a:pt x="4270" y="16389"/>
                    <a:pt x="12901" y="21600"/>
                    <a:pt x="21600" y="20752"/>
                  </a:cubicBezTo>
                  <a:cubicBezTo>
                    <a:pt x="12143" y="17075"/>
                    <a:pt x="13183" y="5398"/>
                    <a:pt x="13675" y="3557"/>
                  </a:cubicBezTo>
                  <a:cubicBezTo>
                    <a:pt x="13854" y="2450"/>
                    <a:pt x="14276" y="1248"/>
                    <a:pt x="15000" y="0"/>
                  </a:cubicBezTo>
                  <a:cubicBezTo>
                    <a:pt x="13165" y="61"/>
                    <a:pt x="10282" y="921"/>
                    <a:pt x="8290" y="2087"/>
                  </a:cubicBezTo>
                  <a:close/>
                </a:path>
              </a:pathLst>
            </a:custGeom>
            <a:solidFill>
              <a:schemeClr val="bg1"/>
            </a:solidFill>
            <a:ln w="12700">
              <a:miter lim="400000"/>
            </a:ln>
            <a:effectLst>
              <a:outerShdw blurRad="177800" dist="38100" sx="99000" sy="99000" algn="l" rotWithShape="0">
                <a:prstClr val="black">
                  <a:alpha val="40000"/>
                </a:prstClr>
              </a:outerShdw>
            </a:effectLst>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3" name="Shape 12"/>
            <p:cNvSpPr/>
            <p:nvPr/>
          </p:nvSpPr>
          <p:spPr>
            <a:xfrm>
              <a:off x="6528018" y="3870173"/>
              <a:ext cx="1702292" cy="2066042"/>
            </a:xfrm>
            <a:custGeom>
              <a:avLst/>
              <a:gdLst/>
              <a:ahLst/>
              <a:cxnLst>
                <a:cxn ang="0">
                  <a:pos x="wd2" y="hd2"/>
                </a:cxn>
                <a:cxn ang="5400000">
                  <a:pos x="wd2" y="hd2"/>
                </a:cxn>
                <a:cxn ang="10800000">
                  <a:pos x="wd2" y="hd2"/>
                </a:cxn>
                <a:cxn ang="16200000">
                  <a:pos x="wd2" y="hd2"/>
                </a:cxn>
              </a:cxnLst>
              <a:rect l="0" t="0" r="r" b="b"/>
              <a:pathLst>
                <a:path w="20842" h="21600" extrusionOk="0">
                  <a:moveTo>
                    <a:pt x="2087" y="13310"/>
                  </a:moveTo>
                  <a:lnTo>
                    <a:pt x="6910" y="21600"/>
                  </a:lnTo>
                  <a:cubicBezTo>
                    <a:pt x="16389" y="17330"/>
                    <a:pt x="21600" y="8699"/>
                    <a:pt x="20752" y="0"/>
                  </a:cubicBezTo>
                  <a:cubicBezTo>
                    <a:pt x="17075" y="9457"/>
                    <a:pt x="5398" y="8417"/>
                    <a:pt x="3557" y="7925"/>
                  </a:cubicBezTo>
                  <a:cubicBezTo>
                    <a:pt x="2450" y="7746"/>
                    <a:pt x="1248" y="7324"/>
                    <a:pt x="0" y="6600"/>
                  </a:cubicBezTo>
                  <a:cubicBezTo>
                    <a:pt x="61" y="8435"/>
                    <a:pt x="921" y="11318"/>
                    <a:pt x="2087" y="13310"/>
                  </a:cubicBezTo>
                  <a:close/>
                </a:path>
              </a:pathLst>
            </a:custGeom>
            <a:blipFill>
              <a:blip r:embed="rId3" cstate="email">
                <a:extLst>
                  <a:ext uri="{28A0092B-C50C-407E-A947-70E740481C1C}">
                    <a14:useLocalDpi xmlns:a14="http://schemas.microsoft.com/office/drawing/2010/main"/>
                  </a:ext>
                </a:extLst>
              </a:blip>
              <a:tile tx="0" ty="0" sx="100000" sy="100000" flip="none" algn="ctr"/>
            </a:blipFill>
            <a:ln w="12700">
              <a:miter lim="400000"/>
            </a:ln>
            <a:effectLst>
              <a:outerShdw blurRad="139700" dist="38100" dir="13500000" sx="98000" sy="98000" algn="br" rotWithShape="0">
                <a:prstClr val="black">
                  <a:alpha val="40000"/>
                </a:prstClr>
              </a:outerShdw>
            </a:effectLst>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4" name="Shape 13"/>
            <p:cNvSpPr/>
            <p:nvPr/>
          </p:nvSpPr>
          <p:spPr>
            <a:xfrm>
              <a:off x="5928050" y="1893300"/>
              <a:ext cx="2066042" cy="1702293"/>
            </a:xfrm>
            <a:custGeom>
              <a:avLst/>
              <a:gdLst/>
              <a:ahLst/>
              <a:cxnLst>
                <a:cxn ang="0">
                  <a:pos x="wd2" y="hd2"/>
                </a:cxn>
                <a:cxn ang="5400000">
                  <a:pos x="wd2" y="hd2"/>
                </a:cxn>
                <a:cxn ang="10800000">
                  <a:pos x="wd2" y="hd2"/>
                </a:cxn>
                <a:cxn ang="16200000">
                  <a:pos x="wd2" y="hd2"/>
                </a:cxn>
              </a:cxnLst>
              <a:rect l="0" t="0" r="r" b="b"/>
              <a:pathLst>
                <a:path w="21600" h="20842" extrusionOk="0">
                  <a:moveTo>
                    <a:pt x="13310" y="18755"/>
                  </a:moveTo>
                  <a:lnTo>
                    <a:pt x="21600" y="13932"/>
                  </a:lnTo>
                  <a:cubicBezTo>
                    <a:pt x="17330" y="4453"/>
                    <a:pt x="8699" y="-758"/>
                    <a:pt x="0" y="90"/>
                  </a:cubicBezTo>
                  <a:cubicBezTo>
                    <a:pt x="9457" y="3767"/>
                    <a:pt x="8417" y="15444"/>
                    <a:pt x="7925" y="17285"/>
                  </a:cubicBezTo>
                  <a:cubicBezTo>
                    <a:pt x="7746" y="18392"/>
                    <a:pt x="7324" y="19594"/>
                    <a:pt x="6600" y="20842"/>
                  </a:cubicBezTo>
                  <a:cubicBezTo>
                    <a:pt x="8435" y="20781"/>
                    <a:pt x="11318" y="19921"/>
                    <a:pt x="13310" y="18755"/>
                  </a:cubicBezTo>
                  <a:close/>
                </a:path>
              </a:pathLst>
            </a:custGeom>
            <a:solidFill>
              <a:schemeClr val="bg1"/>
            </a:solidFill>
            <a:ln w="12700">
              <a:miter lim="400000"/>
            </a:ln>
            <a:effectLst>
              <a:outerShdw blurRad="139700" dist="38100" dir="10800000" sx="98000" sy="98000" algn="r" rotWithShape="0">
                <a:prstClr val="black">
                  <a:alpha val="40000"/>
                </a:prstClr>
              </a:outerShdw>
            </a:effectLst>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sp>
        <p:nvSpPr>
          <p:cNvPr id="45" name="Oval 27"/>
          <p:cNvSpPr/>
          <p:nvPr/>
        </p:nvSpPr>
        <p:spPr>
          <a:xfrm>
            <a:off x="3054696" y="1356020"/>
            <a:ext cx="3021461" cy="3021460"/>
          </a:xfrm>
          <a:prstGeom prst="ellipse">
            <a:avLst/>
          </a:prstGeom>
          <a:noFill/>
          <a:ln w="285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46" name="Oval 28"/>
          <p:cNvSpPr/>
          <p:nvPr/>
        </p:nvSpPr>
        <p:spPr>
          <a:xfrm>
            <a:off x="4493351" y="1264657"/>
            <a:ext cx="155736" cy="155735"/>
          </a:xfrm>
          <a:prstGeom prst="ellipse">
            <a:avLst/>
          </a:prstGeom>
          <a:solidFill>
            <a:schemeClr val="bg1"/>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47" name="Oval 30"/>
          <p:cNvSpPr/>
          <p:nvPr/>
        </p:nvSpPr>
        <p:spPr>
          <a:xfrm>
            <a:off x="4493351" y="4290748"/>
            <a:ext cx="155736" cy="155735"/>
          </a:xfrm>
          <a:prstGeom prst="ellipse">
            <a:avLst/>
          </a:prstGeom>
          <a:solidFill>
            <a:schemeClr val="bg1"/>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48" name="Oval 31"/>
          <p:cNvSpPr/>
          <p:nvPr/>
        </p:nvSpPr>
        <p:spPr>
          <a:xfrm rot="16200000">
            <a:off x="2981088" y="2749454"/>
            <a:ext cx="155735" cy="155735"/>
          </a:xfrm>
          <a:prstGeom prst="ellipse">
            <a:avLst/>
          </a:prstGeom>
          <a:solidFill>
            <a:srgbClr val="036A78"/>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49" name="Oval 32"/>
          <p:cNvSpPr/>
          <p:nvPr/>
        </p:nvSpPr>
        <p:spPr>
          <a:xfrm rot="16200000">
            <a:off x="6007179" y="2749454"/>
            <a:ext cx="155735" cy="155735"/>
          </a:xfrm>
          <a:prstGeom prst="ellipse">
            <a:avLst/>
          </a:prstGeom>
          <a:solidFill>
            <a:srgbClr val="036A78"/>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cxnSp>
        <p:nvCxnSpPr>
          <p:cNvPr id="54" name="Straight Connector 61"/>
          <p:cNvCxnSpPr/>
          <p:nvPr/>
        </p:nvCxnSpPr>
        <p:spPr>
          <a:xfrm flipH="1">
            <a:off x="4681522" y="1316147"/>
            <a:ext cx="1801681" cy="0"/>
          </a:xfrm>
          <a:prstGeom prst="line">
            <a:avLst/>
          </a:prstGeom>
          <a:ln w="28575">
            <a:solidFill>
              <a:schemeClr val="bg1">
                <a:alpha val="8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5" name="Straight Connector 63"/>
          <p:cNvCxnSpPr/>
          <p:nvPr/>
        </p:nvCxnSpPr>
        <p:spPr>
          <a:xfrm flipH="1">
            <a:off x="6235996" y="2823311"/>
            <a:ext cx="247208" cy="0"/>
          </a:xfrm>
          <a:prstGeom prst="line">
            <a:avLst/>
          </a:prstGeom>
          <a:ln w="28575">
            <a:solidFill>
              <a:schemeClr val="bg1">
                <a:alpha val="8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6" name="Straight Connector 65"/>
          <p:cNvCxnSpPr/>
          <p:nvPr/>
        </p:nvCxnSpPr>
        <p:spPr>
          <a:xfrm flipH="1">
            <a:off x="2656020" y="4418195"/>
            <a:ext cx="1801681" cy="0"/>
          </a:xfrm>
          <a:prstGeom prst="line">
            <a:avLst/>
          </a:prstGeom>
          <a:ln w="28575">
            <a:solidFill>
              <a:schemeClr val="bg1">
                <a:alpha val="8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7" name="Straight Connector 66"/>
          <p:cNvCxnSpPr/>
          <p:nvPr/>
        </p:nvCxnSpPr>
        <p:spPr>
          <a:xfrm flipH="1">
            <a:off x="2656021" y="2823311"/>
            <a:ext cx="247208" cy="0"/>
          </a:xfrm>
          <a:prstGeom prst="line">
            <a:avLst/>
          </a:prstGeom>
          <a:ln w="28575">
            <a:solidFill>
              <a:schemeClr val="bg1">
                <a:alpha val="8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8" name="TextBox 70"/>
          <p:cNvSpPr txBox="1"/>
          <p:nvPr/>
        </p:nvSpPr>
        <p:spPr>
          <a:xfrm>
            <a:off x="668215" y="4268154"/>
            <a:ext cx="1883597" cy="315471"/>
          </a:xfrm>
          <a:prstGeom prst="rect">
            <a:avLst/>
          </a:prstGeom>
          <a:noFill/>
        </p:spPr>
        <p:txBody>
          <a:bodyPr wrap="square" lIns="68580" tIns="34290" rIns="68580" bIns="34290" numCol="1" spcCol="342900" rtlCol="0">
            <a:spAutoFit/>
          </a:bodyPr>
          <a:lstStyle/>
          <a:p>
            <a:pPr algn="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a:t>
            </a: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before </a:t>
            </a: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59" name="TextBox 71"/>
          <p:cNvSpPr txBox="1"/>
          <p:nvPr/>
        </p:nvSpPr>
        <p:spPr>
          <a:xfrm>
            <a:off x="756139" y="3878409"/>
            <a:ext cx="1309231" cy="238527"/>
          </a:xfrm>
          <a:prstGeom prst="rect">
            <a:avLst/>
          </a:prstGeom>
          <a:noFill/>
        </p:spPr>
        <p:txBody>
          <a:bodyPr wrap="square" lIns="68580" tIns="34290" rIns="68580" bIns="34290" numCol="1" spcCol="342900" rtlCol="0">
            <a:spAutoFit/>
          </a:bodyPr>
          <a:lstStyle/>
          <a:p>
            <a:pPr algn="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105244" y="3796468"/>
            <a:ext cx="438593" cy="438593"/>
            <a:chOff x="2806993" y="5061957"/>
            <a:chExt cx="584790" cy="584790"/>
          </a:xfrm>
          <a:effectLst>
            <a:outerShdw blurRad="63500" sx="102000" sy="102000" algn="ctr" rotWithShape="0">
              <a:prstClr val="black">
                <a:alpha val="40000"/>
              </a:prstClr>
            </a:outerShdw>
          </a:effectLst>
        </p:grpSpPr>
        <p:sp>
          <p:nvSpPr>
            <p:cNvPr id="35" name="Oval 77"/>
            <p:cNvSpPr/>
            <p:nvPr/>
          </p:nvSpPr>
          <p:spPr>
            <a:xfrm>
              <a:off x="2806993" y="5061957"/>
              <a:ext cx="584790" cy="5847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72"/>
            <p:cNvSpPr txBox="1"/>
            <p:nvPr/>
          </p:nvSpPr>
          <p:spPr>
            <a:xfrm>
              <a:off x="2858953" y="5093478"/>
              <a:ext cx="470607" cy="512961"/>
            </a:xfrm>
            <a:prstGeom prst="rect">
              <a:avLst/>
            </a:prstGeom>
            <a:noFill/>
          </p:spPr>
          <p:txBody>
            <a:bodyPr wrap="square" rtlCol="0" anchor="ctr">
              <a:spAutoFit/>
            </a:bodyPr>
            <a:lstStyle/>
            <a:p>
              <a:pPr algn="ctr"/>
              <a:r>
                <a:rPr lang="en-US" sz="1900" dirty="0">
                  <a:solidFill>
                    <a:srgbClr val="036A78"/>
                  </a:solidFill>
                  <a:latin typeface="Microsoft YaHei UI" panose="020B0503020204020204" pitchFamily="34" charset="-122"/>
                  <a:ea typeface="Microsoft YaHei UI" panose="020B0503020204020204" pitchFamily="34" charset="-122"/>
                  <a:cs typeface="Montserrat" charset="0"/>
                </a:rPr>
                <a:t>1</a:t>
              </a:r>
              <a:endParaRPr lang="en-US" sz="1900" dirty="0">
                <a:solidFill>
                  <a:srgbClr val="036A78"/>
                </a:solidFill>
                <a:latin typeface="Microsoft YaHei UI" panose="020B0503020204020204" pitchFamily="34" charset="-122"/>
                <a:ea typeface="Microsoft YaHei UI" panose="020B0503020204020204" pitchFamily="34" charset="-122"/>
                <a:cs typeface="Montserrat" charset="0"/>
              </a:endParaRPr>
            </a:p>
          </p:txBody>
        </p:sp>
      </p:grpSp>
      <p:sp>
        <p:nvSpPr>
          <p:cNvPr id="61" name="TextBox 73"/>
          <p:cNvSpPr txBox="1"/>
          <p:nvPr/>
        </p:nvSpPr>
        <p:spPr>
          <a:xfrm>
            <a:off x="4299131" y="3743382"/>
            <a:ext cx="629061" cy="284693"/>
          </a:xfrm>
          <a:prstGeom prst="rect">
            <a:avLst/>
          </a:prstGeom>
          <a:noFill/>
        </p:spPr>
        <p:txBody>
          <a:bodyPr wrap="square" lIns="68580" tIns="34290" rIns="68580" bIns="34290" rtlCol="0">
            <a:spAutoFit/>
          </a:bodyPr>
          <a:lstStyle/>
          <a:p>
            <a:pPr algn="ctr"/>
            <a:r>
              <a:rPr lang="en-US" b="1" dirty="0" smtClean="0">
                <a:solidFill>
                  <a:srgbClr val="036A78"/>
                </a:solidFill>
                <a:latin typeface="Microsoft YaHei UI" panose="020B0503020204020204" pitchFamily="34" charset="-122"/>
                <a:ea typeface="Microsoft YaHei UI" panose="020B0503020204020204" pitchFamily="34" charset="-122"/>
                <a:cs typeface="Montserrat" charset="0"/>
              </a:rPr>
              <a:t>13%</a:t>
            </a:r>
            <a:endParaRPr lang="en-US" b="1" dirty="0">
              <a:solidFill>
                <a:srgbClr val="036A78"/>
              </a:solidFill>
              <a:latin typeface="Microsoft YaHei UI" panose="020B0503020204020204" pitchFamily="34" charset="-122"/>
              <a:ea typeface="Microsoft YaHei UI" panose="020B0503020204020204" pitchFamily="34" charset="-122"/>
              <a:cs typeface="Montserrat" charset="0"/>
            </a:endParaRPr>
          </a:p>
        </p:txBody>
      </p:sp>
      <p:sp>
        <p:nvSpPr>
          <p:cNvPr id="62" name="TextBox 74"/>
          <p:cNvSpPr txBox="1"/>
          <p:nvPr/>
        </p:nvSpPr>
        <p:spPr>
          <a:xfrm>
            <a:off x="3302940" y="2873996"/>
            <a:ext cx="429091" cy="284693"/>
          </a:xfrm>
          <a:prstGeom prst="rect">
            <a:avLst/>
          </a:prstGeom>
          <a:noFill/>
        </p:spPr>
        <p:txBody>
          <a:bodyPr wrap="square" lIns="68580" tIns="34290" rIns="68580" bIns="34290" rtlCol="0">
            <a:spAutoFit/>
          </a:bodyPr>
          <a:lstStyle/>
          <a:p>
            <a:pPr algn="ctr"/>
            <a:r>
              <a:rPr lang="en-US" b="1" dirty="0" smtClean="0">
                <a:solidFill>
                  <a:srgbClr val="FEFEFE"/>
                </a:solidFill>
                <a:effectLst>
                  <a:outerShdw blurRad="38100" dist="38100" dir="2700000" algn="tl">
                    <a:srgbClr val="000000">
                      <a:alpha val="43137"/>
                    </a:srgbClr>
                  </a:outerShdw>
                </a:effectLst>
                <a:latin typeface="Montserrat" charset="0"/>
                <a:ea typeface="Montserrat" charset="0"/>
                <a:cs typeface="Montserrat" charset="0"/>
              </a:rPr>
              <a:t>8%</a:t>
            </a:r>
            <a:endParaRPr lang="en-US" b="1" dirty="0">
              <a:solidFill>
                <a:srgbClr val="FEFEFE"/>
              </a:solidFill>
              <a:effectLst>
                <a:outerShdw blurRad="38100" dist="38100" dir="2700000" algn="tl">
                  <a:srgbClr val="000000">
                    <a:alpha val="43137"/>
                  </a:srgbClr>
                </a:outerShdw>
              </a:effectLst>
              <a:latin typeface="Montserrat" charset="0"/>
              <a:ea typeface="Montserrat" charset="0"/>
              <a:cs typeface="Montserrat" charset="0"/>
            </a:endParaRPr>
          </a:p>
        </p:txBody>
      </p:sp>
      <p:sp>
        <p:nvSpPr>
          <p:cNvPr id="63" name="TextBox 75"/>
          <p:cNvSpPr txBox="1"/>
          <p:nvPr/>
        </p:nvSpPr>
        <p:spPr>
          <a:xfrm>
            <a:off x="4130750" y="1671714"/>
            <a:ext cx="550236" cy="284693"/>
          </a:xfrm>
          <a:prstGeom prst="rect">
            <a:avLst/>
          </a:prstGeom>
          <a:noFill/>
        </p:spPr>
        <p:txBody>
          <a:bodyPr wrap="square" lIns="68580" tIns="34290" rIns="68580" bIns="34290" rtlCol="0">
            <a:spAutoFit/>
          </a:bodyPr>
          <a:lstStyle/>
          <a:p>
            <a:pPr algn="ctr"/>
            <a:r>
              <a:rPr lang="en-US" b="1" dirty="0" smtClean="0">
                <a:solidFill>
                  <a:srgbClr val="036A78"/>
                </a:solidFill>
                <a:latin typeface="Microsoft YaHei UI" panose="020B0503020204020204" pitchFamily="34" charset="-122"/>
                <a:ea typeface="Microsoft YaHei UI" panose="020B0503020204020204" pitchFamily="34" charset="-122"/>
                <a:cs typeface="Montserrat" charset="0"/>
              </a:rPr>
              <a:t>10%</a:t>
            </a:r>
            <a:endParaRPr lang="en-US" b="1" dirty="0">
              <a:solidFill>
                <a:srgbClr val="036A78"/>
              </a:solidFill>
              <a:latin typeface="Microsoft YaHei UI" panose="020B0503020204020204" pitchFamily="34" charset="-122"/>
              <a:ea typeface="Microsoft YaHei UI" panose="020B0503020204020204" pitchFamily="34" charset="-122"/>
              <a:cs typeface="Montserrat" charset="0"/>
            </a:endParaRPr>
          </a:p>
        </p:txBody>
      </p:sp>
      <p:sp>
        <p:nvSpPr>
          <p:cNvPr id="64" name="TextBox 76"/>
          <p:cNvSpPr txBox="1"/>
          <p:nvPr/>
        </p:nvSpPr>
        <p:spPr>
          <a:xfrm>
            <a:off x="5413845" y="2474954"/>
            <a:ext cx="429091" cy="284693"/>
          </a:xfrm>
          <a:prstGeom prst="rect">
            <a:avLst/>
          </a:prstGeom>
          <a:noFill/>
        </p:spPr>
        <p:txBody>
          <a:bodyPr wrap="square" lIns="68580" tIns="34290" rIns="68580" bIns="34290" rtlCol="0">
            <a:spAutoFit/>
          </a:bodyPr>
          <a:lstStyle/>
          <a:p>
            <a:pPr algn="ctr"/>
            <a:r>
              <a:rPr lang="en-US" b="1" smtClean="0">
                <a:solidFill>
                  <a:srgbClr val="FEFEFE"/>
                </a:solidFill>
                <a:effectLst>
                  <a:outerShdw blurRad="38100" dist="38100" dir="2700000" algn="tl">
                    <a:srgbClr val="000000">
                      <a:alpha val="43137"/>
                    </a:srgbClr>
                  </a:outerShdw>
                </a:effectLst>
                <a:latin typeface="Montserrat" charset="0"/>
                <a:ea typeface="Montserrat" charset="0"/>
                <a:cs typeface="Montserrat" charset="0"/>
              </a:rPr>
              <a:t>5%</a:t>
            </a:r>
            <a:endParaRPr lang="en-US" b="1" dirty="0">
              <a:solidFill>
                <a:srgbClr val="FEFEFE"/>
              </a:solidFill>
              <a:effectLst>
                <a:outerShdw blurRad="38100" dist="38100" dir="2700000" algn="tl">
                  <a:srgbClr val="000000">
                    <a:alpha val="43137"/>
                  </a:srgbClr>
                </a:outerShdw>
              </a:effectLst>
              <a:latin typeface="Montserrat" charset="0"/>
              <a:ea typeface="Montserrat" charset="0"/>
              <a:cs typeface="Montserrat" charset="0"/>
            </a:endParaRPr>
          </a:p>
        </p:txBody>
      </p:sp>
      <p:sp>
        <p:nvSpPr>
          <p:cNvPr id="66" name="TextBox 79"/>
          <p:cNvSpPr txBox="1"/>
          <p:nvPr/>
        </p:nvSpPr>
        <p:spPr>
          <a:xfrm>
            <a:off x="687807" y="2681848"/>
            <a:ext cx="1883597" cy="315471"/>
          </a:xfrm>
          <a:prstGeom prst="rect">
            <a:avLst/>
          </a:prstGeom>
          <a:noFill/>
        </p:spPr>
        <p:txBody>
          <a:bodyPr wrap="square" lIns="68580" tIns="34290" rIns="68580" bIns="34290" numCol="1" spcCol="342900" rtlCol="0">
            <a:spAutoFit/>
          </a:bodyPr>
          <a:lstStyle/>
          <a:p>
            <a:pPr algn="r"/>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67" name="TextBox 80"/>
          <p:cNvSpPr txBox="1"/>
          <p:nvPr/>
        </p:nvSpPr>
        <p:spPr>
          <a:xfrm>
            <a:off x="756139" y="2307449"/>
            <a:ext cx="1309231" cy="238527"/>
          </a:xfrm>
          <a:prstGeom prst="rect">
            <a:avLst/>
          </a:prstGeom>
          <a:noFill/>
        </p:spPr>
        <p:txBody>
          <a:bodyPr wrap="square" lIns="68580" tIns="34290" rIns="68580" bIns="34290" numCol="1" spcCol="342900" rtlCol="0">
            <a:spAutoFit/>
          </a:bodyPr>
          <a:lstStyle/>
          <a:p>
            <a:pPr algn="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2105244" y="2225507"/>
            <a:ext cx="438593" cy="438593"/>
            <a:chOff x="2806993" y="2967343"/>
            <a:chExt cx="584790" cy="584790"/>
          </a:xfrm>
          <a:effectLst>
            <a:outerShdw blurRad="63500" sx="102000" sy="102000" algn="ctr" rotWithShape="0">
              <a:prstClr val="black">
                <a:alpha val="40000"/>
              </a:prstClr>
            </a:outerShdw>
          </a:effectLst>
        </p:grpSpPr>
        <p:sp>
          <p:nvSpPr>
            <p:cNvPr id="65" name="Oval 78"/>
            <p:cNvSpPr/>
            <p:nvPr/>
          </p:nvSpPr>
          <p:spPr>
            <a:xfrm>
              <a:off x="2806993" y="2967343"/>
              <a:ext cx="584790" cy="584790"/>
            </a:xfrm>
            <a:prstGeom prst="ellipse">
              <a:avLst/>
            </a:prstGeom>
            <a:solidFill>
              <a:srgbClr val="036A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81"/>
            <p:cNvSpPr txBox="1"/>
            <p:nvPr/>
          </p:nvSpPr>
          <p:spPr>
            <a:xfrm>
              <a:off x="2847230" y="2998864"/>
              <a:ext cx="470607" cy="512961"/>
            </a:xfrm>
            <a:prstGeom prst="rect">
              <a:avLst/>
            </a:prstGeom>
            <a:noFill/>
          </p:spPr>
          <p:txBody>
            <a:bodyPr wrap="square" rtlCol="0" anchor="ctr">
              <a:spAutoFit/>
            </a:bodyPr>
            <a:lstStyle/>
            <a:p>
              <a:pPr algn="ctr"/>
              <a:r>
                <a:rPr lang="en-US" sz="1900" dirty="0">
                  <a:solidFill>
                    <a:srgbClr val="FEFEFE"/>
                  </a:solidFill>
                  <a:latin typeface="Microsoft YaHei UI" panose="020B0503020204020204" pitchFamily="34" charset="-122"/>
                  <a:ea typeface="Microsoft YaHei UI" panose="020B0503020204020204" pitchFamily="34" charset="-122"/>
                  <a:cs typeface="Montserrat" charset="0"/>
                </a:rPr>
                <a:t>2</a:t>
              </a:r>
              <a:endParaRPr lang="en-US" sz="1900" dirty="0">
                <a:solidFill>
                  <a:srgbClr val="FEFEFE"/>
                </a:solidFill>
                <a:latin typeface="Microsoft YaHei UI" panose="020B0503020204020204" pitchFamily="34" charset="-122"/>
                <a:ea typeface="Microsoft YaHei UI" panose="020B0503020204020204" pitchFamily="34" charset="-122"/>
                <a:cs typeface="Montserrat" charset="0"/>
              </a:endParaRPr>
            </a:p>
          </p:txBody>
        </p:sp>
      </p:grpSp>
      <p:sp>
        <p:nvSpPr>
          <p:cNvPr id="70" name="TextBox 83"/>
          <p:cNvSpPr txBox="1"/>
          <p:nvPr/>
        </p:nvSpPr>
        <p:spPr>
          <a:xfrm>
            <a:off x="6579040" y="3154093"/>
            <a:ext cx="1894438" cy="315471"/>
          </a:xfrm>
          <a:prstGeom prst="rect">
            <a:avLst/>
          </a:prstGeom>
          <a:noFill/>
        </p:spPr>
        <p:txBody>
          <a:bodyPr wrap="square" lIns="68580" tIns="34290" rIns="68580" bIns="34290" numCol="1" spcCol="342900" rtlCol="0">
            <a:spAutoFit/>
          </a:bodyPr>
          <a:lstStyle/>
          <a:p>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71" name="TextBox 84"/>
          <p:cNvSpPr txBox="1"/>
          <p:nvPr/>
        </p:nvSpPr>
        <p:spPr>
          <a:xfrm>
            <a:off x="7105206" y="2706171"/>
            <a:ext cx="1347677" cy="238527"/>
          </a:xfrm>
          <a:prstGeom prst="rect">
            <a:avLst/>
          </a:prstGeom>
          <a:noFill/>
        </p:spPr>
        <p:txBody>
          <a:bodyPr wrap="square" lIns="68580" tIns="34290" rIns="68580" bIns="34290" numCol="1" spcCol="342900" rtlCol="0">
            <a:spAutoFit/>
          </a:bodyPr>
          <a:lstStyle/>
          <a:p>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6618766" y="2624229"/>
            <a:ext cx="438593" cy="438593"/>
            <a:chOff x="8825022" y="3498972"/>
            <a:chExt cx="584790" cy="584790"/>
          </a:xfrm>
        </p:grpSpPr>
        <p:sp>
          <p:nvSpPr>
            <p:cNvPr id="69" name="Oval 82"/>
            <p:cNvSpPr/>
            <p:nvPr/>
          </p:nvSpPr>
          <p:spPr>
            <a:xfrm>
              <a:off x="8825022" y="3498972"/>
              <a:ext cx="584790" cy="584790"/>
            </a:xfrm>
            <a:prstGeom prst="ellipse">
              <a:avLst/>
            </a:prstGeom>
            <a:solidFill>
              <a:srgbClr val="036A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85"/>
            <p:cNvSpPr txBox="1"/>
            <p:nvPr/>
          </p:nvSpPr>
          <p:spPr>
            <a:xfrm>
              <a:off x="8888705" y="3530493"/>
              <a:ext cx="470607" cy="512961"/>
            </a:xfrm>
            <a:prstGeom prst="rect">
              <a:avLst/>
            </a:prstGeom>
            <a:noFill/>
          </p:spPr>
          <p:txBody>
            <a:bodyPr wrap="square" rtlCol="0" anchor="ctr">
              <a:spAutoFit/>
            </a:bodyPr>
            <a:lstStyle/>
            <a:p>
              <a:pPr algn="ctr"/>
              <a:r>
                <a:rPr lang="en-US" sz="1900" dirty="0">
                  <a:solidFill>
                    <a:srgbClr val="FEFEFE"/>
                  </a:solidFill>
                  <a:latin typeface="Montserrat" charset="0"/>
                  <a:ea typeface="Montserrat" charset="0"/>
                  <a:cs typeface="Montserrat" charset="0"/>
                </a:rPr>
                <a:t>4</a:t>
              </a:r>
              <a:endParaRPr lang="en-US" sz="1900" dirty="0">
                <a:solidFill>
                  <a:srgbClr val="FEFEFE"/>
                </a:solidFill>
                <a:latin typeface="Montserrat" charset="0"/>
                <a:ea typeface="Montserrat" charset="0"/>
                <a:cs typeface="Montserrat" charset="0"/>
              </a:endParaRPr>
            </a:p>
          </p:txBody>
        </p:sp>
      </p:grpSp>
      <p:sp>
        <p:nvSpPr>
          <p:cNvPr id="74" name="TextBox 87"/>
          <p:cNvSpPr txBox="1"/>
          <p:nvPr/>
        </p:nvSpPr>
        <p:spPr>
          <a:xfrm>
            <a:off x="6618766" y="1635835"/>
            <a:ext cx="1862540" cy="438582"/>
          </a:xfrm>
          <a:prstGeom prst="rect">
            <a:avLst/>
          </a:prstGeom>
          <a:noFill/>
        </p:spPr>
        <p:txBody>
          <a:bodyPr wrap="square" lIns="68580" tIns="34290" rIns="68580" bIns="34290" numCol="1" spcCol="342900" rtlCol="0">
            <a:spAutoFit/>
          </a:bodyPr>
          <a:lstStyle/>
          <a:p>
            <a:r>
              <a:rPr lang="en-US" altLang="zh-CN"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a:t>
            </a:r>
            <a:endParaRPr lang="zh-CN" altLang="en-US" sz="800" dirty="0">
              <a:solidFill>
                <a:schemeClr val="bg1"/>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75" name="TextBox 88"/>
          <p:cNvSpPr txBox="1"/>
          <p:nvPr/>
        </p:nvSpPr>
        <p:spPr>
          <a:xfrm>
            <a:off x="7105206" y="1206980"/>
            <a:ext cx="1347677" cy="238527"/>
          </a:xfrm>
          <a:prstGeom prst="rect">
            <a:avLst/>
          </a:prstGeom>
          <a:noFill/>
        </p:spPr>
        <p:txBody>
          <a:bodyPr wrap="square" lIns="68580" tIns="34290" rIns="68580" bIns="34290" numCol="1" spcCol="342900" rtlCol="0">
            <a:spAutoFit/>
          </a:bodyPr>
          <a:lstStyle/>
          <a:p>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6618766" y="1125038"/>
            <a:ext cx="438593" cy="438593"/>
            <a:chOff x="8825022" y="1500051"/>
            <a:chExt cx="584790" cy="584790"/>
          </a:xfrm>
        </p:grpSpPr>
        <p:sp>
          <p:nvSpPr>
            <p:cNvPr id="73" name="Oval 86"/>
            <p:cNvSpPr/>
            <p:nvPr/>
          </p:nvSpPr>
          <p:spPr>
            <a:xfrm>
              <a:off x="8825022" y="1500051"/>
              <a:ext cx="584790" cy="584790"/>
            </a:xfrm>
            <a:prstGeom prst="ellipse">
              <a:avLst/>
            </a:prstGeom>
            <a:solidFill>
              <a:schemeClr val="bg1"/>
            </a:solidFill>
            <a:ln>
              <a:noFill/>
            </a:ln>
            <a:effectLst>
              <a:outerShdw blurRad="635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89"/>
            <p:cNvSpPr txBox="1"/>
            <p:nvPr/>
          </p:nvSpPr>
          <p:spPr>
            <a:xfrm>
              <a:off x="8876798" y="1543040"/>
              <a:ext cx="470607" cy="512961"/>
            </a:xfrm>
            <a:prstGeom prst="rect">
              <a:avLst/>
            </a:prstGeom>
            <a:noFill/>
          </p:spPr>
          <p:txBody>
            <a:bodyPr wrap="square" rtlCol="0" anchor="ctr">
              <a:spAutoFit/>
            </a:bodyPr>
            <a:lstStyle/>
            <a:p>
              <a:pPr algn="ctr"/>
              <a:r>
                <a:rPr lang="en-US" sz="1900" dirty="0">
                  <a:solidFill>
                    <a:srgbClr val="036A78"/>
                  </a:solidFill>
                  <a:latin typeface="Microsoft YaHei UI" panose="020B0503020204020204" pitchFamily="34" charset="-122"/>
                  <a:ea typeface="Microsoft YaHei UI" panose="020B0503020204020204" pitchFamily="34" charset="-122"/>
                  <a:cs typeface="Montserrat" charset="0"/>
                </a:rPr>
                <a:t>3</a:t>
              </a:r>
              <a:endParaRPr lang="en-US" sz="1900" dirty="0">
                <a:solidFill>
                  <a:srgbClr val="036A78"/>
                </a:solidFill>
                <a:latin typeface="Microsoft YaHei UI" panose="020B0503020204020204" pitchFamily="34" charset="-122"/>
                <a:ea typeface="Microsoft YaHei UI" panose="020B0503020204020204" pitchFamily="34" charset="-122"/>
                <a:cs typeface="Montserrat" charset="0"/>
              </a:endParaRPr>
            </a:p>
          </p:txBody>
        </p:sp>
      </p:grpSp>
      <p:grpSp>
        <p:nvGrpSpPr>
          <p:cNvPr id="50" name="组合 49"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GrpSpPr/>
          <p:nvPr/>
        </p:nvGrpSpPr>
        <p:grpSpPr>
          <a:xfrm>
            <a:off x="-78153" y="218823"/>
            <a:ext cx="4446218" cy="694106"/>
            <a:chOff x="449243" y="579381"/>
            <a:chExt cx="5928291" cy="925475"/>
          </a:xfrm>
        </p:grpSpPr>
        <p:grpSp>
          <p:nvGrpSpPr>
            <p:cNvPr id="51" name="组合 50"/>
            <p:cNvGrpSpPr/>
            <p:nvPr/>
          </p:nvGrpSpPr>
          <p:grpSpPr>
            <a:xfrm>
              <a:off x="1259078" y="579381"/>
              <a:ext cx="1228496" cy="925475"/>
              <a:chOff x="4863017" y="575336"/>
              <a:chExt cx="2465966" cy="1857711"/>
            </a:xfrm>
          </p:grpSpPr>
          <p:sp>
            <p:nvSpPr>
              <p:cNvPr id="77" name="Freeform 6"/>
              <p:cNvSpPr>
                <a:spLocks noEditPoints="1"/>
              </p:cNvSpPr>
              <p:nvPr/>
            </p:nvSpPr>
            <p:spPr bwMode="auto">
              <a:xfrm>
                <a:off x="5210895" y="575336"/>
                <a:ext cx="1765447" cy="1857711"/>
              </a:xfrm>
              <a:custGeom>
                <a:avLst/>
                <a:gdLst>
                  <a:gd name="T0" fmla="*/ 1840 w 2277"/>
                  <a:gd name="T1" fmla="*/ 895 h 2396"/>
                  <a:gd name="T2" fmla="*/ 1889 w 2277"/>
                  <a:gd name="T3" fmla="*/ 956 h 2396"/>
                  <a:gd name="T4" fmla="*/ 1879 w 2277"/>
                  <a:gd name="T5" fmla="*/ 1033 h 2396"/>
                  <a:gd name="T6" fmla="*/ 524 w 2277"/>
                  <a:gd name="T7" fmla="*/ 2386 h 2396"/>
                  <a:gd name="T8" fmla="*/ 438 w 2277"/>
                  <a:gd name="T9" fmla="*/ 2389 h 2396"/>
                  <a:gd name="T10" fmla="*/ 377 w 2277"/>
                  <a:gd name="T11" fmla="*/ 2305 h 2396"/>
                  <a:gd name="T12" fmla="*/ 405 w 2277"/>
                  <a:gd name="T13" fmla="*/ 2225 h 2396"/>
                  <a:gd name="T14" fmla="*/ 1765 w 2277"/>
                  <a:gd name="T15" fmla="*/ 885 h 2396"/>
                  <a:gd name="T16" fmla="*/ 2202 w 2277"/>
                  <a:gd name="T17" fmla="*/ 815 h 2396"/>
                  <a:gd name="T18" fmla="*/ 2265 w 2277"/>
                  <a:gd name="T19" fmla="*/ 862 h 2396"/>
                  <a:gd name="T20" fmla="*/ 2273 w 2277"/>
                  <a:gd name="T21" fmla="*/ 937 h 2396"/>
                  <a:gd name="T22" fmla="*/ 934 w 2277"/>
                  <a:gd name="T23" fmla="*/ 2297 h 2396"/>
                  <a:gd name="T24" fmla="*/ 852 w 2277"/>
                  <a:gd name="T25" fmla="*/ 2326 h 2396"/>
                  <a:gd name="T26" fmla="*/ 768 w 2277"/>
                  <a:gd name="T27" fmla="*/ 2264 h 2396"/>
                  <a:gd name="T28" fmla="*/ 772 w 2277"/>
                  <a:gd name="T29" fmla="*/ 2178 h 2396"/>
                  <a:gd name="T30" fmla="*/ 2127 w 2277"/>
                  <a:gd name="T31" fmla="*/ 824 h 2396"/>
                  <a:gd name="T32" fmla="*/ 1495 w 2277"/>
                  <a:gd name="T33" fmla="*/ 550 h 2396"/>
                  <a:gd name="T34" fmla="*/ 1566 w 2277"/>
                  <a:gd name="T35" fmla="*/ 580 h 2396"/>
                  <a:gd name="T36" fmla="*/ 1594 w 2277"/>
                  <a:gd name="T37" fmla="*/ 651 h 2396"/>
                  <a:gd name="T38" fmla="*/ 1566 w 2277"/>
                  <a:gd name="T39" fmla="*/ 723 h 2396"/>
                  <a:gd name="T40" fmla="*/ 199 w 2277"/>
                  <a:gd name="T41" fmla="*/ 2063 h 2396"/>
                  <a:gd name="T42" fmla="*/ 108 w 2277"/>
                  <a:gd name="T43" fmla="*/ 2035 h 2396"/>
                  <a:gd name="T44" fmla="*/ 81 w 2277"/>
                  <a:gd name="T45" fmla="*/ 1944 h 2396"/>
                  <a:gd name="T46" fmla="*/ 1423 w 2277"/>
                  <a:gd name="T47" fmla="*/ 580 h 2396"/>
                  <a:gd name="T48" fmla="*/ 1495 w 2277"/>
                  <a:gd name="T49" fmla="*/ 550 h 2396"/>
                  <a:gd name="T50" fmla="*/ 2078 w 2277"/>
                  <a:gd name="T51" fmla="*/ 342 h 2396"/>
                  <a:gd name="T52" fmla="*/ 2127 w 2277"/>
                  <a:gd name="T53" fmla="*/ 405 h 2396"/>
                  <a:gd name="T54" fmla="*/ 2116 w 2277"/>
                  <a:gd name="T55" fmla="*/ 480 h 2396"/>
                  <a:gd name="T56" fmla="*/ 761 w 2277"/>
                  <a:gd name="T57" fmla="*/ 1834 h 2396"/>
                  <a:gd name="T58" fmla="*/ 676 w 2277"/>
                  <a:gd name="T59" fmla="*/ 1838 h 2396"/>
                  <a:gd name="T60" fmla="*/ 615 w 2277"/>
                  <a:gd name="T61" fmla="*/ 1754 h 2396"/>
                  <a:gd name="T62" fmla="*/ 643 w 2277"/>
                  <a:gd name="T63" fmla="*/ 1672 h 2396"/>
                  <a:gd name="T64" fmla="*/ 2003 w 2277"/>
                  <a:gd name="T65" fmla="*/ 333 h 2396"/>
                  <a:gd name="T66" fmla="*/ 1704 w 2277"/>
                  <a:gd name="T67" fmla="*/ 54 h 2396"/>
                  <a:gd name="T68" fmla="*/ 1750 w 2277"/>
                  <a:gd name="T69" fmla="*/ 80 h 2396"/>
                  <a:gd name="T70" fmla="*/ 1779 w 2277"/>
                  <a:gd name="T71" fmla="*/ 152 h 2396"/>
                  <a:gd name="T72" fmla="*/ 1750 w 2277"/>
                  <a:gd name="T73" fmla="*/ 224 h 2396"/>
                  <a:gd name="T74" fmla="*/ 384 w 2277"/>
                  <a:gd name="T75" fmla="*/ 1564 h 2396"/>
                  <a:gd name="T76" fmla="*/ 294 w 2277"/>
                  <a:gd name="T77" fmla="*/ 1536 h 2396"/>
                  <a:gd name="T78" fmla="*/ 266 w 2277"/>
                  <a:gd name="T79" fmla="*/ 1445 h 2396"/>
                  <a:gd name="T80" fmla="*/ 1607 w 2277"/>
                  <a:gd name="T81" fmla="*/ 80 h 2396"/>
                  <a:gd name="T82" fmla="*/ 1678 w 2277"/>
                  <a:gd name="T83" fmla="*/ 51 h 2396"/>
                  <a:gd name="T84" fmla="*/ 1465 w 2277"/>
                  <a:gd name="T85" fmla="*/ 12 h 2396"/>
                  <a:gd name="T86" fmla="*/ 1512 w 2277"/>
                  <a:gd name="T87" fmla="*/ 75 h 2396"/>
                  <a:gd name="T88" fmla="*/ 1502 w 2277"/>
                  <a:gd name="T89" fmla="*/ 150 h 2396"/>
                  <a:gd name="T90" fmla="*/ 147 w 2277"/>
                  <a:gd name="T91" fmla="*/ 1504 h 2396"/>
                  <a:gd name="T92" fmla="*/ 63 w 2277"/>
                  <a:gd name="T93" fmla="*/ 1508 h 2396"/>
                  <a:gd name="T94" fmla="*/ 0 w 2277"/>
                  <a:gd name="T95" fmla="*/ 1424 h 2396"/>
                  <a:gd name="T96" fmla="*/ 28 w 2277"/>
                  <a:gd name="T97" fmla="*/ 1342 h 2396"/>
                  <a:gd name="T98" fmla="*/ 1388 w 2277"/>
                  <a:gd name="T99" fmla="*/ 4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7" h="2396">
                    <a:moveTo>
                      <a:pt x="1792" y="881"/>
                    </a:moveTo>
                    <a:lnTo>
                      <a:pt x="1816" y="885"/>
                    </a:lnTo>
                    <a:lnTo>
                      <a:pt x="1840" y="895"/>
                    </a:lnTo>
                    <a:lnTo>
                      <a:pt x="1863" y="911"/>
                    </a:lnTo>
                    <a:lnTo>
                      <a:pt x="1879" y="934"/>
                    </a:lnTo>
                    <a:lnTo>
                      <a:pt x="1889" y="956"/>
                    </a:lnTo>
                    <a:lnTo>
                      <a:pt x="1893" y="983"/>
                    </a:lnTo>
                    <a:lnTo>
                      <a:pt x="1889" y="1009"/>
                    </a:lnTo>
                    <a:lnTo>
                      <a:pt x="1879" y="1033"/>
                    </a:lnTo>
                    <a:lnTo>
                      <a:pt x="1863" y="1054"/>
                    </a:lnTo>
                    <a:lnTo>
                      <a:pt x="548" y="2368"/>
                    </a:lnTo>
                    <a:lnTo>
                      <a:pt x="524" y="2386"/>
                    </a:lnTo>
                    <a:lnTo>
                      <a:pt x="496" y="2394"/>
                    </a:lnTo>
                    <a:lnTo>
                      <a:pt x="468" y="2396"/>
                    </a:lnTo>
                    <a:lnTo>
                      <a:pt x="438" y="2389"/>
                    </a:lnTo>
                    <a:lnTo>
                      <a:pt x="405" y="2368"/>
                    </a:lnTo>
                    <a:lnTo>
                      <a:pt x="383" y="2333"/>
                    </a:lnTo>
                    <a:lnTo>
                      <a:pt x="377" y="2305"/>
                    </a:lnTo>
                    <a:lnTo>
                      <a:pt x="377" y="2278"/>
                    </a:lnTo>
                    <a:lnTo>
                      <a:pt x="388" y="2250"/>
                    </a:lnTo>
                    <a:lnTo>
                      <a:pt x="405" y="2225"/>
                    </a:lnTo>
                    <a:lnTo>
                      <a:pt x="1720" y="911"/>
                    </a:lnTo>
                    <a:lnTo>
                      <a:pt x="1741" y="895"/>
                    </a:lnTo>
                    <a:lnTo>
                      <a:pt x="1765" y="885"/>
                    </a:lnTo>
                    <a:lnTo>
                      <a:pt x="1792" y="881"/>
                    </a:lnTo>
                    <a:close/>
                    <a:moveTo>
                      <a:pt x="2176" y="812"/>
                    </a:moveTo>
                    <a:lnTo>
                      <a:pt x="2202" y="815"/>
                    </a:lnTo>
                    <a:lnTo>
                      <a:pt x="2226" y="824"/>
                    </a:lnTo>
                    <a:lnTo>
                      <a:pt x="2247" y="841"/>
                    </a:lnTo>
                    <a:lnTo>
                      <a:pt x="2265" y="862"/>
                    </a:lnTo>
                    <a:lnTo>
                      <a:pt x="2273" y="887"/>
                    </a:lnTo>
                    <a:lnTo>
                      <a:pt x="2277" y="913"/>
                    </a:lnTo>
                    <a:lnTo>
                      <a:pt x="2273" y="937"/>
                    </a:lnTo>
                    <a:lnTo>
                      <a:pt x="2265" y="962"/>
                    </a:lnTo>
                    <a:lnTo>
                      <a:pt x="2247" y="984"/>
                    </a:lnTo>
                    <a:lnTo>
                      <a:pt x="934" y="2297"/>
                    </a:lnTo>
                    <a:lnTo>
                      <a:pt x="910" y="2316"/>
                    </a:lnTo>
                    <a:lnTo>
                      <a:pt x="882" y="2325"/>
                    </a:lnTo>
                    <a:lnTo>
                      <a:pt x="852" y="2326"/>
                    </a:lnTo>
                    <a:lnTo>
                      <a:pt x="824" y="2319"/>
                    </a:lnTo>
                    <a:lnTo>
                      <a:pt x="791" y="2297"/>
                    </a:lnTo>
                    <a:lnTo>
                      <a:pt x="768" y="2264"/>
                    </a:lnTo>
                    <a:lnTo>
                      <a:pt x="761" y="2236"/>
                    </a:lnTo>
                    <a:lnTo>
                      <a:pt x="763" y="2206"/>
                    </a:lnTo>
                    <a:lnTo>
                      <a:pt x="772" y="2178"/>
                    </a:lnTo>
                    <a:lnTo>
                      <a:pt x="791" y="2154"/>
                    </a:lnTo>
                    <a:lnTo>
                      <a:pt x="2104" y="841"/>
                    </a:lnTo>
                    <a:lnTo>
                      <a:pt x="2127" y="824"/>
                    </a:lnTo>
                    <a:lnTo>
                      <a:pt x="2151" y="815"/>
                    </a:lnTo>
                    <a:lnTo>
                      <a:pt x="2176" y="812"/>
                    </a:lnTo>
                    <a:close/>
                    <a:moveTo>
                      <a:pt x="1495" y="550"/>
                    </a:moveTo>
                    <a:lnTo>
                      <a:pt x="1519" y="553"/>
                    </a:lnTo>
                    <a:lnTo>
                      <a:pt x="1544" y="562"/>
                    </a:lnTo>
                    <a:lnTo>
                      <a:pt x="1566" y="580"/>
                    </a:lnTo>
                    <a:lnTo>
                      <a:pt x="1582" y="600"/>
                    </a:lnTo>
                    <a:lnTo>
                      <a:pt x="1593" y="625"/>
                    </a:lnTo>
                    <a:lnTo>
                      <a:pt x="1594" y="651"/>
                    </a:lnTo>
                    <a:lnTo>
                      <a:pt x="1593" y="676"/>
                    </a:lnTo>
                    <a:lnTo>
                      <a:pt x="1582" y="700"/>
                    </a:lnTo>
                    <a:lnTo>
                      <a:pt x="1566" y="723"/>
                    </a:lnTo>
                    <a:lnTo>
                      <a:pt x="252" y="2035"/>
                    </a:lnTo>
                    <a:lnTo>
                      <a:pt x="227" y="2052"/>
                    </a:lnTo>
                    <a:lnTo>
                      <a:pt x="199" y="2063"/>
                    </a:lnTo>
                    <a:lnTo>
                      <a:pt x="171" y="2065"/>
                    </a:lnTo>
                    <a:lnTo>
                      <a:pt x="142" y="2058"/>
                    </a:lnTo>
                    <a:lnTo>
                      <a:pt x="108" y="2035"/>
                    </a:lnTo>
                    <a:lnTo>
                      <a:pt x="86" y="2002"/>
                    </a:lnTo>
                    <a:lnTo>
                      <a:pt x="79" y="1974"/>
                    </a:lnTo>
                    <a:lnTo>
                      <a:pt x="81" y="1944"/>
                    </a:lnTo>
                    <a:lnTo>
                      <a:pt x="91" y="1916"/>
                    </a:lnTo>
                    <a:lnTo>
                      <a:pt x="108" y="1892"/>
                    </a:lnTo>
                    <a:lnTo>
                      <a:pt x="1423" y="580"/>
                    </a:lnTo>
                    <a:lnTo>
                      <a:pt x="1444" y="562"/>
                    </a:lnTo>
                    <a:lnTo>
                      <a:pt x="1469" y="553"/>
                    </a:lnTo>
                    <a:lnTo>
                      <a:pt x="1495" y="550"/>
                    </a:lnTo>
                    <a:close/>
                    <a:moveTo>
                      <a:pt x="2029" y="330"/>
                    </a:moveTo>
                    <a:lnTo>
                      <a:pt x="2054" y="333"/>
                    </a:lnTo>
                    <a:lnTo>
                      <a:pt x="2078" y="342"/>
                    </a:lnTo>
                    <a:lnTo>
                      <a:pt x="2101" y="360"/>
                    </a:lnTo>
                    <a:lnTo>
                      <a:pt x="2116" y="381"/>
                    </a:lnTo>
                    <a:lnTo>
                      <a:pt x="2127" y="405"/>
                    </a:lnTo>
                    <a:lnTo>
                      <a:pt x="2130" y="431"/>
                    </a:lnTo>
                    <a:lnTo>
                      <a:pt x="2127" y="457"/>
                    </a:lnTo>
                    <a:lnTo>
                      <a:pt x="2116" y="480"/>
                    </a:lnTo>
                    <a:lnTo>
                      <a:pt x="2101" y="503"/>
                    </a:lnTo>
                    <a:lnTo>
                      <a:pt x="786" y="1815"/>
                    </a:lnTo>
                    <a:lnTo>
                      <a:pt x="761" y="1834"/>
                    </a:lnTo>
                    <a:lnTo>
                      <a:pt x="734" y="1843"/>
                    </a:lnTo>
                    <a:lnTo>
                      <a:pt x="706" y="1845"/>
                    </a:lnTo>
                    <a:lnTo>
                      <a:pt x="676" y="1838"/>
                    </a:lnTo>
                    <a:lnTo>
                      <a:pt x="643" y="1815"/>
                    </a:lnTo>
                    <a:lnTo>
                      <a:pt x="620" y="1782"/>
                    </a:lnTo>
                    <a:lnTo>
                      <a:pt x="615" y="1754"/>
                    </a:lnTo>
                    <a:lnTo>
                      <a:pt x="615" y="1724"/>
                    </a:lnTo>
                    <a:lnTo>
                      <a:pt x="625" y="1696"/>
                    </a:lnTo>
                    <a:lnTo>
                      <a:pt x="643" y="1672"/>
                    </a:lnTo>
                    <a:lnTo>
                      <a:pt x="1957" y="360"/>
                    </a:lnTo>
                    <a:lnTo>
                      <a:pt x="1978" y="342"/>
                    </a:lnTo>
                    <a:lnTo>
                      <a:pt x="2003" y="333"/>
                    </a:lnTo>
                    <a:lnTo>
                      <a:pt x="2029" y="330"/>
                    </a:lnTo>
                    <a:close/>
                    <a:moveTo>
                      <a:pt x="1678" y="51"/>
                    </a:moveTo>
                    <a:lnTo>
                      <a:pt x="1704" y="54"/>
                    </a:lnTo>
                    <a:lnTo>
                      <a:pt x="1729" y="63"/>
                    </a:lnTo>
                    <a:lnTo>
                      <a:pt x="1750" y="80"/>
                    </a:lnTo>
                    <a:lnTo>
                      <a:pt x="1750" y="80"/>
                    </a:lnTo>
                    <a:lnTo>
                      <a:pt x="1767" y="101"/>
                    </a:lnTo>
                    <a:lnTo>
                      <a:pt x="1776" y="126"/>
                    </a:lnTo>
                    <a:lnTo>
                      <a:pt x="1779" y="152"/>
                    </a:lnTo>
                    <a:lnTo>
                      <a:pt x="1776" y="178"/>
                    </a:lnTo>
                    <a:lnTo>
                      <a:pt x="1767" y="201"/>
                    </a:lnTo>
                    <a:lnTo>
                      <a:pt x="1750" y="224"/>
                    </a:lnTo>
                    <a:lnTo>
                      <a:pt x="437" y="1536"/>
                    </a:lnTo>
                    <a:lnTo>
                      <a:pt x="412" y="1555"/>
                    </a:lnTo>
                    <a:lnTo>
                      <a:pt x="384" y="1564"/>
                    </a:lnTo>
                    <a:lnTo>
                      <a:pt x="355" y="1566"/>
                    </a:lnTo>
                    <a:lnTo>
                      <a:pt x="327" y="1559"/>
                    </a:lnTo>
                    <a:lnTo>
                      <a:pt x="294" y="1536"/>
                    </a:lnTo>
                    <a:lnTo>
                      <a:pt x="271" y="1503"/>
                    </a:lnTo>
                    <a:lnTo>
                      <a:pt x="264" y="1475"/>
                    </a:lnTo>
                    <a:lnTo>
                      <a:pt x="266" y="1445"/>
                    </a:lnTo>
                    <a:lnTo>
                      <a:pt x="274" y="1417"/>
                    </a:lnTo>
                    <a:lnTo>
                      <a:pt x="294" y="1393"/>
                    </a:lnTo>
                    <a:lnTo>
                      <a:pt x="1607" y="80"/>
                    </a:lnTo>
                    <a:lnTo>
                      <a:pt x="1629" y="63"/>
                    </a:lnTo>
                    <a:lnTo>
                      <a:pt x="1652" y="54"/>
                    </a:lnTo>
                    <a:lnTo>
                      <a:pt x="1678" y="51"/>
                    </a:lnTo>
                    <a:close/>
                    <a:moveTo>
                      <a:pt x="1414" y="0"/>
                    </a:moveTo>
                    <a:lnTo>
                      <a:pt x="1441" y="4"/>
                    </a:lnTo>
                    <a:lnTo>
                      <a:pt x="1465" y="12"/>
                    </a:lnTo>
                    <a:lnTo>
                      <a:pt x="1486" y="30"/>
                    </a:lnTo>
                    <a:lnTo>
                      <a:pt x="1502" y="51"/>
                    </a:lnTo>
                    <a:lnTo>
                      <a:pt x="1512" y="75"/>
                    </a:lnTo>
                    <a:lnTo>
                      <a:pt x="1516" y="101"/>
                    </a:lnTo>
                    <a:lnTo>
                      <a:pt x="1512" y="128"/>
                    </a:lnTo>
                    <a:lnTo>
                      <a:pt x="1502" y="150"/>
                    </a:lnTo>
                    <a:lnTo>
                      <a:pt x="1486" y="173"/>
                    </a:lnTo>
                    <a:lnTo>
                      <a:pt x="171" y="1485"/>
                    </a:lnTo>
                    <a:lnTo>
                      <a:pt x="147" y="1504"/>
                    </a:lnTo>
                    <a:lnTo>
                      <a:pt x="121" y="1513"/>
                    </a:lnTo>
                    <a:lnTo>
                      <a:pt x="91" y="1515"/>
                    </a:lnTo>
                    <a:lnTo>
                      <a:pt x="63" y="1508"/>
                    </a:lnTo>
                    <a:lnTo>
                      <a:pt x="28" y="1485"/>
                    </a:lnTo>
                    <a:lnTo>
                      <a:pt x="7" y="1452"/>
                    </a:lnTo>
                    <a:lnTo>
                      <a:pt x="0" y="1424"/>
                    </a:lnTo>
                    <a:lnTo>
                      <a:pt x="2" y="1395"/>
                    </a:lnTo>
                    <a:lnTo>
                      <a:pt x="11" y="1367"/>
                    </a:lnTo>
                    <a:lnTo>
                      <a:pt x="28" y="1342"/>
                    </a:lnTo>
                    <a:lnTo>
                      <a:pt x="1343" y="30"/>
                    </a:lnTo>
                    <a:lnTo>
                      <a:pt x="1364" y="12"/>
                    </a:lnTo>
                    <a:lnTo>
                      <a:pt x="1388" y="4"/>
                    </a:lnTo>
                    <a:lnTo>
                      <a:pt x="1414" y="0"/>
                    </a:lnTo>
                    <a:close/>
                  </a:path>
                </a:pathLst>
              </a:custGeom>
              <a:solidFill>
                <a:schemeClr val="bg1"/>
              </a:solidFill>
              <a:ln w="0">
                <a:noFill/>
                <a:prstDash val="solid"/>
                <a:round/>
                <a:headEnd/>
                <a:tailEnd/>
              </a:ln>
              <a:effectLst>
                <a:outerShdw blurRad="63500" sx="98000" sy="98000" algn="ctr" rotWithShape="0">
                  <a:prstClr val="black">
                    <a:alpha val="40000"/>
                  </a:prstClr>
                </a:outerShdw>
              </a:effectLst>
            </p:spPr>
            <p:txBody>
              <a:bodyPr vert="horz" wrap="square" lIns="128580" tIns="64290" rIns="128580" bIns="64290" numCol="1" anchor="t" anchorCtr="0" compatLnSpc="1">
                <a:prstTxWarp prst="textNoShape">
                  <a:avLst/>
                </a:prstTxWarp>
              </a:bodyPr>
              <a:lstStyle/>
              <a:p>
                <a:endParaRPr lang="zh-CN" altLang="en-US" sz="300">
                  <a:solidFill>
                    <a:schemeClr val="bg1"/>
                  </a:solidFill>
                </a:endParaRPr>
              </a:p>
            </p:txBody>
          </p:sp>
          <p:sp>
            <p:nvSpPr>
              <p:cNvPr id="78" name="矩形 5"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4863017" y="641596"/>
                <a:ext cx="2465966" cy="1729846"/>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3600" b="1" dirty="0">
                    <a:solidFill>
                      <a:srgbClr val="054361"/>
                    </a:solidFill>
                    <a:latin typeface="Microsoft YaHei UI" panose="020B0503020204020204" pitchFamily="34" charset="-122"/>
                    <a:ea typeface="Microsoft YaHei UI" panose="020B0503020204020204" pitchFamily="34" charset="-122"/>
                    <a:sym typeface="Arial" charset="0"/>
                  </a:rPr>
                  <a:t>1</a:t>
                </a:r>
                <a:endParaRPr lang="zh-CN" altLang="en-US" sz="1200" b="1" dirty="0">
                  <a:solidFill>
                    <a:srgbClr val="054361"/>
                  </a:solidFill>
                  <a:latin typeface="Microsoft YaHei UI" panose="020B0503020204020204" pitchFamily="34" charset="-122"/>
                  <a:ea typeface="Microsoft YaHei UI" panose="020B0503020204020204" pitchFamily="34" charset="-122"/>
                </a:endParaRPr>
              </a:p>
            </p:txBody>
          </p:sp>
        </p:grpSp>
        <p:sp>
          <p:nvSpPr>
            <p:cNvPr id="52" name="矩形 5" descr="e7d195523061f1c0e0c5a7d5dd649c4b371c4d7e930eb8e0E3385E55DE8911A95C77E6D455D4B659DBEED3B669F797B2FB01391E568AA9D2D8DF59EB0AAD8BAC3C1DAD3F656B61587ADA2463341E55C991ACFD0675EB6506AC303132F59EB0CF057C04F939240694CC6004A728EBFDB9BA6301ADC55721BF105F262DFC269464A894B0FB0618A628D3AA12DC630CA505"/>
            <p:cNvSpPr>
              <a:spLocks noChangeArrowheads="1"/>
            </p:cNvSpPr>
            <p:nvPr/>
          </p:nvSpPr>
          <p:spPr bwMode="auto">
            <a:xfrm>
              <a:off x="449243" y="793425"/>
              <a:ext cx="284579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500" dirty="0">
                  <a:solidFill>
                    <a:schemeClr val="bg1"/>
                  </a:solidFill>
                  <a:latin typeface="Microsoft YaHei UI" panose="020B0503020204020204" pitchFamily="34" charset="-122"/>
                  <a:ea typeface="Microsoft YaHei UI" panose="020B0503020204020204" pitchFamily="34" charset="-122"/>
                  <a:sym typeface="Arial" charset="0"/>
                </a:rPr>
                <a:t>Part              One</a:t>
              </a:r>
              <a:endParaRPr lang="zh-CN" altLang="en-US" sz="600" dirty="0">
                <a:solidFill>
                  <a:schemeClr val="bg1"/>
                </a:solidFill>
                <a:latin typeface="Microsoft YaHei UI" panose="020B0503020204020204" pitchFamily="34" charset="-122"/>
                <a:ea typeface="Microsoft YaHei UI" panose="020B0503020204020204" pitchFamily="34" charset="-122"/>
              </a:endParaRPr>
            </a:p>
          </p:txBody>
        </p:sp>
        <p:sp>
          <p:nvSpPr>
            <p:cNvPr id="53" name="矩形 18" descr="e7d195523061f1c0e0c5a7d5dd649c4b371c4d7e930eb8e0E3385E55DE8911A95C77E6D455D4B659DBEED3B669F797B2FB01391E568AA9D2D8DF59EB0AAD8BAC3C1DAD3F656B61587ADA2463341E55C96BE91C747E45DA982C9A90155E6806CB8C89A63338A9576DC927B4CF9DC080CF9ED4B8A8060713795E73F99A10381586D987A2825008356A854DF382EB71BA04"/>
            <p:cNvSpPr>
              <a:spLocks noChangeArrowheads="1"/>
            </p:cNvSpPr>
            <p:nvPr/>
          </p:nvSpPr>
          <p:spPr bwMode="auto">
            <a:xfrm>
              <a:off x="2021192" y="810921"/>
              <a:ext cx="4356342" cy="430887"/>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15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900" u="sng"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1739157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p:cTn id="13" dur="750" fill="hold"/>
                                        <p:tgtEl>
                                          <p:spTgt spid="45"/>
                                        </p:tgtEl>
                                        <p:attrNameLst>
                                          <p:attrName>ppt_w</p:attrName>
                                        </p:attrNameLst>
                                      </p:cBhvr>
                                      <p:tavLst>
                                        <p:tav tm="0">
                                          <p:val>
                                            <p:strVal val="#ppt_w*0.70"/>
                                          </p:val>
                                        </p:tav>
                                        <p:tav tm="100000">
                                          <p:val>
                                            <p:strVal val="#ppt_w"/>
                                          </p:val>
                                        </p:tav>
                                      </p:tavLst>
                                    </p:anim>
                                    <p:anim calcmode="lin" valueType="num">
                                      <p:cBhvr>
                                        <p:cTn id="14" dur="750" fill="hold"/>
                                        <p:tgtEl>
                                          <p:spTgt spid="45"/>
                                        </p:tgtEl>
                                        <p:attrNameLst>
                                          <p:attrName>ppt_h</p:attrName>
                                        </p:attrNameLst>
                                      </p:cBhvr>
                                      <p:tavLst>
                                        <p:tav tm="0">
                                          <p:val>
                                            <p:strVal val="#ppt_h"/>
                                          </p:val>
                                        </p:tav>
                                        <p:tav tm="100000">
                                          <p:val>
                                            <p:strVal val="#ppt_h"/>
                                          </p:val>
                                        </p:tav>
                                      </p:tavLst>
                                    </p:anim>
                                    <p:animEffect transition="in" filter="fade">
                                      <p:cBhvr>
                                        <p:cTn id="15" dur="750"/>
                                        <p:tgtEl>
                                          <p:spTgt spid="45"/>
                                        </p:tgtEl>
                                      </p:cBhvr>
                                    </p:animEffect>
                                  </p:childTnLst>
                                </p:cTn>
                              </p:par>
                            </p:childTnLst>
                          </p:cTn>
                        </p:par>
                        <p:par>
                          <p:cTn id="16" fill="hold">
                            <p:stCondLst>
                              <p:cond delay="1750"/>
                            </p:stCondLst>
                            <p:childTnLst>
                              <p:par>
                                <p:cTn id="17" presetID="31"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1000" fill="hold"/>
                                        <p:tgtEl>
                                          <p:spTgt spid="36"/>
                                        </p:tgtEl>
                                        <p:attrNameLst>
                                          <p:attrName>ppt_w</p:attrName>
                                        </p:attrNameLst>
                                      </p:cBhvr>
                                      <p:tavLst>
                                        <p:tav tm="0">
                                          <p:val>
                                            <p:fltVal val="0"/>
                                          </p:val>
                                        </p:tav>
                                        <p:tav tm="100000">
                                          <p:val>
                                            <p:strVal val="#ppt_w"/>
                                          </p:val>
                                        </p:tav>
                                      </p:tavLst>
                                    </p:anim>
                                    <p:anim calcmode="lin" valueType="num">
                                      <p:cBhvr>
                                        <p:cTn id="20" dur="1000" fill="hold"/>
                                        <p:tgtEl>
                                          <p:spTgt spid="36"/>
                                        </p:tgtEl>
                                        <p:attrNameLst>
                                          <p:attrName>ppt_h</p:attrName>
                                        </p:attrNameLst>
                                      </p:cBhvr>
                                      <p:tavLst>
                                        <p:tav tm="0">
                                          <p:val>
                                            <p:fltVal val="0"/>
                                          </p:val>
                                        </p:tav>
                                        <p:tav tm="100000">
                                          <p:val>
                                            <p:strVal val="#ppt_h"/>
                                          </p:val>
                                        </p:tav>
                                      </p:tavLst>
                                    </p:anim>
                                    <p:anim calcmode="lin" valueType="num">
                                      <p:cBhvr>
                                        <p:cTn id="21" dur="1000" fill="hold"/>
                                        <p:tgtEl>
                                          <p:spTgt spid="36"/>
                                        </p:tgtEl>
                                        <p:attrNameLst>
                                          <p:attrName>style.rotation</p:attrName>
                                        </p:attrNameLst>
                                      </p:cBhvr>
                                      <p:tavLst>
                                        <p:tav tm="0">
                                          <p:val>
                                            <p:fltVal val="90"/>
                                          </p:val>
                                        </p:tav>
                                        <p:tav tm="100000">
                                          <p:val>
                                            <p:fltVal val="0"/>
                                          </p:val>
                                        </p:tav>
                                      </p:tavLst>
                                    </p:anim>
                                    <p:animEffect transition="in" filter="fade">
                                      <p:cBhvr>
                                        <p:cTn id="22" dur="1000"/>
                                        <p:tgtEl>
                                          <p:spTgt spid="36"/>
                                        </p:tgtEl>
                                      </p:cBhvr>
                                    </p:animEffect>
                                  </p:childTnLst>
                                </p:cTn>
                              </p:par>
                            </p:childTnLst>
                          </p:cTn>
                        </p:par>
                        <p:par>
                          <p:cTn id="23" fill="hold">
                            <p:stCondLst>
                              <p:cond delay="2750"/>
                            </p:stCondLst>
                            <p:childTnLst>
                              <p:par>
                                <p:cTn id="24" presetID="2" presetClass="entr" presetSubtype="4"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additive="base">
                                        <p:cTn id="26" dur="500" fill="hold"/>
                                        <p:tgtEl>
                                          <p:spTgt spid="47"/>
                                        </p:tgtEl>
                                        <p:attrNameLst>
                                          <p:attrName>ppt_x</p:attrName>
                                        </p:attrNameLst>
                                      </p:cBhvr>
                                      <p:tavLst>
                                        <p:tav tm="0">
                                          <p:val>
                                            <p:strVal val="#ppt_x"/>
                                          </p:val>
                                        </p:tav>
                                        <p:tav tm="100000">
                                          <p:val>
                                            <p:strVal val="#ppt_x"/>
                                          </p:val>
                                        </p:tav>
                                      </p:tavLst>
                                    </p:anim>
                                    <p:anim calcmode="lin" valueType="num">
                                      <p:cBhvr additive="base">
                                        <p:cTn id="27" dur="500" fill="hold"/>
                                        <p:tgtEl>
                                          <p:spTgt spid="47"/>
                                        </p:tgtEl>
                                        <p:attrNameLst>
                                          <p:attrName>ppt_y</p:attrName>
                                        </p:attrNameLst>
                                      </p:cBhvr>
                                      <p:tavLst>
                                        <p:tav tm="0">
                                          <p:val>
                                            <p:strVal val="1+#ppt_h/2"/>
                                          </p:val>
                                        </p:tav>
                                        <p:tav tm="100000">
                                          <p:val>
                                            <p:strVal val="#ppt_y"/>
                                          </p:val>
                                        </p:tav>
                                      </p:tavLst>
                                    </p:anim>
                                  </p:childTnLst>
                                </p:cTn>
                              </p:par>
                            </p:childTnLst>
                          </p:cTn>
                        </p:par>
                        <p:par>
                          <p:cTn id="28" fill="hold">
                            <p:stCondLst>
                              <p:cond delay="3250"/>
                            </p:stCondLst>
                            <p:childTnLst>
                              <p:par>
                                <p:cTn id="29" presetID="22" presetClass="entr" presetSubtype="2" fill="hold"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wipe(right)">
                                      <p:cBhvr>
                                        <p:cTn id="31" dur="500"/>
                                        <p:tgtEl>
                                          <p:spTgt spid="56"/>
                                        </p:tgtEl>
                                      </p:cBhvr>
                                    </p:animEffect>
                                  </p:childTnLst>
                                </p:cTn>
                              </p:par>
                            </p:childTnLst>
                          </p:cTn>
                        </p:par>
                        <p:par>
                          <p:cTn id="32" fill="hold">
                            <p:stCondLst>
                              <p:cond delay="3750"/>
                            </p:stCondLst>
                            <p:childTnLst>
                              <p:par>
                                <p:cTn id="33" presetID="10"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childTnLst>
                          </p:cTn>
                        </p:par>
                        <p:par>
                          <p:cTn id="36" fill="hold">
                            <p:stCondLst>
                              <p:cond delay="4250"/>
                            </p:stCondLst>
                            <p:childTnLst>
                              <p:par>
                                <p:cTn id="37" presetID="42" presetClass="entr" presetSubtype="0" fill="hold" grpId="0"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1000"/>
                                        <p:tgtEl>
                                          <p:spTgt spid="59"/>
                                        </p:tgtEl>
                                      </p:cBhvr>
                                    </p:animEffect>
                                    <p:anim calcmode="lin" valueType="num">
                                      <p:cBhvr>
                                        <p:cTn id="40" dur="1000" fill="hold"/>
                                        <p:tgtEl>
                                          <p:spTgt spid="59"/>
                                        </p:tgtEl>
                                        <p:attrNameLst>
                                          <p:attrName>ppt_x</p:attrName>
                                        </p:attrNameLst>
                                      </p:cBhvr>
                                      <p:tavLst>
                                        <p:tav tm="0">
                                          <p:val>
                                            <p:strVal val="#ppt_x"/>
                                          </p:val>
                                        </p:tav>
                                        <p:tav tm="100000">
                                          <p:val>
                                            <p:strVal val="#ppt_x"/>
                                          </p:val>
                                        </p:tav>
                                      </p:tavLst>
                                    </p:anim>
                                    <p:anim calcmode="lin" valueType="num">
                                      <p:cBhvr>
                                        <p:cTn id="41" dur="1000" fill="hold"/>
                                        <p:tgtEl>
                                          <p:spTgt spid="59"/>
                                        </p:tgtEl>
                                        <p:attrNameLst>
                                          <p:attrName>ppt_y</p:attrName>
                                        </p:attrNameLst>
                                      </p:cBhvr>
                                      <p:tavLst>
                                        <p:tav tm="0">
                                          <p:val>
                                            <p:strVal val="#ppt_y+.1"/>
                                          </p:val>
                                        </p:tav>
                                        <p:tav tm="100000">
                                          <p:val>
                                            <p:strVal val="#ppt_y"/>
                                          </p:val>
                                        </p:tav>
                                      </p:tavLst>
                                    </p:anim>
                                  </p:childTnLst>
                                </p:cTn>
                              </p:par>
                            </p:childTnLst>
                          </p:cTn>
                        </p:par>
                        <p:par>
                          <p:cTn id="42" fill="hold">
                            <p:stCondLst>
                              <p:cond delay="5250"/>
                            </p:stCondLst>
                            <p:childTnLst>
                              <p:par>
                                <p:cTn id="43" presetID="42" presetClass="entr" presetSubtype="0" fill="hold" grpId="0"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6250"/>
                            </p:stCondLst>
                            <p:childTnLst>
                              <p:par>
                                <p:cTn id="49" presetID="10" presetClass="entr" presetSubtype="0" fill="hold" grpId="0" nodeType="after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fade">
                                      <p:cBhvr>
                                        <p:cTn id="51" dur="500"/>
                                        <p:tgtEl>
                                          <p:spTgt spid="61"/>
                                        </p:tgtEl>
                                      </p:cBhvr>
                                    </p:animEffect>
                                  </p:childTnLst>
                                </p:cTn>
                              </p:par>
                            </p:childTnLst>
                          </p:cTn>
                        </p:par>
                        <p:par>
                          <p:cTn id="52" fill="hold">
                            <p:stCondLst>
                              <p:cond delay="6750"/>
                            </p:stCondLst>
                            <p:childTnLst>
                              <p:par>
                                <p:cTn id="53" presetID="2" presetClass="entr" presetSubtype="4" fill="hold" grpId="0" nodeType="after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additive="base">
                                        <p:cTn id="55" dur="500" fill="hold"/>
                                        <p:tgtEl>
                                          <p:spTgt spid="48"/>
                                        </p:tgtEl>
                                        <p:attrNameLst>
                                          <p:attrName>ppt_x</p:attrName>
                                        </p:attrNameLst>
                                      </p:cBhvr>
                                      <p:tavLst>
                                        <p:tav tm="0">
                                          <p:val>
                                            <p:strVal val="#ppt_x"/>
                                          </p:val>
                                        </p:tav>
                                        <p:tav tm="100000">
                                          <p:val>
                                            <p:strVal val="#ppt_x"/>
                                          </p:val>
                                        </p:tav>
                                      </p:tavLst>
                                    </p:anim>
                                    <p:anim calcmode="lin" valueType="num">
                                      <p:cBhvr additive="base">
                                        <p:cTn id="56" dur="500" fill="hold"/>
                                        <p:tgtEl>
                                          <p:spTgt spid="48"/>
                                        </p:tgtEl>
                                        <p:attrNameLst>
                                          <p:attrName>ppt_y</p:attrName>
                                        </p:attrNameLst>
                                      </p:cBhvr>
                                      <p:tavLst>
                                        <p:tav tm="0">
                                          <p:val>
                                            <p:strVal val="1+#ppt_h/2"/>
                                          </p:val>
                                        </p:tav>
                                        <p:tav tm="100000">
                                          <p:val>
                                            <p:strVal val="#ppt_y"/>
                                          </p:val>
                                        </p:tav>
                                      </p:tavLst>
                                    </p:anim>
                                  </p:childTnLst>
                                </p:cTn>
                              </p:par>
                            </p:childTnLst>
                          </p:cTn>
                        </p:par>
                        <p:par>
                          <p:cTn id="57" fill="hold">
                            <p:stCondLst>
                              <p:cond delay="7250"/>
                            </p:stCondLst>
                            <p:childTnLst>
                              <p:par>
                                <p:cTn id="58" presetID="22" presetClass="entr" presetSubtype="2" fill="hold" nodeType="after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wipe(right)">
                                      <p:cBhvr>
                                        <p:cTn id="60" dur="500"/>
                                        <p:tgtEl>
                                          <p:spTgt spid="57"/>
                                        </p:tgtEl>
                                      </p:cBhvr>
                                    </p:animEffect>
                                  </p:childTnLst>
                                </p:cTn>
                              </p:par>
                            </p:childTnLst>
                          </p:cTn>
                        </p:par>
                        <p:par>
                          <p:cTn id="61" fill="hold">
                            <p:stCondLst>
                              <p:cond delay="7750"/>
                            </p:stCondLst>
                            <p:childTnLst>
                              <p:par>
                                <p:cTn id="62" presetID="10" presetClass="entr" presetSubtype="0" fill="hold" nodeType="after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fade">
                                      <p:cBhvr>
                                        <p:cTn id="64" dur="500"/>
                                        <p:tgtEl>
                                          <p:spTgt spid="2"/>
                                        </p:tgtEl>
                                      </p:cBhvr>
                                    </p:animEffect>
                                  </p:childTnLst>
                                </p:cTn>
                              </p:par>
                            </p:childTnLst>
                          </p:cTn>
                        </p:par>
                        <p:par>
                          <p:cTn id="65" fill="hold">
                            <p:stCondLst>
                              <p:cond delay="8250"/>
                            </p:stCondLst>
                            <p:childTnLst>
                              <p:par>
                                <p:cTn id="66" presetID="42" presetClass="entr" presetSubtype="0" fill="hold" grpId="0" nodeType="after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fade">
                                      <p:cBhvr>
                                        <p:cTn id="68" dur="1000"/>
                                        <p:tgtEl>
                                          <p:spTgt spid="67"/>
                                        </p:tgtEl>
                                      </p:cBhvr>
                                    </p:animEffect>
                                    <p:anim calcmode="lin" valueType="num">
                                      <p:cBhvr>
                                        <p:cTn id="69" dur="1000" fill="hold"/>
                                        <p:tgtEl>
                                          <p:spTgt spid="67"/>
                                        </p:tgtEl>
                                        <p:attrNameLst>
                                          <p:attrName>ppt_x</p:attrName>
                                        </p:attrNameLst>
                                      </p:cBhvr>
                                      <p:tavLst>
                                        <p:tav tm="0">
                                          <p:val>
                                            <p:strVal val="#ppt_x"/>
                                          </p:val>
                                        </p:tav>
                                        <p:tav tm="100000">
                                          <p:val>
                                            <p:strVal val="#ppt_x"/>
                                          </p:val>
                                        </p:tav>
                                      </p:tavLst>
                                    </p:anim>
                                    <p:anim calcmode="lin" valueType="num">
                                      <p:cBhvr>
                                        <p:cTn id="70" dur="1000" fill="hold"/>
                                        <p:tgtEl>
                                          <p:spTgt spid="67"/>
                                        </p:tgtEl>
                                        <p:attrNameLst>
                                          <p:attrName>ppt_y</p:attrName>
                                        </p:attrNameLst>
                                      </p:cBhvr>
                                      <p:tavLst>
                                        <p:tav tm="0">
                                          <p:val>
                                            <p:strVal val="#ppt_y+.1"/>
                                          </p:val>
                                        </p:tav>
                                        <p:tav tm="100000">
                                          <p:val>
                                            <p:strVal val="#ppt_y"/>
                                          </p:val>
                                        </p:tav>
                                      </p:tavLst>
                                    </p:anim>
                                  </p:childTnLst>
                                </p:cTn>
                              </p:par>
                            </p:childTnLst>
                          </p:cTn>
                        </p:par>
                        <p:par>
                          <p:cTn id="71" fill="hold">
                            <p:stCondLst>
                              <p:cond delay="9250"/>
                            </p:stCondLst>
                            <p:childTnLst>
                              <p:par>
                                <p:cTn id="72" presetID="42" presetClass="entr" presetSubtype="0" fill="hold" grpId="0" nodeType="afterEffect">
                                  <p:stCondLst>
                                    <p:cond delay="0"/>
                                  </p:stCondLst>
                                  <p:childTnLst>
                                    <p:set>
                                      <p:cBhvr>
                                        <p:cTn id="73" dur="1" fill="hold">
                                          <p:stCondLst>
                                            <p:cond delay="0"/>
                                          </p:stCondLst>
                                        </p:cTn>
                                        <p:tgtEl>
                                          <p:spTgt spid="66"/>
                                        </p:tgtEl>
                                        <p:attrNameLst>
                                          <p:attrName>style.visibility</p:attrName>
                                        </p:attrNameLst>
                                      </p:cBhvr>
                                      <p:to>
                                        <p:strVal val="visible"/>
                                      </p:to>
                                    </p:set>
                                    <p:animEffect transition="in" filter="fade">
                                      <p:cBhvr>
                                        <p:cTn id="74" dur="1000"/>
                                        <p:tgtEl>
                                          <p:spTgt spid="66"/>
                                        </p:tgtEl>
                                      </p:cBhvr>
                                    </p:animEffect>
                                    <p:anim calcmode="lin" valueType="num">
                                      <p:cBhvr>
                                        <p:cTn id="75" dur="1000" fill="hold"/>
                                        <p:tgtEl>
                                          <p:spTgt spid="66"/>
                                        </p:tgtEl>
                                        <p:attrNameLst>
                                          <p:attrName>ppt_x</p:attrName>
                                        </p:attrNameLst>
                                      </p:cBhvr>
                                      <p:tavLst>
                                        <p:tav tm="0">
                                          <p:val>
                                            <p:strVal val="#ppt_x"/>
                                          </p:val>
                                        </p:tav>
                                        <p:tav tm="100000">
                                          <p:val>
                                            <p:strVal val="#ppt_x"/>
                                          </p:val>
                                        </p:tav>
                                      </p:tavLst>
                                    </p:anim>
                                    <p:anim calcmode="lin" valueType="num">
                                      <p:cBhvr>
                                        <p:cTn id="76" dur="1000" fill="hold"/>
                                        <p:tgtEl>
                                          <p:spTgt spid="66"/>
                                        </p:tgtEl>
                                        <p:attrNameLst>
                                          <p:attrName>ppt_y</p:attrName>
                                        </p:attrNameLst>
                                      </p:cBhvr>
                                      <p:tavLst>
                                        <p:tav tm="0">
                                          <p:val>
                                            <p:strVal val="#ppt_y+.1"/>
                                          </p:val>
                                        </p:tav>
                                        <p:tav tm="100000">
                                          <p:val>
                                            <p:strVal val="#ppt_y"/>
                                          </p:val>
                                        </p:tav>
                                      </p:tavLst>
                                    </p:anim>
                                  </p:childTnLst>
                                </p:cTn>
                              </p:par>
                            </p:childTnLst>
                          </p:cTn>
                        </p:par>
                        <p:par>
                          <p:cTn id="77" fill="hold">
                            <p:stCondLst>
                              <p:cond delay="10250"/>
                            </p:stCondLst>
                            <p:childTnLst>
                              <p:par>
                                <p:cTn id="78" presetID="10" presetClass="entr" presetSubtype="0" fill="hold" grpId="0" nodeType="afterEffect">
                                  <p:stCondLst>
                                    <p:cond delay="0"/>
                                  </p:stCondLst>
                                  <p:childTnLst>
                                    <p:set>
                                      <p:cBhvr>
                                        <p:cTn id="79" dur="1" fill="hold">
                                          <p:stCondLst>
                                            <p:cond delay="0"/>
                                          </p:stCondLst>
                                        </p:cTn>
                                        <p:tgtEl>
                                          <p:spTgt spid="62"/>
                                        </p:tgtEl>
                                        <p:attrNameLst>
                                          <p:attrName>style.visibility</p:attrName>
                                        </p:attrNameLst>
                                      </p:cBhvr>
                                      <p:to>
                                        <p:strVal val="visible"/>
                                      </p:to>
                                    </p:set>
                                    <p:animEffect transition="in" filter="fade">
                                      <p:cBhvr>
                                        <p:cTn id="80" dur="500"/>
                                        <p:tgtEl>
                                          <p:spTgt spid="62"/>
                                        </p:tgtEl>
                                      </p:cBhvr>
                                    </p:animEffect>
                                  </p:childTnLst>
                                </p:cTn>
                              </p:par>
                            </p:childTnLst>
                          </p:cTn>
                        </p:par>
                        <p:par>
                          <p:cTn id="81" fill="hold">
                            <p:stCondLst>
                              <p:cond delay="10750"/>
                            </p:stCondLst>
                            <p:childTnLst>
                              <p:par>
                                <p:cTn id="82" presetID="2" presetClass="entr" presetSubtype="4" fill="hold" grpId="0" nodeType="afterEffect">
                                  <p:stCondLst>
                                    <p:cond delay="0"/>
                                  </p:stCondLst>
                                  <p:childTnLst>
                                    <p:set>
                                      <p:cBhvr>
                                        <p:cTn id="83" dur="1" fill="hold">
                                          <p:stCondLst>
                                            <p:cond delay="0"/>
                                          </p:stCondLst>
                                        </p:cTn>
                                        <p:tgtEl>
                                          <p:spTgt spid="46"/>
                                        </p:tgtEl>
                                        <p:attrNameLst>
                                          <p:attrName>style.visibility</p:attrName>
                                        </p:attrNameLst>
                                      </p:cBhvr>
                                      <p:to>
                                        <p:strVal val="visible"/>
                                      </p:to>
                                    </p:set>
                                    <p:anim calcmode="lin" valueType="num">
                                      <p:cBhvr additive="base">
                                        <p:cTn id="84" dur="500" fill="hold"/>
                                        <p:tgtEl>
                                          <p:spTgt spid="46"/>
                                        </p:tgtEl>
                                        <p:attrNameLst>
                                          <p:attrName>ppt_x</p:attrName>
                                        </p:attrNameLst>
                                      </p:cBhvr>
                                      <p:tavLst>
                                        <p:tav tm="0">
                                          <p:val>
                                            <p:strVal val="#ppt_x"/>
                                          </p:val>
                                        </p:tav>
                                        <p:tav tm="100000">
                                          <p:val>
                                            <p:strVal val="#ppt_x"/>
                                          </p:val>
                                        </p:tav>
                                      </p:tavLst>
                                    </p:anim>
                                    <p:anim calcmode="lin" valueType="num">
                                      <p:cBhvr additive="base">
                                        <p:cTn id="85" dur="500" fill="hold"/>
                                        <p:tgtEl>
                                          <p:spTgt spid="46"/>
                                        </p:tgtEl>
                                        <p:attrNameLst>
                                          <p:attrName>ppt_y</p:attrName>
                                        </p:attrNameLst>
                                      </p:cBhvr>
                                      <p:tavLst>
                                        <p:tav tm="0">
                                          <p:val>
                                            <p:strVal val="1+#ppt_h/2"/>
                                          </p:val>
                                        </p:tav>
                                        <p:tav tm="100000">
                                          <p:val>
                                            <p:strVal val="#ppt_y"/>
                                          </p:val>
                                        </p:tav>
                                      </p:tavLst>
                                    </p:anim>
                                  </p:childTnLst>
                                </p:cTn>
                              </p:par>
                            </p:childTnLst>
                          </p:cTn>
                        </p:par>
                        <p:par>
                          <p:cTn id="86" fill="hold">
                            <p:stCondLst>
                              <p:cond delay="11250"/>
                            </p:stCondLst>
                            <p:childTnLst>
                              <p:par>
                                <p:cTn id="87" presetID="22" presetClass="entr" presetSubtype="8" fill="hold" nodeType="after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wipe(left)">
                                      <p:cBhvr>
                                        <p:cTn id="89" dur="500"/>
                                        <p:tgtEl>
                                          <p:spTgt spid="54"/>
                                        </p:tgtEl>
                                      </p:cBhvr>
                                    </p:animEffect>
                                  </p:childTnLst>
                                </p:cTn>
                              </p:par>
                            </p:childTnLst>
                          </p:cTn>
                        </p:par>
                        <p:par>
                          <p:cTn id="90" fill="hold">
                            <p:stCondLst>
                              <p:cond delay="11750"/>
                            </p:stCondLst>
                            <p:childTnLst>
                              <p:par>
                                <p:cTn id="91" presetID="10" presetClass="entr" presetSubtype="0" fill="hold" nodeType="afterEffect">
                                  <p:stCondLst>
                                    <p:cond delay="0"/>
                                  </p:stCondLst>
                                  <p:childTnLst>
                                    <p:set>
                                      <p:cBhvr>
                                        <p:cTn id="92" dur="1" fill="hold">
                                          <p:stCondLst>
                                            <p:cond delay="0"/>
                                          </p:stCondLst>
                                        </p:cTn>
                                        <p:tgtEl>
                                          <p:spTgt spid="4"/>
                                        </p:tgtEl>
                                        <p:attrNameLst>
                                          <p:attrName>style.visibility</p:attrName>
                                        </p:attrNameLst>
                                      </p:cBhvr>
                                      <p:to>
                                        <p:strVal val="visible"/>
                                      </p:to>
                                    </p:set>
                                    <p:animEffect transition="in" filter="fade">
                                      <p:cBhvr>
                                        <p:cTn id="93" dur="500"/>
                                        <p:tgtEl>
                                          <p:spTgt spid="4"/>
                                        </p:tgtEl>
                                      </p:cBhvr>
                                    </p:animEffect>
                                  </p:childTnLst>
                                </p:cTn>
                              </p:par>
                            </p:childTnLst>
                          </p:cTn>
                        </p:par>
                        <p:par>
                          <p:cTn id="94" fill="hold">
                            <p:stCondLst>
                              <p:cond delay="12250"/>
                            </p:stCondLst>
                            <p:childTnLst>
                              <p:par>
                                <p:cTn id="95" presetID="42" presetClass="entr" presetSubtype="0" fill="hold" grpId="0" nodeType="afterEffect">
                                  <p:stCondLst>
                                    <p:cond delay="0"/>
                                  </p:stCondLst>
                                  <p:childTnLst>
                                    <p:set>
                                      <p:cBhvr>
                                        <p:cTn id="96" dur="1" fill="hold">
                                          <p:stCondLst>
                                            <p:cond delay="0"/>
                                          </p:stCondLst>
                                        </p:cTn>
                                        <p:tgtEl>
                                          <p:spTgt spid="75"/>
                                        </p:tgtEl>
                                        <p:attrNameLst>
                                          <p:attrName>style.visibility</p:attrName>
                                        </p:attrNameLst>
                                      </p:cBhvr>
                                      <p:to>
                                        <p:strVal val="visible"/>
                                      </p:to>
                                    </p:set>
                                    <p:animEffect transition="in" filter="fade">
                                      <p:cBhvr>
                                        <p:cTn id="97" dur="1000"/>
                                        <p:tgtEl>
                                          <p:spTgt spid="75"/>
                                        </p:tgtEl>
                                      </p:cBhvr>
                                    </p:animEffect>
                                    <p:anim calcmode="lin" valueType="num">
                                      <p:cBhvr>
                                        <p:cTn id="98" dur="1000" fill="hold"/>
                                        <p:tgtEl>
                                          <p:spTgt spid="75"/>
                                        </p:tgtEl>
                                        <p:attrNameLst>
                                          <p:attrName>ppt_x</p:attrName>
                                        </p:attrNameLst>
                                      </p:cBhvr>
                                      <p:tavLst>
                                        <p:tav tm="0">
                                          <p:val>
                                            <p:strVal val="#ppt_x"/>
                                          </p:val>
                                        </p:tav>
                                        <p:tav tm="100000">
                                          <p:val>
                                            <p:strVal val="#ppt_x"/>
                                          </p:val>
                                        </p:tav>
                                      </p:tavLst>
                                    </p:anim>
                                    <p:anim calcmode="lin" valueType="num">
                                      <p:cBhvr>
                                        <p:cTn id="99" dur="1000" fill="hold"/>
                                        <p:tgtEl>
                                          <p:spTgt spid="75"/>
                                        </p:tgtEl>
                                        <p:attrNameLst>
                                          <p:attrName>ppt_y</p:attrName>
                                        </p:attrNameLst>
                                      </p:cBhvr>
                                      <p:tavLst>
                                        <p:tav tm="0">
                                          <p:val>
                                            <p:strVal val="#ppt_y+.1"/>
                                          </p:val>
                                        </p:tav>
                                        <p:tav tm="100000">
                                          <p:val>
                                            <p:strVal val="#ppt_y"/>
                                          </p:val>
                                        </p:tav>
                                      </p:tavLst>
                                    </p:anim>
                                  </p:childTnLst>
                                </p:cTn>
                              </p:par>
                            </p:childTnLst>
                          </p:cTn>
                        </p:par>
                        <p:par>
                          <p:cTn id="100" fill="hold">
                            <p:stCondLst>
                              <p:cond delay="13250"/>
                            </p:stCondLst>
                            <p:childTnLst>
                              <p:par>
                                <p:cTn id="101" presetID="42" presetClass="entr" presetSubtype="0" fill="hold" grpId="0" nodeType="afterEffect">
                                  <p:stCondLst>
                                    <p:cond delay="0"/>
                                  </p:stCondLst>
                                  <p:childTnLst>
                                    <p:set>
                                      <p:cBhvr>
                                        <p:cTn id="102" dur="1" fill="hold">
                                          <p:stCondLst>
                                            <p:cond delay="0"/>
                                          </p:stCondLst>
                                        </p:cTn>
                                        <p:tgtEl>
                                          <p:spTgt spid="74"/>
                                        </p:tgtEl>
                                        <p:attrNameLst>
                                          <p:attrName>style.visibility</p:attrName>
                                        </p:attrNameLst>
                                      </p:cBhvr>
                                      <p:to>
                                        <p:strVal val="visible"/>
                                      </p:to>
                                    </p:set>
                                    <p:animEffect transition="in" filter="fade">
                                      <p:cBhvr>
                                        <p:cTn id="103" dur="1000"/>
                                        <p:tgtEl>
                                          <p:spTgt spid="74"/>
                                        </p:tgtEl>
                                      </p:cBhvr>
                                    </p:animEffect>
                                    <p:anim calcmode="lin" valueType="num">
                                      <p:cBhvr>
                                        <p:cTn id="104" dur="1000" fill="hold"/>
                                        <p:tgtEl>
                                          <p:spTgt spid="74"/>
                                        </p:tgtEl>
                                        <p:attrNameLst>
                                          <p:attrName>ppt_x</p:attrName>
                                        </p:attrNameLst>
                                      </p:cBhvr>
                                      <p:tavLst>
                                        <p:tav tm="0">
                                          <p:val>
                                            <p:strVal val="#ppt_x"/>
                                          </p:val>
                                        </p:tav>
                                        <p:tav tm="100000">
                                          <p:val>
                                            <p:strVal val="#ppt_x"/>
                                          </p:val>
                                        </p:tav>
                                      </p:tavLst>
                                    </p:anim>
                                    <p:anim calcmode="lin" valueType="num">
                                      <p:cBhvr>
                                        <p:cTn id="105" dur="1000" fill="hold"/>
                                        <p:tgtEl>
                                          <p:spTgt spid="74"/>
                                        </p:tgtEl>
                                        <p:attrNameLst>
                                          <p:attrName>ppt_y</p:attrName>
                                        </p:attrNameLst>
                                      </p:cBhvr>
                                      <p:tavLst>
                                        <p:tav tm="0">
                                          <p:val>
                                            <p:strVal val="#ppt_y+.1"/>
                                          </p:val>
                                        </p:tav>
                                        <p:tav tm="100000">
                                          <p:val>
                                            <p:strVal val="#ppt_y"/>
                                          </p:val>
                                        </p:tav>
                                      </p:tavLst>
                                    </p:anim>
                                  </p:childTnLst>
                                </p:cTn>
                              </p:par>
                            </p:childTnLst>
                          </p:cTn>
                        </p:par>
                        <p:par>
                          <p:cTn id="106" fill="hold">
                            <p:stCondLst>
                              <p:cond delay="14250"/>
                            </p:stCondLst>
                            <p:childTnLst>
                              <p:par>
                                <p:cTn id="107" presetID="10" presetClass="entr" presetSubtype="0" fill="hold" grpId="0" nodeType="afterEffect">
                                  <p:stCondLst>
                                    <p:cond delay="0"/>
                                  </p:stCondLst>
                                  <p:childTnLst>
                                    <p:set>
                                      <p:cBhvr>
                                        <p:cTn id="108" dur="1" fill="hold">
                                          <p:stCondLst>
                                            <p:cond delay="0"/>
                                          </p:stCondLst>
                                        </p:cTn>
                                        <p:tgtEl>
                                          <p:spTgt spid="63"/>
                                        </p:tgtEl>
                                        <p:attrNameLst>
                                          <p:attrName>style.visibility</p:attrName>
                                        </p:attrNameLst>
                                      </p:cBhvr>
                                      <p:to>
                                        <p:strVal val="visible"/>
                                      </p:to>
                                    </p:set>
                                    <p:animEffect transition="in" filter="fade">
                                      <p:cBhvr>
                                        <p:cTn id="109" dur="500"/>
                                        <p:tgtEl>
                                          <p:spTgt spid="63"/>
                                        </p:tgtEl>
                                      </p:cBhvr>
                                    </p:animEffect>
                                  </p:childTnLst>
                                </p:cTn>
                              </p:par>
                            </p:childTnLst>
                          </p:cTn>
                        </p:par>
                        <p:par>
                          <p:cTn id="110" fill="hold">
                            <p:stCondLst>
                              <p:cond delay="14750"/>
                            </p:stCondLst>
                            <p:childTnLst>
                              <p:par>
                                <p:cTn id="111" presetID="2" presetClass="entr" presetSubtype="4" fill="hold" grpId="0" nodeType="afterEffect">
                                  <p:stCondLst>
                                    <p:cond delay="0"/>
                                  </p:stCondLst>
                                  <p:childTnLst>
                                    <p:set>
                                      <p:cBhvr>
                                        <p:cTn id="112" dur="1" fill="hold">
                                          <p:stCondLst>
                                            <p:cond delay="0"/>
                                          </p:stCondLst>
                                        </p:cTn>
                                        <p:tgtEl>
                                          <p:spTgt spid="49"/>
                                        </p:tgtEl>
                                        <p:attrNameLst>
                                          <p:attrName>style.visibility</p:attrName>
                                        </p:attrNameLst>
                                      </p:cBhvr>
                                      <p:to>
                                        <p:strVal val="visible"/>
                                      </p:to>
                                    </p:set>
                                    <p:anim calcmode="lin" valueType="num">
                                      <p:cBhvr additive="base">
                                        <p:cTn id="113" dur="500" fill="hold"/>
                                        <p:tgtEl>
                                          <p:spTgt spid="49"/>
                                        </p:tgtEl>
                                        <p:attrNameLst>
                                          <p:attrName>ppt_x</p:attrName>
                                        </p:attrNameLst>
                                      </p:cBhvr>
                                      <p:tavLst>
                                        <p:tav tm="0">
                                          <p:val>
                                            <p:strVal val="#ppt_x"/>
                                          </p:val>
                                        </p:tav>
                                        <p:tav tm="100000">
                                          <p:val>
                                            <p:strVal val="#ppt_x"/>
                                          </p:val>
                                        </p:tav>
                                      </p:tavLst>
                                    </p:anim>
                                    <p:anim calcmode="lin" valueType="num">
                                      <p:cBhvr additive="base">
                                        <p:cTn id="114" dur="500" fill="hold"/>
                                        <p:tgtEl>
                                          <p:spTgt spid="49"/>
                                        </p:tgtEl>
                                        <p:attrNameLst>
                                          <p:attrName>ppt_y</p:attrName>
                                        </p:attrNameLst>
                                      </p:cBhvr>
                                      <p:tavLst>
                                        <p:tav tm="0">
                                          <p:val>
                                            <p:strVal val="1+#ppt_h/2"/>
                                          </p:val>
                                        </p:tav>
                                        <p:tav tm="100000">
                                          <p:val>
                                            <p:strVal val="#ppt_y"/>
                                          </p:val>
                                        </p:tav>
                                      </p:tavLst>
                                    </p:anim>
                                  </p:childTnLst>
                                </p:cTn>
                              </p:par>
                            </p:childTnLst>
                          </p:cTn>
                        </p:par>
                        <p:par>
                          <p:cTn id="115" fill="hold">
                            <p:stCondLst>
                              <p:cond delay="15250"/>
                            </p:stCondLst>
                            <p:childTnLst>
                              <p:par>
                                <p:cTn id="116" presetID="22" presetClass="entr" presetSubtype="8" fill="hold" nodeType="afterEffect">
                                  <p:stCondLst>
                                    <p:cond delay="0"/>
                                  </p:stCondLst>
                                  <p:childTnLst>
                                    <p:set>
                                      <p:cBhvr>
                                        <p:cTn id="117" dur="1" fill="hold">
                                          <p:stCondLst>
                                            <p:cond delay="0"/>
                                          </p:stCondLst>
                                        </p:cTn>
                                        <p:tgtEl>
                                          <p:spTgt spid="55"/>
                                        </p:tgtEl>
                                        <p:attrNameLst>
                                          <p:attrName>style.visibility</p:attrName>
                                        </p:attrNameLst>
                                      </p:cBhvr>
                                      <p:to>
                                        <p:strVal val="visible"/>
                                      </p:to>
                                    </p:set>
                                    <p:animEffect transition="in" filter="wipe(left)">
                                      <p:cBhvr>
                                        <p:cTn id="118" dur="500"/>
                                        <p:tgtEl>
                                          <p:spTgt spid="55"/>
                                        </p:tgtEl>
                                      </p:cBhvr>
                                    </p:animEffect>
                                  </p:childTnLst>
                                </p:cTn>
                              </p:par>
                            </p:childTnLst>
                          </p:cTn>
                        </p:par>
                        <p:par>
                          <p:cTn id="119" fill="hold">
                            <p:stCondLst>
                              <p:cond delay="15750"/>
                            </p:stCondLst>
                            <p:childTnLst>
                              <p:par>
                                <p:cTn id="120" presetID="10" presetClass="entr" presetSubtype="0" fill="hold" nodeType="afterEffect">
                                  <p:stCondLst>
                                    <p:cond delay="0"/>
                                  </p:stCondLst>
                                  <p:childTnLst>
                                    <p:set>
                                      <p:cBhvr>
                                        <p:cTn id="121" dur="1" fill="hold">
                                          <p:stCondLst>
                                            <p:cond delay="0"/>
                                          </p:stCondLst>
                                        </p:cTn>
                                        <p:tgtEl>
                                          <p:spTgt spid="5"/>
                                        </p:tgtEl>
                                        <p:attrNameLst>
                                          <p:attrName>style.visibility</p:attrName>
                                        </p:attrNameLst>
                                      </p:cBhvr>
                                      <p:to>
                                        <p:strVal val="visible"/>
                                      </p:to>
                                    </p:set>
                                    <p:animEffect transition="in" filter="fade">
                                      <p:cBhvr>
                                        <p:cTn id="122" dur="500"/>
                                        <p:tgtEl>
                                          <p:spTgt spid="5"/>
                                        </p:tgtEl>
                                      </p:cBhvr>
                                    </p:animEffect>
                                  </p:childTnLst>
                                </p:cTn>
                              </p:par>
                            </p:childTnLst>
                          </p:cTn>
                        </p:par>
                        <p:par>
                          <p:cTn id="123" fill="hold">
                            <p:stCondLst>
                              <p:cond delay="16250"/>
                            </p:stCondLst>
                            <p:childTnLst>
                              <p:par>
                                <p:cTn id="124" presetID="42" presetClass="entr" presetSubtype="0" fill="hold" grpId="0" nodeType="afterEffect">
                                  <p:stCondLst>
                                    <p:cond delay="0"/>
                                  </p:stCondLst>
                                  <p:childTnLst>
                                    <p:set>
                                      <p:cBhvr>
                                        <p:cTn id="125" dur="1" fill="hold">
                                          <p:stCondLst>
                                            <p:cond delay="0"/>
                                          </p:stCondLst>
                                        </p:cTn>
                                        <p:tgtEl>
                                          <p:spTgt spid="71"/>
                                        </p:tgtEl>
                                        <p:attrNameLst>
                                          <p:attrName>style.visibility</p:attrName>
                                        </p:attrNameLst>
                                      </p:cBhvr>
                                      <p:to>
                                        <p:strVal val="visible"/>
                                      </p:to>
                                    </p:set>
                                    <p:animEffect transition="in" filter="fade">
                                      <p:cBhvr>
                                        <p:cTn id="126" dur="1000"/>
                                        <p:tgtEl>
                                          <p:spTgt spid="71"/>
                                        </p:tgtEl>
                                      </p:cBhvr>
                                    </p:animEffect>
                                    <p:anim calcmode="lin" valueType="num">
                                      <p:cBhvr>
                                        <p:cTn id="127" dur="1000" fill="hold"/>
                                        <p:tgtEl>
                                          <p:spTgt spid="71"/>
                                        </p:tgtEl>
                                        <p:attrNameLst>
                                          <p:attrName>ppt_x</p:attrName>
                                        </p:attrNameLst>
                                      </p:cBhvr>
                                      <p:tavLst>
                                        <p:tav tm="0">
                                          <p:val>
                                            <p:strVal val="#ppt_x"/>
                                          </p:val>
                                        </p:tav>
                                        <p:tav tm="100000">
                                          <p:val>
                                            <p:strVal val="#ppt_x"/>
                                          </p:val>
                                        </p:tav>
                                      </p:tavLst>
                                    </p:anim>
                                    <p:anim calcmode="lin" valueType="num">
                                      <p:cBhvr>
                                        <p:cTn id="128" dur="1000" fill="hold"/>
                                        <p:tgtEl>
                                          <p:spTgt spid="71"/>
                                        </p:tgtEl>
                                        <p:attrNameLst>
                                          <p:attrName>ppt_y</p:attrName>
                                        </p:attrNameLst>
                                      </p:cBhvr>
                                      <p:tavLst>
                                        <p:tav tm="0">
                                          <p:val>
                                            <p:strVal val="#ppt_y+.1"/>
                                          </p:val>
                                        </p:tav>
                                        <p:tav tm="100000">
                                          <p:val>
                                            <p:strVal val="#ppt_y"/>
                                          </p:val>
                                        </p:tav>
                                      </p:tavLst>
                                    </p:anim>
                                  </p:childTnLst>
                                </p:cTn>
                              </p:par>
                            </p:childTnLst>
                          </p:cTn>
                        </p:par>
                        <p:par>
                          <p:cTn id="129" fill="hold">
                            <p:stCondLst>
                              <p:cond delay="17250"/>
                            </p:stCondLst>
                            <p:childTnLst>
                              <p:par>
                                <p:cTn id="130" presetID="42" presetClass="entr" presetSubtype="0" fill="hold" grpId="0" nodeType="afterEffect">
                                  <p:stCondLst>
                                    <p:cond delay="0"/>
                                  </p:stCondLst>
                                  <p:childTnLst>
                                    <p:set>
                                      <p:cBhvr>
                                        <p:cTn id="131" dur="1" fill="hold">
                                          <p:stCondLst>
                                            <p:cond delay="0"/>
                                          </p:stCondLst>
                                        </p:cTn>
                                        <p:tgtEl>
                                          <p:spTgt spid="70"/>
                                        </p:tgtEl>
                                        <p:attrNameLst>
                                          <p:attrName>style.visibility</p:attrName>
                                        </p:attrNameLst>
                                      </p:cBhvr>
                                      <p:to>
                                        <p:strVal val="visible"/>
                                      </p:to>
                                    </p:set>
                                    <p:animEffect transition="in" filter="fade">
                                      <p:cBhvr>
                                        <p:cTn id="132" dur="1000"/>
                                        <p:tgtEl>
                                          <p:spTgt spid="70"/>
                                        </p:tgtEl>
                                      </p:cBhvr>
                                    </p:animEffect>
                                    <p:anim calcmode="lin" valueType="num">
                                      <p:cBhvr>
                                        <p:cTn id="133" dur="1000" fill="hold"/>
                                        <p:tgtEl>
                                          <p:spTgt spid="70"/>
                                        </p:tgtEl>
                                        <p:attrNameLst>
                                          <p:attrName>ppt_x</p:attrName>
                                        </p:attrNameLst>
                                      </p:cBhvr>
                                      <p:tavLst>
                                        <p:tav tm="0">
                                          <p:val>
                                            <p:strVal val="#ppt_x"/>
                                          </p:val>
                                        </p:tav>
                                        <p:tav tm="100000">
                                          <p:val>
                                            <p:strVal val="#ppt_x"/>
                                          </p:val>
                                        </p:tav>
                                      </p:tavLst>
                                    </p:anim>
                                    <p:anim calcmode="lin" valueType="num">
                                      <p:cBhvr>
                                        <p:cTn id="134" dur="1000" fill="hold"/>
                                        <p:tgtEl>
                                          <p:spTgt spid="70"/>
                                        </p:tgtEl>
                                        <p:attrNameLst>
                                          <p:attrName>ppt_y</p:attrName>
                                        </p:attrNameLst>
                                      </p:cBhvr>
                                      <p:tavLst>
                                        <p:tav tm="0">
                                          <p:val>
                                            <p:strVal val="#ppt_y+.1"/>
                                          </p:val>
                                        </p:tav>
                                        <p:tav tm="100000">
                                          <p:val>
                                            <p:strVal val="#ppt_y"/>
                                          </p:val>
                                        </p:tav>
                                      </p:tavLst>
                                    </p:anim>
                                  </p:childTnLst>
                                </p:cTn>
                              </p:par>
                            </p:childTnLst>
                          </p:cTn>
                        </p:par>
                        <p:par>
                          <p:cTn id="135" fill="hold">
                            <p:stCondLst>
                              <p:cond delay="18250"/>
                            </p:stCondLst>
                            <p:childTnLst>
                              <p:par>
                                <p:cTn id="136" presetID="10" presetClass="entr" presetSubtype="0" fill="hold" grpId="0" nodeType="afterEffect">
                                  <p:stCondLst>
                                    <p:cond delay="0"/>
                                  </p:stCondLst>
                                  <p:childTnLst>
                                    <p:set>
                                      <p:cBhvr>
                                        <p:cTn id="137" dur="1" fill="hold">
                                          <p:stCondLst>
                                            <p:cond delay="0"/>
                                          </p:stCondLst>
                                        </p:cTn>
                                        <p:tgtEl>
                                          <p:spTgt spid="64"/>
                                        </p:tgtEl>
                                        <p:attrNameLst>
                                          <p:attrName>style.visibility</p:attrName>
                                        </p:attrNameLst>
                                      </p:cBhvr>
                                      <p:to>
                                        <p:strVal val="visible"/>
                                      </p:to>
                                    </p:set>
                                    <p:animEffect transition="in" filter="fade">
                                      <p:cBhvr>
                                        <p:cTn id="138"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animBg="1"/>
      <p:bldP spid="58" grpId="0"/>
      <p:bldP spid="59" grpId="0"/>
      <p:bldP spid="61" grpId="0"/>
      <p:bldP spid="62" grpId="0"/>
      <p:bldP spid="63" grpId="0"/>
      <p:bldP spid="64" grpId="0"/>
      <p:bldP spid="66" grpId="0"/>
      <p:bldP spid="67" grpId="0"/>
      <p:bldP spid="70" grpId="0"/>
      <p:bldP spid="71" grpId="0"/>
      <p:bldP spid="74" grpId="0"/>
      <p:bldP spid="7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6"/>
          <p:cNvSpPr/>
          <p:nvPr/>
        </p:nvSpPr>
        <p:spPr>
          <a:xfrm rot="16200000" flipV="1">
            <a:off x="815147" y="2283210"/>
            <a:ext cx="5247907" cy="577081"/>
          </a:xfrm>
          <a:prstGeom prst="rect">
            <a:avLst/>
          </a:prstGeom>
        </p:spPr>
        <p:txBody>
          <a:bodyPr wrap="square" lIns="68580" tIns="34290" rIns="68580" bIns="34290">
            <a:spAutoFit/>
          </a:bodyPr>
          <a:lstStyle/>
          <a:p>
            <a:pPr algn="just"/>
            <a:r>
              <a:rPr lang="en-US" altLang="zh-CN" sz="1100" dirty="0">
                <a:solidFill>
                  <a:schemeClr val="bg1">
                    <a:alpha val="51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Nothing we can do will change it. The future is before us and dynamic. Everything we do </a:t>
            </a:r>
            <a:r>
              <a:rPr lang="en-US" altLang="zh-CN" sz="1100" dirty="0">
                <a:solidFill>
                  <a:schemeClr val="bg1">
                    <a:alpha val="51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 </a:t>
            </a:r>
            <a:endParaRPr lang="zh-CN" altLang="en-US" sz="1100" dirty="0">
              <a:solidFill>
                <a:schemeClr val="bg1">
                  <a:alpha val="51000"/>
                </a:scheme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sp>
        <p:nvSpPr>
          <p:cNvPr id="19" name="Rectangle 16"/>
          <p:cNvSpPr/>
          <p:nvPr/>
        </p:nvSpPr>
        <p:spPr>
          <a:xfrm>
            <a:off x="0" y="2467876"/>
            <a:ext cx="9144000" cy="207749"/>
          </a:xfrm>
          <a:prstGeom prst="rect">
            <a:avLst/>
          </a:prstGeom>
        </p:spPr>
        <p:txBody>
          <a:bodyPr wrap="square" lIns="68580" tIns="34290" rIns="68580" bIns="34290">
            <a:spAutoFit/>
          </a:bodyPr>
          <a:lstStyle/>
          <a:p>
            <a:pPr algn="ctr"/>
            <a:r>
              <a:rPr lang="en-US" altLang="zh-CN"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Nothing we can do will change it. The future is before us and dynamic. Everything we do will </a:t>
            </a:r>
            <a:r>
              <a:rPr lang="en-US" altLang="zh-CN" sz="900" dirty="0" err="1">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affect</a:t>
            </a:r>
            <a:r>
              <a:rPr lang="en-US" altLang="zh-CN" sz="900" dirty="0" err="1">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Nothing</a:t>
            </a:r>
            <a:r>
              <a:rPr lang="en-US" altLang="zh-CN"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 we can do will change it. The future is </a:t>
            </a:r>
            <a:r>
              <a:rPr lang="en-US" altLang="zh-CN"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rPr>
              <a:t>before us and dyna</a:t>
            </a:r>
            <a:endParaRPr lang="zh-CN" altLang="en-US" sz="900" dirty="0">
              <a:solidFill>
                <a:schemeClr val="bg1">
                  <a:alpha val="57000"/>
                </a:schemeClr>
              </a:solidFill>
              <a:latin typeface="Microsoft YaHei UI" panose="020B0503020204020204" pitchFamily="34" charset="-122"/>
              <a:ea typeface="Microsoft YaHei UI" panose="020B0503020204020204" pitchFamily="34" charset="-122"/>
              <a:cs typeface="Arial Unicode MS" panose="020B0604020202020204" pitchFamily="34" charset="-122"/>
            </a:endParaRPr>
          </a:p>
        </p:txBody>
      </p:sp>
      <p:grpSp>
        <p:nvGrpSpPr>
          <p:cNvPr id="20" name="组合 19"/>
          <p:cNvGrpSpPr/>
          <p:nvPr/>
        </p:nvGrpSpPr>
        <p:grpSpPr>
          <a:xfrm>
            <a:off x="1832408" y="974065"/>
            <a:ext cx="3119460" cy="3119460"/>
            <a:chOff x="2443211" y="1231518"/>
            <a:chExt cx="4159280" cy="4159280"/>
          </a:xfrm>
        </p:grpSpPr>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43211" y="1231518"/>
              <a:ext cx="4159280" cy="4159280"/>
            </a:xfrm>
            <a:prstGeom prst="rect">
              <a:avLst/>
            </a:prstGeom>
            <a:effectLst>
              <a:outerShdw blurRad="63500" algn="ctr" rotWithShape="0">
                <a:prstClr val="black">
                  <a:alpha val="40000"/>
                </a:prstClr>
              </a:outerShdw>
            </a:effectLst>
          </p:spPr>
        </p:pic>
        <p:sp>
          <p:nvSpPr>
            <p:cNvPr id="10" name="矩形 5"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3289867" y="1733803"/>
              <a:ext cx="2465967" cy="3154710"/>
            </a:xfrm>
            <a:prstGeom prst="rect">
              <a:avLst/>
            </a:prstGeom>
            <a:noFill/>
            <a:ln>
              <a:noFill/>
            </a:ln>
            <a:effectLst>
              <a:outerShdw blurRad="63500" sx="112000" sy="11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14900" b="1" dirty="0">
                  <a:solidFill>
                    <a:schemeClr val="bg1"/>
                  </a:solidFill>
                  <a:effectLst>
                    <a:outerShdw blurRad="63500" algn="ctr" rotWithShape="0">
                      <a:prstClr val="black">
                        <a:alpha val="40000"/>
                      </a:prstClr>
                    </a:outerShdw>
                  </a:effectLst>
                  <a:latin typeface="Microsoft YaHei UI" panose="020B0503020204020204" pitchFamily="34" charset="-122"/>
                  <a:ea typeface="Microsoft YaHei UI" panose="020B0503020204020204" pitchFamily="34" charset="-122"/>
                  <a:sym typeface="Arial" charset="0"/>
                </a:rPr>
                <a:t>2</a:t>
              </a:r>
              <a:endParaRPr lang="zh-CN" altLang="en-US" sz="4500" b="1" dirty="0">
                <a:solidFill>
                  <a:schemeClr val="bg1"/>
                </a:solidFill>
                <a:effectLst>
                  <a:outerShdw blurRad="63500" algn="ctr" rotWithShape="0">
                    <a:prstClr val="black">
                      <a:alpha val="40000"/>
                    </a:prstClr>
                  </a:outerShdw>
                </a:effectLst>
                <a:latin typeface="Microsoft YaHei UI" panose="020B0503020204020204" pitchFamily="34" charset="-122"/>
                <a:ea typeface="Microsoft YaHei UI" panose="020B0503020204020204" pitchFamily="34" charset="-122"/>
              </a:endParaRPr>
            </a:p>
          </p:txBody>
        </p:sp>
      </p:grpSp>
      <p:grpSp>
        <p:nvGrpSpPr>
          <p:cNvPr id="17" name="组合 16"/>
          <p:cNvGrpSpPr/>
          <p:nvPr/>
        </p:nvGrpSpPr>
        <p:grpSpPr>
          <a:xfrm>
            <a:off x="3993917" y="2016332"/>
            <a:ext cx="2225817" cy="1650053"/>
            <a:chOff x="2910528" y="2822305"/>
            <a:chExt cx="2967756" cy="2200071"/>
          </a:xfrm>
        </p:grpSpPr>
        <p:sp>
          <p:nvSpPr>
            <p:cNvPr id="5" name="Oval 2"/>
            <p:cNvSpPr/>
            <p:nvPr/>
          </p:nvSpPr>
          <p:spPr>
            <a:xfrm>
              <a:off x="3252146" y="2822305"/>
              <a:ext cx="2200071" cy="2200071"/>
            </a:xfrm>
            <a:prstGeom prst="ellipse">
              <a:avLst/>
            </a:prstGeom>
            <a:solidFill>
              <a:srgbClr val="036A78"/>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4"/>
            <p:cNvSpPr/>
            <p:nvPr/>
          </p:nvSpPr>
          <p:spPr>
            <a:xfrm>
              <a:off x="2910528" y="3371200"/>
              <a:ext cx="2967756" cy="553997"/>
            </a:xfrm>
            <a:prstGeom prst="rect">
              <a:avLst/>
            </a:prstGeom>
          </p:spPr>
          <p:txBody>
            <a:bodyPr wrap="square">
              <a:spAutoFit/>
            </a:bodyPr>
            <a:lstStyle/>
            <a:p>
              <a:pPr algn="ctr"/>
              <a:r>
                <a:rPr lang="en-US" altLang="zh-CN" sz="2100" b="1"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sym typeface="Arial" charset="0"/>
                </a:rPr>
                <a:t>Part </a:t>
              </a:r>
              <a:r>
                <a:rPr lang="en-US" altLang="zh-CN" sz="2100" b="1"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sym typeface="Arial" charset="0"/>
                </a:rPr>
                <a:t>Two</a:t>
              </a:r>
              <a:endParaRPr lang="zh-CN" altLang="en-US" sz="800" b="1" dirty="0">
                <a:solidFill>
                  <a:schemeClr val="bg1"/>
                </a:solidFill>
                <a:effectLst>
                  <a:outerShdw blurRad="38100" dist="38100" dir="2700000" algn="tl">
                    <a:srgbClr val="000000">
                      <a:alpha val="43137"/>
                    </a:srgbClr>
                  </a:outerShdw>
                </a:effectLst>
                <a:latin typeface="Microsoft YaHei UI" panose="020B0503020204020204" pitchFamily="34" charset="-122"/>
                <a:ea typeface="Microsoft YaHei UI" panose="020B0503020204020204" pitchFamily="34" charset="-122"/>
              </a:endParaRPr>
            </a:p>
          </p:txBody>
        </p:sp>
        <p:sp>
          <p:nvSpPr>
            <p:cNvPr id="2" name="矩形 1"/>
            <p:cNvSpPr/>
            <p:nvPr/>
          </p:nvSpPr>
          <p:spPr>
            <a:xfrm>
              <a:off x="3476727" y="3991899"/>
              <a:ext cx="1750908" cy="348813"/>
            </a:xfrm>
            <a:prstGeom prst="rect">
              <a:avLst/>
            </a:prstGeom>
          </p:spPr>
          <p:txBody>
            <a:bodyPr wrap="none">
              <a:spAutoFit/>
            </a:bodyPr>
            <a:lstStyle/>
            <a:p>
              <a:pPr algn="ctr"/>
              <a:r>
                <a:rPr lang="zh-CN" altLang="en-US" sz="1100" u="sng" dirty="0">
                  <a:solidFill>
                    <a:schemeClr val="bg1"/>
                  </a:solidFill>
                  <a:latin typeface="微软雅黑" panose="020B0503020204020204" pitchFamily="34" charset="-122"/>
                  <a:ea typeface="微软雅黑" panose="020B0503020204020204" pitchFamily="34" charset="-122"/>
                  <a:sym typeface="Arial" charset="0"/>
                </a:rPr>
                <a:t>点击此处添加标题</a:t>
              </a:r>
              <a:endParaRPr lang="zh-CN" altLang="en-US" sz="800" u="sng" dirty="0">
                <a:solidFill>
                  <a:schemeClr val="bg1"/>
                </a:solidFill>
                <a:latin typeface="微软雅黑" panose="020B0503020204020204" pitchFamily="34" charset="-122"/>
                <a:ea typeface="微软雅黑" panose="020B0503020204020204" pitchFamily="34" charset="-122"/>
              </a:endParaRPr>
            </a:p>
          </p:txBody>
        </p:sp>
      </p:grpSp>
      <p:sp>
        <p:nvSpPr>
          <p:cNvPr id="11" name="矩形 35" descr="e7d195523061f1c0e0c5a7d5dd649c4b371c4d7e930eb8e0E3385E55DE8911A95C77E6D455D4B659DBEED3B669F797B2FB01391E568AA9D2D8DF59EB0AAD8BAC3C1DAD3F656B61587ADA2463341E55C971C1598EB7D43558957D64730C6D6C5E851476E8107B2EEA20FBCF576ECD548BB749B5E00A4978399DF0F37EBA6158B7AE15C742EAE6DC9A"/>
          <p:cNvSpPr>
            <a:spLocks noChangeArrowheads="1"/>
          </p:cNvSpPr>
          <p:nvPr/>
        </p:nvSpPr>
        <p:spPr bwMode="auto">
          <a:xfrm>
            <a:off x="5004746" y="3278256"/>
            <a:ext cx="2429976" cy="657872"/>
          </a:xfrm>
          <a:prstGeom prst="rect">
            <a:avLst/>
          </a:prstGeom>
          <a:solidFill>
            <a:srgbClr val="1F1A2D">
              <a:alpha val="28000"/>
            </a:srgbClr>
          </a:solidFill>
          <a:ln w="19050">
            <a:solidFill>
              <a:schemeClr val="bg1"/>
            </a:solidFill>
            <a:miter lim="800000"/>
            <a:headEnd/>
            <a:tailEnd/>
          </a:ln>
          <a:extLst/>
        </p:spPr>
        <p:txBody>
          <a:bodyPr wrap="square" lIns="68580" tIns="34290" rIns="68580" bIns="3429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just"/>
            <a:r>
              <a:rPr lang="en-US" altLang="zh-CN" sz="1200" dirty="0">
                <a:solidFill>
                  <a:schemeClr val="bg1"/>
                </a:solidFill>
                <a:latin typeface="+mj-lt"/>
                <a:ea typeface="Arial Unicode MS" panose="020B0604020202020204" pitchFamily="34" charset="-122"/>
                <a:cs typeface="Arial Unicode MS" panose="020B0604020202020204" pitchFamily="34" charset="-122"/>
              </a:rPr>
              <a:t>Nothing we can do will change it. The future is before us and dynamic. Everything we do will affect it</a:t>
            </a:r>
            <a:r>
              <a:rPr lang="en-US" altLang="zh-CN" sz="1200" dirty="0">
                <a:solidFill>
                  <a:schemeClr val="bg1"/>
                </a:solidFill>
                <a:latin typeface="+mj-lt"/>
                <a:ea typeface="Arial Unicode MS" panose="020B0604020202020204" pitchFamily="34" charset="-122"/>
                <a:cs typeface="Arial Unicode MS" panose="020B0604020202020204" pitchFamily="34" charset="-122"/>
              </a:rPr>
              <a:t>.</a:t>
            </a:r>
          </a:p>
          <a:p>
            <a:pPr algn="just"/>
            <a:endParaRPr lang="zh-CN" altLang="en-US" sz="200" dirty="0">
              <a:solidFill>
                <a:schemeClr val="bg1"/>
              </a:solidFill>
              <a:latin typeface="+mj-lt"/>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32057841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1">
                                            <p:txEl>
                                              <p:pRg st="0" end="0"/>
                                            </p:txEl>
                                          </p:spTgt>
                                        </p:tgtEl>
                                        <p:attrNameLst>
                                          <p:attrName>style.visibility</p:attrName>
                                        </p:attrNameLst>
                                      </p:cBhvr>
                                      <p:to>
                                        <p:strVal val="visible"/>
                                      </p:to>
                                    </p:set>
                                    <p:anim by="(-#ppt_w*2)" calcmode="lin" valueType="num">
                                      <p:cBhvr rctx="PPT">
                                        <p:cTn id="7" dur="125" autoRev="1" fill="hold">
                                          <p:stCondLst>
                                            <p:cond delay="0"/>
                                          </p:stCondLst>
                                        </p:cTn>
                                        <p:tgtEl>
                                          <p:spTgt spid="21">
                                            <p:txEl>
                                              <p:pRg st="0" end="0"/>
                                            </p:txEl>
                                          </p:spTgt>
                                        </p:tgtEl>
                                        <p:attrNameLst>
                                          <p:attrName>ppt_w</p:attrName>
                                        </p:attrNameLst>
                                      </p:cBhvr>
                                    </p:anim>
                                    <p:anim by="(#ppt_w*0.50)" calcmode="lin" valueType="num">
                                      <p:cBhvr>
                                        <p:cTn id="8" dur="125" decel="50000" autoRev="1" fill="hold">
                                          <p:stCondLst>
                                            <p:cond delay="0"/>
                                          </p:stCondLst>
                                        </p:cTn>
                                        <p:tgtEl>
                                          <p:spTgt spid="21">
                                            <p:txEl>
                                              <p:pRg st="0" end="0"/>
                                            </p:txEl>
                                          </p:spTgt>
                                        </p:tgtEl>
                                        <p:attrNameLst>
                                          <p:attrName>ppt_x</p:attrName>
                                        </p:attrNameLst>
                                      </p:cBhvr>
                                    </p:anim>
                                    <p:anim from="(-#ppt_h/2)" to="(#ppt_y)" calcmode="lin" valueType="num">
                                      <p:cBhvr>
                                        <p:cTn id="9" dur="250" fill="hold">
                                          <p:stCondLst>
                                            <p:cond delay="0"/>
                                          </p:stCondLst>
                                        </p:cTn>
                                        <p:tgtEl>
                                          <p:spTgt spid="21">
                                            <p:txEl>
                                              <p:pRg st="0" end="0"/>
                                            </p:txEl>
                                          </p:spTgt>
                                        </p:tgtEl>
                                        <p:attrNameLst>
                                          <p:attrName>ppt_y</p:attrName>
                                        </p:attrNameLst>
                                      </p:cBhvr>
                                    </p:anim>
                                    <p:animRot by="21600000">
                                      <p:cBhvr>
                                        <p:cTn id="10" dur="250" fill="hold">
                                          <p:stCondLst>
                                            <p:cond delay="0"/>
                                          </p:stCondLst>
                                        </p:cTn>
                                        <p:tgtEl>
                                          <p:spTgt spid="21">
                                            <p:txEl>
                                              <p:pRg st="0" end="0"/>
                                            </p:txEl>
                                          </p:spTgt>
                                        </p:tgtEl>
                                        <p:attrNameLst>
                                          <p:attrName>r</p:attrName>
                                        </p:attrNameLst>
                                      </p:cBhvr>
                                    </p:animRot>
                                  </p:childTnLst>
                                </p:cTn>
                              </p:par>
                              <p:par>
                                <p:cTn id="11" presetID="41" presetClass="entr" presetSubtype="0" fill="hold" grpId="0" nodeType="withEffect">
                                  <p:stCondLst>
                                    <p:cond delay="0"/>
                                  </p:stCondLst>
                                  <p:iterate type="lt">
                                    <p:tmPct val="5865"/>
                                  </p:iterate>
                                  <p:childTnLst>
                                    <p:set>
                                      <p:cBhvr>
                                        <p:cTn id="12" dur="1" fill="hold">
                                          <p:stCondLst>
                                            <p:cond delay="0"/>
                                          </p:stCondLst>
                                        </p:cTn>
                                        <p:tgtEl>
                                          <p:spTgt spid="19">
                                            <p:txEl>
                                              <p:pRg st="0" end="0"/>
                                            </p:txEl>
                                          </p:spTgt>
                                        </p:tgtEl>
                                        <p:attrNameLst>
                                          <p:attrName>style.visibility</p:attrName>
                                        </p:attrNameLst>
                                      </p:cBhvr>
                                      <p:to>
                                        <p:strVal val="visible"/>
                                      </p:to>
                                    </p:set>
                                    <p:anim calcmode="lin" valueType="num">
                                      <p:cBhvr>
                                        <p:cTn id="13" dur="250" fill="hold"/>
                                        <p:tgtEl>
                                          <p:spTgt spid="1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250" fill="hold"/>
                                        <p:tgtEl>
                                          <p:spTgt spid="19">
                                            <p:txEl>
                                              <p:pRg st="0" end="0"/>
                                            </p:txEl>
                                          </p:spTgt>
                                        </p:tgtEl>
                                        <p:attrNameLst>
                                          <p:attrName>ppt_y</p:attrName>
                                        </p:attrNameLst>
                                      </p:cBhvr>
                                      <p:tavLst>
                                        <p:tav tm="0">
                                          <p:val>
                                            <p:strVal val="#ppt_y"/>
                                          </p:val>
                                        </p:tav>
                                        <p:tav tm="100000">
                                          <p:val>
                                            <p:strVal val="#ppt_y"/>
                                          </p:val>
                                        </p:tav>
                                      </p:tavLst>
                                    </p:anim>
                                    <p:anim calcmode="lin" valueType="num">
                                      <p:cBhvr>
                                        <p:cTn id="15" dur="250" fill="hold"/>
                                        <p:tgtEl>
                                          <p:spTgt spid="1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250" fill="hold"/>
                                        <p:tgtEl>
                                          <p:spTgt spid="1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250" tmFilter="0,0; .5, 1; 1, 1"/>
                                        <p:tgtEl>
                                          <p:spTgt spid="19">
                                            <p:txEl>
                                              <p:pRg st="0" end="0"/>
                                            </p:txEl>
                                          </p:spTgt>
                                        </p:tgtEl>
                                      </p:cBhvr>
                                    </p:animEffect>
                                  </p:childTnLst>
                                </p:cTn>
                              </p:par>
                              <p:par>
                                <p:cTn id="18" presetID="2" presetClass="entr" presetSubtype="8"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1000" fill="hold"/>
                                        <p:tgtEl>
                                          <p:spTgt spid="20"/>
                                        </p:tgtEl>
                                        <p:attrNameLst>
                                          <p:attrName>ppt_x</p:attrName>
                                        </p:attrNameLst>
                                      </p:cBhvr>
                                      <p:tavLst>
                                        <p:tav tm="0">
                                          <p:val>
                                            <p:strVal val="0-#ppt_w/2"/>
                                          </p:val>
                                        </p:tav>
                                        <p:tav tm="100000">
                                          <p:val>
                                            <p:strVal val="#ppt_x"/>
                                          </p:val>
                                        </p:tav>
                                      </p:tavLst>
                                    </p:anim>
                                    <p:anim calcmode="lin" valueType="num">
                                      <p:cBhvr additive="base">
                                        <p:cTn id="21" dur="1000" fill="hold"/>
                                        <p:tgtEl>
                                          <p:spTgt spid="20"/>
                                        </p:tgtEl>
                                        <p:attrNameLst>
                                          <p:attrName>ppt_y</p:attrName>
                                        </p:attrNameLst>
                                      </p:cBhvr>
                                      <p:tavLst>
                                        <p:tav tm="0">
                                          <p:val>
                                            <p:strVal val="#ppt_y"/>
                                          </p:val>
                                        </p:tav>
                                        <p:tav tm="100000">
                                          <p:val>
                                            <p:strVal val="#ppt_y"/>
                                          </p:val>
                                        </p:tav>
                                      </p:tavLst>
                                    </p:anim>
                                  </p:childTnLst>
                                </p:cTn>
                              </p:par>
                            </p:childTnLst>
                          </p:cTn>
                        </p:par>
                        <p:par>
                          <p:cTn id="22" fill="hold">
                            <p:stCondLst>
                              <p:cond delay="3425"/>
                            </p:stCondLst>
                            <p:childTnLst>
                              <p:par>
                                <p:cTn id="23" presetID="2" presetClass="entr" presetSubtype="6"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1000" fill="hold"/>
                                        <p:tgtEl>
                                          <p:spTgt spid="17"/>
                                        </p:tgtEl>
                                        <p:attrNameLst>
                                          <p:attrName>ppt_x</p:attrName>
                                        </p:attrNameLst>
                                      </p:cBhvr>
                                      <p:tavLst>
                                        <p:tav tm="0">
                                          <p:val>
                                            <p:strVal val="1+#ppt_w/2"/>
                                          </p:val>
                                        </p:tav>
                                        <p:tav tm="100000">
                                          <p:val>
                                            <p:strVal val="#ppt_x"/>
                                          </p:val>
                                        </p:tav>
                                      </p:tavLst>
                                    </p:anim>
                                    <p:anim calcmode="lin" valueType="num">
                                      <p:cBhvr additive="base">
                                        <p:cTn id="26" dur="1000" fill="hold"/>
                                        <p:tgtEl>
                                          <p:spTgt spid="17"/>
                                        </p:tgtEl>
                                        <p:attrNameLst>
                                          <p:attrName>ppt_y</p:attrName>
                                        </p:attrNameLst>
                                      </p:cBhvr>
                                      <p:tavLst>
                                        <p:tav tm="0">
                                          <p:val>
                                            <p:strVal val="1+#ppt_h/2"/>
                                          </p:val>
                                        </p:tav>
                                        <p:tav tm="100000">
                                          <p:val>
                                            <p:strVal val="#ppt_y"/>
                                          </p:val>
                                        </p:tav>
                                      </p:tavLst>
                                    </p:anim>
                                  </p:childTnLst>
                                </p:cTn>
                              </p:par>
                            </p:childTnLst>
                          </p:cTn>
                        </p:par>
                        <p:par>
                          <p:cTn id="27" fill="hold">
                            <p:stCondLst>
                              <p:cond delay="4425"/>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P spid="19" grpId="0" build="allAtOnce"/>
      <p:bldP spid="11" grpId="0" animBg="1"/>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1253</TotalTime>
  <Words>3311</Words>
  <Application>Microsoft Office PowerPoint</Application>
  <PresentationFormat>全屏显示(16:9)</PresentationFormat>
  <Paragraphs>399</Paragraphs>
  <Slides>28</Slides>
  <Notes>27</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28</vt:i4>
      </vt:variant>
    </vt:vector>
  </HeadingPairs>
  <TitlesOfParts>
    <vt:vector size="47" baseType="lpstr">
      <vt:lpstr>Arial</vt:lpstr>
      <vt:lpstr>宋体</vt:lpstr>
      <vt:lpstr>Roboto</vt:lpstr>
      <vt:lpstr>Arial Unicode MS</vt:lpstr>
      <vt:lpstr>Montserrat</vt:lpstr>
      <vt:lpstr>Gill Sans</vt:lpstr>
      <vt:lpstr>Calibri Light</vt:lpstr>
      <vt:lpstr>Open Sans</vt:lpstr>
      <vt:lpstr>Microsoft YaHei UI</vt:lpstr>
      <vt:lpstr>Montserrat Light</vt:lpstr>
      <vt:lpstr>Bebas Neue</vt:lpstr>
      <vt:lpstr>Calibri</vt:lpstr>
      <vt:lpstr>Open Sans Light</vt:lpstr>
      <vt:lpstr>Open Sans Extrabold</vt:lpstr>
      <vt:lpstr>微软雅黑</vt:lpstr>
      <vt:lpstr>MS PGothic</vt:lpstr>
      <vt:lpstr>Aharoni</vt: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抽象</dc:title>
  <dc:creator>第一PPT</dc:creator>
  <cp:keywords>www.1ppt.com</cp:keywords>
  <cp:lastModifiedBy>Windows User</cp:lastModifiedBy>
  <cp:revision>133</cp:revision>
  <dcterms:created xsi:type="dcterms:W3CDTF">2017-03-03T02:23:05Z</dcterms:created>
  <dcterms:modified xsi:type="dcterms:W3CDTF">2019-06-20T10:15:32Z</dcterms:modified>
</cp:coreProperties>
</file>