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4.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0"/>
  </p:notesMasterIdLst>
  <p:sldIdLst>
    <p:sldId id="256" r:id="rId3"/>
    <p:sldId id="257" r:id="rId4"/>
    <p:sldId id="258" r:id="rId5"/>
    <p:sldId id="261" r:id="rId6"/>
    <p:sldId id="260" r:id="rId7"/>
    <p:sldId id="259" r:id="rId8"/>
    <p:sldId id="262" r:id="rId9"/>
    <p:sldId id="263" r:id="rId10"/>
    <p:sldId id="264" r:id="rId11"/>
    <p:sldId id="266" r:id="rId12"/>
    <p:sldId id="265" r:id="rId13"/>
    <p:sldId id="268" r:id="rId14"/>
    <p:sldId id="267" r:id="rId15"/>
    <p:sldId id="269" r:id="rId16"/>
    <p:sldId id="270" r:id="rId17"/>
    <p:sldId id="271" r:id="rId18"/>
    <p:sldId id="272" r:id="rId19"/>
    <p:sldId id="276" r:id="rId20"/>
    <p:sldId id="273" r:id="rId21"/>
    <p:sldId id="275" r:id="rId22"/>
    <p:sldId id="274" r:id="rId23"/>
    <p:sldId id="277" r:id="rId24"/>
    <p:sldId id="278" r:id="rId25"/>
    <p:sldId id="280" r:id="rId26"/>
    <p:sldId id="279"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gradFill>
                <a:gsLst>
                  <a:gs pos="0">
                    <a:srgbClr val="E30000"/>
                  </a:gs>
                  <a:gs pos="100000">
                    <a:srgbClr val="760303"/>
                  </a:gs>
                </a:gsLst>
                <a:lin ang="5400000" scaled="0"/>
              </a:gradFill>
              <a:ln>
                <a:noFill/>
              </a:ln>
              <a:effectLst/>
            </c:spPr>
          </c:dPt>
          <c:dPt>
            <c:idx val="1"/>
            <c:bubble3D val="0"/>
            <c:spPr>
              <a:gradFill>
                <a:gsLst>
                  <a:gs pos="0">
                    <a:srgbClr val="E30000"/>
                  </a:gs>
                  <a:gs pos="100000">
                    <a:srgbClr val="760303"/>
                  </a:gs>
                </a:gsLst>
                <a:lin ang="5400000" scaled="0"/>
              </a:gradFill>
              <a:ln>
                <a:noFill/>
              </a:ln>
              <a:effectLst/>
            </c:spPr>
          </c:dPt>
          <c:dPt>
            <c:idx val="2"/>
            <c:bubble3D val="0"/>
            <c:spPr>
              <a:gradFill>
                <a:gsLst>
                  <a:gs pos="0">
                    <a:srgbClr val="E30000"/>
                  </a:gs>
                  <a:gs pos="100000">
                    <a:srgbClr val="760303"/>
                  </a:gs>
                </a:gsLst>
                <a:lin ang="5400000" scaled="0"/>
              </a:gradFill>
              <a:ln>
                <a:noFill/>
              </a:ln>
              <a:effectLst/>
            </c:spPr>
          </c:dPt>
          <c:dPt>
            <c:idx val="3"/>
            <c:bubble3D val="0"/>
            <c:spPr>
              <a:gradFill>
                <a:gsLst>
                  <a:gs pos="0">
                    <a:srgbClr val="E30000"/>
                  </a:gs>
                  <a:gs pos="100000">
                    <a:srgbClr val="760303"/>
                  </a:gs>
                </a:gsLst>
                <a:lin ang="5400000" scaled="0"/>
              </a:gradFill>
              <a:ln>
                <a:noFill/>
              </a:ln>
              <a:effectLst/>
            </c:spPr>
          </c:dPt>
          <c:cat>
            <c:strRef>
              <c:f>Sheet1!$A$2:$A$5</c:f>
              <c:strCache>
                <c:ptCount val="4"/>
                <c:pt idx="0">
                  <c:v>第一季度</c:v>
                </c:pt>
                <c:pt idx="1">
                  <c:v>第二季度</c:v>
                </c:pt>
                <c:pt idx="2">
                  <c:v>第三季度</c:v>
                </c:pt>
                <c:pt idx="3">
                  <c:v>第四季度</c:v>
                </c:pt>
              </c:strCache>
            </c:strRef>
          </c:cat>
          <c:val>
            <c:numRef>
              <c:f>Sheet1!$B$2:$B$5</c:f>
              <c:numCache>
                <c:formatCode>g/"通""用""格""式"</c:formatCode>
                <c:ptCount val="4"/>
                <c:pt idx="0">
                  <c:v>30</c:v>
                </c:pt>
                <c:pt idx="1">
                  <c:v>30</c:v>
                </c:pt>
                <c:pt idx="2">
                  <c:v>30</c:v>
                </c:pt>
                <c:pt idx="3">
                  <c:v>30</c:v>
                </c:pt>
              </c:numCache>
            </c:numRef>
          </c:val>
        </c:ser>
        <c:dLbls>
          <c:showLegendKey val="0"/>
          <c:showVal val="0"/>
          <c:showCatName val="0"/>
          <c:showSerName val="0"/>
          <c:showPercent val="0"/>
          <c:showBubbleSize val="0"/>
          <c:showLeaderLines val="1"/>
        </c:dLbls>
        <c:firstSliceAng val="0"/>
        <c:holeSize val="54"/>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1175"/>
          </a:xfrm>
          <a:prstGeom prst="rect">
            <a:avLst/>
          </a:prstGeom>
        </p:spPr>
        <p:txBody>
          <a:bodyPr vert="horz" lIns="91440" tIns="45720" rIns="91440" bIns="45720" rtlCol="0"/>
          <a:lstStyle>
            <a:lvl1pPr algn="r">
              <a:defRPr sz="1200"/>
            </a:lvl1pPr>
          </a:lstStyle>
          <a:p>
            <a:fld id="{AF535AF2-28DF-4B78-988B-91F09F956F85}" type="datetimeFigureOut">
              <a:rPr lang="zh-CN" altLang="en-US" smtClean="0"/>
              <a:t>2019/6/21</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860925"/>
            <a:ext cx="5683250" cy="4605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1175"/>
          </a:xfrm>
          <a:prstGeom prst="rect">
            <a:avLst/>
          </a:prstGeom>
        </p:spPr>
        <p:txBody>
          <a:bodyPr vert="horz" lIns="91440" tIns="45720" rIns="91440" bIns="45720" rtlCol="0" anchor="b"/>
          <a:lstStyle>
            <a:lvl1pPr algn="r">
              <a:defRPr sz="1200"/>
            </a:lvl1pPr>
          </a:lstStyle>
          <a:p>
            <a:fld id="{9C8DC440-565A-4D4D-AB18-239C19874787}" type="slidenum">
              <a:rPr lang="zh-CN" altLang="en-US" smtClean="0"/>
              <a:t>‹#›</a:t>
            </a:fld>
            <a:endParaRPr lang="zh-CN" altLang="en-US"/>
          </a:p>
        </p:txBody>
      </p:sp>
    </p:spTree>
    <p:extLst>
      <p:ext uri="{BB962C8B-B14F-4D97-AF65-F5344CB8AC3E}">
        <p14:creationId xmlns:p14="http://schemas.microsoft.com/office/powerpoint/2010/main" val="2451212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26</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C8DC440-565A-4D4D-AB18-239C19874787}"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2019/6/21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3525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99401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5174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4163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54823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4353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58203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01365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4660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78577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8516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2019/6/21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2019/6/21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6529085" y="642231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2019/6/21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2019/6/21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2019/6/21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2019/6/21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2019/6/21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805218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7.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8.pn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32.jpeg"/><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26.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5.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0.emf"/><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55795" y="454660"/>
            <a:ext cx="3273425" cy="3053715"/>
          </a:xfrm>
          <a:prstGeom prst="rect">
            <a:avLst/>
          </a:prstGeom>
        </p:spPr>
      </p:pic>
      <p:sp>
        <p:nvSpPr>
          <p:cNvPr id="48" name="文本框 8"/>
          <p:cNvSpPr txBox="1"/>
          <p:nvPr/>
        </p:nvSpPr>
        <p:spPr>
          <a:xfrm>
            <a:off x="2233930" y="3211830"/>
            <a:ext cx="8526780" cy="1036320"/>
          </a:xfrm>
          <a:prstGeom prst="rect">
            <a:avLst/>
          </a:prstGeom>
          <a:noFill/>
        </p:spPr>
        <p:txBody>
          <a:bodyPr wrap="square" lIns="121922" tIns="60960" rIns="121922" bIns="60960" rtlCol="0">
            <a:spAutoFit/>
          </a:bodyPr>
          <a:lstStyle/>
          <a:p>
            <a:pPr algn="ctr"/>
            <a:r>
              <a:rPr lang="zh-CN" altLang="zh-CN" sz="6000" b="1" dirty="0">
                <a:solidFill>
                  <a:srgbClr val="C00000"/>
                </a:solidFill>
                <a:effectLst>
                  <a:outerShdw blurRad="38100" dist="38100" dir="2700000" algn="tl">
                    <a:srgbClr val="000000">
                      <a:alpha val="43137"/>
                    </a:srgbClr>
                  </a:outerShdw>
                </a:effectLst>
                <a:latin typeface="黑体" panose="02010600030101010101" charset="-122"/>
                <a:ea typeface="黑体" panose="02010600030101010101" charset="-122"/>
              </a:rPr>
              <a:t>关注</a:t>
            </a:r>
            <a:r>
              <a:rPr lang="zh-CN" altLang="zh-CN" sz="6000" b="1" dirty="0" smtClean="0">
                <a:solidFill>
                  <a:srgbClr val="C00000"/>
                </a:solidFill>
                <a:effectLst>
                  <a:outerShdw blurRad="38100" dist="38100" dir="2700000" algn="tl">
                    <a:srgbClr val="000000">
                      <a:alpha val="43137"/>
                    </a:srgbClr>
                  </a:outerShdw>
                </a:effectLst>
                <a:latin typeface="黑体" panose="02010600030101010101" charset="-122"/>
                <a:ea typeface="黑体" panose="02010600030101010101" charset="-122"/>
              </a:rPr>
              <a:t>民生聚</a:t>
            </a:r>
            <a:r>
              <a:rPr lang="zh-CN" altLang="zh-CN" sz="6000" b="1" dirty="0">
                <a:solidFill>
                  <a:srgbClr val="C00000"/>
                </a:solidFill>
                <a:effectLst>
                  <a:outerShdw blurRad="38100" dist="38100" dir="2700000" algn="tl">
                    <a:srgbClr val="000000">
                      <a:alpha val="43137"/>
                    </a:srgbClr>
                  </a:outerShdw>
                </a:effectLst>
                <a:latin typeface="黑体" panose="02010600030101010101" charset="-122"/>
                <a:ea typeface="黑体" panose="02010600030101010101" charset="-122"/>
              </a:rPr>
              <a:t>焦两会</a:t>
            </a:r>
            <a:r>
              <a:rPr lang="en-US" altLang="zh-CN" sz="6000" b="1" dirty="0">
                <a:solidFill>
                  <a:srgbClr val="C00000"/>
                </a:solidFill>
                <a:effectLst>
                  <a:outerShdw blurRad="38100" dist="38100" dir="2700000" algn="tl">
                    <a:srgbClr val="000000">
                      <a:alpha val="43137"/>
                    </a:srgbClr>
                  </a:outerShdw>
                </a:effectLst>
                <a:latin typeface="黑体" panose="02010600030101010101" charset="-122"/>
                <a:ea typeface="黑体" panose="02010600030101010101" charset="-122"/>
              </a:rPr>
              <a:t>PPT</a:t>
            </a:r>
          </a:p>
        </p:txBody>
      </p:sp>
      <p:grpSp>
        <p:nvGrpSpPr>
          <p:cNvPr id="36" name="组合 35"/>
          <p:cNvGrpSpPr/>
          <p:nvPr/>
        </p:nvGrpSpPr>
        <p:grpSpPr>
          <a:xfrm>
            <a:off x="3770418" y="4245492"/>
            <a:ext cx="1522434" cy="370796"/>
            <a:chOff x="6516216" y="2211710"/>
            <a:chExt cx="1872000" cy="360000"/>
          </a:xfrm>
        </p:grpSpPr>
        <p:sp>
          <p:nvSpPr>
            <p:cNvPr id="37" name="圆角矩形 36"/>
            <p:cNvSpPr/>
            <p:nvPr/>
          </p:nvSpPr>
          <p:spPr>
            <a:xfrm>
              <a:off x="6516216" y="2211710"/>
              <a:ext cx="1872000" cy="360000"/>
            </a:xfrm>
            <a:prstGeom prst="roundRect">
              <a:avLst/>
            </a:prstGeom>
            <a:gradFill>
              <a:gsLst>
                <a:gs pos="0">
                  <a:srgbClr val="E30000"/>
                </a:gs>
                <a:gs pos="100000">
                  <a:srgbClr val="760303"/>
                </a:gs>
              </a:gsLst>
              <a:lin ang="5400000" scaled="0"/>
            </a:gra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solidFill>
                    <a:schemeClr val="bg1"/>
                  </a:solidFill>
                  <a:latin typeface="微软雅黑" panose="020B0503020204020204" charset="-122"/>
                  <a:ea typeface="微软雅黑" panose="020B0503020204020204" charset="-122"/>
                </a:rPr>
                <a:t>  工作报告   </a:t>
              </a:r>
            </a:p>
          </p:txBody>
        </p:sp>
        <p:sp>
          <p:nvSpPr>
            <p:cNvPr id="38" name="八角星 37"/>
            <p:cNvSpPr/>
            <p:nvPr/>
          </p:nvSpPr>
          <p:spPr>
            <a:xfrm flipH="1">
              <a:off x="6660248" y="231971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39" name="八角星 38"/>
            <p:cNvSpPr/>
            <p:nvPr/>
          </p:nvSpPr>
          <p:spPr>
            <a:xfrm flipH="1">
              <a:off x="8172400" y="231971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grpSp>
        <p:nvGrpSpPr>
          <p:cNvPr id="40" name="组合 39"/>
          <p:cNvGrpSpPr/>
          <p:nvPr/>
        </p:nvGrpSpPr>
        <p:grpSpPr>
          <a:xfrm>
            <a:off x="5439908" y="4245492"/>
            <a:ext cx="1522434" cy="370796"/>
            <a:chOff x="6516216" y="2639850"/>
            <a:chExt cx="1872000" cy="360000"/>
          </a:xfrm>
        </p:grpSpPr>
        <p:sp>
          <p:nvSpPr>
            <p:cNvPr id="41" name="圆角矩形 40"/>
            <p:cNvSpPr/>
            <p:nvPr/>
          </p:nvSpPr>
          <p:spPr>
            <a:xfrm>
              <a:off x="6516216" y="2639850"/>
              <a:ext cx="1872000" cy="360000"/>
            </a:xfrm>
            <a:prstGeom prst="roundRect">
              <a:avLst/>
            </a:prstGeom>
            <a:gradFill>
              <a:gsLst>
                <a:gs pos="0">
                  <a:srgbClr val="E30000"/>
                </a:gs>
                <a:gs pos="100000">
                  <a:srgbClr val="760303"/>
                </a:gs>
              </a:gsLst>
              <a:lin ang="5400000" scaled="0"/>
            </a:gra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solidFill>
                    <a:schemeClr val="bg1"/>
                  </a:solidFill>
                  <a:latin typeface="微软雅黑" panose="020B0503020204020204" charset="-122"/>
                  <a:ea typeface="微软雅黑" panose="020B0503020204020204" charset="-122"/>
                </a:rPr>
                <a:t>  新年计划</a:t>
              </a:r>
            </a:p>
          </p:txBody>
        </p:sp>
        <p:sp>
          <p:nvSpPr>
            <p:cNvPr id="42" name="八角星 41"/>
            <p:cNvSpPr/>
            <p:nvPr/>
          </p:nvSpPr>
          <p:spPr>
            <a:xfrm flipH="1">
              <a:off x="6660248" y="274785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43" name="八角星 42"/>
            <p:cNvSpPr/>
            <p:nvPr/>
          </p:nvSpPr>
          <p:spPr>
            <a:xfrm flipH="1">
              <a:off x="8172400" y="274785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grpSp>
        <p:nvGrpSpPr>
          <p:cNvPr id="44" name="组合 43"/>
          <p:cNvGrpSpPr/>
          <p:nvPr/>
        </p:nvGrpSpPr>
        <p:grpSpPr>
          <a:xfrm>
            <a:off x="7110397" y="4248073"/>
            <a:ext cx="1522434" cy="370796"/>
            <a:chOff x="6516216" y="3067990"/>
            <a:chExt cx="1872000" cy="360000"/>
          </a:xfrm>
        </p:grpSpPr>
        <p:sp>
          <p:nvSpPr>
            <p:cNvPr id="45" name="圆角矩形 44"/>
            <p:cNvSpPr/>
            <p:nvPr/>
          </p:nvSpPr>
          <p:spPr>
            <a:xfrm>
              <a:off x="6516216" y="3067990"/>
              <a:ext cx="1872000" cy="360000"/>
            </a:xfrm>
            <a:prstGeom prst="roundRect">
              <a:avLst/>
            </a:prstGeom>
            <a:gradFill>
              <a:gsLst>
                <a:gs pos="0">
                  <a:srgbClr val="E30000"/>
                </a:gs>
                <a:gs pos="100000">
                  <a:srgbClr val="760303"/>
                </a:gs>
              </a:gsLst>
              <a:lin ang="5400000" scaled="0"/>
            </a:gra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solidFill>
                    <a:schemeClr val="bg1"/>
                  </a:solidFill>
                  <a:latin typeface="微软雅黑" panose="020B0503020204020204" charset="-122"/>
                  <a:ea typeface="微软雅黑" panose="020B0503020204020204" charset="-122"/>
                </a:rPr>
                <a:t>  工作总结</a:t>
              </a:r>
            </a:p>
          </p:txBody>
        </p:sp>
        <p:sp>
          <p:nvSpPr>
            <p:cNvPr id="46" name="八角星 45"/>
            <p:cNvSpPr/>
            <p:nvPr/>
          </p:nvSpPr>
          <p:spPr>
            <a:xfrm flipH="1">
              <a:off x="6660248" y="317599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47" name="八角星 46"/>
            <p:cNvSpPr/>
            <p:nvPr/>
          </p:nvSpPr>
          <p:spPr>
            <a:xfrm flipH="1">
              <a:off x="8172400" y="317599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4439" name="Rectangle 394"/>
          <p:cNvSpPr>
            <a:spLocks noChangeArrowheads="1"/>
          </p:cNvSpPr>
          <p:nvPr/>
        </p:nvSpPr>
        <p:spPr bwMode="auto">
          <a:xfrm>
            <a:off x="3933190" y="4766628"/>
            <a:ext cx="4613275" cy="27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900" dirty="0">
                <a:solidFill>
                  <a:srgbClr val="C00000"/>
                </a:solidFill>
              </a:rPr>
              <a:t>We have many PowerPoint </a:t>
            </a:r>
            <a:r>
              <a:rPr lang="zh-CN" altLang="en-US" sz="900" dirty="0">
                <a:solidFill>
                  <a:srgbClr val="C00000"/>
                </a:solidFill>
              </a:rPr>
              <a:t>templates</a:t>
            </a:r>
            <a:r>
              <a:rPr lang="en-US" altLang="zh-CN" sz="900" dirty="0">
                <a:solidFill>
                  <a:srgbClr val="C00000"/>
                </a:solidFill>
              </a:rPr>
              <a:t> that has been specifically designed to help anyone that is stepping into the world of PowerPoint for the very first time.</a:t>
            </a:r>
          </a:p>
        </p:txBody>
      </p:sp>
      <p:pic>
        <p:nvPicPr>
          <p:cNvPr id="19" name="图片 18" descr="2460f450e81d1d7d98b9ffae8683cd1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26785" y="156845"/>
            <a:ext cx="2794000" cy="3851910"/>
          </a:xfrm>
          <a:prstGeom prst="rect">
            <a:avLst/>
          </a:prstGeom>
        </p:spPr>
      </p:pic>
      <p:pic>
        <p:nvPicPr>
          <p:cNvPr id="6" name="图片 5" descr="17 3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605" y="4248150"/>
            <a:ext cx="12214860" cy="2622550"/>
          </a:xfrm>
          <a:prstGeom prst="rect">
            <a:avLst/>
          </a:prstGeom>
        </p:spPr>
      </p:pic>
      <p:pic>
        <p:nvPicPr>
          <p:cNvPr id="7" name="图片 6" descr="8907"/>
          <p:cNvPicPr>
            <a:picLocks noChangeAspect="1"/>
          </p:cNvPicPr>
          <p:nvPr/>
        </p:nvPicPr>
        <p:blipFill>
          <a:blip r:embed="rId7" cstate="print"/>
          <a:stretch>
            <a:fillRect/>
          </a:stretch>
        </p:blipFill>
        <p:spPr>
          <a:xfrm>
            <a:off x="-14605" y="635"/>
            <a:ext cx="4385945" cy="2851150"/>
          </a:xfrm>
          <a:prstGeom prst="rect">
            <a:avLst/>
          </a:prstGeom>
        </p:spPr>
      </p:pic>
      <p:pic>
        <p:nvPicPr>
          <p:cNvPr id="8" name="图片 7" descr="897"/>
          <p:cNvPicPr>
            <a:picLocks noChangeAspect="1"/>
          </p:cNvPicPr>
          <p:nvPr/>
        </p:nvPicPr>
        <p:blipFill>
          <a:blip r:embed="rId8" cstate="print"/>
          <a:stretch>
            <a:fillRect/>
          </a:stretch>
        </p:blipFill>
        <p:spPr>
          <a:xfrm>
            <a:off x="9321165" y="822960"/>
            <a:ext cx="2206625" cy="1424940"/>
          </a:xfrm>
          <a:prstGeom prst="rect">
            <a:avLst/>
          </a:prstGeom>
        </p:spPr>
      </p:pic>
    </p:spTree>
    <p:custDataLst>
      <p:tags r:id="rId1"/>
    </p:custDataLst>
  </p:cSld>
  <p:clrMapOvr>
    <a:masterClrMapping/>
  </p:clrMapOvr>
  <p:transition advTm="14119">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
        <p:nvSpPr>
          <p:cNvPr id="10" name="椭圆 9"/>
          <p:cNvSpPr>
            <a:spLocks noChangeAspect="1"/>
          </p:cNvSpPr>
          <p:nvPr/>
        </p:nvSpPr>
        <p:spPr>
          <a:xfrm>
            <a:off x="815413" y="2686847"/>
            <a:ext cx="2088224" cy="208822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5" dirty="0">
                <a:latin typeface="微软雅黑" panose="020B0503020204020204" charset="-122"/>
                <a:ea typeface="微软雅黑" panose="020B0503020204020204" charset="-122"/>
              </a:rPr>
              <a:t>添加文本标题</a:t>
            </a:r>
          </a:p>
        </p:txBody>
      </p:sp>
      <p:sp>
        <p:nvSpPr>
          <p:cNvPr id="11" name="椭圆 10"/>
          <p:cNvSpPr>
            <a:spLocks noChangeAspect="1"/>
          </p:cNvSpPr>
          <p:nvPr/>
        </p:nvSpPr>
        <p:spPr>
          <a:xfrm>
            <a:off x="2381581" y="2686847"/>
            <a:ext cx="2610280" cy="261028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5" dirty="0">
                <a:latin typeface="微软雅黑" panose="020B0503020204020204" charset="-122"/>
                <a:ea typeface="微软雅黑" panose="020B0503020204020204" charset="-122"/>
              </a:rPr>
              <a:t>添加文本标题</a:t>
            </a:r>
          </a:p>
        </p:txBody>
      </p:sp>
      <p:sp>
        <p:nvSpPr>
          <p:cNvPr id="12" name="椭圆 11"/>
          <p:cNvSpPr>
            <a:spLocks noChangeAspect="1"/>
          </p:cNvSpPr>
          <p:nvPr/>
        </p:nvSpPr>
        <p:spPr>
          <a:xfrm>
            <a:off x="1598497" y="3991987"/>
            <a:ext cx="2088224" cy="208822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5" dirty="0">
                <a:latin typeface="微软雅黑" panose="020B0503020204020204" charset="-122"/>
                <a:ea typeface="微软雅黑" panose="020B0503020204020204" charset="-122"/>
              </a:rPr>
              <a:t>添加文本标题</a:t>
            </a:r>
          </a:p>
        </p:txBody>
      </p:sp>
      <p:sp>
        <p:nvSpPr>
          <p:cNvPr id="13" name="文本框 7"/>
          <p:cNvSpPr txBox="1">
            <a:spLocks noChangeArrowheads="1"/>
          </p:cNvSpPr>
          <p:nvPr/>
        </p:nvSpPr>
        <p:spPr bwMode="auto">
          <a:xfrm>
            <a:off x="1007436" y="1200516"/>
            <a:ext cx="3984427" cy="13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135" dirty="0">
                <a:solidFill>
                  <a:schemeClr val="tx1">
                    <a:lumMod val="85000"/>
                    <a:lumOff val="15000"/>
                  </a:schemeClr>
                </a:solidFill>
                <a:latin typeface="微软雅黑" panose="020B0503020204020204" charset="-122"/>
              </a:rPr>
              <a:t>添加文本</a:t>
            </a:r>
            <a:endParaRPr lang="en-US" altLang="zh-CN" sz="2135" dirty="0">
              <a:solidFill>
                <a:schemeClr val="tx1">
                  <a:lumMod val="85000"/>
                  <a:lumOff val="15000"/>
                </a:schemeClr>
              </a:solidFill>
              <a:latin typeface="微软雅黑" panose="020B0503020204020204" charset="-122"/>
            </a:endParaRPr>
          </a:p>
          <a:p>
            <a:pPr>
              <a:lnSpc>
                <a:spcPct val="120000"/>
              </a:lnSpc>
              <a:spcBef>
                <a:spcPts val="400"/>
              </a:spcBef>
            </a:pPr>
            <a:r>
              <a:rPr lang="zh-CN" altLang="en-US" sz="1600" dirty="0">
                <a:solidFill>
                  <a:schemeClr val="tx1">
                    <a:lumMod val="85000"/>
                    <a:lumOff val="15000"/>
                  </a:schemeClr>
                </a:solidFill>
                <a:latin typeface="微软雅黑" panose="020B0503020204020204" charset="-122"/>
              </a:rPr>
              <a:t>单击此处添加说明文字单击此处添加说明文字单击此处添加说明文字。</a:t>
            </a:r>
          </a:p>
        </p:txBody>
      </p:sp>
      <p:sp>
        <p:nvSpPr>
          <p:cNvPr id="14" name="六边形 13"/>
          <p:cNvSpPr/>
          <p:nvPr/>
        </p:nvSpPr>
        <p:spPr>
          <a:xfrm rot="16200000">
            <a:off x="6231386" y="1783901"/>
            <a:ext cx="892629" cy="769507"/>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2400" b="1" dirty="0"/>
              <a:t>01</a:t>
            </a:r>
            <a:endParaRPr lang="zh-CN" altLang="en-US" sz="2400" b="1" dirty="0"/>
          </a:p>
        </p:txBody>
      </p:sp>
      <p:sp>
        <p:nvSpPr>
          <p:cNvPr id="15" name="文本框 7"/>
          <p:cNvSpPr txBox="1">
            <a:spLocks noChangeArrowheads="1"/>
          </p:cNvSpPr>
          <p:nvPr/>
        </p:nvSpPr>
        <p:spPr bwMode="auto">
          <a:xfrm>
            <a:off x="7248523" y="1534719"/>
            <a:ext cx="3552000" cy="1267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1865" b="1" dirty="0">
                <a:solidFill>
                  <a:schemeClr val="tx1">
                    <a:lumMod val="85000"/>
                    <a:lumOff val="15000"/>
                  </a:schemeClr>
                </a:solidFill>
                <a:latin typeface="微软雅黑" panose="020B0503020204020204" charset="-122"/>
              </a:rPr>
              <a:t>添加文本信息</a:t>
            </a:r>
            <a:endParaRPr lang="en-US" altLang="zh-CN" sz="1865" b="1" dirty="0">
              <a:solidFill>
                <a:schemeClr val="tx1">
                  <a:lumMod val="85000"/>
                  <a:lumOff val="15000"/>
                </a:schemeClr>
              </a:solidFill>
              <a:latin typeface="微软雅黑" panose="020B0503020204020204" charset="-122"/>
            </a:endParaRPr>
          </a:p>
          <a:p>
            <a:pPr>
              <a:lnSpc>
                <a:spcPct val="120000"/>
              </a:lnSpc>
              <a:spcBef>
                <a:spcPts val="400"/>
              </a:spcBef>
            </a:pPr>
            <a:r>
              <a:rPr lang="zh-CN" altLang="en-US" sz="1600" dirty="0">
                <a:solidFill>
                  <a:schemeClr val="tx1">
                    <a:lumMod val="85000"/>
                    <a:lumOff val="15000"/>
                  </a:schemeClr>
                </a:solidFill>
                <a:latin typeface="微软雅黑" panose="020B0503020204020204" charset="-122"/>
              </a:rPr>
              <a:t>单击此处添加说明文字单击此处添加说明文字单击此处添加说明文字单击此处添加说明文字单击此处</a:t>
            </a:r>
          </a:p>
        </p:txBody>
      </p:sp>
      <p:sp>
        <p:nvSpPr>
          <p:cNvPr id="16" name="六边形 15"/>
          <p:cNvSpPr/>
          <p:nvPr/>
        </p:nvSpPr>
        <p:spPr>
          <a:xfrm rot="16200000">
            <a:off x="6195818" y="3358211"/>
            <a:ext cx="892629" cy="769507"/>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2400" b="1" dirty="0"/>
              <a:t>02</a:t>
            </a:r>
            <a:endParaRPr lang="zh-CN" altLang="en-US" sz="2400" b="1" dirty="0"/>
          </a:p>
        </p:txBody>
      </p:sp>
      <p:sp>
        <p:nvSpPr>
          <p:cNvPr id="17" name="文本框 7"/>
          <p:cNvSpPr txBox="1">
            <a:spLocks noChangeArrowheads="1"/>
          </p:cNvSpPr>
          <p:nvPr/>
        </p:nvSpPr>
        <p:spPr bwMode="auto">
          <a:xfrm>
            <a:off x="7212956" y="3109030"/>
            <a:ext cx="3552000" cy="1267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1865" b="1" dirty="0">
                <a:solidFill>
                  <a:schemeClr val="tx1">
                    <a:lumMod val="85000"/>
                    <a:lumOff val="15000"/>
                  </a:schemeClr>
                </a:solidFill>
                <a:latin typeface="微软雅黑" panose="020B0503020204020204" charset="-122"/>
              </a:rPr>
              <a:t>添加文本信息</a:t>
            </a:r>
            <a:endParaRPr lang="en-US" altLang="zh-CN" sz="1865" b="1" dirty="0">
              <a:solidFill>
                <a:schemeClr val="tx1">
                  <a:lumMod val="85000"/>
                  <a:lumOff val="15000"/>
                </a:schemeClr>
              </a:solidFill>
              <a:latin typeface="微软雅黑" panose="020B0503020204020204" charset="-122"/>
            </a:endParaRPr>
          </a:p>
          <a:p>
            <a:pPr>
              <a:lnSpc>
                <a:spcPct val="120000"/>
              </a:lnSpc>
              <a:spcBef>
                <a:spcPts val="400"/>
              </a:spcBef>
            </a:pPr>
            <a:r>
              <a:rPr lang="zh-CN" altLang="en-US" sz="1600" dirty="0">
                <a:solidFill>
                  <a:schemeClr val="tx1">
                    <a:lumMod val="85000"/>
                    <a:lumOff val="15000"/>
                  </a:schemeClr>
                </a:solidFill>
                <a:latin typeface="微软雅黑" panose="020B0503020204020204" charset="-122"/>
              </a:rPr>
              <a:t>单击此处添加说明文字单击此处添加说明文字单击此处添加说明文字单击此处添加说明文字单击此处</a:t>
            </a:r>
          </a:p>
        </p:txBody>
      </p:sp>
      <p:sp>
        <p:nvSpPr>
          <p:cNvPr id="18" name="六边形 17"/>
          <p:cNvSpPr/>
          <p:nvPr/>
        </p:nvSpPr>
        <p:spPr>
          <a:xfrm rot="16200000">
            <a:off x="6195818" y="4932521"/>
            <a:ext cx="892629" cy="769507"/>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2400" b="1" dirty="0"/>
              <a:t>03</a:t>
            </a:r>
            <a:endParaRPr lang="zh-CN" altLang="en-US" sz="2400" b="1" dirty="0"/>
          </a:p>
        </p:txBody>
      </p:sp>
      <p:sp>
        <p:nvSpPr>
          <p:cNvPr id="19" name="文本框 7"/>
          <p:cNvSpPr txBox="1">
            <a:spLocks noChangeArrowheads="1"/>
          </p:cNvSpPr>
          <p:nvPr/>
        </p:nvSpPr>
        <p:spPr bwMode="auto">
          <a:xfrm>
            <a:off x="7212956" y="4683340"/>
            <a:ext cx="3552000" cy="1267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1865" b="1" dirty="0">
                <a:solidFill>
                  <a:schemeClr val="tx1">
                    <a:lumMod val="85000"/>
                    <a:lumOff val="15000"/>
                  </a:schemeClr>
                </a:solidFill>
                <a:latin typeface="微软雅黑" panose="020B0503020204020204" charset="-122"/>
              </a:rPr>
              <a:t>添加文本信息</a:t>
            </a:r>
            <a:endParaRPr lang="en-US" altLang="zh-CN" sz="1865" b="1" dirty="0">
              <a:solidFill>
                <a:schemeClr val="tx1">
                  <a:lumMod val="85000"/>
                  <a:lumOff val="15000"/>
                </a:schemeClr>
              </a:solidFill>
              <a:latin typeface="微软雅黑" panose="020B0503020204020204" charset="-122"/>
            </a:endParaRPr>
          </a:p>
          <a:p>
            <a:pPr>
              <a:lnSpc>
                <a:spcPct val="120000"/>
              </a:lnSpc>
              <a:spcBef>
                <a:spcPts val="400"/>
              </a:spcBef>
            </a:pPr>
            <a:r>
              <a:rPr lang="zh-CN" altLang="en-US" sz="1600" dirty="0">
                <a:solidFill>
                  <a:schemeClr val="tx1">
                    <a:lumMod val="85000"/>
                    <a:lumOff val="15000"/>
                  </a:schemeClr>
                </a:solidFill>
                <a:latin typeface="微软雅黑" panose="020B0503020204020204" charset="-122"/>
              </a:rPr>
              <a:t>单击此处添加说明文字单击此处添加说明文字单击此处添加说明文字单击此处添加说明文字单击此处</a:t>
            </a:r>
          </a:p>
        </p:txBody>
      </p:sp>
    </p:spTree>
  </p:cSld>
  <p:clrMapOvr>
    <a:masterClrMapping/>
  </p:clrMapOvr>
  <p:transition advTm="5772">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
        <p:nvSpPr>
          <p:cNvPr id="10" name="矩形 9"/>
          <p:cNvSpPr/>
          <p:nvPr/>
        </p:nvSpPr>
        <p:spPr>
          <a:xfrm>
            <a:off x="1112249" y="1392707"/>
            <a:ext cx="2941537" cy="2016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矩形 10"/>
          <p:cNvSpPr/>
          <p:nvPr/>
        </p:nvSpPr>
        <p:spPr>
          <a:xfrm>
            <a:off x="1239018" y="1479589"/>
            <a:ext cx="2687999" cy="1842236"/>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矩形 11"/>
          <p:cNvSpPr/>
          <p:nvPr/>
        </p:nvSpPr>
        <p:spPr>
          <a:xfrm>
            <a:off x="8084740" y="3984995"/>
            <a:ext cx="2941537" cy="2016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矩形 12"/>
          <p:cNvSpPr/>
          <p:nvPr/>
        </p:nvSpPr>
        <p:spPr>
          <a:xfrm>
            <a:off x="8211509" y="4071877"/>
            <a:ext cx="2687999" cy="1842236"/>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Text Box 10"/>
          <p:cNvSpPr txBox="1">
            <a:spLocks noChangeArrowheads="1"/>
          </p:cNvSpPr>
          <p:nvPr/>
        </p:nvSpPr>
        <p:spPr bwMode="auto">
          <a:xfrm>
            <a:off x="4421272" y="1863633"/>
            <a:ext cx="6720000" cy="1449064"/>
          </a:xfrm>
          <a:prstGeom prst="rect">
            <a:avLst/>
          </a:prstGeom>
          <a:noFill/>
          <a:ln w="9525">
            <a:noFill/>
            <a:miter lim="800000"/>
          </a:ln>
        </p:spPr>
        <p:txBody>
          <a:bodyPr wrap="square" lIns="60960" tIns="30480" rIns="60960" bIns="30480">
            <a:noAutofit/>
          </a:bodyPr>
          <a:lstStyle/>
          <a:p>
            <a:pPr lvl="0">
              <a:lnSpc>
                <a:spcPct val="150000"/>
              </a:lnSpc>
              <a:defRPr/>
            </a:pPr>
            <a:r>
              <a:rPr lang="zh-CN" altLang="en-US" sz="1865" dirty="0">
                <a:solidFill>
                  <a:prstClr val="black">
                    <a:lumMod val="75000"/>
                    <a:lumOff val="25000"/>
                  </a:prstClr>
                </a:solidFill>
                <a:latin typeface="微软雅黑" panose="020B0503020204020204" charset="-122"/>
                <a:ea typeface="微软雅黑" panose="020B0503020204020204" charset="-122"/>
              </a:rPr>
              <a:t>根据需要添加适当的文字，一页的文字最好不要超过</a:t>
            </a:r>
            <a:r>
              <a:rPr lang="en-US" altLang="zh-CN" sz="1865" dirty="0">
                <a:solidFill>
                  <a:prstClr val="black">
                    <a:lumMod val="75000"/>
                    <a:lumOff val="25000"/>
                  </a:prstClr>
                </a:solidFill>
                <a:latin typeface="微软雅黑" panose="020B0503020204020204" charset="-122"/>
                <a:ea typeface="微软雅黑" panose="020B0503020204020204" charset="-122"/>
              </a:rPr>
              <a:t>200</a:t>
            </a:r>
            <a:r>
              <a:rPr lang="zh-CN" altLang="en-US" sz="1865" dirty="0">
                <a:solidFill>
                  <a:prstClr val="black">
                    <a:lumMod val="75000"/>
                    <a:lumOff val="25000"/>
                  </a:prstClr>
                </a:solidFill>
                <a:latin typeface="微软雅黑" panose="020B0503020204020204" charset="-122"/>
                <a:ea typeface="微软雅黑" panose="020B0503020204020204" charset="-122"/>
              </a:rPr>
              <a:t>字根据需要添加适当的文字，一页的文字最好不要超过</a:t>
            </a:r>
            <a:r>
              <a:rPr lang="en-US" altLang="zh-CN" sz="1865" dirty="0">
                <a:solidFill>
                  <a:prstClr val="black">
                    <a:lumMod val="75000"/>
                    <a:lumOff val="25000"/>
                  </a:prstClr>
                </a:solidFill>
                <a:latin typeface="微软雅黑" panose="020B0503020204020204" charset="-122"/>
                <a:ea typeface="微软雅黑" panose="020B0503020204020204" charset="-122"/>
              </a:rPr>
              <a:t>200</a:t>
            </a:r>
            <a:r>
              <a:rPr lang="zh-CN" altLang="en-US" sz="1865" dirty="0">
                <a:solidFill>
                  <a:prstClr val="black">
                    <a:lumMod val="75000"/>
                    <a:lumOff val="25000"/>
                  </a:prstClr>
                </a:solidFill>
                <a:latin typeface="微软雅黑" panose="020B0503020204020204" charset="-122"/>
                <a:ea typeface="微软雅黑" panose="020B0503020204020204" charset="-122"/>
              </a:rPr>
              <a:t>字根据需要添加适当的文字，一页的文字最好不要超过</a:t>
            </a:r>
            <a:r>
              <a:rPr lang="en-US" altLang="zh-CN" sz="1865" dirty="0">
                <a:solidFill>
                  <a:prstClr val="black">
                    <a:lumMod val="75000"/>
                    <a:lumOff val="25000"/>
                  </a:prstClr>
                </a:solidFill>
                <a:latin typeface="微软雅黑" panose="020B0503020204020204" charset="-122"/>
                <a:ea typeface="微软雅黑" panose="020B0503020204020204" charset="-122"/>
              </a:rPr>
              <a:t>200</a:t>
            </a:r>
            <a:r>
              <a:rPr lang="zh-CN" altLang="en-US" sz="1865" dirty="0">
                <a:solidFill>
                  <a:prstClr val="black">
                    <a:lumMod val="75000"/>
                    <a:lumOff val="25000"/>
                  </a:prstClr>
                </a:solidFill>
                <a:latin typeface="微软雅黑" panose="020B0503020204020204" charset="-122"/>
                <a:ea typeface="微软雅黑" panose="020B0503020204020204" charset="-122"/>
              </a:rPr>
              <a:t>字</a:t>
            </a:r>
          </a:p>
        </p:txBody>
      </p:sp>
      <p:sp>
        <p:nvSpPr>
          <p:cNvPr id="15" name="Text Box 10"/>
          <p:cNvSpPr txBox="1">
            <a:spLocks noChangeArrowheads="1"/>
          </p:cNvSpPr>
          <p:nvPr/>
        </p:nvSpPr>
        <p:spPr bwMode="auto">
          <a:xfrm>
            <a:off x="1050729" y="4553350"/>
            <a:ext cx="6720000" cy="1360763"/>
          </a:xfrm>
          <a:prstGeom prst="rect">
            <a:avLst/>
          </a:prstGeom>
          <a:noFill/>
          <a:ln w="9525">
            <a:noFill/>
            <a:miter lim="800000"/>
          </a:ln>
        </p:spPr>
        <p:txBody>
          <a:bodyPr wrap="square" lIns="60960" tIns="30480" rIns="60960" bIns="30480">
            <a:noAutofit/>
          </a:bodyPr>
          <a:lstStyle/>
          <a:p>
            <a:pPr lvl="0" algn="r">
              <a:lnSpc>
                <a:spcPct val="150000"/>
              </a:lnSpc>
              <a:defRPr/>
            </a:pPr>
            <a:r>
              <a:rPr lang="zh-CN" altLang="en-US" sz="1865" dirty="0">
                <a:solidFill>
                  <a:prstClr val="black">
                    <a:lumMod val="75000"/>
                    <a:lumOff val="25000"/>
                  </a:prstClr>
                </a:solidFill>
                <a:latin typeface="微软雅黑" panose="020B0503020204020204" charset="-122"/>
                <a:ea typeface="微软雅黑" panose="020B0503020204020204" charset="-122"/>
              </a:rPr>
              <a:t>根据需要添加适当的文字，一页的文字最好不要超过</a:t>
            </a:r>
            <a:r>
              <a:rPr lang="en-US" altLang="zh-CN" sz="1865" dirty="0">
                <a:solidFill>
                  <a:prstClr val="black">
                    <a:lumMod val="75000"/>
                    <a:lumOff val="25000"/>
                  </a:prstClr>
                </a:solidFill>
                <a:latin typeface="微软雅黑" panose="020B0503020204020204" charset="-122"/>
                <a:ea typeface="微软雅黑" panose="020B0503020204020204" charset="-122"/>
              </a:rPr>
              <a:t>200</a:t>
            </a:r>
            <a:r>
              <a:rPr lang="zh-CN" altLang="en-US" sz="1865" dirty="0">
                <a:solidFill>
                  <a:prstClr val="black">
                    <a:lumMod val="75000"/>
                    <a:lumOff val="25000"/>
                  </a:prstClr>
                </a:solidFill>
                <a:latin typeface="微软雅黑" panose="020B0503020204020204" charset="-122"/>
                <a:ea typeface="微软雅黑" panose="020B0503020204020204" charset="-122"/>
              </a:rPr>
              <a:t>字根据需要添加适当的文字，一页的文字最好不要超过</a:t>
            </a:r>
            <a:r>
              <a:rPr lang="en-US" altLang="zh-CN" sz="1865" dirty="0">
                <a:solidFill>
                  <a:prstClr val="black">
                    <a:lumMod val="75000"/>
                    <a:lumOff val="25000"/>
                  </a:prstClr>
                </a:solidFill>
                <a:latin typeface="微软雅黑" panose="020B0503020204020204" charset="-122"/>
                <a:ea typeface="微软雅黑" panose="020B0503020204020204" charset="-122"/>
              </a:rPr>
              <a:t>200</a:t>
            </a:r>
            <a:r>
              <a:rPr lang="zh-CN" altLang="en-US" sz="1865" dirty="0">
                <a:solidFill>
                  <a:prstClr val="black">
                    <a:lumMod val="75000"/>
                    <a:lumOff val="25000"/>
                  </a:prstClr>
                </a:solidFill>
                <a:latin typeface="微软雅黑" panose="020B0503020204020204" charset="-122"/>
                <a:ea typeface="微软雅黑" panose="020B0503020204020204" charset="-122"/>
              </a:rPr>
              <a:t>字根据需要添加适当的文字，一页的文字最好不要超过</a:t>
            </a:r>
            <a:r>
              <a:rPr lang="en-US" altLang="zh-CN" sz="1865" dirty="0">
                <a:solidFill>
                  <a:prstClr val="black">
                    <a:lumMod val="75000"/>
                    <a:lumOff val="25000"/>
                  </a:prstClr>
                </a:solidFill>
                <a:latin typeface="微软雅黑" panose="020B0503020204020204" charset="-122"/>
                <a:ea typeface="微软雅黑" panose="020B0503020204020204" charset="-122"/>
              </a:rPr>
              <a:t>200</a:t>
            </a:r>
            <a:r>
              <a:rPr lang="zh-CN" altLang="en-US" sz="1865" dirty="0">
                <a:solidFill>
                  <a:prstClr val="black">
                    <a:lumMod val="75000"/>
                    <a:lumOff val="25000"/>
                  </a:prstClr>
                </a:solidFill>
                <a:latin typeface="微软雅黑" panose="020B0503020204020204" charset="-122"/>
                <a:ea typeface="微软雅黑" panose="020B0503020204020204" charset="-122"/>
              </a:rPr>
              <a:t>字</a:t>
            </a:r>
          </a:p>
        </p:txBody>
      </p:sp>
      <p:sp>
        <p:nvSpPr>
          <p:cNvPr id="16" name="矩形 15"/>
          <p:cNvSpPr/>
          <p:nvPr/>
        </p:nvSpPr>
        <p:spPr>
          <a:xfrm>
            <a:off x="4474132" y="1451484"/>
            <a:ext cx="1281120" cy="486223"/>
          </a:xfrm>
          <a:prstGeom prst="rect">
            <a:avLst/>
          </a:prstGeom>
        </p:spPr>
        <p:txBody>
          <a:bodyPr wrap="none">
            <a:spAutoFit/>
          </a:bodyPr>
          <a:lstStyle/>
          <a:p>
            <a:pPr lvl="0" algn="r">
              <a:lnSpc>
                <a:spcPct val="120000"/>
              </a:lnSpc>
              <a:defRPr/>
            </a:pPr>
            <a:r>
              <a:rPr lang="zh-CN" altLang="en-US" sz="2135" b="1" dirty="0">
                <a:solidFill>
                  <a:srgbClr val="C00000"/>
                </a:solidFill>
                <a:latin typeface="微软雅黑" panose="020B0503020204020204" charset="-122"/>
                <a:ea typeface="微软雅黑" panose="020B0503020204020204" charset="-122"/>
              </a:rPr>
              <a:t>添加标题</a:t>
            </a:r>
            <a:endParaRPr lang="en-US" altLang="zh-CN" sz="2135" b="1" dirty="0">
              <a:solidFill>
                <a:srgbClr val="C00000"/>
              </a:solidFill>
              <a:latin typeface="微软雅黑" panose="020B0503020204020204" charset="-122"/>
              <a:ea typeface="微软雅黑" panose="020B0503020204020204" charset="-122"/>
            </a:endParaRPr>
          </a:p>
        </p:txBody>
      </p:sp>
      <p:sp>
        <p:nvSpPr>
          <p:cNvPr id="17" name="矩形 16"/>
          <p:cNvSpPr/>
          <p:nvPr/>
        </p:nvSpPr>
        <p:spPr>
          <a:xfrm>
            <a:off x="6489609" y="4105376"/>
            <a:ext cx="1281120" cy="486223"/>
          </a:xfrm>
          <a:prstGeom prst="rect">
            <a:avLst/>
          </a:prstGeom>
        </p:spPr>
        <p:txBody>
          <a:bodyPr wrap="none">
            <a:spAutoFit/>
          </a:bodyPr>
          <a:lstStyle/>
          <a:p>
            <a:pPr lvl="0" algn="r">
              <a:lnSpc>
                <a:spcPct val="120000"/>
              </a:lnSpc>
              <a:defRPr/>
            </a:pPr>
            <a:r>
              <a:rPr lang="zh-CN" altLang="en-US" sz="2135" b="1" dirty="0">
                <a:solidFill>
                  <a:srgbClr val="C00000"/>
                </a:solidFill>
                <a:latin typeface="微软雅黑" panose="020B0503020204020204" charset="-122"/>
                <a:ea typeface="微软雅黑" panose="020B0503020204020204" charset="-122"/>
              </a:rPr>
              <a:t>添加标题</a:t>
            </a:r>
            <a:endParaRPr lang="en-US" altLang="zh-CN" sz="2135" b="1" dirty="0">
              <a:solidFill>
                <a:srgbClr val="C00000"/>
              </a:solidFill>
              <a:latin typeface="微软雅黑" panose="020B0503020204020204" charset="-122"/>
              <a:ea typeface="微软雅黑" panose="020B0503020204020204" charset="-122"/>
            </a:endParaRPr>
          </a:p>
        </p:txBody>
      </p:sp>
    </p:spTree>
  </p:cSld>
  <p:clrMapOvr>
    <a:masterClrMapping/>
  </p:clrMapOvr>
  <p:transition advTm="4290">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grpSp>
        <p:nvGrpSpPr>
          <p:cNvPr id="10" name="组合 9"/>
          <p:cNvGrpSpPr/>
          <p:nvPr/>
        </p:nvGrpSpPr>
        <p:grpSpPr>
          <a:xfrm>
            <a:off x="1876396" y="1678762"/>
            <a:ext cx="0" cy="1274033"/>
            <a:chOff x="1246610" y="1440872"/>
            <a:chExt cx="0" cy="955525"/>
          </a:xfrm>
        </p:grpSpPr>
        <p:cxnSp>
          <p:nvCxnSpPr>
            <p:cNvPr id="11" name="直接连接符 10"/>
            <p:cNvCxnSpPr/>
            <p:nvPr/>
          </p:nvCxnSpPr>
          <p:spPr>
            <a:xfrm flipV="1">
              <a:off x="1246610" y="1907384"/>
              <a:ext cx="0" cy="489013"/>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1246610" y="1440872"/>
              <a:ext cx="0" cy="489013"/>
            </a:xfrm>
            <a:prstGeom prst="line">
              <a:avLst/>
            </a:prstGeom>
            <a:ln w="444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6048765" y="1678762"/>
            <a:ext cx="0" cy="1274033"/>
            <a:chOff x="4375887" y="1440872"/>
            <a:chExt cx="0" cy="955525"/>
          </a:xfrm>
        </p:grpSpPr>
        <p:cxnSp>
          <p:nvCxnSpPr>
            <p:cNvPr id="14" name="直接连接符 13"/>
            <p:cNvCxnSpPr/>
            <p:nvPr/>
          </p:nvCxnSpPr>
          <p:spPr>
            <a:xfrm flipV="1">
              <a:off x="4375887" y="1907384"/>
              <a:ext cx="0" cy="489013"/>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4375887" y="1440872"/>
              <a:ext cx="0" cy="489013"/>
            </a:xfrm>
            <a:prstGeom prst="line">
              <a:avLst/>
            </a:prstGeom>
            <a:ln w="444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3956581" y="4182828"/>
            <a:ext cx="0" cy="1276035"/>
            <a:chOff x="2806749" y="3318922"/>
            <a:chExt cx="0" cy="957026"/>
          </a:xfrm>
        </p:grpSpPr>
        <p:cxnSp>
          <p:nvCxnSpPr>
            <p:cNvPr id="17" name="直接连接符 16"/>
            <p:cNvCxnSpPr/>
            <p:nvPr/>
          </p:nvCxnSpPr>
          <p:spPr>
            <a:xfrm>
              <a:off x="2806749" y="3318922"/>
              <a:ext cx="0" cy="490513"/>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2806749" y="3786935"/>
              <a:ext cx="0" cy="489013"/>
            </a:xfrm>
            <a:prstGeom prst="line">
              <a:avLst/>
            </a:prstGeom>
            <a:ln w="444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8136949" y="4182828"/>
            <a:ext cx="0" cy="1276035"/>
            <a:chOff x="5942025" y="3318922"/>
            <a:chExt cx="0" cy="957026"/>
          </a:xfrm>
        </p:grpSpPr>
        <p:cxnSp>
          <p:nvCxnSpPr>
            <p:cNvPr id="2" name="直接连接符 1"/>
            <p:cNvCxnSpPr/>
            <p:nvPr/>
          </p:nvCxnSpPr>
          <p:spPr>
            <a:xfrm>
              <a:off x="5942025" y="3318922"/>
              <a:ext cx="0" cy="490513"/>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942025" y="3786935"/>
              <a:ext cx="0" cy="489013"/>
            </a:xfrm>
            <a:prstGeom prst="line">
              <a:avLst/>
            </a:prstGeom>
            <a:ln w="444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2" name="矩形 21"/>
          <p:cNvSpPr/>
          <p:nvPr/>
        </p:nvSpPr>
        <p:spPr>
          <a:xfrm>
            <a:off x="1936202" y="1570759"/>
            <a:ext cx="2638233" cy="1090029"/>
          </a:xfrm>
          <a:prstGeom prst="rect">
            <a:avLst/>
          </a:prstGeom>
        </p:spPr>
        <p:txBody>
          <a:bodyPr lIns="115205" tIns="57603" rIns="115205" bIns="57603"/>
          <a:lstStyle/>
          <a:p>
            <a:pPr>
              <a:lnSpc>
                <a:spcPct val="120000"/>
              </a:lnSpc>
              <a:defRPr/>
            </a:pPr>
            <a:r>
              <a:rPr lang="zh-CN" altLang="en-US" sz="1735" dirty="0">
                <a:solidFill>
                  <a:schemeClr val="tx1">
                    <a:lumMod val="85000"/>
                    <a:lumOff val="15000"/>
                  </a:schemeClr>
                </a:solidFill>
                <a:latin typeface="微软雅黑" panose="020B0503020204020204" charset="-122"/>
                <a:ea typeface="微软雅黑" panose="020B0503020204020204" charset="-122"/>
              </a:rPr>
              <a:t>请在此处输入您的文本</a:t>
            </a:r>
            <a:endParaRPr lang="en-US" altLang="zh-CN" sz="1735" dirty="0">
              <a:solidFill>
                <a:schemeClr val="tx1">
                  <a:lumMod val="85000"/>
                  <a:lumOff val="15000"/>
                </a:schemeClr>
              </a:solidFill>
              <a:latin typeface="微软雅黑" panose="020B0503020204020204" charset="-122"/>
              <a:ea typeface="微软雅黑" panose="020B0503020204020204" charset="-122"/>
            </a:endParaRPr>
          </a:p>
          <a:p>
            <a:pPr>
              <a:lnSpc>
                <a:spcPct val="120000"/>
              </a:lnSpc>
              <a:defRPr/>
            </a:pPr>
            <a:r>
              <a:rPr lang="zh-CN" altLang="en-US" sz="1735" dirty="0">
                <a:solidFill>
                  <a:schemeClr val="tx1">
                    <a:lumMod val="85000"/>
                    <a:lumOff val="15000"/>
                  </a:schemeClr>
                </a:solidFill>
                <a:latin typeface="微软雅黑" panose="020B0503020204020204" charset="-122"/>
                <a:ea typeface="微软雅黑" panose="020B0503020204020204" charset="-122"/>
              </a:rPr>
              <a:t>请在此处输入您的文本</a:t>
            </a:r>
          </a:p>
          <a:p>
            <a:pPr>
              <a:lnSpc>
                <a:spcPct val="120000"/>
              </a:lnSpc>
              <a:defRPr/>
            </a:pPr>
            <a:r>
              <a:rPr lang="zh-CN" altLang="en-US" sz="1735" dirty="0">
                <a:solidFill>
                  <a:schemeClr val="tx1">
                    <a:lumMod val="85000"/>
                    <a:lumOff val="15000"/>
                  </a:schemeClr>
                </a:solidFill>
                <a:latin typeface="微软雅黑" panose="020B0503020204020204" charset="-122"/>
                <a:ea typeface="微软雅黑" panose="020B0503020204020204" charset="-122"/>
              </a:rPr>
              <a:t>请在此处输入您的文本</a:t>
            </a:r>
            <a:endParaRPr lang="en-US" altLang="zh-CN" sz="1735" dirty="0">
              <a:solidFill>
                <a:schemeClr val="tx1">
                  <a:lumMod val="85000"/>
                  <a:lumOff val="15000"/>
                </a:schemeClr>
              </a:solidFill>
              <a:latin typeface="微软雅黑" panose="020B0503020204020204" charset="-122"/>
              <a:ea typeface="微软雅黑" panose="020B0503020204020204" charset="-122"/>
            </a:endParaRPr>
          </a:p>
        </p:txBody>
      </p:sp>
      <p:sp>
        <p:nvSpPr>
          <p:cNvPr id="23" name="矩形 22"/>
          <p:cNvSpPr/>
          <p:nvPr/>
        </p:nvSpPr>
        <p:spPr>
          <a:xfrm>
            <a:off x="6160671" y="1570759"/>
            <a:ext cx="2638233" cy="1090029"/>
          </a:xfrm>
          <a:prstGeom prst="rect">
            <a:avLst/>
          </a:prstGeom>
        </p:spPr>
        <p:txBody>
          <a:bodyPr lIns="115205" tIns="57603" rIns="115205" bIns="57603"/>
          <a:lstStyle/>
          <a:p>
            <a:pPr>
              <a:lnSpc>
                <a:spcPct val="120000"/>
              </a:lnSpc>
              <a:defRPr/>
            </a:pPr>
            <a:r>
              <a:rPr lang="zh-CN" altLang="en-US" sz="1735" dirty="0">
                <a:solidFill>
                  <a:schemeClr val="tx1">
                    <a:lumMod val="85000"/>
                    <a:lumOff val="15000"/>
                  </a:schemeClr>
                </a:solidFill>
                <a:latin typeface="微软雅黑" panose="020B0503020204020204" charset="-122"/>
                <a:ea typeface="微软雅黑" panose="020B0503020204020204" charset="-122"/>
              </a:rPr>
              <a:t>请在此处输入您的文本</a:t>
            </a:r>
            <a:endParaRPr lang="en-US" altLang="zh-CN" sz="1735" dirty="0">
              <a:solidFill>
                <a:schemeClr val="tx1">
                  <a:lumMod val="85000"/>
                  <a:lumOff val="15000"/>
                </a:schemeClr>
              </a:solidFill>
              <a:latin typeface="微软雅黑" panose="020B0503020204020204" charset="-122"/>
              <a:ea typeface="微软雅黑" panose="020B0503020204020204" charset="-122"/>
            </a:endParaRPr>
          </a:p>
          <a:p>
            <a:pPr>
              <a:lnSpc>
                <a:spcPct val="120000"/>
              </a:lnSpc>
              <a:defRPr/>
            </a:pPr>
            <a:r>
              <a:rPr lang="zh-CN" altLang="en-US" sz="1735" dirty="0">
                <a:solidFill>
                  <a:schemeClr val="tx1">
                    <a:lumMod val="85000"/>
                    <a:lumOff val="15000"/>
                  </a:schemeClr>
                </a:solidFill>
                <a:latin typeface="微软雅黑" panose="020B0503020204020204" charset="-122"/>
                <a:ea typeface="微软雅黑" panose="020B0503020204020204" charset="-122"/>
              </a:rPr>
              <a:t>请在此处输入您的文本</a:t>
            </a:r>
          </a:p>
          <a:p>
            <a:pPr>
              <a:lnSpc>
                <a:spcPct val="120000"/>
              </a:lnSpc>
              <a:defRPr/>
            </a:pPr>
            <a:r>
              <a:rPr lang="zh-CN" altLang="en-US" sz="1735" dirty="0">
                <a:solidFill>
                  <a:schemeClr val="tx1">
                    <a:lumMod val="85000"/>
                    <a:lumOff val="15000"/>
                  </a:schemeClr>
                </a:solidFill>
                <a:latin typeface="微软雅黑" panose="020B0503020204020204" charset="-122"/>
                <a:ea typeface="微软雅黑" panose="020B0503020204020204" charset="-122"/>
              </a:rPr>
              <a:t>请在此处输入您的文本</a:t>
            </a:r>
            <a:endParaRPr lang="en-US" altLang="zh-CN" sz="1735" dirty="0">
              <a:solidFill>
                <a:schemeClr val="tx1">
                  <a:lumMod val="85000"/>
                  <a:lumOff val="15000"/>
                </a:schemeClr>
              </a:solidFill>
              <a:latin typeface="微软雅黑" panose="020B0503020204020204" charset="-122"/>
              <a:ea typeface="微软雅黑" panose="020B0503020204020204" charset="-122"/>
            </a:endParaRPr>
          </a:p>
        </p:txBody>
      </p:sp>
      <p:sp>
        <p:nvSpPr>
          <p:cNvPr id="24" name="矩形 23"/>
          <p:cNvSpPr/>
          <p:nvPr/>
        </p:nvSpPr>
        <p:spPr>
          <a:xfrm>
            <a:off x="4048437" y="4496835"/>
            <a:ext cx="2638233" cy="1090031"/>
          </a:xfrm>
          <a:prstGeom prst="rect">
            <a:avLst/>
          </a:prstGeom>
        </p:spPr>
        <p:txBody>
          <a:bodyPr lIns="115205" tIns="57603" rIns="115205" bIns="57603" anchor="b"/>
          <a:lstStyle/>
          <a:p>
            <a:pPr>
              <a:lnSpc>
                <a:spcPct val="120000"/>
              </a:lnSpc>
              <a:defRPr/>
            </a:pPr>
            <a:r>
              <a:rPr lang="zh-CN" altLang="en-US" sz="1735" dirty="0">
                <a:solidFill>
                  <a:schemeClr val="tx1">
                    <a:lumMod val="85000"/>
                    <a:lumOff val="15000"/>
                  </a:schemeClr>
                </a:solidFill>
                <a:latin typeface="微软雅黑" panose="020B0503020204020204" charset="-122"/>
                <a:ea typeface="微软雅黑" panose="020B0503020204020204" charset="-122"/>
              </a:rPr>
              <a:t>请在此处输入您的文本</a:t>
            </a:r>
            <a:endParaRPr lang="en-US" altLang="zh-CN" sz="1735" dirty="0">
              <a:solidFill>
                <a:schemeClr val="tx1">
                  <a:lumMod val="85000"/>
                  <a:lumOff val="15000"/>
                </a:schemeClr>
              </a:solidFill>
              <a:latin typeface="微软雅黑" panose="020B0503020204020204" charset="-122"/>
              <a:ea typeface="微软雅黑" panose="020B0503020204020204" charset="-122"/>
            </a:endParaRPr>
          </a:p>
          <a:p>
            <a:pPr>
              <a:lnSpc>
                <a:spcPct val="120000"/>
              </a:lnSpc>
              <a:defRPr/>
            </a:pPr>
            <a:r>
              <a:rPr lang="zh-CN" altLang="en-US" sz="1735" dirty="0">
                <a:solidFill>
                  <a:schemeClr val="tx1">
                    <a:lumMod val="85000"/>
                    <a:lumOff val="15000"/>
                  </a:schemeClr>
                </a:solidFill>
                <a:latin typeface="微软雅黑" panose="020B0503020204020204" charset="-122"/>
                <a:ea typeface="微软雅黑" panose="020B0503020204020204" charset="-122"/>
              </a:rPr>
              <a:t>请在此处输入您的文本</a:t>
            </a:r>
            <a:endParaRPr lang="en-US" altLang="zh-CN" sz="1735" dirty="0">
              <a:solidFill>
                <a:schemeClr val="tx1">
                  <a:lumMod val="85000"/>
                  <a:lumOff val="15000"/>
                </a:schemeClr>
              </a:solidFill>
              <a:latin typeface="微软雅黑" panose="020B0503020204020204" charset="-122"/>
              <a:ea typeface="微软雅黑" panose="020B0503020204020204" charset="-122"/>
            </a:endParaRPr>
          </a:p>
          <a:p>
            <a:pPr>
              <a:lnSpc>
                <a:spcPct val="120000"/>
              </a:lnSpc>
              <a:defRPr/>
            </a:pPr>
            <a:r>
              <a:rPr lang="zh-CN" altLang="en-US" sz="1735" dirty="0">
                <a:solidFill>
                  <a:schemeClr val="tx1">
                    <a:lumMod val="85000"/>
                    <a:lumOff val="15000"/>
                  </a:schemeClr>
                </a:solidFill>
                <a:latin typeface="微软雅黑" panose="020B0503020204020204" charset="-122"/>
                <a:ea typeface="微软雅黑" panose="020B0503020204020204" charset="-122"/>
              </a:rPr>
              <a:t>请在此处输入您的文本</a:t>
            </a:r>
            <a:endParaRPr lang="en-US" altLang="zh-CN" sz="1735" dirty="0">
              <a:solidFill>
                <a:schemeClr val="tx1">
                  <a:lumMod val="85000"/>
                  <a:lumOff val="15000"/>
                </a:schemeClr>
              </a:solidFill>
              <a:latin typeface="微软雅黑" panose="020B0503020204020204" charset="-122"/>
              <a:ea typeface="微软雅黑" panose="020B0503020204020204" charset="-122"/>
            </a:endParaRPr>
          </a:p>
        </p:txBody>
      </p:sp>
      <p:sp>
        <p:nvSpPr>
          <p:cNvPr id="25" name="矩形 24"/>
          <p:cNvSpPr/>
          <p:nvPr/>
        </p:nvSpPr>
        <p:spPr>
          <a:xfrm>
            <a:off x="8176895" y="4496835"/>
            <a:ext cx="2638233" cy="1090031"/>
          </a:xfrm>
          <a:prstGeom prst="rect">
            <a:avLst/>
          </a:prstGeom>
        </p:spPr>
        <p:txBody>
          <a:bodyPr lIns="115205" tIns="57603" rIns="115205" bIns="57603" anchor="b"/>
          <a:lstStyle/>
          <a:p>
            <a:pPr>
              <a:lnSpc>
                <a:spcPct val="120000"/>
              </a:lnSpc>
              <a:defRPr/>
            </a:pPr>
            <a:r>
              <a:rPr lang="zh-CN" altLang="en-US" sz="1735" dirty="0">
                <a:solidFill>
                  <a:schemeClr val="tx1">
                    <a:lumMod val="85000"/>
                    <a:lumOff val="15000"/>
                  </a:schemeClr>
                </a:solidFill>
                <a:latin typeface="微软雅黑" panose="020B0503020204020204" charset="-122"/>
                <a:ea typeface="微软雅黑" panose="020B0503020204020204" charset="-122"/>
              </a:rPr>
              <a:t>请在此处输入您的文本</a:t>
            </a:r>
            <a:endParaRPr lang="en-US" altLang="zh-CN" sz="1735" dirty="0">
              <a:solidFill>
                <a:schemeClr val="tx1">
                  <a:lumMod val="85000"/>
                  <a:lumOff val="15000"/>
                </a:schemeClr>
              </a:solidFill>
              <a:latin typeface="微软雅黑" panose="020B0503020204020204" charset="-122"/>
              <a:ea typeface="微软雅黑" panose="020B0503020204020204" charset="-122"/>
            </a:endParaRPr>
          </a:p>
          <a:p>
            <a:pPr>
              <a:lnSpc>
                <a:spcPct val="120000"/>
              </a:lnSpc>
              <a:defRPr/>
            </a:pPr>
            <a:r>
              <a:rPr lang="zh-CN" altLang="en-US" sz="1735" dirty="0">
                <a:solidFill>
                  <a:schemeClr val="tx1">
                    <a:lumMod val="85000"/>
                    <a:lumOff val="15000"/>
                  </a:schemeClr>
                </a:solidFill>
                <a:latin typeface="微软雅黑" panose="020B0503020204020204" charset="-122"/>
                <a:ea typeface="微软雅黑" panose="020B0503020204020204" charset="-122"/>
              </a:rPr>
              <a:t>请在此处输入您的文本</a:t>
            </a:r>
            <a:endParaRPr lang="en-US" altLang="zh-CN" sz="1735" dirty="0">
              <a:solidFill>
                <a:schemeClr val="tx1">
                  <a:lumMod val="85000"/>
                  <a:lumOff val="15000"/>
                </a:schemeClr>
              </a:solidFill>
              <a:latin typeface="微软雅黑" panose="020B0503020204020204" charset="-122"/>
              <a:ea typeface="微软雅黑" panose="020B0503020204020204" charset="-122"/>
            </a:endParaRPr>
          </a:p>
          <a:p>
            <a:pPr>
              <a:lnSpc>
                <a:spcPct val="120000"/>
              </a:lnSpc>
              <a:defRPr/>
            </a:pPr>
            <a:r>
              <a:rPr lang="zh-CN" altLang="en-US" sz="1735" dirty="0">
                <a:solidFill>
                  <a:schemeClr val="tx1">
                    <a:lumMod val="85000"/>
                    <a:lumOff val="15000"/>
                  </a:schemeClr>
                </a:solidFill>
                <a:latin typeface="微软雅黑" panose="020B0503020204020204" charset="-122"/>
                <a:ea typeface="微软雅黑" panose="020B0503020204020204" charset="-122"/>
              </a:rPr>
              <a:t>请在此处输入您的文本</a:t>
            </a:r>
            <a:endParaRPr lang="en-US" altLang="zh-CN" sz="1735" dirty="0">
              <a:solidFill>
                <a:schemeClr val="tx1">
                  <a:lumMod val="85000"/>
                  <a:lumOff val="15000"/>
                </a:schemeClr>
              </a:solidFill>
              <a:latin typeface="微软雅黑" panose="020B0503020204020204" charset="-122"/>
              <a:ea typeface="微软雅黑" panose="020B0503020204020204" charset="-122"/>
            </a:endParaRPr>
          </a:p>
        </p:txBody>
      </p:sp>
      <p:sp>
        <p:nvSpPr>
          <p:cNvPr id="26" name="矩形 25"/>
          <p:cNvSpPr/>
          <p:nvPr/>
        </p:nvSpPr>
        <p:spPr>
          <a:xfrm>
            <a:off x="1866397" y="2938796"/>
            <a:ext cx="1958173" cy="12900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r>
              <a:rPr lang="zh-CN" altLang="en-US" sz="3065" dirty="0">
                <a:latin typeface="微软雅黑" panose="020B0503020204020204" charset="-122"/>
                <a:ea typeface="微软雅黑" panose="020B0503020204020204" charset="-122"/>
              </a:rPr>
              <a:t>添加文字</a:t>
            </a:r>
          </a:p>
        </p:txBody>
      </p:sp>
      <p:sp>
        <p:nvSpPr>
          <p:cNvPr id="27" name="矩形 26"/>
          <p:cNvSpPr/>
          <p:nvPr/>
        </p:nvSpPr>
        <p:spPr>
          <a:xfrm>
            <a:off x="3952580" y="2938796"/>
            <a:ext cx="1958173" cy="12900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r>
              <a:rPr lang="zh-CN" altLang="en-US" sz="3065" dirty="0">
                <a:latin typeface="微软雅黑" panose="020B0503020204020204" charset="-122"/>
                <a:ea typeface="微软雅黑" panose="020B0503020204020204" charset="-122"/>
              </a:rPr>
              <a:t>添加文字</a:t>
            </a:r>
          </a:p>
        </p:txBody>
      </p:sp>
      <p:sp>
        <p:nvSpPr>
          <p:cNvPr id="28" name="矩形 27"/>
          <p:cNvSpPr/>
          <p:nvPr/>
        </p:nvSpPr>
        <p:spPr>
          <a:xfrm>
            <a:off x="6038765" y="2938796"/>
            <a:ext cx="1958173" cy="12900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r>
              <a:rPr lang="zh-CN" altLang="en-US" sz="3065" dirty="0">
                <a:latin typeface="微软雅黑" panose="020B0503020204020204" charset="-122"/>
                <a:ea typeface="微软雅黑" panose="020B0503020204020204" charset="-122"/>
              </a:rPr>
              <a:t>添加文字</a:t>
            </a:r>
          </a:p>
        </p:txBody>
      </p:sp>
      <p:sp>
        <p:nvSpPr>
          <p:cNvPr id="29" name="矩形 28"/>
          <p:cNvSpPr/>
          <p:nvPr/>
        </p:nvSpPr>
        <p:spPr>
          <a:xfrm>
            <a:off x="8124948" y="2938796"/>
            <a:ext cx="1958173" cy="12900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r>
              <a:rPr lang="zh-CN" altLang="en-US" sz="3065" dirty="0">
                <a:latin typeface="微软雅黑" panose="020B0503020204020204" charset="-122"/>
                <a:ea typeface="微软雅黑" panose="020B0503020204020204" charset="-122"/>
              </a:rPr>
              <a:t>添加文字</a:t>
            </a:r>
          </a:p>
        </p:txBody>
      </p:sp>
    </p:spTree>
  </p:cSld>
  <p:clrMapOvr>
    <a:masterClrMapping/>
  </p:clrMapOvr>
  <p:transition advTm="7223">
    <p:checke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
        <p:nvSpPr>
          <p:cNvPr id="10" name="对角圆角矩形 9"/>
          <p:cNvSpPr/>
          <p:nvPr/>
        </p:nvSpPr>
        <p:spPr>
          <a:xfrm>
            <a:off x="868680" y="1106805"/>
            <a:ext cx="2435225" cy="1466215"/>
          </a:xfrm>
          <a:prstGeom prst="round2Diag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对角圆角矩形 10"/>
          <p:cNvSpPr/>
          <p:nvPr/>
        </p:nvSpPr>
        <p:spPr>
          <a:xfrm>
            <a:off x="868680" y="2701290"/>
            <a:ext cx="2435225" cy="1466215"/>
          </a:xfrm>
          <a:prstGeom prst="round2Diag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对角圆角矩形 11"/>
          <p:cNvSpPr/>
          <p:nvPr/>
        </p:nvSpPr>
        <p:spPr>
          <a:xfrm>
            <a:off x="868680" y="4316095"/>
            <a:ext cx="2435225" cy="1466215"/>
          </a:xfrm>
          <a:prstGeom prst="round2Diag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Text Box 10"/>
          <p:cNvSpPr txBox="1">
            <a:spLocks noChangeArrowheads="1"/>
          </p:cNvSpPr>
          <p:nvPr/>
        </p:nvSpPr>
        <p:spPr bwMode="auto">
          <a:xfrm>
            <a:off x="3549472" y="1028835"/>
            <a:ext cx="7873621" cy="1449064"/>
          </a:xfrm>
          <a:prstGeom prst="rect">
            <a:avLst/>
          </a:prstGeom>
          <a:noFill/>
          <a:ln w="9525">
            <a:noFill/>
            <a:miter lim="800000"/>
          </a:ln>
        </p:spPr>
        <p:txBody>
          <a:bodyPr wrap="square" lIns="60960" tIns="30480" rIns="60960" bIns="30480">
            <a:noAutofit/>
          </a:bodyPr>
          <a:lstStyle/>
          <a:p>
            <a:pPr lvl="0">
              <a:lnSpc>
                <a:spcPct val="150000"/>
              </a:lnSpc>
              <a:defRPr/>
            </a:pPr>
            <a:r>
              <a:rPr lang="zh-CN" altLang="en-US" sz="1865" dirty="0">
                <a:solidFill>
                  <a:prstClr val="black">
                    <a:lumMod val="75000"/>
                    <a:lumOff val="25000"/>
                  </a:prstClr>
                </a:solidFill>
                <a:latin typeface="微软雅黑" panose="020B0503020204020204" charset="-122"/>
                <a:ea typeface="微软雅黑" panose="020B0503020204020204" charset="-122"/>
              </a:rPr>
              <a:t>根据需要添加适当的文字，一页的文字最好不要超过</a:t>
            </a:r>
            <a:r>
              <a:rPr lang="en-US" altLang="zh-CN" sz="1865" dirty="0">
                <a:solidFill>
                  <a:prstClr val="black">
                    <a:lumMod val="75000"/>
                    <a:lumOff val="25000"/>
                  </a:prstClr>
                </a:solidFill>
                <a:latin typeface="微软雅黑" panose="020B0503020204020204" charset="-122"/>
                <a:ea typeface="微软雅黑" panose="020B0503020204020204" charset="-122"/>
              </a:rPr>
              <a:t>200</a:t>
            </a:r>
            <a:r>
              <a:rPr lang="zh-CN" altLang="en-US" sz="1865" dirty="0">
                <a:solidFill>
                  <a:prstClr val="black">
                    <a:lumMod val="75000"/>
                    <a:lumOff val="25000"/>
                  </a:prstClr>
                </a:solidFill>
                <a:latin typeface="微软雅黑" panose="020B0503020204020204" charset="-122"/>
                <a:ea typeface="微软雅黑" panose="020B0503020204020204" charset="-122"/>
              </a:rPr>
              <a:t>字根据需要添加适当的文字，一页的文字最好不要超过</a:t>
            </a:r>
            <a:r>
              <a:rPr lang="en-US" altLang="zh-CN" sz="1865" dirty="0">
                <a:solidFill>
                  <a:prstClr val="black">
                    <a:lumMod val="75000"/>
                    <a:lumOff val="25000"/>
                  </a:prstClr>
                </a:solidFill>
                <a:latin typeface="微软雅黑" panose="020B0503020204020204" charset="-122"/>
                <a:ea typeface="微软雅黑" panose="020B0503020204020204" charset="-122"/>
              </a:rPr>
              <a:t>200</a:t>
            </a:r>
            <a:r>
              <a:rPr lang="zh-CN" altLang="en-US" sz="1865" dirty="0">
                <a:solidFill>
                  <a:prstClr val="black">
                    <a:lumMod val="75000"/>
                    <a:lumOff val="25000"/>
                  </a:prstClr>
                </a:solidFill>
                <a:latin typeface="微软雅黑" panose="020B0503020204020204" charset="-122"/>
                <a:ea typeface="微软雅黑" panose="020B0503020204020204" charset="-122"/>
              </a:rPr>
              <a:t>字根据需要添加适当的文字，一页的文字最好不要超过</a:t>
            </a:r>
            <a:r>
              <a:rPr lang="en-US" altLang="zh-CN" sz="1865" dirty="0">
                <a:solidFill>
                  <a:prstClr val="black">
                    <a:lumMod val="75000"/>
                    <a:lumOff val="25000"/>
                  </a:prstClr>
                </a:solidFill>
                <a:latin typeface="微软雅黑" panose="020B0503020204020204" charset="-122"/>
                <a:ea typeface="微软雅黑" panose="020B0503020204020204" charset="-122"/>
              </a:rPr>
              <a:t>200</a:t>
            </a:r>
            <a:r>
              <a:rPr lang="zh-CN" altLang="en-US" sz="1865" dirty="0">
                <a:solidFill>
                  <a:prstClr val="black">
                    <a:lumMod val="75000"/>
                    <a:lumOff val="25000"/>
                  </a:prstClr>
                </a:solidFill>
                <a:latin typeface="微软雅黑" panose="020B0503020204020204" charset="-122"/>
                <a:ea typeface="微软雅黑" panose="020B0503020204020204" charset="-122"/>
              </a:rPr>
              <a:t>字</a:t>
            </a:r>
          </a:p>
        </p:txBody>
      </p:sp>
      <p:sp>
        <p:nvSpPr>
          <p:cNvPr id="14" name="Text Box 10"/>
          <p:cNvSpPr txBox="1">
            <a:spLocks noChangeArrowheads="1"/>
          </p:cNvSpPr>
          <p:nvPr/>
        </p:nvSpPr>
        <p:spPr bwMode="auto">
          <a:xfrm>
            <a:off x="3549472" y="2675802"/>
            <a:ext cx="7873621" cy="1449064"/>
          </a:xfrm>
          <a:prstGeom prst="rect">
            <a:avLst/>
          </a:prstGeom>
          <a:noFill/>
          <a:ln w="9525">
            <a:noFill/>
            <a:miter lim="800000"/>
          </a:ln>
        </p:spPr>
        <p:txBody>
          <a:bodyPr wrap="square" lIns="60960" tIns="30480" rIns="60960" bIns="30480">
            <a:noAutofit/>
          </a:bodyPr>
          <a:lstStyle/>
          <a:p>
            <a:pPr lvl="0">
              <a:lnSpc>
                <a:spcPct val="150000"/>
              </a:lnSpc>
              <a:defRPr/>
            </a:pPr>
            <a:r>
              <a:rPr lang="zh-CN" altLang="en-US" sz="1865" dirty="0">
                <a:solidFill>
                  <a:prstClr val="black">
                    <a:lumMod val="75000"/>
                    <a:lumOff val="25000"/>
                  </a:prstClr>
                </a:solidFill>
                <a:latin typeface="微软雅黑" panose="020B0503020204020204" charset="-122"/>
                <a:ea typeface="微软雅黑" panose="020B0503020204020204" charset="-122"/>
              </a:rPr>
              <a:t>根据需要添加适当的文字，一页的文字最好不要超过</a:t>
            </a:r>
            <a:r>
              <a:rPr lang="en-US" altLang="zh-CN" sz="1865" dirty="0">
                <a:solidFill>
                  <a:prstClr val="black">
                    <a:lumMod val="75000"/>
                    <a:lumOff val="25000"/>
                  </a:prstClr>
                </a:solidFill>
                <a:latin typeface="微软雅黑" panose="020B0503020204020204" charset="-122"/>
                <a:ea typeface="微软雅黑" panose="020B0503020204020204" charset="-122"/>
              </a:rPr>
              <a:t>200</a:t>
            </a:r>
            <a:r>
              <a:rPr lang="zh-CN" altLang="en-US" sz="1865" dirty="0">
                <a:solidFill>
                  <a:prstClr val="black">
                    <a:lumMod val="75000"/>
                    <a:lumOff val="25000"/>
                  </a:prstClr>
                </a:solidFill>
                <a:latin typeface="微软雅黑" panose="020B0503020204020204" charset="-122"/>
                <a:ea typeface="微软雅黑" panose="020B0503020204020204" charset="-122"/>
              </a:rPr>
              <a:t>字根据需要添加适当的文字，一页的文字最好不要超过</a:t>
            </a:r>
            <a:r>
              <a:rPr lang="en-US" altLang="zh-CN" sz="1865" dirty="0">
                <a:solidFill>
                  <a:prstClr val="black">
                    <a:lumMod val="75000"/>
                    <a:lumOff val="25000"/>
                  </a:prstClr>
                </a:solidFill>
                <a:latin typeface="微软雅黑" panose="020B0503020204020204" charset="-122"/>
                <a:ea typeface="微软雅黑" panose="020B0503020204020204" charset="-122"/>
              </a:rPr>
              <a:t>200</a:t>
            </a:r>
            <a:r>
              <a:rPr lang="zh-CN" altLang="en-US" sz="1865" dirty="0">
                <a:solidFill>
                  <a:prstClr val="black">
                    <a:lumMod val="75000"/>
                    <a:lumOff val="25000"/>
                  </a:prstClr>
                </a:solidFill>
                <a:latin typeface="微软雅黑" panose="020B0503020204020204" charset="-122"/>
                <a:ea typeface="微软雅黑" panose="020B0503020204020204" charset="-122"/>
              </a:rPr>
              <a:t>字根据需要添加适当的文字，一页的文字最好不要超过</a:t>
            </a:r>
            <a:r>
              <a:rPr lang="en-US" altLang="zh-CN" sz="1865" dirty="0">
                <a:solidFill>
                  <a:prstClr val="black">
                    <a:lumMod val="75000"/>
                    <a:lumOff val="25000"/>
                  </a:prstClr>
                </a:solidFill>
                <a:latin typeface="微软雅黑" panose="020B0503020204020204" charset="-122"/>
                <a:ea typeface="微软雅黑" panose="020B0503020204020204" charset="-122"/>
              </a:rPr>
              <a:t>200</a:t>
            </a:r>
            <a:r>
              <a:rPr lang="zh-CN" altLang="en-US" sz="1865" dirty="0">
                <a:solidFill>
                  <a:prstClr val="black">
                    <a:lumMod val="75000"/>
                    <a:lumOff val="25000"/>
                  </a:prstClr>
                </a:solidFill>
                <a:latin typeface="微软雅黑" panose="020B0503020204020204" charset="-122"/>
                <a:ea typeface="微软雅黑" panose="020B0503020204020204" charset="-122"/>
              </a:rPr>
              <a:t>字</a:t>
            </a:r>
          </a:p>
        </p:txBody>
      </p:sp>
      <p:sp>
        <p:nvSpPr>
          <p:cNvPr id="15" name="Text Box 10"/>
          <p:cNvSpPr txBox="1">
            <a:spLocks noChangeArrowheads="1"/>
          </p:cNvSpPr>
          <p:nvPr/>
        </p:nvSpPr>
        <p:spPr bwMode="auto">
          <a:xfrm>
            <a:off x="3549472" y="4378648"/>
            <a:ext cx="7873621" cy="1449064"/>
          </a:xfrm>
          <a:prstGeom prst="rect">
            <a:avLst/>
          </a:prstGeom>
          <a:noFill/>
          <a:ln w="9525">
            <a:noFill/>
            <a:miter lim="800000"/>
          </a:ln>
        </p:spPr>
        <p:txBody>
          <a:bodyPr wrap="square" lIns="60960" tIns="30480" rIns="60960" bIns="30480">
            <a:noAutofit/>
          </a:bodyPr>
          <a:lstStyle/>
          <a:p>
            <a:pPr lvl="0">
              <a:lnSpc>
                <a:spcPct val="150000"/>
              </a:lnSpc>
              <a:defRPr/>
            </a:pPr>
            <a:r>
              <a:rPr lang="zh-CN" altLang="en-US" sz="1865" dirty="0">
                <a:solidFill>
                  <a:prstClr val="black">
                    <a:lumMod val="75000"/>
                    <a:lumOff val="25000"/>
                  </a:prstClr>
                </a:solidFill>
                <a:latin typeface="微软雅黑" panose="020B0503020204020204" charset="-122"/>
                <a:ea typeface="微软雅黑" panose="020B0503020204020204" charset="-122"/>
              </a:rPr>
              <a:t>根据需要添加适当的文字，一页的文字最好不要超过</a:t>
            </a:r>
            <a:r>
              <a:rPr lang="en-US" altLang="zh-CN" sz="1865" dirty="0">
                <a:solidFill>
                  <a:prstClr val="black">
                    <a:lumMod val="75000"/>
                    <a:lumOff val="25000"/>
                  </a:prstClr>
                </a:solidFill>
                <a:latin typeface="微软雅黑" panose="020B0503020204020204" charset="-122"/>
                <a:ea typeface="微软雅黑" panose="020B0503020204020204" charset="-122"/>
              </a:rPr>
              <a:t>200</a:t>
            </a:r>
            <a:r>
              <a:rPr lang="zh-CN" altLang="en-US" sz="1865" dirty="0">
                <a:solidFill>
                  <a:prstClr val="black">
                    <a:lumMod val="75000"/>
                    <a:lumOff val="25000"/>
                  </a:prstClr>
                </a:solidFill>
                <a:latin typeface="微软雅黑" panose="020B0503020204020204" charset="-122"/>
                <a:ea typeface="微软雅黑" panose="020B0503020204020204" charset="-122"/>
              </a:rPr>
              <a:t>字根据需要添加适当的文字，一页的文字最好不要超过</a:t>
            </a:r>
            <a:r>
              <a:rPr lang="en-US" altLang="zh-CN" sz="1865" dirty="0">
                <a:solidFill>
                  <a:prstClr val="black">
                    <a:lumMod val="75000"/>
                    <a:lumOff val="25000"/>
                  </a:prstClr>
                </a:solidFill>
                <a:latin typeface="微软雅黑" panose="020B0503020204020204" charset="-122"/>
                <a:ea typeface="微软雅黑" panose="020B0503020204020204" charset="-122"/>
              </a:rPr>
              <a:t>200</a:t>
            </a:r>
            <a:r>
              <a:rPr lang="zh-CN" altLang="en-US" sz="1865" dirty="0">
                <a:solidFill>
                  <a:prstClr val="black">
                    <a:lumMod val="75000"/>
                    <a:lumOff val="25000"/>
                  </a:prstClr>
                </a:solidFill>
                <a:latin typeface="微软雅黑" panose="020B0503020204020204" charset="-122"/>
                <a:ea typeface="微软雅黑" panose="020B0503020204020204" charset="-122"/>
              </a:rPr>
              <a:t>字根据需要添加适当的文字，一页的文字最好不要超过</a:t>
            </a:r>
            <a:r>
              <a:rPr lang="en-US" altLang="zh-CN" sz="1865" dirty="0">
                <a:solidFill>
                  <a:prstClr val="black">
                    <a:lumMod val="75000"/>
                    <a:lumOff val="25000"/>
                  </a:prstClr>
                </a:solidFill>
                <a:latin typeface="微软雅黑" panose="020B0503020204020204" charset="-122"/>
                <a:ea typeface="微软雅黑" panose="020B0503020204020204" charset="-122"/>
              </a:rPr>
              <a:t>200</a:t>
            </a:r>
            <a:r>
              <a:rPr lang="zh-CN" altLang="en-US" sz="1865" dirty="0">
                <a:solidFill>
                  <a:prstClr val="black">
                    <a:lumMod val="75000"/>
                    <a:lumOff val="25000"/>
                  </a:prstClr>
                </a:solidFill>
                <a:latin typeface="微软雅黑" panose="020B0503020204020204" charset="-122"/>
                <a:ea typeface="微软雅黑" panose="020B0503020204020204" charset="-122"/>
              </a:rPr>
              <a:t>字</a:t>
            </a:r>
          </a:p>
        </p:txBody>
      </p:sp>
    </p:spTree>
  </p:cSld>
  <p:clrMapOvr>
    <a:masterClrMapping/>
  </p:clrMapOvr>
  <p:transition advTm="5585">
    <p:comb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21"/>
          <p:cNvSpPr/>
          <p:nvPr/>
        </p:nvSpPr>
        <p:spPr>
          <a:xfrm rot="16200000" flipH="1">
            <a:off x="5237476" y="-748124"/>
            <a:ext cx="2305636" cy="8353969"/>
          </a:xfrm>
          <a:prstGeom prst="round2SameRect">
            <a:avLst>
              <a:gd name="adj1" fmla="val 50000"/>
              <a:gd name="adj2" fmla="val 50000"/>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2" tIns="60960" rIns="121922" bIns="60960" numCol="1" spcCol="0" rtlCol="0" fromWordArt="0" anchor="ctr" anchorCtr="0" forceAA="0" compatLnSpc="1">
            <a:noAutofit/>
          </a:bodyPr>
          <a:lstStyle/>
          <a:p>
            <a:pPr algn="ctr"/>
            <a:endParaRPr lang="bg-BG"/>
          </a:p>
        </p:txBody>
      </p:sp>
      <p:sp>
        <p:nvSpPr>
          <p:cNvPr id="18" name="Round Same Side Corner Rectangle 7"/>
          <p:cNvSpPr/>
          <p:nvPr/>
        </p:nvSpPr>
        <p:spPr>
          <a:xfrm rot="16200000" flipH="1">
            <a:off x="5358347" y="-607044"/>
            <a:ext cx="2069151" cy="8071812"/>
          </a:xfrm>
          <a:prstGeom prst="round2SameRect">
            <a:avLst>
              <a:gd name="adj1" fmla="val 50000"/>
              <a:gd name="adj2" fmla="val 5000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1922" tIns="60960" rIns="121922" bIns="60960" anchor="ctr"/>
          <a:lstStyle/>
          <a:p>
            <a:pPr algn="ctr" defTabSz="950595">
              <a:defRPr/>
            </a:pPr>
            <a:endParaRPr lang="bg-BG" sz="1900"/>
          </a:p>
        </p:txBody>
      </p:sp>
      <p:sp>
        <p:nvSpPr>
          <p:cNvPr id="19" name="标题 4"/>
          <p:cNvSpPr txBox="1"/>
          <p:nvPr/>
        </p:nvSpPr>
        <p:spPr>
          <a:xfrm>
            <a:off x="4133763" y="2912069"/>
            <a:ext cx="5478115" cy="1139564"/>
          </a:xfrm>
          <a:prstGeom prst="rect">
            <a:avLst/>
          </a:prstGeom>
        </p:spPr>
        <p:txBody>
          <a:bodyPr vert="horz" lIns="121922" tIns="60960" rIns="121922" bIns="6096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solidFill>
                  <a:srgbClr val="C00000"/>
                </a:solidFill>
                <a:latin typeface="微软雅黑" panose="020B0503020204020204" charset="-122"/>
                <a:ea typeface="微软雅黑" panose="020B0503020204020204" charset="-122"/>
                <a:cs typeface="+mn-cs"/>
              </a:rPr>
              <a:t>粘贴或者输入您的文字内容</a:t>
            </a:r>
          </a:p>
        </p:txBody>
      </p:sp>
      <p:sp>
        <p:nvSpPr>
          <p:cNvPr id="20" name="文本框 8"/>
          <p:cNvSpPr txBox="1"/>
          <p:nvPr/>
        </p:nvSpPr>
        <p:spPr>
          <a:xfrm>
            <a:off x="5555731" y="2638616"/>
            <a:ext cx="1907403" cy="382905"/>
          </a:xfrm>
          <a:prstGeom prst="rect">
            <a:avLst/>
          </a:prstGeom>
          <a:noFill/>
        </p:spPr>
        <p:txBody>
          <a:bodyPr wrap="square" lIns="121922" tIns="60960" rIns="121922" bIns="60960" rtlCol="0">
            <a:spAutoFit/>
          </a:bodyPr>
          <a:lstStyle/>
          <a:p>
            <a:pPr algn="ctr"/>
            <a:r>
              <a:rPr lang="zh-CN" altLang="en-US" sz="1600" b="1" spc="800" dirty="0">
                <a:solidFill>
                  <a:srgbClr val="C00000"/>
                </a:solidFill>
                <a:latin typeface="微软雅黑" panose="020B0503020204020204" charset="-122"/>
                <a:ea typeface="微软雅黑" panose="020B0503020204020204" charset="-122"/>
              </a:rPr>
              <a:t>添加标题</a:t>
            </a:r>
          </a:p>
        </p:txBody>
      </p:sp>
      <p:cxnSp>
        <p:nvCxnSpPr>
          <p:cNvPr id="21" name="直接连接符 20"/>
          <p:cNvCxnSpPr/>
          <p:nvPr/>
        </p:nvCxnSpPr>
        <p:spPr>
          <a:xfrm>
            <a:off x="3539256" y="2823370"/>
            <a:ext cx="1977616" cy="0"/>
          </a:xfrm>
          <a:prstGeom prst="line">
            <a:avLst/>
          </a:prstGeom>
          <a:ln w="6350">
            <a:solidFill>
              <a:srgbClr val="C00000"/>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7419021" y="2823370"/>
            <a:ext cx="1977616" cy="0"/>
          </a:xfrm>
          <a:prstGeom prst="line">
            <a:avLst/>
          </a:prstGeom>
          <a:ln w="6350">
            <a:solidFill>
              <a:srgbClr val="C00000"/>
            </a:solidFill>
            <a:prstDash val="dash"/>
            <a:tailEnd type="none" w="sm" len="sm"/>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3405505" y="3038475"/>
            <a:ext cx="892810" cy="892810"/>
          </a:xfrm>
          <a:prstGeom prst="ellipse">
            <a:avLst/>
          </a:prstGeom>
          <a:gradFill>
            <a:gsLst>
              <a:gs pos="0">
                <a:srgbClr val="E30000"/>
              </a:gs>
              <a:gs pos="100000">
                <a:srgbClr val="760303"/>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标题 4"/>
          <p:cNvSpPr txBox="1"/>
          <p:nvPr/>
        </p:nvSpPr>
        <p:spPr>
          <a:xfrm>
            <a:off x="3463290" y="2966720"/>
            <a:ext cx="1294765" cy="1036955"/>
          </a:xfrm>
          <a:prstGeom prst="rect">
            <a:avLst/>
          </a:prstGeom>
        </p:spPr>
        <p:txBody>
          <a:bodyPr vert="horz" lIns="91463" tIns="45731" rIns="91463" bIns="4573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4800" dirty="0" smtClean="0">
                <a:solidFill>
                  <a:schemeClr val="bg1"/>
                </a:solidFill>
                <a:latin typeface="Impact" panose="020B0806030902050204" pitchFamily="34" charset="0"/>
                <a:ea typeface="微软雅黑" panose="020B0503020204020204" charset="-122"/>
                <a:cs typeface="+mn-cs"/>
              </a:rPr>
              <a:t>03</a:t>
            </a:r>
          </a:p>
        </p:txBody>
      </p:sp>
      <p:pic>
        <p:nvPicPr>
          <p:cNvPr id="6" name="图片 5" descr="17 32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605" y="4248150"/>
            <a:ext cx="12214860" cy="2622550"/>
          </a:xfrm>
          <a:prstGeom prst="rect">
            <a:avLst/>
          </a:prstGeom>
        </p:spPr>
      </p:pic>
      <p:pic>
        <p:nvPicPr>
          <p:cNvPr id="7" name="图片 6" descr="8907"/>
          <p:cNvPicPr>
            <a:picLocks noChangeAspect="1"/>
          </p:cNvPicPr>
          <p:nvPr/>
        </p:nvPicPr>
        <p:blipFill>
          <a:blip r:embed="rId4" cstate="print"/>
          <a:stretch>
            <a:fillRect/>
          </a:stretch>
        </p:blipFill>
        <p:spPr>
          <a:xfrm>
            <a:off x="-14605" y="635"/>
            <a:ext cx="4385945" cy="2851150"/>
          </a:xfrm>
          <a:prstGeom prst="rect">
            <a:avLst/>
          </a:prstGeom>
        </p:spPr>
      </p:pic>
      <p:pic>
        <p:nvPicPr>
          <p:cNvPr id="8" name="图片 7" descr="897"/>
          <p:cNvPicPr>
            <a:picLocks noChangeAspect="1"/>
          </p:cNvPicPr>
          <p:nvPr/>
        </p:nvPicPr>
        <p:blipFill>
          <a:blip r:embed="rId5" cstate="print"/>
          <a:stretch>
            <a:fillRect/>
          </a:stretch>
        </p:blipFill>
        <p:spPr>
          <a:xfrm>
            <a:off x="9321165" y="682625"/>
            <a:ext cx="2206625" cy="1424940"/>
          </a:xfrm>
          <a:prstGeom prst="rect">
            <a:avLst/>
          </a:prstGeom>
        </p:spPr>
      </p:pic>
    </p:spTree>
  </p:cSld>
  <p:clrMapOvr>
    <a:masterClrMapping/>
  </p:clrMapOvr>
  <p:transition advTm="6272">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
        <p:nvSpPr>
          <p:cNvPr id="14" name="矩形 13"/>
          <p:cNvSpPr/>
          <p:nvPr/>
        </p:nvSpPr>
        <p:spPr>
          <a:xfrm>
            <a:off x="8610600" y="1247775"/>
            <a:ext cx="2342515" cy="139573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矩形 14"/>
          <p:cNvSpPr/>
          <p:nvPr/>
        </p:nvSpPr>
        <p:spPr>
          <a:xfrm>
            <a:off x="8610600" y="2981960"/>
            <a:ext cx="2342515" cy="139573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矩形 15"/>
          <p:cNvSpPr/>
          <p:nvPr/>
        </p:nvSpPr>
        <p:spPr>
          <a:xfrm>
            <a:off x="8610600" y="4549775"/>
            <a:ext cx="2342515" cy="1395730"/>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7" name="组合 16"/>
          <p:cNvGrpSpPr/>
          <p:nvPr/>
        </p:nvGrpSpPr>
        <p:grpSpPr>
          <a:xfrm>
            <a:off x="1111778" y="1152020"/>
            <a:ext cx="7344000" cy="129572"/>
            <a:chOff x="2817415" y="960977"/>
            <a:chExt cx="5508000" cy="97179"/>
          </a:xfrm>
          <a:solidFill>
            <a:srgbClr val="C00000"/>
          </a:solidFill>
        </p:grpSpPr>
        <p:sp>
          <p:nvSpPr>
            <p:cNvPr id="18" name="矩形 17"/>
            <p:cNvSpPr/>
            <p:nvPr/>
          </p:nvSpPr>
          <p:spPr>
            <a:xfrm>
              <a:off x="2817415" y="960977"/>
              <a:ext cx="540000" cy="971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19" name="直接连接符 9"/>
            <p:cNvCxnSpPr>
              <a:stCxn id="18" idx="3"/>
            </p:cNvCxnSpPr>
            <p:nvPr/>
          </p:nvCxnSpPr>
          <p:spPr>
            <a:xfrm>
              <a:off x="3357415" y="1009567"/>
              <a:ext cx="496800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 name="TextBox 11"/>
          <p:cNvSpPr txBox="1"/>
          <p:nvPr/>
        </p:nvSpPr>
        <p:spPr>
          <a:xfrm>
            <a:off x="930854" y="1248030"/>
            <a:ext cx="7680000" cy="1200329"/>
          </a:xfrm>
          <a:prstGeom prst="rect">
            <a:avLst/>
          </a:prstGeom>
          <a:noFill/>
        </p:spPr>
        <p:txBody>
          <a:bodyPr wrap="square" rtlCol="0">
            <a:spAutoFit/>
          </a:bodyPr>
          <a:lstStyle/>
          <a:p>
            <a:pPr lvl="0">
              <a:lnSpc>
                <a:spcPct val="150000"/>
              </a:lnSpc>
            </a:pPr>
            <a:r>
              <a:rPr lang="zh-CN" altLang="en-US" sz="1600" dirty="0">
                <a:solidFill>
                  <a:prstClr val="black">
                    <a:lumMod val="75000"/>
                    <a:lumOff val="25000"/>
                  </a:prstClr>
                </a:solidFill>
                <a:latin typeface="微软雅黑" panose="020B0503020204020204" charset="-122"/>
                <a:ea typeface="微软雅黑" panose="020B0503020204020204" charset="-122"/>
              </a:rPr>
              <a:t>根据自己的需要添加适当的文字，据研究，在幻灯片中，一页的文字最好不要超过</a:t>
            </a:r>
            <a:r>
              <a:rPr lang="en-US" altLang="zh-CN" sz="1600" dirty="0">
                <a:solidFill>
                  <a:prstClr val="black">
                    <a:lumMod val="75000"/>
                    <a:lumOff val="25000"/>
                  </a:prstClr>
                </a:solidFill>
                <a:latin typeface="微软雅黑" panose="020B0503020204020204" charset="-122"/>
                <a:ea typeface="微软雅黑" panose="020B0503020204020204" charset="-122"/>
              </a:rPr>
              <a:t>200</a:t>
            </a:r>
            <a:r>
              <a:rPr lang="zh-CN" altLang="en-US" sz="1600" dirty="0">
                <a:solidFill>
                  <a:prstClr val="black">
                    <a:lumMod val="75000"/>
                    <a:lumOff val="25000"/>
                  </a:prstClr>
                </a:solidFill>
                <a:latin typeface="微软雅黑" panose="020B0503020204020204" charset="-122"/>
                <a:ea typeface="微软雅黑" panose="020B0503020204020204" charset="-122"/>
              </a:rPr>
              <a:t>字，模板中的所有颜色板式均可编辑替换，可以根据自己的需要更换自己喜欢的颜色与修改图表的布局，适当的增加或删除部分内容</a:t>
            </a:r>
          </a:p>
        </p:txBody>
      </p:sp>
      <p:grpSp>
        <p:nvGrpSpPr>
          <p:cNvPr id="21" name="组合 20"/>
          <p:cNvGrpSpPr/>
          <p:nvPr/>
        </p:nvGrpSpPr>
        <p:grpSpPr>
          <a:xfrm>
            <a:off x="1038789" y="2852131"/>
            <a:ext cx="7344000" cy="129572"/>
            <a:chOff x="2762673" y="2236060"/>
            <a:chExt cx="5508000" cy="97179"/>
          </a:xfrm>
          <a:solidFill>
            <a:srgbClr val="C00000"/>
          </a:solidFill>
        </p:grpSpPr>
        <p:sp>
          <p:nvSpPr>
            <p:cNvPr id="22" name="矩形 21"/>
            <p:cNvSpPr/>
            <p:nvPr/>
          </p:nvSpPr>
          <p:spPr>
            <a:xfrm>
              <a:off x="2762673" y="2236060"/>
              <a:ext cx="540000" cy="971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23" name="直接连接符 22"/>
            <p:cNvCxnSpPr>
              <a:stCxn id="22" idx="3"/>
            </p:cNvCxnSpPr>
            <p:nvPr/>
          </p:nvCxnSpPr>
          <p:spPr>
            <a:xfrm>
              <a:off x="3302673" y="2284650"/>
              <a:ext cx="496800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930853" y="2976222"/>
            <a:ext cx="7680000" cy="1200329"/>
          </a:xfrm>
          <a:prstGeom prst="rect">
            <a:avLst/>
          </a:prstGeom>
          <a:noFill/>
        </p:spPr>
        <p:txBody>
          <a:bodyPr wrap="square" rtlCol="0">
            <a:spAutoFit/>
          </a:bodyPr>
          <a:lstStyle/>
          <a:p>
            <a:pPr lvl="0">
              <a:lnSpc>
                <a:spcPct val="150000"/>
              </a:lnSpc>
            </a:pPr>
            <a:r>
              <a:rPr lang="zh-CN" altLang="en-US" sz="1600" dirty="0">
                <a:solidFill>
                  <a:prstClr val="black">
                    <a:lumMod val="75000"/>
                    <a:lumOff val="25000"/>
                  </a:prstClr>
                </a:solidFill>
                <a:latin typeface="微软雅黑" panose="020B0503020204020204" charset="-122"/>
                <a:ea typeface="微软雅黑" panose="020B0503020204020204" charset="-122"/>
              </a:rPr>
              <a:t>根据自己的需要添加适当的文字，据研究，在幻灯片中，一页的文字最好不要超过</a:t>
            </a:r>
            <a:r>
              <a:rPr lang="en-US" altLang="zh-CN" sz="1600" dirty="0">
                <a:solidFill>
                  <a:prstClr val="black">
                    <a:lumMod val="75000"/>
                    <a:lumOff val="25000"/>
                  </a:prstClr>
                </a:solidFill>
                <a:latin typeface="微软雅黑" panose="020B0503020204020204" charset="-122"/>
                <a:ea typeface="微软雅黑" panose="020B0503020204020204" charset="-122"/>
              </a:rPr>
              <a:t>200</a:t>
            </a:r>
            <a:r>
              <a:rPr lang="zh-CN" altLang="en-US" sz="1600" dirty="0">
                <a:solidFill>
                  <a:prstClr val="black">
                    <a:lumMod val="75000"/>
                    <a:lumOff val="25000"/>
                  </a:prstClr>
                </a:solidFill>
                <a:latin typeface="微软雅黑" panose="020B0503020204020204" charset="-122"/>
                <a:ea typeface="微软雅黑" panose="020B0503020204020204" charset="-122"/>
              </a:rPr>
              <a:t>字，模板中的所有颜色板式均可编辑替换，可以根据自己的需要更换自己喜欢的颜色与修改图表的布局，适当的增加或删除部分内容</a:t>
            </a:r>
          </a:p>
        </p:txBody>
      </p:sp>
      <p:grpSp>
        <p:nvGrpSpPr>
          <p:cNvPr id="25" name="组合 24"/>
          <p:cNvGrpSpPr/>
          <p:nvPr/>
        </p:nvGrpSpPr>
        <p:grpSpPr>
          <a:xfrm>
            <a:off x="1111778" y="4495475"/>
            <a:ext cx="7344000" cy="129572"/>
            <a:chOff x="2817415" y="3468568"/>
            <a:chExt cx="5508000" cy="97179"/>
          </a:xfrm>
          <a:solidFill>
            <a:srgbClr val="C00000"/>
          </a:solidFill>
        </p:grpSpPr>
        <p:sp>
          <p:nvSpPr>
            <p:cNvPr id="26" name="矩形 25"/>
            <p:cNvSpPr/>
            <p:nvPr/>
          </p:nvSpPr>
          <p:spPr>
            <a:xfrm>
              <a:off x="2817415" y="3468568"/>
              <a:ext cx="540000" cy="971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27" name="直接连接符 26"/>
            <p:cNvCxnSpPr>
              <a:stCxn id="26" idx="3"/>
            </p:cNvCxnSpPr>
            <p:nvPr/>
          </p:nvCxnSpPr>
          <p:spPr>
            <a:xfrm>
              <a:off x="3357415" y="3517158"/>
              <a:ext cx="496800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8" name="TextBox 27"/>
          <p:cNvSpPr txBox="1"/>
          <p:nvPr/>
        </p:nvSpPr>
        <p:spPr>
          <a:xfrm>
            <a:off x="930854" y="4608402"/>
            <a:ext cx="7680000" cy="1200329"/>
          </a:xfrm>
          <a:prstGeom prst="rect">
            <a:avLst/>
          </a:prstGeom>
          <a:noFill/>
        </p:spPr>
        <p:txBody>
          <a:bodyPr wrap="square" rtlCol="0">
            <a:spAutoFit/>
          </a:bodyPr>
          <a:lstStyle/>
          <a:p>
            <a:pPr lvl="0">
              <a:lnSpc>
                <a:spcPct val="150000"/>
              </a:lnSpc>
            </a:pPr>
            <a:r>
              <a:rPr lang="zh-CN" altLang="en-US" sz="1600" dirty="0">
                <a:solidFill>
                  <a:prstClr val="black">
                    <a:lumMod val="75000"/>
                    <a:lumOff val="25000"/>
                  </a:prstClr>
                </a:solidFill>
                <a:latin typeface="微软雅黑" panose="020B0503020204020204" charset="-122"/>
                <a:ea typeface="微软雅黑" panose="020B0503020204020204" charset="-122"/>
              </a:rPr>
              <a:t>根据自己的需要添加适当的文字，据研究，在幻灯片中，一页的文字最好不要超过</a:t>
            </a:r>
            <a:r>
              <a:rPr lang="en-US" altLang="zh-CN" sz="1600" dirty="0">
                <a:solidFill>
                  <a:prstClr val="black">
                    <a:lumMod val="75000"/>
                    <a:lumOff val="25000"/>
                  </a:prstClr>
                </a:solidFill>
                <a:latin typeface="微软雅黑" panose="020B0503020204020204" charset="-122"/>
                <a:ea typeface="微软雅黑" panose="020B0503020204020204" charset="-122"/>
              </a:rPr>
              <a:t>200</a:t>
            </a:r>
            <a:r>
              <a:rPr lang="zh-CN" altLang="en-US" sz="1600" dirty="0">
                <a:solidFill>
                  <a:prstClr val="black">
                    <a:lumMod val="75000"/>
                    <a:lumOff val="25000"/>
                  </a:prstClr>
                </a:solidFill>
                <a:latin typeface="微软雅黑" panose="020B0503020204020204" charset="-122"/>
                <a:ea typeface="微软雅黑" panose="020B0503020204020204" charset="-122"/>
              </a:rPr>
              <a:t>字，模板中的所有颜色板式均可编辑替换，可以根据自己的需要更换自己喜欢的颜色与修改图表的布局，适当的增加或删除部分内容</a:t>
            </a:r>
          </a:p>
        </p:txBody>
      </p:sp>
    </p:spTree>
  </p:cSld>
  <p:clrMapOvr>
    <a:masterClrMapping/>
  </p:clrMapOvr>
  <p:transition advTm="7254">
    <p:blinds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
        <p:nvSpPr>
          <p:cNvPr id="10" name="菱形 9"/>
          <p:cNvSpPr/>
          <p:nvPr/>
        </p:nvSpPr>
        <p:spPr>
          <a:xfrm>
            <a:off x="1282901" y="1650303"/>
            <a:ext cx="1736153" cy="1736048"/>
          </a:xfrm>
          <a:prstGeom prst="diamon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r>
              <a:rPr lang="zh-CN" altLang="en-US" sz="1865" dirty="0">
                <a:latin typeface="微软雅黑" panose="020B0503020204020204" charset="-122"/>
                <a:ea typeface="微软雅黑" panose="020B0503020204020204" charset="-122"/>
              </a:rPr>
              <a:t>副标题一</a:t>
            </a:r>
          </a:p>
        </p:txBody>
      </p:sp>
      <p:sp>
        <p:nvSpPr>
          <p:cNvPr id="11" name="菱形 10"/>
          <p:cNvSpPr/>
          <p:nvPr/>
        </p:nvSpPr>
        <p:spPr>
          <a:xfrm>
            <a:off x="1282901" y="3398351"/>
            <a:ext cx="1736153" cy="1738047"/>
          </a:xfrm>
          <a:prstGeom prst="diamon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r>
              <a:rPr lang="zh-CN" altLang="en-US" sz="1865" dirty="0">
                <a:latin typeface="微软雅黑" panose="020B0503020204020204" charset="-122"/>
                <a:ea typeface="微软雅黑" panose="020B0503020204020204" charset="-122"/>
              </a:rPr>
              <a:t>副标题三</a:t>
            </a:r>
          </a:p>
        </p:txBody>
      </p:sp>
      <p:sp>
        <p:nvSpPr>
          <p:cNvPr id="12" name="菱形 11"/>
          <p:cNvSpPr/>
          <p:nvPr/>
        </p:nvSpPr>
        <p:spPr>
          <a:xfrm>
            <a:off x="388826" y="2524330"/>
            <a:ext cx="1738152" cy="1738045"/>
          </a:xfrm>
          <a:prstGeom prst="diamon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r>
              <a:rPr lang="zh-CN" altLang="en-US" sz="1865" dirty="0">
                <a:latin typeface="微软雅黑" panose="020B0503020204020204" charset="-122"/>
                <a:ea typeface="微软雅黑" panose="020B0503020204020204" charset="-122"/>
              </a:rPr>
              <a:t>副标题二</a:t>
            </a:r>
          </a:p>
        </p:txBody>
      </p:sp>
      <p:sp>
        <p:nvSpPr>
          <p:cNvPr id="13" name="菱形 12"/>
          <p:cNvSpPr/>
          <p:nvPr/>
        </p:nvSpPr>
        <p:spPr>
          <a:xfrm>
            <a:off x="2178982" y="1494301"/>
            <a:ext cx="3798336" cy="3796103"/>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r>
              <a:rPr lang="zh-CN" altLang="en-US" sz="4000" dirty="0">
                <a:latin typeface="微软雅黑" panose="020B0503020204020204" charset="-122"/>
                <a:ea typeface="微软雅黑" panose="020B0503020204020204" charset="-122"/>
              </a:rPr>
              <a:t>添加标题</a:t>
            </a:r>
          </a:p>
        </p:txBody>
      </p:sp>
      <p:sp>
        <p:nvSpPr>
          <p:cNvPr id="14" name="KSO_GI1"/>
          <p:cNvSpPr/>
          <p:nvPr/>
        </p:nvSpPr>
        <p:spPr bwMode="auto">
          <a:xfrm>
            <a:off x="6417703" y="1401279"/>
            <a:ext cx="5108361" cy="4317491"/>
          </a:xfrm>
          <a:prstGeom prst="rect">
            <a:avLst/>
          </a:pr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34387" tIns="0" rIns="134387" bIns="0"/>
          <a:lstStyle/>
          <a:p>
            <a:pPr lvl="0">
              <a:lnSpc>
                <a:spcPct val="150000"/>
              </a:lnSpc>
            </a:pPr>
            <a:r>
              <a:rPr lang="zh-CN" altLang="en-US" sz="1865" dirty="0">
                <a:solidFill>
                  <a:prstClr val="black">
                    <a:lumMod val="75000"/>
                    <a:lumOff val="25000"/>
                  </a:prstClr>
                </a:solidFill>
                <a:latin typeface="微软雅黑" panose="020B0503020204020204" charset="-122"/>
                <a:ea typeface="微软雅黑" panose="020B0503020204020204" charset="-122"/>
              </a:rPr>
              <a:t>根据自己的需要添加适当的文字，据研究，在幻灯片中，一页的文字最好不要超过</a:t>
            </a:r>
            <a:r>
              <a:rPr lang="en-US" altLang="zh-CN" sz="1865" dirty="0">
                <a:solidFill>
                  <a:prstClr val="black">
                    <a:lumMod val="75000"/>
                    <a:lumOff val="25000"/>
                  </a:prstClr>
                </a:solidFill>
                <a:latin typeface="微软雅黑" panose="020B0503020204020204" charset="-122"/>
                <a:ea typeface="微软雅黑" panose="020B0503020204020204" charset="-122"/>
              </a:rPr>
              <a:t>200</a:t>
            </a:r>
            <a:r>
              <a:rPr lang="zh-CN" altLang="en-US" sz="1865" dirty="0">
                <a:solidFill>
                  <a:prstClr val="black">
                    <a:lumMod val="75000"/>
                    <a:lumOff val="25000"/>
                  </a:prstClr>
                </a:solidFill>
                <a:latin typeface="微软雅黑" panose="020B0503020204020204" charset="-122"/>
                <a:ea typeface="微软雅黑" panose="020B0503020204020204" charset="-122"/>
              </a:rPr>
              <a:t>字，这样便于板式修改以及演示效果良好，模板中的所有颜色板式均可编辑替换，可以根据自己的需要更换自己喜欢的颜色与修改图表的布局，适当的增加或删除部分内容，以让您的报告内容更加生动形象，像工作报告总结之类演示文稿的，在修改模板或利用模板内容时，尽量简洁大方，动画效果到不一定占主要因素。</a:t>
            </a:r>
          </a:p>
        </p:txBody>
      </p:sp>
    </p:spTree>
    <p:custDataLst>
      <p:tags r:id="rId1"/>
    </p:custDataLst>
  </p:cSld>
  <p:clrMapOvr>
    <a:masterClrMapping/>
  </p:clrMapOvr>
  <p:transition advTm="4057">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
        <p:nvSpPr>
          <p:cNvPr id="10" name="矩形 9"/>
          <p:cNvSpPr/>
          <p:nvPr/>
        </p:nvSpPr>
        <p:spPr>
          <a:xfrm>
            <a:off x="1007499" y="2011316"/>
            <a:ext cx="2784245" cy="182420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矩形 10"/>
          <p:cNvSpPr/>
          <p:nvPr/>
        </p:nvSpPr>
        <p:spPr>
          <a:xfrm>
            <a:off x="910836" y="1877126"/>
            <a:ext cx="2784245" cy="1824203"/>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矩形 11"/>
          <p:cNvSpPr/>
          <p:nvPr/>
        </p:nvSpPr>
        <p:spPr>
          <a:xfrm>
            <a:off x="4751851" y="2011316"/>
            <a:ext cx="2784245" cy="182420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矩形 12"/>
          <p:cNvSpPr/>
          <p:nvPr/>
        </p:nvSpPr>
        <p:spPr>
          <a:xfrm>
            <a:off x="4607898" y="1877126"/>
            <a:ext cx="2784245" cy="1824203"/>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矩形 13"/>
          <p:cNvSpPr/>
          <p:nvPr/>
        </p:nvSpPr>
        <p:spPr>
          <a:xfrm>
            <a:off x="8400256" y="2011316"/>
            <a:ext cx="2784245" cy="182420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矩形 14"/>
          <p:cNvSpPr/>
          <p:nvPr/>
        </p:nvSpPr>
        <p:spPr>
          <a:xfrm>
            <a:off x="8304960" y="1877126"/>
            <a:ext cx="2784245" cy="1824203"/>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文本框 7"/>
          <p:cNvSpPr txBox="1">
            <a:spLocks noChangeArrowheads="1"/>
          </p:cNvSpPr>
          <p:nvPr/>
        </p:nvSpPr>
        <p:spPr bwMode="auto">
          <a:xfrm>
            <a:off x="910154" y="4219562"/>
            <a:ext cx="2977569" cy="1214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nSpc>
                <a:spcPct val="120000"/>
              </a:lnSpc>
            </a:pPr>
            <a:r>
              <a:rPr lang="zh-CN" altLang="en-US" sz="1600" dirty="0">
                <a:solidFill>
                  <a:schemeClr val="tx1">
                    <a:lumMod val="85000"/>
                    <a:lumOff val="15000"/>
                  </a:schemeClr>
                </a:solidFill>
                <a:latin typeface="微软雅黑" panose="020B0503020204020204" charset="-122"/>
              </a:rPr>
              <a:t>添加说明文字添加说明文字添加说明文字添加说明文字添加说明文字添加说明文字。</a:t>
            </a:r>
          </a:p>
        </p:txBody>
      </p:sp>
      <p:sp>
        <p:nvSpPr>
          <p:cNvPr id="17" name="文本框 7"/>
          <p:cNvSpPr txBox="1">
            <a:spLocks noChangeArrowheads="1"/>
          </p:cNvSpPr>
          <p:nvPr/>
        </p:nvSpPr>
        <p:spPr bwMode="auto">
          <a:xfrm>
            <a:off x="4607216" y="4219562"/>
            <a:ext cx="2977569" cy="1214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nSpc>
                <a:spcPct val="120000"/>
              </a:lnSpc>
            </a:pPr>
            <a:r>
              <a:rPr lang="zh-CN" altLang="en-US" sz="1600" dirty="0">
                <a:solidFill>
                  <a:schemeClr val="tx1">
                    <a:lumMod val="85000"/>
                    <a:lumOff val="15000"/>
                  </a:schemeClr>
                </a:solidFill>
                <a:latin typeface="微软雅黑" panose="020B0503020204020204" charset="-122"/>
              </a:rPr>
              <a:t>添加说明文字添加说明文字添加说明文字添加说明文字添加说明文字添加说明文字。</a:t>
            </a:r>
          </a:p>
        </p:txBody>
      </p:sp>
      <p:sp>
        <p:nvSpPr>
          <p:cNvPr id="18" name="文本框 7"/>
          <p:cNvSpPr txBox="1">
            <a:spLocks noChangeArrowheads="1"/>
          </p:cNvSpPr>
          <p:nvPr/>
        </p:nvSpPr>
        <p:spPr bwMode="auto">
          <a:xfrm>
            <a:off x="8304278" y="4219562"/>
            <a:ext cx="2977569" cy="1214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nSpc>
                <a:spcPct val="120000"/>
              </a:lnSpc>
            </a:pPr>
            <a:r>
              <a:rPr lang="zh-CN" altLang="en-US" sz="1600" dirty="0">
                <a:solidFill>
                  <a:schemeClr val="tx1">
                    <a:lumMod val="85000"/>
                    <a:lumOff val="15000"/>
                  </a:schemeClr>
                </a:solidFill>
                <a:latin typeface="微软雅黑" panose="020B0503020204020204" charset="-122"/>
              </a:rPr>
              <a:t>添加说明文字添加说明文字添加说明文字添加说明文字添加说明文字添加说明文字。</a:t>
            </a:r>
          </a:p>
        </p:txBody>
      </p:sp>
    </p:spTree>
  </p:cSld>
  <p:clrMapOvr>
    <a:masterClrMapping/>
  </p:clrMapOvr>
  <p:transition advTm="4274">
    <p:checke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
        <p:nvSpPr>
          <p:cNvPr id="10" name="空心弧 9"/>
          <p:cNvSpPr/>
          <p:nvPr/>
        </p:nvSpPr>
        <p:spPr>
          <a:xfrm>
            <a:off x="1007435" y="2699719"/>
            <a:ext cx="3465220" cy="3095509"/>
          </a:xfrm>
          <a:prstGeom prst="blockArc">
            <a:avLst>
              <a:gd name="adj1" fmla="val 13186668"/>
              <a:gd name="adj2" fmla="val 19259822"/>
              <a:gd name="adj3" fmla="val 20854"/>
            </a:avLst>
          </a:prstGeom>
          <a:solidFill>
            <a:srgbClr val="C00000"/>
          </a:solidFill>
          <a:ln w="25400" cap="flat" cmpd="sng" algn="ctr">
            <a:noFill/>
            <a:prstDash val="solid"/>
          </a:ln>
          <a:effectLst/>
        </p:spPr>
        <p:txBody>
          <a:bodyPr lIns="0" tIns="0" rIns="0" bIns="226781" rtlCol="0" anchor="ctr"/>
          <a:lstStyle/>
          <a:p>
            <a:pPr algn="ctr">
              <a:defRPr/>
            </a:pPr>
            <a:r>
              <a:rPr lang="zh-CN" altLang="en-US" sz="3065" kern="0" dirty="0">
                <a:solidFill>
                  <a:sysClr val="window" lastClr="FFFFFF"/>
                </a:solidFill>
                <a:latin typeface="微软雅黑" panose="020B0503020204020204" charset="-122"/>
                <a:ea typeface="微软雅黑" panose="020B0503020204020204" charset="-122"/>
              </a:rPr>
              <a:t>标题</a:t>
            </a:r>
            <a:endParaRPr lang="en-US" sz="3065" kern="0" dirty="0">
              <a:solidFill>
                <a:sysClr val="window" lastClr="FFFFFF"/>
              </a:solidFill>
              <a:latin typeface="微软雅黑" panose="020B0503020204020204" charset="-122"/>
              <a:ea typeface="微软雅黑" panose="020B0503020204020204" charset="-122"/>
            </a:endParaRPr>
          </a:p>
        </p:txBody>
      </p:sp>
      <p:grpSp>
        <p:nvGrpSpPr>
          <p:cNvPr id="11" name="组合 10"/>
          <p:cNvGrpSpPr/>
          <p:nvPr/>
        </p:nvGrpSpPr>
        <p:grpSpPr>
          <a:xfrm>
            <a:off x="2492013" y="3892703"/>
            <a:ext cx="539033" cy="808499"/>
            <a:chOff x="1982196" y="3089072"/>
            <a:chExt cx="404275" cy="606374"/>
          </a:xfrm>
        </p:grpSpPr>
        <p:sp>
          <p:nvSpPr>
            <p:cNvPr id="12" name="椭圆 2"/>
            <p:cNvSpPr/>
            <p:nvPr/>
          </p:nvSpPr>
          <p:spPr>
            <a:xfrm>
              <a:off x="1982196" y="3089072"/>
              <a:ext cx="404275" cy="202125"/>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1" fmla="*/ 648072 w 648072"/>
                <a:gd name="connsiteY0-2" fmla="*/ 0 h 324036"/>
                <a:gd name="connsiteX1-3" fmla="*/ 324036 w 648072"/>
                <a:gd name="connsiteY1-4" fmla="*/ 324036 h 324036"/>
                <a:gd name="connsiteX2-5" fmla="*/ 0 w 648072"/>
                <a:gd name="connsiteY2-6" fmla="*/ 0 h 324036"/>
              </a:gdLst>
              <a:ahLst/>
              <a:cxnLst>
                <a:cxn ang="0">
                  <a:pos x="connsiteX0-1" y="connsiteY0-2"/>
                </a:cxn>
                <a:cxn ang="0">
                  <a:pos x="connsiteX1-3" y="connsiteY1-4"/>
                </a:cxn>
                <a:cxn ang="0">
                  <a:pos x="connsiteX2-5" y="connsiteY2-6"/>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65000"/>
                </a:schemeClr>
              </a:solidFill>
              <a:prstDash val="solid"/>
            </a:ln>
            <a:effectLst/>
          </p:spPr>
          <p:txBody>
            <a:bodyPr lIns="115205" tIns="57603" rIns="115205" bIns="57603" rtlCol="0" anchor="ctr"/>
            <a:lstStyle/>
            <a:p>
              <a:pPr algn="ctr">
                <a:defRPr/>
              </a:pPr>
              <a:endParaRPr lang="en-US" sz="2400" kern="0">
                <a:solidFill>
                  <a:sysClr val="window" lastClr="FFFFFF"/>
                </a:solidFill>
                <a:latin typeface="Calibri" panose="020F0502020204030204"/>
              </a:endParaRPr>
            </a:p>
          </p:txBody>
        </p:sp>
        <p:cxnSp>
          <p:nvCxnSpPr>
            <p:cNvPr id="13" name="直接连接符 12"/>
            <p:cNvCxnSpPr/>
            <p:nvPr/>
          </p:nvCxnSpPr>
          <p:spPr>
            <a:xfrm>
              <a:off x="2184334" y="3291196"/>
              <a:ext cx="0" cy="404250"/>
            </a:xfrm>
            <a:prstGeom prst="line">
              <a:avLst/>
            </a:prstGeom>
            <a:noFill/>
            <a:ln w="25400" cap="flat" cmpd="sng" algn="ctr">
              <a:solidFill>
                <a:schemeClr val="bg1">
                  <a:lumMod val="65000"/>
                </a:schemeClr>
              </a:solidFill>
              <a:prstDash val="sysDash"/>
              <a:headEnd type="none" w="med" len="med"/>
              <a:tailEnd type="oval" w="med" len="med"/>
            </a:ln>
            <a:effectLst/>
          </p:spPr>
        </p:cxnSp>
      </p:grpSp>
      <p:sp>
        <p:nvSpPr>
          <p:cNvPr id="14" name="TextBox 13"/>
          <p:cNvSpPr txBox="1"/>
          <p:nvPr/>
        </p:nvSpPr>
        <p:spPr>
          <a:xfrm flipH="1">
            <a:off x="2366838" y="3584912"/>
            <a:ext cx="802197" cy="608774"/>
          </a:xfrm>
          <a:prstGeom prst="rect">
            <a:avLst/>
          </a:prstGeom>
          <a:noFill/>
        </p:spPr>
        <p:txBody>
          <a:bodyPr wrap="square" lIns="115205" tIns="57603" rIns="115205" bIns="57603" rtlCol="0">
            <a:spAutoFit/>
          </a:bodyPr>
          <a:lstStyle>
            <a:defPPr>
              <a:defRPr lang="en-US"/>
            </a:defPPr>
            <a:lvl1pPr marR="0" lvl="0" indent="0" algn="ctr" defTabSz="-635" fontAlgn="auto">
              <a:lnSpc>
                <a:spcPct val="80000"/>
              </a:lnSpc>
              <a:spcBef>
                <a:spcPts val="0"/>
              </a:spcBef>
              <a:spcAft>
                <a:spcPts val="0"/>
              </a:spcAft>
              <a:buClrTx/>
              <a:buSzTx/>
              <a:buFontTx/>
              <a:buNone/>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anose="020F0704030504030204" pitchFamily="34" charset="0"/>
                <a:ea typeface="微软雅黑" panose="020B0503020204020204" charset="-122"/>
                <a:cs typeface="Times New Roman" panose="02020603050405020304" pitchFamily="18" charset="0"/>
              </a:defRPr>
            </a:lvl1pPr>
          </a:lstStyle>
          <a:p>
            <a:pPr>
              <a:defRPr/>
            </a:pPr>
            <a:r>
              <a:rPr lang="en-US" altLang="zh-CN" sz="4000" dirty="0">
                <a:solidFill>
                  <a:srgbClr val="C00000"/>
                </a:solidFill>
                <a:effectLst/>
              </a:rPr>
              <a:t>A</a:t>
            </a:r>
            <a:endParaRPr lang="zh-CN" altLang="en-US" sz="4000" dirty="0">
              <a:solidFill>
                <a:srgbClr val="C00000"/>
              </a:solidFill>
              <a:effectLst/>
            </a:endParaRPr>
          </a:p>
        </p:txBody>
      </p:sp>
      <p:grpSp>
        <p:nvGrpSpPr>
          <p:cNvPr id="15" name="组合 14"/>
          <p:cNvGrpSpPr/>
          <p:nvPr/>
        </p:nvGrpSpPr>
        <p:grpSpPr>
          <a:xfrm>
            <a:off x="4621462" y="2190840"/>
            <a:ext cx="539033" cy="824429"/>
            <a:chOff x="3579283" y="1812675"/>
            <a:chExt cx="404275" cy="618322"/>
          </a:xfrm>
        </p:grpSpPr>
        <p:sp>
          <p:nvSpPr>
            <p:cNvPr id="16" name="椭圆 2"/>
            <p:cNvSpPr/>
            <p:nvPr/>
          </p:nvSpPr>
          <p:spPr>
            <a:xfrm flipV="1">
              <a:off x="3579283" y="2228872"/>
              <a:ext cx="404275" cy="202125"/>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1" fmla="*/ 648072 w 648072"/>
                <a:gd name="connsiteY0-2" fmla="*/ 0 h 324036"/>
                <a:gd name="connsiteX1-3" fmla="*/ 324036 w 648072"/>
                <a:gd name="connsiteY1-4" fmla="*/ 324036 h 324036"/>
                <a:gd name="connsiteX2-5" fmla="*/ 0 w 648072"/>
                <a:gd name="connsiteY2-6" fmla="*/ 0 h 324036"/>
              </a:gdLst>
              <a:ahLst/>
              <a:cxnLst>
                <a:cxn ang="0">
                  <a:pos x="connsiteX0-1" y="connsiteY0-2"/>
                </a:cxn>
                <a:cxn ang="0">
                  <a:pos x="connsiteX1-3" y="connsiteY1-4"/>
                </a:cxn>
                <a:cxn ang="0">
                  <a:pos x="connsiteX2-5" y="connsiteY2-6"/>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65000"/>
                </a:schemeClr>
              </a:solidFill>
              <a:prstDash val="solid"/>
            </a:ln>
            <a:effectLst/>
          </p:spPr>
          <p:txBody>
            <a:bodyPr lIns="115205" tIns="57603" rIns="115205" bIns="57603" rtlCol="0" anchor="ctr"/>
            <a:lstStyle/>
            <a:p>
              <a:pPr algn="ctr">
                <a:defRPr/>
              </a:pPr>
              <a:endParaRPr lang="en-US" sz="2400" kern="0">
                <a:solidFill>
                  <a:sysClr val="window" lastClr="FFFFFF"/>
                </a:solidFill>
                <a:latin typeface="Calibri" panose="020F0502020204030204"/>
              </a:endParaRPr>
            </a:p>
          </p:txBody>
        </p:sp>
        <p:cxnSp>
          <p:nvCxnSpPr>
            <p:cNvPr id="17" name="直接连接符 16"/>
            <p:cNvCxnSpPr/>
            <p:nvPr/>
          </p:nvCxnSpPr>
          <p:spPr>
            <a:xfrm flipV="1">
              <a:off x="3781422" y="1812675"/>
              <a:ext cx="0" cy="404250"/>
            </a:xfrm>
            <a:prstGeom prst="line">
              <a:avLst/>
            </a:prstGeom>
            <a:noFill/>
            <a:ln w="25400" cap="flat" cmpd="sng" algn="ctr">
              <a:solidFill>
                <a:schemeClr val="bg1">
                  <a:lumMod val="65000"/>
                </a:schemeClr>
              </a:solidFill>
              <a:prstDash val="sysDash"/>
              <a:headEnd type="none" w="med" len="med"/>
              <a:tailEnd type="oval" w="med" len="med"/>
            </a:ln>
            <a:effectLst/>
          </p:spPr>
        </p:cxnSp>
      </p:grpSp>
      <p:sp>
        <p:nvSpPr>
          <p:cNvPr id="18" name="TextBox 17"/>
          <p:cNvSpPr txBox="1"/>
          <p:nvPr/>
        </p:nvSpPr>
        <p:spPr>
          <a:xfrm flipH="1">
            <a:off x="4508823" y="2787141"/>
            <a:ext cx="802197" cy="608774"/>
          </a:xfrm>
          <a:prstGeom prst="rect">
            <a:avLst/>
          </a:prstGeom>
          <a:noFill/>
        </p:spPr>
        <p:txBody>
          <a:bodyPr wrap="square" lIns="115205" tIns="57603" rIns="115205" bIns="57603" rtlCol="0">
            <a:spAutoFit/>
          </a:bodyPr>
          <a:lstStyle>
            <a:defPPr>
              <a:defRPr lang="en-US"/>
            </a:defPPr>
            <a:lvl1pPr marR="0" lvl="0" indent="0" algn="ctr" defTabSz="-635" fontAlgn="auto">
              <a:lnSpc>
                <a:spcPct val="80000"/>
              </a:lnSpc>
              <a:spcBef>
                <a:spcPts val="0"/>
              </a:spcBef>
              <a:spcAft>
                <a:spcPts val="0"/>
              </a:spcAft>
              <a:buClrTx/>
              <a:buSzTx/>
              <a:buFontTx/>
              <a:buNone/>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anose="020F0704030504030204" pitchFamily="34" charset="0"/>
                <a:ea typeface="微软雅黑" panose="020B0503020204020204" charset="-122"/>
                <a:cs typeface="Times New Roman" panose="02020603050405020304" pitchFamily="18" charset="0"/>
              </a:defRPr>
            </a:lvl1pPr>
          </a:lstStyle>
          <a:p>
            <a:pPr>
              <a:defRPr/>
            </a:pPr>
            <a:r>
              <a:rPr lang="en-US" altLang="zh-CN" sz="4000" dirty="0">
                <a:solidFill>
                  <a:srgbClr val="C00000"/>
                </a:solidFill>
                <a:effectLst/>
              </a:rPr>
              <a:t>B</a:t>
            </a:r>
            <a:endParaRPr lang="zh-CN" altLang="en-US" sz="4000" dirty="0">
              <a:solidFill>
                <a:srgbClr val="C00000"/>
              </a:solidFill>
              <a:effectLst/>
            </a:endParaRPr>
          </a:p>
        </p:txBody>
      </p:sp>
      <p:grpSp>
        <p:nvGrpSpPr>
          <p:cNvPr id="19" name="组合 18"/>
          <p:cNvGrpSpPr/>
          <p:nvPr/>
        </p:nvGrpSpPr>
        <p:grpSpPr>
          <a:xfrm>
            <a:off x="6749042" y="3892703"/>
            <a:ext cx="539033" cy="808499"/>
            <a:chOff x="5174968" y="3089072"/>
            <a:chExt cx="404275" cy="606374"/>
          </a:xfrm>
        </p:grpSpPr>
        <p:sp>
          <p:nvSpPr>
            <p:cNvPr id="2" name="椭圆 2"/>
            <p:cNvSpPr/>
            <p:nvPr/>
          </p:nvSpPr>
          <p:spPr>
            <a:xfrm>
              <a:off x="5174968" y="3089072"/>
              <a:ext cx="404275" cy="202125"/>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1" fmla="*/ 648072 w 648072"/>
                <a:gd name="connsiteY0-2" fmla="*/ 0 h 324036"/>
                <a:gd name="connsiteX1-3" fmla="*/ 324036 w 648072"/>
                <a:gd name="connsiteY1-4" fmla="*/ 324036 h 324036"/>
                <a:gd name="connsiteX2-5" fmla="*/ 0 w 648072"/>
                <a:gd name="connsiteY2-6" fmla="*/ 0 h 324036"/>
              </a:gdLst>
              <a:ahLst/>
              <a:cxnLst>
                <a:cxn ang="0">
                  <a:pos x="connsiteX0-1" y="connsiteY0-2"/>
                </a:cxn>
                <a:cxn ang="0">
                  <a:pos x="connsiteX1-3" y="connsiteY1-4"/>
                </a:cxn>
                <a:cxn ang="0">
                  <a:pos x="connsiteX2-5" y="connsiteY2-6"/>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65000"/>
                </a:schemeClr>
              </a:solidFill>
              <a:prstDash val="solid"/>
            </a:ln>
            <a:effectLst/>
          </p:spPr>
          <p:txBody>
            <a:bodyPr lIns="115205" tIns="57603" rIns="115205" bIns="57603" rtlCol="0" anchor="ctr"/>
            <a:lstStyle/>
            <a:p>
              <a:pPr algn="ctr">
                <a:defRPr/>
              </a:pPr>
              <a:endParaRPr lang="en-US" sz="2400" kern="0">
                <a:solidFill>
                  <a:sysClr val="window" lastClr="FFFFFF"/>
                </a:solidFill>
                <a:latin typeface="Calibri" panose="020F0502020204030204"/>
              </a:endParaRPr>
            </a:p>
          </p:txBody>
        </p:sp>
        <p:cxnSp>
          <p:nvCxnSpPr>
            <p:cNvPr id="21" name="直接连接符 20"/>
            <p:cNvCxnSpPr/>
            <p:nvPr/>
          </p:nvCxnSpPr>
          <p:spPr>
            <a:xfrm>
              <a:off x="5377105" y="3291196"/>
              <a:ext cx="0" cy="404250"/>
            </a:xfrm>
            <a:prstGeom prst="line">
              <a:avLst/>
            </a:prstGeom>
            <a:noFill/>
            <a:ln w="25400" cap="flat" cmpd="sng" algn="ctr">
              <a:solidFill>
                <a:schemeClr val="bg1">
                  <a:lumMod val="65000"/>
                </a:schemeClr>
              </a:solidFill>
              <a:prstDash val="sysDash"/>
              <a:headEnd type="none" w="med" len="med"/>
              <a:tailEnd type="oval" w="med" len="med"/>
            </a:ln>
            <a:effectLst/>
          </p:spPr>
        </p:cxnSp>
      </p:grpSp>
      <p:sp>
        <p:nvSpPr>
          <p:cNvPr id="22" name="TextBox 21"/>
          <p:cNvSpPr txBox="1"/>
          <p:nvPr/>
        </p:nvSpPr>
        <p:spPr>
          <a:xfrm flipH="1">
            <a:off x="6623864" y="3584912"/>
            <a:ext cx="802197" cy="608774"/>
          </a:xfrm>
          <a:prstGeom prst="rect">
            <a:avLst/>
          </a:prstGeom>
          <a:noFill/>
          <a:ln>
            <a:noFill/>
          </a:ln>
        </p:spPr>
        <p:txBody>
          <a:bodyPr wrap="square" lIns="115205" tIns="57603" rIns="115205" bIns="57603" rtlCol="0">
            <a:spAutoFit/>
          </a:bodyPr>
          <a:lstStyle>
            <a:defPPr>
              <a:defRPr lang="en-US"/>
            </a:defPPr>
            <a:lvl1pPr marR="0" lvl="0" indent="0" algn="ctr" defTabSz="-635" fontAlgn="auto">
              <a:lnSpc>
                <a:spcPct val="80000"/>
              </a:lnSpc>
              <a:spcBef>
                <a:spcPts val="0"/>
              </a:spcBef>
              <a:spcAft>
                <a:spcPts val="0"/>
              </a:spcAft>
              <a:buClrTx/>
              <a:buSzTx/>
              <a:buFontTx/>
              <a:buNone/>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anose="020F0704030504030204" pitchFamily="34" charset="0"/>
                <a:ea typeface="微软雅黑" panose="020B0503020204020204" charset="-122"/>
                <a:cs typeface="Times New Roman" panose="02020603050405020304" pitchFamily="18" charset="0"/>
              </a:defRPr>
            </a:lvl1pPr>
          </a:lstStyle>
          <a:p>
            <a:pPr>
              <a:defRPr/>
            </a:pPr>
            <a:r>
              <a:rPr lang="en-US" altLang="zh-CN" sz="4000" dirty="0">
                <a:solidFill>
                  <a:srgbClr val="C00000"/>
                </a:solidFill>
                <a:effectLst/>
              </a:rPr>
              <a:t>C</a:t>
            </a:r>
            <a:endParaRPr lang="zh-CN" altLang="en-US" sz="4000" dirty="0">
              <a:solidFill>
                <a:srgbClr val="C00000"/>
              </a:solidFill>
              <a:effectLst/>
            </a:endParaRPr>
          </a:p>
        </p:txBody>
      </p:sp>
      <p:grpSp>
        <p:nvGrpSpPr>
          <p:cNvPr id="23" name="组合 22"/>
          <p:cNvGrpSpPr/>
          <p:nvPr/>
        </p:nvGrpSpPr>
        <p:grpSpPr>
          <a:xfrm>
            <a:off x="8878490" y="2190845"/>
            <a:ext cx="539033" cy="824425"/>
            <a:chOff x="6772054" y="1812678"/>
            <a:chExt cx="404275" cy="618319"/>
          </a:xfrm>
        </p:grpSpPr>
        <p:sp>
          <p:nvSpPr>
            <p:cNvPr id="24" name="椭圆 2"/>
            <p:cNvSpPr/>
            <p:nvPr/>
          </p:nvSpPr>
          <p:spPr>
            <a:xfrm flipV="1">
              <a:off x="6772054" y="2228872"/>
              <a:ext cx="404275" cy="202125"/>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1" fmla="*/ 648072 w 648072"/>
                <a:gd name="connsiteY0-2" fmla="*/ 0 h 324036"/>
                <a:gd name="connsiteX1-3" fmla="*/ 324036 w 648072"/>
                <a:gd name="connsiteY1-4" fmla="*/ 324036 h 324036"/>
                <a:gd name="connsiteX2-5" fmla="*/ 0 w 648072"/>
                <a:gd name="connsiteY2-6" fmla="*/ 0 h 324036"/>
              </a:gdLst>
              <a:ahLst/>
              <a:cxnLst>
                <a:cxn ang="0">
                  <a:pos x="connsiteX0-1" y="connsiteY0-2"/>
                </a:cxn>
                <a:cxn ang="0">
                  <a:pos x="connsiteX1-3" y="connsiteY1-4"/>
                </a:cxn>
                <a:cxn ang="0">
                  <a:pos x="connsiteX2-5" y="connsiteY2-6"/>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65000"/>
                </a:schemeClr>
              </a:solidFill>
              <a:prstDash val="solid"/>
            </a:ln>
            <a:effectLst/>
          </p:spPr>
          <p:txBody>
            <a:bodyPr lIns="115205" tIns="57603" rIns="115205" bIns="57603" rtlCol="0" anchor="ctr"/>
            <a:lstStyle/>
            <a:p>
              <a:pPr algn="ctr">
                <a:defRPr/>
              </a:pPr>
              <a:endParaRPr lang="en-US" sz="2400" kern="0">
                <a:solidFill>
                  <a:sysClr val="window" lastClr="FFFFFF"/>
                </a:solidFill>
                <a:latin typeface="Calibri" panose="020F0502020204030204"/>
              </a:endParaRPr>
            </a:p>
          </p:txBody>
        </p:sp>
        <p:cxnSp>
          <p:nvCxnSpPr>
            <p:cNvPr id="25" name="直接连接符 24"/>
            <p:cNvCxnSpPr/>
            <p:nvPr/>
          </p:nvCxnSpPr>
          <p:spPr>
            <a:xfrm flipV="1">
              <a:off x="6974194" y="1812678"/>
              <a:ext cx="1" cy="404251"/>
            </a:xfrm>
            <a:prstGeom prst="line">
              <a:avLst/>
            </a:prstGeom>
            <a:noFill/>
            <a:ln w="25400" cap="flat" cmpd="sng" algn="ctr">
              <a:solidFill>
                <a:schemeClr val="bg1">
                  <a:lumMod val="65000"/>
                </a:schemeClr>
              </a:solidFill>
              <a:prstDash val="sysDash"/>
              <a:headEnd type="none" w="med" len="med"/>
              <a:tailEnd type="oval" w="med" len="med"/>
            </a:ln>
            <a:effectLst/>
          </p:spPr>
        </p:cxnSp>
      </p:grpSp>
      <p:sp>
        <p:nvSpPr>
          <p:cNvPr id="26" name="TextBox 25"/>
          <p:cNvSpPr txBox="1"/>
          <p:nvPr/>
        </p:nvSpPr>
        <p:spPr>
          <a:xfrm flipH="1">
            <a:off x="8748299" y="2787141"/>
            <a:ext cx="802197" cy="608774"/>
          </a:xfrm>
          <a:prstGeom prst="rect">
            <a:avLst/>
          </a:prstGeom>
          <a:noFill/>
        </p:spPr>
        <p:txBody>
          <a:bodyPr wrap="square" lIns="115205" tIns="57603" rIns="115205" bIns="57603" rtlCol="0">
            <a:spAutoFit/>
          </a:bodyPr>
          <a:lstStyle>
            <a:defPPr>
              <a:defRPr lang="en-US"/>
            </a:defPPr>
            <a:lvl1pPr marR="0" lvl="0" indent="0" algn="ctr" defTabSz="-635" fontAlgn="auto">
              <a:lnSpc>
                <a:spcPct val="80000"/>
              </a:lnSpc>
              <a:spcBef>
                <a:spcPts val="0"/>
              </a:spcBef>
              <a:spcAft>
                <a:spcPts val="0"/>
              </a:spcAft>
              <a:buClrTx/>
              <a:buSzTx/>
              <a:buFontTx/>
              <a:buNone/>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anose="020F0704030504030204" pitchFamily="34" charset="0"/>
                <a:ea typeface="微软雅黑" panose="020B0503020204020204" charset="-122"/>
                <a:cs typeface="Times New Roman" panose="02020603050405020304" pitchFamily="18" charset="0"/>
              </a:defRPr>
            </a:lvl1pPr>
          </a:lstStyle>
          <a:p>
            <a:pPr>
              <a:defRPr/>
            </a:pPr>
            <a:r>
              <a:rPr lang="en-US" altLang="zh-CN" sz="4000" dirty="0">
                <a:solidFill>
                  <a:srgbClr val="C00000"/>
                </a:solidFill>
                <a:effectLst/>
              </a:rPr>
              <a:t>D</a:t>
            </a:r>
            <a:endParaRPr lang="zh-CN" altLang="en-US" sz="4000" dirty="0">
              <a:solidFill>
                <a:srgbClr val="C00000"/>
              </a:solidFill>
              <a:effectLst/>
            </a:endParaRPr>
          </a:p>
        </p:txBody>
      </p:sp>
      <p:sp>
        <p:nvSpPr>
          <p:cNvPr id="27" name="TextBox 26"/>
          <p:cNvSpPr txBox="1"/>
          <p:nvPr/>
        </p:nvSpPr>
        <p:spPr>
          <a:xfrm>
            <a:off x="1263549" y="4761833"/>
            <a:ext cx="3003192" cy="863330"/>
          </a:xfrm>
          <a:prstGeom prst="rect">
            <a:avLst/>
          </a:prstGeom>
          <a:noFill/>
        </p:spPr>
        <p:txBody>
          <a:bodyPr wrap="square" lIns="115205" tIns="57603" rIns="115205" bIns="57603" rtlCol="0">
            <a:spAutoFit/>
          </a:bodyPr>
          <a:lstStyle/>
          <a:p>
            <a:pPr lvl="0" algn="ctr">
              <a:lnSpc>
                <a:spcPct val="130000"/>
              </a:lnSpc>
              <a:defRPr/>
            </a:pPr>
            <a:r>
              <a:rPr lang="zh-CN" altLang="en-US" sz="1865" kern="0" dirty="0">
                <a:solidFill>
                  <a:schemeClr val="tx1">
                    <a:lumMod val="85000"/>
                    <a:lumOff val="15000"/>
                  </a:schemeClr>
                </a:solidFill>
                <a:latin typeface="微软雅黑" panose="020B0503020204020204" charset="-122"/>
                <a:ea typeface="微软雅黑" panose="020B0503020204020204" charset="-122"/>
                <a:cs typeface="Arial" panose="020B0604020202020204" pitchFamily="34" charset="0"/>
              </a:rPr>
              <a:t>请在此处输入您的文本</a:t>
            </a:r>
            <a:endParaRPr lang="en-US" altLang="zh-CN" sz="1865" kern="0" dirty="0">
              <a:solidFill>
                <a:schemeClr val="tx1">
                  <a:lumMod val="85000"/>
                  <a:lumOff val="15000"/>
                </a:schemeClr>
              </a:solidFill>
              <a:latin typeface="微软雅黑" panose="020B0503020204020204" charset="-122"/>
              <a:ea typeface="微软雅黑" panose="020B0503020204020204" charset="-122"/>
              <a:cs typeface="Arial" panose="020B0604020202020204" pitchFamily="34" charset="0"/>
            </a:endParaRPr>
          </a:p>
          <a:p>
            <a:pPr algn="ctr">
              <a:lnSpc>
                <a:spcPct val="130000"/>
              </a:lnSpc>
              <a:defRPr/>
            </a:pPr>
            <a:r>
              <a:rPr lang="zh-CN" altLang="en-US" sz="1865" kern="0" dirty="0">
                <a:solidFill>
                  <a:schemeClr val="tx1">
                    <a:lumMod val="85000"/>
                    <a:lumOff val="15000"/>
                  </a:schemeClr>
                </a:solidFill>
                <a:latin typeface="微软雅黑" panose="020B0503020204020204" charset="-122"/>
                <a:ea typeface="微软雅黑" panose="020B0503020204020204" charset="-122"/>
                <a:cs typeface="Arial" panose="020B0604020202020204" pitchFamily="34" charset="0"/>
              </a:rPr>
              <a:t>请在此处输入您的文本</a:t>
            </a:r>
            <a:endParaRPr lang="en-US" altLang="zh-CN" sz="1865" kern="0" dirty="0">
              <a:solidFill>
                <a:schemeClr val="tx1">
                  <a:lumMod val="85000"/>
                  <a:lumOff val="15000"/>
                </a:schemeClr>
              </a:solidFill>
              <a:latin typeface="微软雅黑" panose="020B0503020204020204" charset="-122"/>
              <a:ea typeface="微软雅黑" panose="020B0503020204020204" charset="-122"/>
            </a:endParaRPr>
          </a:p>
        </p:txBody>
      </p:sp>
      <p:sp>
        <p:nvSpPr>
          <p:cNvPr id="28" name="TextBox 27"/>
          <p:cNvSpPr txBox="1"/>
          <p:nvPr/>
        </p:nvSpPr>
        <p:spPr>
          <a:xfrm>
            <a:off x="3402123" y="1267406"/>
            <a:ext cx="3003192" cy="863330"/>
          </a:xfrm>
          <a:prstGeom prst="rect">
            <a:avLst/>
          </a:prstGeom>
          <a:noFill/>
        </p:spPr>
        <p:txBody>
          <a:bodyPr wrap="square" lIns="115205" tIns="57603" rIns="115205" bIns="57603" rtlCol="0">
            <a:spAutoFit/>
          </a:bodyPr>
          <a:lstStyle/>
          <a:p>
            <a:pPr lvl="0" algn="ctr">
              <a:lnSpc>
                <a:spcPct val="130000"/>
              </a:lnSpc>
              <a:defRPr/>
            </a:pPr>
            <a:r>
              <a:rPr lang="zh-CN" altLang="en-US" sz="1865" kern="0" dirty="0">
                <a:solidFill>
                  <a:schemeClr val="tx1">
                    <a:lumMod val="85000"/>
                    <a:lumOff val="15000"/>
                  </a:schemeClr>
                </a:solidFill>
                <a:latin typeface="微软雅黑" panose="020B0503020204020204" charset="-122"/>
                <a:ea typeface="微软雅黑" panose="020B0503020204020204" charset="-122"/>
                <a:cs typeface="Arial" panose="020B0604020202020204" pitchFamily="34" charset="0"/>
              </a:rPr>
              <a:t>请在此处输入您的文本</a:t>
            </a:r>
            <a:endParaRPr lang="en-US" altLang="zh-CN" sz="1865" kern="0" dirty="0">
              <a:solidFill>
                <a:schemeClr val="tx1">
                  <a:lumMod val="85000"/>
                  <a:lumOff val="15000"/>
                </a:schemeClr>
              </a:solidFill>
              <a:latin typeface="微软雅黑" panose="020B0503020204020204" charset="-122"/>
              <a:ea typeface="微软雅黑" panose="020B0503020204020204" charset="-122"/>
              <a:cs typeface="Arial" panose="020B0604020202020204" pitchFamily="34" charset="0"/>
            </a:endParaRPr>
          </a:p>
          <a:p>
            <a:pPr algn="ctr">
              <a:lnSpc>
                <a:spcPct val="130000"/>
              </a:lnSpc>
              <a:defRPr/>
            </a:pPr>
            <a:r>
              <a:rPr lang="zh-CN" altLang="en-US" sz="1865" kern="0" dirty="0">
                <a:solidFill>
                  <a:schemeClr val="tx1">
                    <a:lumMod val="85000"/>
                    <a:lumOff val="15000"/>
                  </a:schemeClr>
                </a:solidFill>
                <a:latin typeface="微软雅黑" panose="020B0503020204020204" charset="-122"/>
                <a:ea typeface="微软雅黑" panose="020B0503020204020204" charset="-122"/>
                <a:cs typeface="Arial" panose="020B0604020202020204" pitchFamily="34" charset="0"/>
              </a:rPr>
              <a:t>请在此处输入您的文本</a:t>
            </a:r>
            <a:endParaRPr lang="en-US" altLang="zh-CN" sz="1865" kern="0" dirty="0">
              <a:solidFill>
                <a:schemeClr val="tx1">
                  <a:lumMod val="85000"/>
                  <a:lumOff val="15000"/>
                </a:schemeClr>
              </a:solidFill>
              <a:latin typeface="微软雅黑" panose="020B0503020204020204" charset="-122"/>
              <a:ea typeface="微软雅黑" panose="020B0503020204020204" charset="-122"/>
            </a:endParaRPr>
          </a:p>
        </p:txBody>
      </p:sp>
      <p:sp>
        <p:nvSpPr>
          <p:cNvPr id="29" name="TextBox 28"/>
          <p:cNvSpPr txBox="1"/>
          <p:nvPr/>
        </p:nvSpPr>
        <p:spPr>
          <a:xfrm>
            <a:off x="5516709" y="4761833"/>
            <a:ext cx="3003192" cy="863330"/>
          </a:xfrm>
          <a:prstGeom prst="rect">
            <a:avLst/>
          </a:prstGeom>
          <a:noFill/>
        </p:spPr>
        <p:txBody>
          <a:bodyPr wrap="square" lIns="115205" tIns="57603" rIns="115205" bIns="57603" rtlCol="0">
            <a:spAutoFit/>
          </a:bodyPr>
          <a:lstStyle/>
          <a:p>
            <a:pPr lvl="0" algn="ctr">
              <a:lnSpc>
                <a:spcPct val="130000"/>
              </a:lnSpc>
              <a:defRPr/>
            </a:pPr>
            <a:r>
              <a:rPr lang="zh-CN" altLang="en-US" sz="1865" kern="0" dirty="0">
                <a:solidFill>
                  <a:schemeClr val="tx1">
                    <a:lumMod val="85000"/>
                    <a:lumOff val="15000"/>
                  </a:schemeClr>
                </a:solidFill>
                <a:latin typeface="微软雅黑" panose="020B0503020204020204" charset="-122"/>
                <a:ea typeface="微软雅黑" panose="020B0503020204020204" charset="-122"/>
                <a:cs typeface="Arial" panose="020B0604020202020204" pitchFamily="34" charset="0"/>
              </a:rPr>
              <a:t>请在此处输入您的文本</a:t>
            </a:r>
            <a:endParaRPr lang="en-US" altLang="zh-CN" sz="1865" kern="0" dirty="0">
              <a:solidFill>
                <a:schemeClr val="tx1">
                  <a:lumMod val="85000"/>
                  <a:lumOff val="15000"/>
                </a:schemeClr>
              </a:solidFill>
              <a:latin typeface="微软雅黑" panose="020B0503020204020204" charset="-122"/>
              <a:ea typeface="微软雅黑" panose="020B0503020204020204" charset="-122"/>
              <a:cs typeface="Arial" panose="020B0604020202020204" pitchFamily="34" charset="0"/>
            </a:endParaRPr>
          </a:p>
          <a:p>
            <a:pPr algn="ctr">
              <a:lnSpc>
                <a:spcPct val="130000"/>
              </a:lnSpc>
              <a:defRPr/>
            </a:pPr>
            <a:r>
              <a:rPr lang="zh-CN" altLang="en-US" sz="1865" kern="0" dirty="0">
                <a:solidFill>
                  <a:schemeClr val="tx1">
                    <a:lumMod val="85000"/>
                    <a:lumOff val="15000"/>
                  </a:schemeClr>
                </a:solidFill>
                <a:latin typeface="微软雅黑" panose="020B0503020204020204" charset="-122"/>
                <a:ea typeface="微软雅黑" panose="020B0503020204020204" charset="-122"/>
                <a:cs typeface="Arial" panose="020B0604020202020204" pitchFamily="34" charset="0"/>
              </a:rPr>
              <a:t>请在此处输入您的文本</a:t>
            </a:r>
            <a:endParaRPr lang="en-US" altLang="zh-CN" sz="1865" kern="0" dirty="0">
              <a:solidFill>
                <a:schemeClr val="tx1">
                  <a:lumMod val="85000"/>
                  <a:lumOff val="15000"/>
                </a:schemeClr>
              </a:solidFill>
              <a:latin typeface="微软雅黑" panose="020B0503020204020204" charset="-122"/>
              <a:ea typeface="微软雅黑" panose="020B0503020204020204" charset="-122"/>
            </a:endParaRPr>
          </a:p>
        </p:txBody>
      </p:sp>
      <p:sp>
        <p:nvSpPr>
          <p:cNvPr id="30" name="TextBox 29"/>
          <p:cNvSpPr txBox="1"/>
          <p:nvPr/>
        </p:nvSpPr>
        <p:spPr>
          <a:xfrm>
            <a:off x="7646415" y="1267406"/>
            <a:ext cx="3003192" cy="863330"/>
          </a:xfrm>
          <a:prstGeom prst="rect">
            <a:avLst/>
          </a:prstGeom>
          <a:noFill/>
        </p:spPr>
        <p:txBody>
          <a:bodyPr wrap="square" lIns="115205" tIns="57603" rIns="115205" bIns="57603" rtlCol="0">
            <a:spAutoFit/>
          </a:bodyPr>
          <a:lstStyle/>
          <a:p>
            <a:pPr lvl="0" algn="ctr">
              <a:lnSpc>
                <a:spcPct val="130000"/>
              </a:lnSpc>
              <a:defRPr/>
            </a:pPr>
            <a:r>
              <a:rPr lang="zh-CN" altLang="en-US" sz="1865" kern="0" dirty="0">
                <a:solidFill>
                  <a:schemeClr val="tx1">
                    <a:lumMod val="85000"/>
                    <a:lumOff val="15000"/>
                  </a:schemeClr>
                </a:solidFill>
                <a:latin typeface="微软雅黑" panose="020B0503020204020204" charset="-122"/>
                <a:ea typeface="微软雅黑" panose="020B0503020204020204" charset="-122"/>
                <a:cs typeface="Arial" panose="020B0604020202020204" pitchFamily="34" charset="0"/>
              </a:rPr>
              <a:t>请在此处输入您的文本</a:t>
            </a:r>
            <a:endParaRPr lang="en-US" altLang="zh-CN" sz="1865" kern="0" dirty="0">
              <a:solidFill>
                <a:schemeClr val="tx1">
                  <a:lumMod val="85000"/>
                  <a:lumOff val="15000"/>
                </a:schemeClr>
              </a:solidFill>
              <a:latin typeface="微软雅黑" panose="020B0503020204020204" charset="-122"/>
              <a:ea typeface="微软雅黑" panose="020B0503020204020204" charset="-122"/>
              <a:cs typeface="Arial" panose="020B0604020202020204" pitchFamily="34" charset="0"/>
            </a:endParaRPr>
          </a:p>
          <a:p>
            <a:pPr algn="ctr">
              <a:lnSpc>
                <a:spcPct val="130000"/>
              </a:lnSpc>
              <a:defRPr/>
            </a:pPr>
            <a:r>
              <a:rPr lang="zh-CN" altLang="en-US" sz="1865" kern="0" dirty="0">
                <a:solidFill>
                  <a:schemeClr val="tx1">
                    <a:lumMod val="85000"/>
                    <a:lumOff val="15000"/>
                  </a:schemeClr>
                </a:solidFill>
                <a:latin typeface="微软雅黑" panose="020B0503020204020204" charset="-122"/>
                <a:ea typeface="微软雅黑" panose="020B0503020204020204" charset="-122"/>
                <a:cs typeface="Arial" panose="020B0604020202020204" pitchFamily="34" charset="0"/>
              </a:rPr>
              <a:t>请在此处输入您的文本</a:t>
            </a:r>
            <a:endParaRPr lang="en-US" altLang="zh-CN" sz="1865" kern="0" dirty="0">
              <a:solidFill>
                <a:schemeClr val="tx1">
                  <a:lumMod val="85000"/>
                  <a:lumOff val="15000"/>
                </a:schemeClr>
              </a:solidFill>
              <a:latin typeface="微软雅黑" panose="020B0503020204020204" charset="-122"/>
              <a:ea typeface="微软雅黑" panose="020B0503020204020204" charset="-122"/>
            </a:endParaRPr>
          </a:p>
        </p:txBody>
      </p:sp>
      <p:sp>
        <p:nvSpPr>
          <p:cNvPr id="31" name="椭圆 3"/>
          <p:cNvSpPr/>
          <p:nvPr/>
        </p:nvSpPr>
        <p:spPr>
          <a:xfrm>
            <a:off x="3569266" y="3252463"/>
            <a:ext cx="2602799" cy="959733"/>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1" fmla="*/ 1856544 w 2302409"/>
              <a:gd name="connsiteY0-2" fmla="*/ 1264 h 923709"/>
              <a:gd name="connsiteX1-3" fmla="*/ 2302409 w 2302409"/>
              <a:gd name="connsiteY1-4" fmla="*/ 371601 h 923709"/>
              <a:gd name="connsiteX2-5" fmla="*/ 1154885 w 2302409"/>
              <a:gd name="connsiteY2-6" fmla="*/ 923675 h 923709"/>
              <a:gd name="connsiteX3-7" fmla="*/ 0 w 2302409"/>
              <a:gd name="connsiteY3-8" fmla="*/ 387169 h 923709"/>
              <a:gd name="connsiteX4-9" fmla="*/ 459006 w 2302409"/>
              <a:gd name="connsiteY4-10" fmla="*/ 0 h 923709"/>
              <a:gd name="connsiteX5-11" fmla="*/ 1150684 w 2302409"/>
              <a:gd name="connsiteY5-12" fmla="*/ 302402 h 923709"/>
              <a:gd name="connsiteX6-13" fmla="*/ 1856544 w 2302409"/>
              <a:gd name="connsiteY6-14" fmla="*/ 1264 h 923709"/>
              <a:gd name="connsiteX0-15" fmla="*/ 1828835 w 2274700"/>
              <a:gd name="connsiteY0-16" fmla="*/ 1264 h 923747"/>
              <a:gd name="connsiteX1-17" fmla="*/ 2274700 w 2274700"/>
              <a:gd name="connsiteY1-18" fmla="*/ 371601 h 923747"/>
              <a:gd name="connsiteX2-19" fmla="*/ 1127176 w 2274700"/>
              <a:gd name="connsiteY2-20" fmla="*/ 923675 h 923747"/>
              <a:gd name="connsiteX3-21" fmla="*/ 0 w 2274700"/>
              <a:gd name="connsiteY3-22" fmla="*/ 397509 h 923747"/>
              <a:gd name="connsiteX4-23" fmla="*/ 431297 w 2274700"/>
              <a:gd name="connsiteY4-24" fmla="*/ 0 h 923747"/>
              <a:gd name="connsiteX5-25" fmla="*/ 1122975 w 2274700"/>
              <a:gd name="connsiteY5-26" fmla="*/ 302402 h 923747"/>
              <a:gd name="connsiteX6-27" fmla="*/ 1828835 w 2274700"/>
              <a:gd name="connsiteY6-28" fmla="*/ 1264 h 923747"/>
              <a:gd name="connsiteX0-29" fmla="*/ 1828835 w 2237755"/>
              <a:gd name="connsiteY0-30" fmla="*/ 1264 h 923747"/>
              <a:gd name="connsiteX1-31" fmla="*/ 2237755 w 2237755"/>
              <a:gd name="connsiteY1-32" fmla="*/ 371601 h 923747"/>
              <a:gd name="connsiteX2-33" fmla="*/ 1127176 w 2237755"/>
              <a:gd name="connsiteY2-34" fmla="*/ 923675 h 923747"/>
              <a:gd name="connsiteX3-35" fmla="*/ 0 w 2237755"/>
              <a:gd name="connsiteY3-36" fmla="*/ 397509 h 923747"/>
              <a:gd name="connsiteX4-37" fmla="*/ 431297 w 2237755"/>
              <a:gd name="connsiteY4-38" fmla="*/ 0 h 923747"/>
              <a:gd name="connsiteX5-39" fmla="*/ 1122975 w 2237755"/>
              <a:gd name="connsiteY5-40" fmla="*/ 302402 h 923747"/>
              <a:gd name="connsiteX6-41" fmla="*/ 1828835 w 2237755"/>
              <a:gd name="connsiteY6-42" fmla="*/ 1264 h 923747"/>
              <a:gd name="connsiteX0-43" fmla="*/ 1828835 w 2237755"/>
              <a:gd name="connsiteY0-44" fmla="*/ 1264 h 923678"/>
              <a:gd name="connsiteX1-45" fmla="*/ 2237755 w 2237755"/>
              <a:gd name="connsiteY1-46" fmla="*/ 392279 h 923678"/>
              <a:gd name="connsiteX2-47" fmla="*/ 1127176 w 2237755"/>
              <a:gd name="connsiteY2-48" fmla="*/ 923675 h 923678"/>
              <a:gd name="connsiteX3-49" fmla="*/ 0 w 2237755"/>
              <a:gd name="connsiteY3-50" fmla="*/ 397509 h 923678"/>
              <a:gd name="connsiteX4-51" fmla="*/ 431297 w 2237755"/>
              <a:gd name="connsiteY4-52" fmla="*/ 0 h 923678"/>
              <a:gd name="connsiteX5-53" fmla="*/ 1122975 w 2237755"/>
              <a:gd name="connsiteY5-54" fmla="*/ 302402 h 923678"/>
              <a:gd name="connsiteX6-55" fmla="*/ 1828835 w 2237755"/>
              <a:gd name="connsiteY6-56" fmla="*/ 1264 h 92367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rgbClr val="C00000"/>
          </a:solidFill>
          <a:ln w="25400" cap="flat" cmpd="sng" algn="ctr">
            <a:noFill/>
            <a:prstDash val="solid"/>
          </a:ln>
          <a:effectLst/>
        </p:spPr>
        <p:txBody>
          <a:bodyPr lIns="0" tIns="226781" rIns="0" bIns="0" rtlCol="0" anchor="ctr"/>
          <a:lstStyle/>
          <a:p>
            <a:pPr algn="ctr"/>
            <a:r>
              <a:rPr lang="zh-CN" altLang="en-US" sz="3065" kern="0" dirty="0">
                <a:solidFill>
                  <a:sysClr val="window" lastClr="FFFFFF"/>
                </a:solidFill>
                <a:latin typeface="微软雅黑" panose="020B0503020204020204" charset="-122"/>
                <a:ea typeface="微软雅黑" panose="020B0503020204020204" charset="-122"/>
              </a:rPr>
              <a:t>标题</a:t>
            </a:r>
          </a:p>
        </p:txBody>
      </p:sp>
      <p:sp>
        <p:nvSpPr>
          <p:cNvPr id="32" name="空心弧 31"/>
          <p:cNvSpPr/>
          <p:nvPr/>
        </p:nvSpPr>
        <p:spPr>
          <a:xfrm>
            <a:off x="5273141" y="2699719"/>
            <a:ext cx="3465220" cy="3095509"/>
          </a:xfrm>
          <a:prstGeom prst="blockArc">
            <a:avLst>
              <a:gd name="adj1" fmla="val 13186668"/>
              <a:gd name="adj2" fmla="val 19259822"/>
              <a:gd name="adj3" fmla="val 20854"/>
            </a:avLst>
          </a:prstGeom>
          <a:solidFill>
            <a:srgbClr val="C00000"/>
          </a:solidFill>
          <a:ln w="25400" cap="flat" cmpd="sng" algn="ctr">
            <a:noFill/>
            <a:prstDash val="solid"/>
          </a:ln>
          <a:effectLst/>
        </p:spPr>
        <p:txBody>
          <a:bodyPr lIns="0" tIns="0" rIns="0" bIns="226781" rtlCol="0" anchor="ctr"/>
          <a:lstStyle/>
          <a:p>
            <a:pPr algn="ctr">
              <a:defRPr/>
            </a:pPr>
            <a:r>
              <a:rPr lang="zh-CN" altLang="en-US" sz="3065" kern="0" dirty="0">
                <a:solidFill>
                  <a:sysClr val="window" lastClr="FFFFFF"/>
                </a:solidFill>
                <a:latin typeface="微软雅黑" panose="020B0503020204020204" charset="-122"/>
                <a:ea typeface="微软雅黑" panose="020B0503020204020204" charset="-122"/>
              </a:rPr>
              <a:t>标题</a:t>
            </a:r>
            <a:endParaRPr lang="en-US" sz="3065" kern="0" dirty="0">
              <a:solidFill>
                <a:sysClr val="window" lastClr="FFFFFF"/>
              </a:solidFill>
              <a:latin typeface="微软雅黑" panose="020B0503020204020204" charset="-122"/>
              <a:ea typeface="微软雅黑" panose="020B0503020204020204" charset="-122"/>
            </a:endParaRPr>
          </a:p>
        </p:txBody>
      </p:sp>
      <p:sp>
        <p:nvSpPr>
          <p:cNvPr id="33" name="椭圆 3"/>
          <p:cNvSpPr/>
          <p:nvPr/>
        </p:nvSpPr>
        <p:spPr>
          <a:xfrm>
            <a:off x="7846610" y="3264098"/>
            <a:ext cx="2602799" cy="959733"/>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1" fmla="*/ 1856544 w 2302409"/>
              <a:gd name="connsiteY0-2" fmla="*/ 1264 h 923709"/>
              <a:gd name="connsiteX1-3" fmla="*/ 2302409 w 2302409"/>
              <a:gd name="connsiteY1-4" fmla="*/ 371601 h 923709"/>
              <a:gd name="connsiteX2-5" fmla="*/ 1154885 w 2302409"/>
              <a:gd name="connsiteY2-6" fmla="*/ 923675 h 923709"/>
              <a:gd name="connsiteX3-7" fmla="*/ 0 w 2302409"/>
              <a:gd name="connsiteY3-8" fmla="*/ 387169 h 923709"/>
              <a:gd name="connsiteX4-9" fmla="*/ 459006 w 2302409"/>
              <a:gd name="connsiteY4-10" fmla="*/ 0 h 923709"/>
              <a:gd name="connsiteX5-11" fmla="*/ 1150684 w 2302409"/>
              <a:gd name="connsiteY5-12" fmla="*/ 302402 h 923709"/>
              <a:gd name="connsiteX6-13" fmla="*/ 1856544 w 2302409"/>
              <a:gd name="connsiteY6-14" fmla="*/ 1264 h 923709"/>
              <a:gd name="connsiteX0-15" fmla="*/ 1828835 w 2274700"/>
              <a:gd name="connsiteY0-16" fmla="*/ 1264 h 923747"/>
              <a:gd name="connsiteX1-17" fmla="*/ 2274700 w 2274700"/>
              <a:gd name="connsiteY1-18" fmla="*/ 371601 h 923747"/>
              <a:gd name="connsiteX2-19" fmla="*/ 1127176 w 2274700"/>
              <a:gd name="connsiteY2-20" fmla="*/ 923675 h 923747"/>
              <a:gd name="connsiteX3-21" fmla="*/ 0 w 2274700"/>
              <a:gd name="connsiteY3-22" fmla="*/ 397509 h 923747"/>
              <a:gd name="connsiteX4-23" fmla="*/ 431297 w 2274700"/>
              <a:gd name="connsiteY4-24" fmla="*/ 0 h 923747"/>
              <a:gd name="connsiteX5-25" fmla="*/ 1122975 w 2274700"/>
              <a:gd name="connsiteY5-26" fmla="*/ 302402 h 923747"/>
              <a:gd name="connsiteX6-27" fmla="*/ 1828835 w 2274700"/>
              <a:gd name="connsiteY6-28" fmla="*/ 1264 h 923747"/>
              <a:gd name="connsiteX0-29" fmla="*/ 1828835 w 2237755"/>
              <a:gd name="connsiteY0-30" fmla="*/ 1264 h 923747"/>
              <a:gd name="connsiteX1-31" fmla="*/ 2237755 w 2237755"/>
              <a:gd name="connsiteY1-32" fmla="*/ 371601 h 923747"/>
              <a:gd name="connsiteX2-33" fmla="*/ 1127176 w 2237755"/>
              <a:gd name="connsiteY2-34" fmla="*/ 923675 h 923747"/>
              <a:gd name="connsiteX3-35" fmla="*/ 0 w 2237755"/>
              <a:gd name="connsiteY3-36" fmla="*/ 397509 h 923747"/>
              <a:gd name="connsiteX4-37" fmla="*/ 431297 w 2237755"/>
              <a:gd name="connsiteY4-38" fmla="*/ 0 h 923747"/>
              <a:gd name="connsiteX5-39" fmla="*/ 1122975 w 2237755"/>
              <a:gd name="connsiteY5-40" fmla="*/ 302402 h 923747"/>
              <a:gd name="connsiteX6-41" fmla="*/ 1828835 w 2237755"/>
              <a:gd name="connsiteY6-42" fmla="*/ 1264 h 923747"/>
              <a:gd name="connsiteX0-43" fmla="*/ 1828835 w 2237755"/>
              <a:gd name="connsiteY0-44" fmla="*/ 1264 h 923678"/>
              <a:gd name="connsiteX1-45" fmla="*/ 2237755 w 2237755"/>
              <a:gd name="connsiteY1-46" fmla="*/ 392279 h 923678"/>
              <a:gd name="connsiteX2-47" fmla="*/ 1127176 w 2237755"/>
              <a:gd name="connsiteY2-48" fmla="*/ 923675 h 923678"/>
              <a:gd name="connsiteX3-49" fmla="*/ 0 w 2237755"/>
              <a:gd name="connsiteY3-50" fmla="*/ 397509 h 923678"/>
              <a:gd name="connsiteX4-51" fmla="*/ 431297 w 2237755"/>
              <a:gd name="connsiteY4-52" fmla="*/ 0 h 923678"/>
              <a:gd name="connsiteX5-53" fmla="*/ 1122975 w 2237755"/>
              <a:gd name="connsiteY5-54" fmla="*/ 302402 h 923678"/>
              <a:gd name="connsiteX6-55" fmla="*/ 1828835 w 2237755"/>
              <a:gd name="connsiteY6-56" fmla="*/ 1264 h 92367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rgbClr val="C00000"/>
          </a:solidFill>
          <a:ln w="25400" cap="flat" cmpd="sng" algn="ctr">
            <a:noFill/>
            <a:prstDash val="solid"/>
          </a:ln>
          <a:effectLst/>
        </p:spPr>
        <p:txBody>
          <a:bodyPr lIns="0" tIns="226781" rIns="0" bIns="0" rtlCol="0" anchor="ctr"/>
          <a:lstStyle/>
          <a:p>
            <a:pPr algn="ctr"/>
            <a:r>
              <a:rPr lang="zh-CN" altLang="en-US" sz="3065" kern="0" dirty="0">
                <a:solidFill>
                  <a:sysClr val="window" lastClr="FFFFFF"/>
                </a:solidFill>
                <a:latin typeface="微软雅黑" panose="020B0503020204020204" charset="-122"/>
                <a:ea typeface="微软雅黑" panose="020B0503020204020204" charset="-122"/>
              </a:rPr>
              <a:t>标题</a:t>
            </a:r>
          </a:p>
        </p:txBody>
      </p:sp>
    </p:spTree>
  </p:cSld>
  <p:clrMapOvr>
    <a:masterClrMapping/>
  </p:clrMapOvr>
  <p:transition advTm="9266">
    <p:comb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
        <p:nvSpPr>
          <p:cNvPr id="12" name="对角圆角矩形 11"/>
          <p:cNvSpPr>
            <a:spLocks noChangeAspect="1"/>
          </p:cNvSpPr>
          <p:nvPr/>
        </p:nvSpPr>
        <p:spPr>
          <a:xfrm>
            <a:off x="4723967" y="1266866"/>
            <a:ext cx="1520000" cy="480000"/>
          </a:xfrm>
          <a:prstGeom prst="round2DiagRect">
            <a:avLst>
              <a:gd name="adj1" fmla="val 28185"/>
              <a:gd name="adj2"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anose="020B0503020204020204" charset="-122"/>
                <a:ea typeface="微软雅黑" panose="020B0503020204020204" charset="-122"/>
              </a:rPr>
              <a:t>标题一</a:t>
            </a:r>
          </a:p>
        </p:txBody>
      </p:sp>
      <p:sp>
        <p:nvSpPr>
          <p:cNvPr id="13" name="对角圆角矩形 12"/>
          <p:cNvSpPr>
            <a:spLocks noChangeAspect="1"/>
          </p:cNvSpPr>
          <p:nvPr/>
        </p:nvSpPr>
        <p:spPr>
          <a:xfrm>
            <a:off x="4723967" y="2881082"/>
            <a:ext cx="1520000" cy="480000"/>
          </a:xfrm>
          <a:prstGeom prst="round2DiagRect">
            <a:avLst>
              <a:gd name="adj1" fmla="val 28185"/>
              <a:gd name="adj2"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anose="020B0503020204020204" charset="-122"/>
                <a:ea typeface="微软雅黑" panose="020B0503020204020204" charset="-122"/>
              </a:rPr>
              <a:t>标题二</a:t>
            </a:r>
          </a:p>
        </p:txBody>
      </p:sp>
      <p:sp>
        <p:nvSpPr>
          <p:cNvPr id="14" name="TextBox 13"/>
          <p:cNvSpPr txBox="1"/>
          <p:nvPr/>
        </p:nvSpPr>
        <p:spPr>
          <a:xfrm>
            <a:off x="4679242" y="1776329"/>
            <a:ext cx="6477441" cy="839332"/>
          </a:xfrm>
          <a:prstGeom prst="rect">
            <a:avLst/>
          </a:prstGeom>
          <a:noFill/>
        </p:spPr>
        <p:txBody>
          <a:bodyPr wrap="square" rtlCol="0">
            <a:spAutoFit/>
          </a:bodyPr>
          <a:lstStyle/>
          <a:p>
            <a:pPr>
              <a:lnSpc>
                <a:spcPct val="130000"/>
              </a:lnSpc>
            </a:pPr>
            <a:r>
              <a:rPr lang="zh-CN" altLang="en-US" sz="1865" dirty="0">
                <a:solidFill>
                  <a:schemeClr val="tx1">
                    <a:lumMod val="75000"/>
                    <a:lumOff val="25000"/>
                  </a:schemeClr>
                </a:solidFill>
                <a:latin typeface="微软雅黑" panose="020B0503020204020204" charset="-122"/>
                <a:ea typeface="微软雅黑" panose="020B0503020204020204" charset="-122"/>
              </a:rPr>
              <a:t>单击添加文字单击添加文字单击添加文字单击添加文字</a:t>
            </a:r>
          </a:p>
          <a:p>
            <a:pPr>
              <a:lnSpc>
                <a:spcPct val="130000"/>
              </a:lnSpc>
            </a:pPr>
            <a:r>
              <a:rPr lang="zh-CN" altLang="en-US" sz="1865" dirty="0">
                <a:solidFill>
                  <a:schemeClr val="tx1">
                    <a:lumMod val="75000"/>
                    <a:lumOff val="25000"/>
                  </a:schemeClr>
                </a:solidFill>
                <a:latin typeface="微软雅黑" panose="020B0503020204020204" charset="-122"/>
                <a:ea typeface="微软雅黑" panose="020B0503020204020204" charset="-122"/>
              </a:rPr>
              <a:t>单击添加文字单击添加文字单击添加文字</a:t>
            </a:r>
          </a:p>
        </p:txBody>
      </p:sp>
      <p:sp>
        <p:nvSpPr>
          <p:cNvPr id="15" name="TextBox 14"/>
          <p:cNvSpPr txBox="1"/>
          <p:nvPr/>
        </p:nvSpPr>
        <p:spPr>
          <a:xfrm>
            <a:off x="4679242" y="3408574"/>
            <a:ext cx="6477441" cy="839332"/>
          </a:xfrm>
          <a:prstGeom prst="rect">
            <a:avLst/>
          </a:prstGeom>
          <a:noFill/>
        </p:spPr>
        <p:txBody>
          <a:bodyPr wrap="square" rtlCol="0">
            <a:spAutoFit/>
          </a:bodyPr>
          <a:lstStyle/>
          <a:p>
            <a:pPr>
              <a:lnSpc>
                <a:spcPct val="130000"/>
              </a:lnSpc>
            </a:pPr>
            <a:r>
              <a:rPr lang="zh-CN" altLang="en-US" sz="1865" dirty="0">
                <a:solidFill>
                  <a:schemeClr val="tx1">
                    <a:lumMod val="75000"/>
                    <a:lumOff val="25000"/>
                  </a:schemeClr>
                </a:solidFill>
                <a:latin typeface="微软雅黑" panose="020B0503020204020204" charset="-122"/>
                <a:ea typeface="微软雅黑" panose="020B0503020204020204" charset="-122"/>
              </a:rPr>
              <a:t>单击添加文字单击添加文字单击添加文字单击添加文字</a:t>
            </a:r>
          </a:p>
          <a:p>
            <a:pPr>
              <a:lnSpc>
                <a:spcPct val="130000"/>
              </a:lnSpc>
            </a:pPr>
            <a:r>
              <a:rPr lang="zh-CN" altLang="en-US" sz="1865" dirty="0">
                <a:solidFill>
                  <a:schemeClr val="tx1">
                    <a:lumMod val="75000"/>
                    <a:lumOff val="25000"/>
                  </a:schemeClr>
                </a:solidFill>
                <a:latin typeface="微软雅黑" panose="020B0503020204020204" charset="-122"/>
                <a:ea typeface="微软雅黑" panose="020B0503020204020204" charset="-122"/>
              </a:rPr>
              <a:t>单击添加文字单击添加文字</a:t>
            </a:r>
          </a:p>
        </p:txBody>
      </p:sp>
      <p:sp>
        <p:nvSpPr>
          <p:cNvPr id="16" name="对角圆角矩形 15"/>
          <p:cNvSpPr>
            <a:spLocks noChangeAspect="1"/>
          </p:cNvSpPr>
          <p:nvPr/>
        </p:nvSpPr>
        <p:spPr>
          <a:xfrm>
            <a:off x="4723967" y="4488608"/>
            <a:ext cx="1520000" cy="480000"/>
          </a:xfrm>
          <a:prstGeom prst="round2DiagRect">
            <a:avLst>
              <a:gd name="adj1" fmla="val 28185"/>
              <a:gd name="adj2"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anose="020B0503020204020204" charset="-122"/>
                <a:ea typeface="微软雅黑" panose="020B0503020204020204" charset="-122"/>
              </a:rPr>
              <a:t>标题三</a:t>
            </a:r>
          </a:p>
        </p:txBody>
      </p:sp>
      <p:sp>
        <p:nvSpPr>
          <p:cNvPr id="18" name="TextBox 17"/>
          <p:cNvSpPr txBox="1"/>
          <p:nvPr/>
        </p:nvSpPr>
        <p:spPr>
          <a:xfrm>
            <a:off x="4679242" y="5016037"/>
            <a:ext cx="6477441" cy="839332"/>
          </a:xfrm>
          <a:prstGeom prst="rect">
            <a:avLst/>
          </a:prstGeom>
          <a:noFill/>
        </p:spPr>
        <p:txBody>
          <a:bodyPr wrap="square" rtlCol="0">
            <a:spAutoFit/>
          </a:bodyPr>
          <a:lstStyle/>
          <a:p>
            <a:pPr>
              <a:lnSpc>
                <a:spcPct val="130000"/>
              </a:lnSpc>
            </a:pPr>
            <a:r>
              <a:rPr lang="zh-CN" altLang="en-US" sz="1865" dirty="0">
                <a:solidFill>
                  <a:schemeClr val="tx1">
                    <a:lumMod val="75000"/>
                    <a:lumOff val="25000"/>
                  </a:schemeClr>
                </a:solidFill>
                <a:latin typeface="微软雅黑" panose="020B0503020204020204" charset="-122"/>
                <a:ea typeface="微软雅黑" panose="020B0503020204020204" charset="-122"/>
              </a:rPr>
              <a:t>单击添加文字单击添加文字单击添加文字单击添加文字</a:t>
            </a:r>
          </a:p>
          <a:p>
            <a:pPr>
              <a:lnSpc>
                <a:spcPct val="130000"/>
              </a:lnSpc>
            </a:pPr>
            <a:r>
              <a:rPr lang="zh-CN" altLang="en-US" sz="1865" dirty="0">
                <a:solidFill>
                  <a:schemeClr val="tx1">
                    <a:lumMod val="75000"/>
                    <a:lumOff val="25000"/>
                  </a:schemeClr>
                </a:solidFill>
                <a:latin typeface="微软雅黑" panose="020B0503020204020204" charset="-122"/>
                <a:ea typeface="微软雅黑" panose="020B0503020204020204" charset="-122"/>
              </a:rPr>
              <a:t>单击添加文字单击添加文字</a:t>
            </a:r>
          </a:p>
        </p:txBody>
      </p:sp>
      <p:sp>
        <p:nvSpPr>
          <p:cNvPr id="10" name="矩形 9"/>
          <p:cNvSpPr/>
          <p:nvPr/>
        </p:nvSpPr>
        <p:spPr>
          <a:xfrm rot="-600000">
            <a:off x="1436931" y="1379553"/>
            <a:ext cx="2420769" cy="1632181"/>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矩形 10"/>
          <p:cNvSpPr/>
          <p:nvPr/>
        </p:nvSpPr>
        <p:spPr>
          <a:xfrm rot="600000">
            <a:off x="1436989" y="4110420"/>
            <a:ext cx="2420769" cy="1632181"/>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7" name="矩形 16"/>
          <p:cNvSpPr/>
          <p:nvPr/>
        </p:nvSpPr>
        <p:spPr>
          <a:xfrm>
            <a:off x="1755014" y="2651435"/>
            <a:ext cx="2420769" cy="1632181"/>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advTm="5585">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17 32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605" y="4248150"/>
            <a:ext cx="12214860" cy="2622550"/>
          </a:xfrm>
          <a:prstGeom prst="rect">
            <a:avLst/>
          </a:prstGeom>
        </p:spPr>
      </p:pic>
      <p:pic>
        <p:nvPicPr>
          <p:cNvPr id="7" name="图片 6" descr="8907"/>
          <p:cNvPicPr>
            <a:picLocks noChangeAspect="1"/>
          </p:cNvPicPr>
          <p:nvPr/>
        </p:nvPicPr>
        <p:blipFill>
          <a:blip r:embed="rId4" cstate="print"/>
          <a:stretch>
            <a:fillRect/>
          </a:stretch>
        </p:blipFill>
        <p:spPr>
          <a:xfrm>
            <a:off x="-14605" y="635"/>
            <a:ext cx="4385945" cy="2851150"/>
          </a:xfrm>
          <a:prstGeom prst="rect">
            <a:avLst/>
          </a:prstGeom>
        </p:spPr>
      </p:pic>
      <p:pic>
        <p:nvPicPr>
          <p:cNvPr id="8" name="图片 7" descr="897"/>
          <p:cNvPicPr>
            <a:picLocks noChangeAspect="1"/>
          </p:cNvPicPr>
          <p:nvPr/>
        </p:nvPicPr>
        <p:blipFill>
          <a:blip r:embed="rId5" cstate="print"/>
          <a:stretch>
            <a:fillRect/>
          </a:stretch>
        </p:blipFill>
        <p:spPr>
          <a:xfrm>
            <a:off x="9321165" y="822960"/>
            <a:ext cx="2206625" cy="1424940"/>
          </a:xfrm>
          <a:prstGeom prst="rect">
            <a:avLst/>
          </a:prstGeom>
        </p:spPr>
      </p:pic>
      <p:grpSp>
        <p:nvGrpSpPr>
          <p:cNvPr id="3" name="组合 2"/>
          <p:cNvGrpSpPr/>
          <p:nvPr/>
        </p:nvGrpSpPr>
        <p:grpSpPr>
          <a:xfrm>
            <a:off x="5658623" y="965960"/>
            <a:ext cx="1282022" cy="1282022"/>
            <a:chOff x="5281316" y="1837336"/>
            <a:chExt cx="1718452" cy="1718452"/>
          </a:xfrm>
        </p:grpSpPr>
        <p:sp>
          <p:nvSpPr>
            <p:cNvPr id="2" name="椭圆 1"/>
            <p:cNvSpPr/>
            <p:nvPr/>
          </p:nvSpPr>
          <p:spPr>
            <a:xfrm>
              <a:off x="5281316" y="1837336"/>
              <a:ext cx="1718452" cy="1718452"/>
            </a:xfrm>
            <a:prstGeom prst="ellipse">
              <a:avLst/>
            </a:prstGeom>
            <a:solidFill>
              <a:srgbClr val="C00000"/>
            </a:solidFill>
            <a:ln w="0">
              <a:noFill/>
            </a:ln>
            <a:effectLst>
              <a:outerShdw blurRad="838200" dist="38100" algn="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2">
                    <a:lumMod val="60000"/>
                    <a:lumOff val="40000"/>
                  </a:schemeClr>
                </a:solidFill>
              </a:endParaRPr>
            </a:p>
          </p:txBody>
        </p:sp>
        <p:sp>
          <p:nvSpPr>
            <p:cNvPr id="9" name="TextBox 19"/>
            <p:cNvSpPr txBox="1"/>
            <p:nvPr/>
          </p:nvSpPr>
          <p:spPr>
            <a:xfrm>
              <a:off x="5384458" y="2719092"/>
              <a:ext cx="1512168" cy="618826"/>
            </a:xfrm>
            <a:prstGeom prst="rect">
              <a:avLst/>
            </a:prstGeom>
            <a:noFill/>
          </p:spPr>
          <p:txBody>
            <a:bodyPr wrap="square" lIns="0" tIns="0" rIns="0" bIns="0" rtlCol="0">
              <a:spAutoFit/>
            </a:bodyPr>
            <a:lstStyle/>
            <a:p>
              <a:pPr algn="ctr">
                <a:lnSpc>
                  <a:spcPct val="150000"/>
                </a:lnSpc>
              </a:pPr>
              <a:r>
                <a:rPr lang="en-US" altLang="zh-CN" sz="2000" b="0" dirty="0" smtClean="0">
                  <a:solidFill>
                    <a:schemeClr val="accent2">
                      <a:lumMod val="60000"/>
                      <a:lumOff val="40000"/>
                    </a:schemeClr>
                  </a:solidFill>
                  <a:latin typeface="+mn-lt"/>
                  <a:ea typeface="+mn-ea"/>
                  <a:cs typeface="+mn-ea"/>
                  <a:sym typeface="+mn-lt"/>
                </a:rPr>
                <a:t>contents</a:t>
              </a:r>
              <a:endParaRPr lang="en-US" altLang="zh-CN" sz="2000" b="0" dirty="0">
                <a:solidFill>
                  <a:schemeClr val="accent2">
                    <a:lumMod val="60000"/>
                    <a:lumOff val="40000"/>
                  </a:schemeClr>
                </a:solidFill>
                <a:latin typeface="+mn-lt"/>
                <a:ea typeface="+mn-ea"/>
                <a:cs typeface="+mn-ea"/>
                <a:sym typeface="+mn-lt"/>
              </a:endParaRPr>
            </a:p>
          </p:txBody>
        </p:sp>
        <p:sp>
          <p:nvSpPr>
            <p:cNvPr id="10" name="TextBox 19"/>
            <p:cNvSpPr txBox="1"/>
            <p:nvPr/>
          </p:nvSpPr>
          <p:spPr>
            <a:xfrm>
              <a:off x="5366428" y="2179228"/>
              <a:ext cx="1512168" cy="825102"/>
            </a:xfrm>
            <a:prstGeom prst="rect">
              <a:avLst/>
            </a:prstGeom>
            <a:noFill/>
          </p:spPr>
          <p:txBody>
            <a:bodyPr wrap="square" lIns="0" tIns="0" rIns="0" bIns="0" rtlCol="0">
              <a:spAutoFit/>
            </a:bodyPr>
            <a:lstStyle/>
            <a:p>
              <a:pPr algn="ctr"/>
              <a:r>
                <a:rPr lang="zh-CN" altLang="en-US" sz="4000" b="1" dirty="0" smtClean="0">
                  <a:solidFill>
                    <a:schemeClr val="accent2">
                      <a:lumMod val="60000"/>
                      <a:lumOff val="40000"/>
                    </a:schemeClr>
                  </a:solidFill>
                  <a:latin typeface="+mn-lt"/>
                  <a:ea typeface="+mn-ea"/>
                  <a:cs typeface="+mn-ea"/>
                  <a:sym typeface="+mn-lt"/>
                </a:rPr>
                <a:t>目录       </a:t>
              </a:r>
              <a:endParaRPr lang="en-US" altLang="zh-CN" sz="2400" dirty="0">
                <a:solidFill>
                  <a:schemeClr val="accent2">
                    <a:lumMod val="60000"/>
                    <a:lumOff val="40000"/>
                  </a:schemeClr>
                </a:solidFill>
                <a:latin typeface="+mn-lt"/>
                <a:ea typeface="+mn-ea"/>
                <a:cs typeface="+mn-ea"/>
                <a:sym typeface="+mn-lt"/>
              </a:endParaRPr>
            </a:p>
          </p:txBody>
        </p:sp>
      </p:grpSp>
      <p:sp>
        <p:nvSpPr>
          <p:cNvPr id="4" name="TextBox 64"/>
          <p:cNvSpPr txBox="1"/>
          <p:nvPr/>
        </p:nvSpPr>
        <p:spPr>
          <a:xfrm>
            <a:off x="2795403" y="3666908"/>
            <a:ext cx="1023550" cy="369332"/>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algn="ctr"/>
            <a:r>
              <a:rPr lang="en-US" altLang="zh-CN" b="0" dirty="0">
                <a:solidFill>
                  <a:srgbClr val="C00000"/>
                </a:solidFill>
                <a:latin typeface="+mn-lt"/>
                <a:ea typeface="+mn-ea"/>
                <a:cs typeface="+mn-ea"/>
                <a:sym typeface="+mn-lt"/>
              </a:rPr>
              <a:t>PART </a:t>
            </a:r>
            <a:r>
              <a:rPr lang="en-US" altLang="zh-CN" b="0" dirty="0" smtClean="0">
                <a:solidFill>
                  <a:srgbClr val="C00000"/>
                </a:solidFill>
                <a:latin typeface="+mn-lt"/>
                <a:ea typeface="+mn-ea"/>
                <a:cs typeface="+mn-ea"/>
                <a:sym typeface="+mn-lt"/>
              </a:rPr>
              <a:t>01</a:t>
            </a:r>
          </a:p>
        </p:txBody>
      </p:sp>
      <p:grpSp>
        <p:nvGrpSpPr>
          <p:cNvPr id="5" name="组合 4"/>
          <p:cNvGrpSpPr/>
          <p:nvPr/>
        </p:nvGrpSpPr>
        <p:grpSpPr>
          <a:xfrm>
            <a:off x="8752408" y="2585306"/>
            <a:ext cx="1045534" cy="1045532"/>
            <a:chOff x="10583794" y="2415353"/>
            <a:chExt cx="1045534" cy="1045532"/>
          </a:xfrm>
        </p:grpSpPr>
        <p:sp>
          <p:nvSpPr>
            <p:cNvPr id="13" name="椭圆 12"/>
            <p:cNvSpPr/>
            <p:nvPr/>
          </p:nvSpPr>
          <p:spPr>
            <a:xfrm>
              <a:off x="10583794" y="2415353"/>
              <a:ext cx="1045534" cy="1045532"/>
            </a:xfrm>
            <a:prstGeom prst="ellipse">
              <a:avLst/>
            </a:prstGeom>
            <a:solidFill>
              <a:srgbClr val="C00000"/>
            </a:solidFill>
            <a:ln w="0">
              <a:noFill/>
            </a:ln>
            <a:effectLst>
              <a:outerShdw blurRad="279400" dist="266700" dir="78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任意多边形 13"/>
            <p:cNvSpPr/>
            <p:nvPr/>
          </p:nvSpPr>
          <p:spPr bwMode="auto">
            <a:xfrm>
              <a:off x="10797258" y="2688003"/>
              <a:ext cx="618605" cy="463432"/>
            </a:xfrm>
            <a:custGeom>
              <a:avLst/>
              <a:gdLst>
                <a:gd name="connsiteX0" fmla="*/ 152941 w 574972"/>
                <a:gd name="connsiteY0" fmla="*/ 323694 h 399845"/>
                <a:gd name="connsiteX1" fmla="*/ 152941 w 574972"/>
                <a:gd name="connsiteY1" fmla="*/ 399844 h 399845"/>
                <a:gd name="connsiteX2" fmla="*/ 61228 w 574972"/>
                <a:gd name="connsiteY2" fmla="*/ 399844 h 399845"/>
                <a:gd name="connsiteX3" fmla="*/ 61228 w 574972"/>
                <a:gd name="connsiteY3" fmla="*/ 398217 h 399845"/>
                <a:gd name="connsiteX4" fmla="*/ 65606 w 574972"/>
                <a:gd name="connsiteY4" fmla="*/ 394470 h 399845"/>
                <a:gd name="connsiteX5" fmla="*/ 121790 w 574972"/>
                <a:gd name="connsiteY5" fmla="*/ 346388 h 399845"/>
                <a:gd name="connsiteX6" fmla="*/ 145086 w 574972"/>
                <a:gd name="connsiteY6" fmla="*/ 328444 h 399845"/>
                <a:gd name="connsiteX7" fmla="*/ 147415 w 574972"/>
                <a:gd name="connsiteY7" fmla="*/ 328444 h 399845"/>
                <a:gd name="connsiteX8" fmla="*/ 270881 w 574972"/>
                <a:gd name="connsiteY8" fmla="*/ 219691 h 399845"/>
                <a:gd name="connsiteX9" fmla="*/ 270881 w 574972"/>
                <a:gd name="connsiteY9" fmla="*/ 399845 h 399845"/>
                <a:gd name="connsiteX10" fmla="*/ 179168 w 574972"/>
                <a:gd name="connsiteY10" fmla="*/ 399845 h 399845"/>
                <a:gd name="connsiteX11" fmla="*/ 179168 w 574972"/>
                <a:gd name="connsiteY11" fmla="*/ 296830 h 399845"/>
                <a:gd name="connsiteX12" fmla="*/ 185489 w 574972"/>
                <a:gd name="connsiteY12" fmla="*/ 291396 h 399845"/>
                <a:gd name="connsiteX13" fmla="*/ 216939 w 574972"/>
                <a:gd name="connsiteY13" fmla="*/ 264361 h 399845"/>
                <a:gd name="connsiteX14" fmla="*/ 226257 w 574972"/>
                <a:gd name="connsiteY14" fmla="*/ 259235 h 399845"/>
                <a:gd name="connsiteX15" fmla="*/ 240235 w 574972"/>
                <a:gd name="connsiteY15" fmla="*/ 246418 h 399845"/>
                <a:gd name="connsiteX16" fmla="*/ 263531 w 574972"/>
                <a:gd name="connsiteY16" fmla="*/ 225912 h 399845"/>
                <a:gd name="connsiteX17" fmla="*/ 297108 w 574972"/>
                <a:gd name="connsiteY17" fmla="*/ 209429 h 399845"/>
                <a:gd name="connsiteX18" fmla="*/ 300913 w 574972"/>
                <a:gd name="connsiteY18" fmla="*/ 213616 h 399845"/>
                <a:gd name="connsiteX19" fmla="*/ 309758 w 574972"/>
                <a:gd name="connsiteY19" fmla="*/ 223349 h 399845"/>
                <a:gd name="connsiteX20" fmla="*/ 333054 w 574972"/>
                <a:gd name="connsiteY20" fmla="*/ 248982 h 399845"/>
                <a:gd name="connsiteX21" fmla="*/ 342372 w 574972"/>
                <a:gd name="connsiteY21" fmla="*/ 256672 h 399845"/>
                <a:gd name="connsiteX22" fmla="*/ 344702 w 574972"/>
                <a:gd name="connsiteY22" fmla="*/ 261799 h 399845"/>
                <a:gd name="connsiteX23" fmla="*/ 370328 w 574972"/>
                <a:gd name="connsiteY23" fmla="*/ 264362 h 399845"/>
                <a:gd name="connsiteX24" fmla="*/ 379646 w 574972"/>
                <a:gd name="connsiteY24" fmla="*/ 256672 h 399845"/>
                <a:gd name="connsiteX25" fmla="*/ 388821 w 574972"/>
                <a:gd name="connsiteY25" fmla="*/ 248907 h 399845"/>
                <a:gd name="connsiteX26" fmla="*/ 388821 w 574972"/>
                <a:gd name="connsiteY26" fmla="*/ 399844 h 399845"/>
                <a:gd name="connsiteX27" fmla="*/ 297108 w 574972"/>
                <a:gd name="connsiteY27" fmla="*/ 399844 h 399845"/>
                <a:gd name="connsiteX28" fmla="*/ 506761 w 574972"/>
                <a:gd name="connsiteY28" fmla="*/ 139370 h 399845"/>
                <a:gd name="connsiteX29" fmla="*/ 506761 w 574972"/>
                <a:gd name="connsiteY29" fmla="*/ 399844 h 399845"/>
                <a:gd name="connsiteX30" fmla="*/ 415048 w 574972"/>
                <a:gd name="connsiteY30" fmla="*/ 399844 h 399845"/>
                <a:gd name="connsiteX31" fmla="*/ 415048 w 574972"/>
                <a:gd name="connsiteY31" fmla="*/ 222112 h 399845"/>
                <a:gd name="connsiteX32" fmla="*/ 418375 w 574972"/>
                <a:gd name="connsiteY32" fmla="*/ 219183 h 399845"/>
                <a:gd name="connsiteX33" fmla="*/ 428203 w 574972"/>
                <a:gd name="connsiteY33" fmla="*/ 210532 h 399845"/>
                <a:gd name="connsiteX34" fmla="*/ 458488 w 574972"/>
                <a:gd name="connsiteY34" fmla="*/ 184898 h 399845"/>
                <a:gd name="connsiteX35" fmla="*/ 496198 w 574972"/>
                <a:gd name="connsiteY35" fmla="*/ 149332 h 399845"/>
                <a:gd name="connsiteX36" fmla="*/ 463151 w 574972"/>
                <a:gd name="connsiteY36" fmla="*/ 0 h 399845"/>
                <a:gd name="connsiteX37" fmla="*/ 533039 w 574972"/>
                <a:gd name="connsiteY37" fmla="*/ 0 h 399845"/>
                <a:gd name="connsiteX38" fmla="*/ 554006 w 574972"/>
                <a:gd name="connsiteY38" fmla="*/ 0 h 399845"/>
                <a:gd name="connsiteX39" fmla="*/ 567983 w 574972"/>
                <a:gd name="connsiteY39" fmla="*/ 5127 h 399845"/>
                <a:gd name="connsiteX40" fmla="*/ 574972 w 574972"/>
                <a:gd name="connsiteY40" fmla="*/ 20506 h 399845"/>
                <a:gd name="connsiteX41" fmla="*/ 574972 w 574972"/>
                <a:gd name="connsiteY41" fmla="*/ 117913 h 399845"/>
                <a:gd name="connsiteX42" fmla="*/ 554006 w 574972"/>
                <a:gd name="connsiteY42" fmla="*/ 138419 h 399845"/>
                <a:gd name="connsiteX43" fmla="*/ 535369 w 574972"/>
                <a:gd name="connsiteY43" fmla="*/ 117913 h 399845"/>
                <a:gd name="connsiteX44" fmla="*/ 535369 w 574972"/>
                <a:gd name="connsiteY44" fmla="*/ 66646 h 399845"/>
                <a:gd name="connsiteX45" fmla="*/ 533039 w 574972"/>
                <a:gd name="connsiteY45" fmla="*/ 69209 h 399845"/>
                <a:gd name="connsiteX46" fmla="*/ 467811 w 574972"/>
                <a:gd name="connsiteY46" fmla="*/ 130729 h 399845"/>
                <a:gd name="connsiteX47" fmla="*/ 437526 w 574972"/>
                <a:gd name="connsiteY47" fmla="*/ 156362 h 399845"/>
                <a:gd name="connsiteX48" fmla="*/ 414230 w 574972"/>
                <a:gd name="connsiteY48" fmla="*/ 176869 h 399845"/>
                <a:gd name="connsiteX49" fmla="*/ 383945 w 574972"/>
                <a:gd name="connsiteY49" fmla="*/ 202502 h 399845"/>
                <a:gd name="connsiteX50" fmla="*/ 374627 w 574972"/>
                <a:gd name="connsiteY50" fmla="*/ 210192 h 399845"/>
                <a:gd name="connsiteX51" fmla="*/ 349001 w 574972"/>
                <a:gd name="connsiteY51" fmla="*/ 207629 h 399845"/>
                <a:gd name="connsiteX52" fmla="*/ 346671 w 574972"/>
                <a:gd name="connsiteY52" fmla="*/ 202502 h 399845"/>
                <a:gd name="connsiteX53" fmla="*/ 337353 w 574972"/>
                <a:gd name="connsiteY53" fmla="*/ 194812 h 399845"/>
                <a:gd name="connsiteX54" fmla="*/ 314057 w 574972"/>
                <a:gd name="connsiteY54" fmla="*/ 169179 h 399845"/>
                <a:gd name="connsiteX55" fmla="*/ 293091 w 574972"/>
                <a:gd name="connsiteY55" fmla="*/ 146109 h 399845"/>
                <a:gd name="connsiteX56" fmla="*/ 262806 w 574972"/>
                <a:gd name="connsiteY56" fmla="*/ 171742 h 399845"/>
                <a:gd name="connsiteX57" fmla="*/ 239510 w 574972"/>
                <a:gd name="connsiteY57" fmla="*/ 192249 h 399845"/>
                <a:gd name="connsiteX58" fmla="*/ 225532 w 574972"/>
                <a:gd name="connsiteY58" fmla="*/ 205065 h 399845"/>
                <a:gd name="connsiteX59" fmla="*/ 216214 w 574972"/>
                <a:gd name="connsiteY59" fmla="*/ 210192 h 399845"/>
                <a:gd name="connsiteX60" fmla="*/ 141666 w 574972"/>
                <a:gd name="connsiteY60" fmla="*/ 274275 h 399845"/>
                <a:gd name="connsiteX61" fmla="*/ 139337 w 574972"/>
                <a:gd name="connsiteY61" fmla="*/ 274275 h 399845"/>
                <a:gd name="connsiteX62" fmla="*/ 116041 w 574972"/>
                <a:gd name="connsiteY62" fmla="*/ 292218 h 399845"/>
                <a:gd name="connsiteX63" fmla="*/ 32175 w 574972"/>
                <a:gd name="connsiteY63" fmla="*/ 363992 h 399845"/>
                <a:gd name="connsiteX64" fmla="*/ 22856 w 574972"/>
                <a:gd name="connsiteY64" fmla="*/ 366555 h 399845"/>
                <a:gd name="connsiteX65" fmla="*/ 4220 w 574972"/>
                <a:gd name="connsiteY65" fmla="*/ 358865 h 399845"/>
                <a:gd name="connsiteX66" fmla="*/ 6549 w 574972"/>
                <a:gd name="connsiteY66" fmla="*/ 328105 h 399845"/>
                <a:gd name="connsiteX67" fmla="*/ 18197 w 574972"/>
                <a:gd name="connsiteY67" fmla="*/ 317851 h 399845"/>
                <a:gd name="connsiteX68" fmla="*/ 116041 w 574972"/>
                <a:gd name="connsiteY68" fmla="*/ 238389 h 399845"/>
                <a:gd name="connsiteX69" fmla="*/ 139337 w 574972"/>
                <a:gd name="connsiteY69" fmla="*/ 220445 h 399845"/>
                <a:gd name="connsiteX70" fmla="*/ 141666 w 574972"/>
                <a:gd name="connsiteY70" fmla="*/ 217882 h 399845"/>
                <a:gd name="connsiteX71" fmla="*/ 216214 w 574972"/>
                <a:gd name="connsiteY71" fmla="*/ 156362 h 399845"/>
                <a:gd name="connsiteX72" fmla="*/ 223203 w 574972"/>
                <a:gd name="connsiteY72" fmla="*/ 148672 h 399845"/>
                <a:gd name="connsiteX73" fmla="*/ 239510 w 574972"/>
                <a:gd name="connsiteY73" fmla="*/ 138419 h 399845"/>
                <a:gd name="connsiteX74" fmla="*/ 262806 w 574972"/>
                <a:gd name="connsiteY74" fmla="*/ 117913 h 399845"/>
                <a:gd name="connsiteX75" fmla="*/ 283772 w 574972"/>
                <a:gd name="connsiteY75" fmla="*/ 99969 h 399845"/>
                <a:gd name="connsiteX76" fmla="*/ 309398 w 574972"/>
                <a:gd name="connsiteY76" fmla="*/ 102533 h 399845"/>
                <a:gd name="connsiteX77" fmla="*/ 314057 w 574972"/>
                <a:gd name="connsiteY77" fmla="*/ 107659 h 399845"/>
                <a:gd name="connsiteX78" fmla="*/ 337353 w 574972"/>
                <a:gd name="connsiteY78" fmla="*/ 133292 h 399845"/>
                <a:gd name="connsiteX79" fmla="*/ 346671 w 574972"/>
                <a:gd name="connsiteY79" fmla="*/ 140982 h 399845"/>
                <a:gd name="connsiteX80" fmla="*/ 365308 w 574972"/>
                <a:gd name="connsiteY80" fmla="*/ 161489 h 399845"/>
                <a:gd name="connsiteX81" fmla="*/ 383945 w 574972"/>
                <a:gd name="connsiteY81" fmla="*/ 146109 h 399845"/>
                <a:gd name="connsiteX82" fmla="*/ 414230 w 574972"/>
                <a:gd name="connsiteY82" fmla="*/ 120476 h 399845"/>
                <a:gd name="connsiteX83" fmla="*/ 437526 w 574972"/>
                <a:gd name="connsiteY83" fmla="*/ 99969 h 399845"/>
                <a:gd name="connsiteX84" fmla="*/ 477129 w 574972"/>
                <a:gd name="connsiteY84" fmla="*/ 61520 h 399845"/>
                <a:gd name="connsiteX85" fmla="*/ 498095 w 574972"/>
                <a:gd name="connsiteY85" fmla="*/ 43576 h 399845"/>
                <a:gd name="connsiteX86" fmla="*/ 486447 w 574972"/>
                <a:gd name="connsiteY86" fmla="*/ 43576 h 399845"/>
                <a:gd name="connsiteX87" fmla="*/ 463151 w 574972"/>
                <a:gd name="connsiteY87" fmla="*/ 43576 h 399845"/>
                <a:gd name="connsiteX88" fmla="*/ 456163 w 574972"/>
                <a:gd name="connsiteY88" fmla="*/ 41013 h 399845"/>
                <a:gd name="connsiteX89" fmla="*/ 442185 w 574972"/>
                <a:gd name="connsiteY89" fmla="*/ 20506 h 399845"/>
                <a:gd name="connsiteX90" fmla="*/ 453833 w 574972"/>
                <a:gd name="connsiteY90" fmla="*/ 2563 h 399845"/>
                <a:gd name="connsiteX91" fmla="*/ 456163 w 574972"/>
                <a:gd name="connsiteY91" fmla="*/ 2563 h 399845"/>
                <a:gd name="connsiteX92" fmla="*/ 463151 w 574972"/>
                <a:gd name="connsiteY92" fmla="*/ 0 h 39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rgbClr val="FFD791"/>
            </a:solidFill>
            <a:ln>
              <a:noFill/>
            </a:ln>
          </p:spPr>
          <p:txBody>
            <a:bodyPr vert="horz" wrap="square" lIns="91440" tIns="45720" rIns="91440" bIns="45720" numCol="1" anchor="t" anchorCtr="0" compatLnSpc="1">
              <a:noAutofit/>
            </a:bodyPr>
            <a:lstStyle/>
            <a:p>
              <a:endParaRPr lang="zh-CN" altLang="en-US">
                <a:solidFill>
                  <a:schemeClr val="bg1">
                    <a:lumMod val="95000"/>
                  </a:schemeClr>
                </a:solidFill>
                <a:latin typeface="+mn-lt"/>
                <a:ea typeface="+mn-ea"/>
                <a:cs typeface="+mn-ea"/>
                <a:sym typeface="+mn-lt"/>
              </a:endParaRPr>
            </a:p>
          </p:txBody>
        </p:sp>
      </p:grpSp>
      <p:grpSp>
        <p:nvGrpSpPr>
          <p:cNvPr id="11" name="组合 10"/>
          <p:cNvGrpSpPr/>
          <p:nvPr/>
        </p:nvGrpSpPr>
        <p:grpSpPr>
          <a:xfrm>
            <a:off x="4725901" y="2585306"/>
            <a:ext cx="1045534" cy="1045532"/>
            <a:chOff x="5912557" y="2415353"/>
            <a:chExt cx="1045534" cy="1045532"/>
          </a:xfrm>
        </p:grpSpPr>
        <p:sp>
          <p:nvSpPr>
            <p:cNvPr id="16" name="椭圆 15"/>
            <p:cNvSpPr/>
            <p:nvPr/>
          </p:nvSpPr>
          <p:spPr>
            <a:xfrm>
              <a:off x="5912557" y="2415353"/>
              <a:ext cx="1045534" cy="1045532"/>
            </a:xfrm>
            <a:prstGeom prst="ellipse">
              <a:avLst/>
            </a:prstGeom>
            <a:solidFill>
              <a:srgbClr val="C00000"/>
            </a:solidFill>
            <a:ln w="0">
              <a:noFill/>
            </a:ln>
            <a:effectLst>
              <a:outerShdw blurRad="279400" dist="266700" dir="78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Freeform 168"/>
            <p:cNvSpPr>
              <a:spLocks noChangeAspect="1" noEditPoints="1"/>
            </p:cNvSpPr>
            <p:nvPr/>
          </p:nvSpPr>
          <p:spPr bwMode="auto">
            <a:xfrm>
              <a:off x="6157648" y="2666737"/>
              <a:ext cx="555351" cy="505965"/>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FFD791"/>
            </a:solidFill>
            <a:ln>
              <a:noFill/>
            </a:ln>
          </p:spPr>
          <p:txBody>
            <a:bodyPr vert="horz" wrap="square" lIns="91440" tIns="45720" rIns="91440" bIns="45720" numCol="1" anchor="t" anchorCtr="0" compatLnSpc="1"/>
            <a:lstStyle/>
            <a:p>
              <a:endParaRPr lang="zh-CN" altLang="en-US">
                <a:solidFill>
                  <a:schemeClr val="bg1">
                    <a:lumMod val="95000"/>
                  </a:schemeClr>
                </a:solidFill>
                <a:latin typeface="+mn-lt"/>
                <a:ea typeface="+mn-ea"/>
                <a:cs typeface="+mn-ea"/>
                <a:sym typeface="+mn-lt"/>
              </a:endParaRPr>
            </a:p>
          </p:txBody>
        </p:sp>
      </p:grpSp>
      <p:grpSp>
        <p:nvGrpSpPr>
          <p:cNvPr id="12" name="组合 11"/>
          <p:cNvGrpSpPr/>
          <p:nvPr/>
        </p:nvGrpSpPr>
        <p:grpSpPr>
          <a:xfrm>
            <a:off x="2712648" y="2585306"/>
            <a:ext cx="1045534" cy="1045532"/>
            <a:chOff x="3545188" y="2384846"/>
            <a:chExt cx="1045534" cy="1045532"/>
          </a:xfrm>
        </p:grpSpPr>
        <p:sp>
          <p:nvSpPr>
            <p:cNvPr id="19" name="椭圆 18"/>
            <p:cNvSpPr/>
            <p:nvPr/>
          </p:nvSpPr>
          <p:spPr>
            <a:xfrm>
              <a:off x="3545188" y="2384846"/>
              <a:ext cx="1045534" cy="1045532"/>
            </a:xfrm>
            <a:prstGeom prst="ellipse">
              <a:avLst/>
            </a:prstGeom>
            <a:solidFill>
              <a:srgbClr val="C00000"/>
            </a:solidFill>
            <a:ln w="0">
              <a:noFill/>
            </a:ln>
            <a:effectLst>
              <a:outerShdw blurRad="279400" dist="266700" dir="78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任意多边形 19"/>
            <p:cNvSpPr/>
            <p:nvPr/>
          </p:nvSpPr>
          <p:spPr bwMode="auto">
            <a:xfrm>
              <a:off x="3776192" y="2624567"/>
              <a:ext cx="583526" cy="566091"/>
            </a:xfrm>
            <a:custGeom>
              <a:avLst/>
              <a:gdLst>
                <a:gd name="connsiteX0" fmla="*/ 262805 w 519288"/>
                <a:gd name="connsiteY0" fmla="*/ 111558 h 503774"/>
                <a:gd name="connsiteX1" fmla="*/ 439744 w 519288"/>
                <a:gd name="connsiteY1" fmla="*/ 276036 h 503774"/>
                <a:gd name="connsiteX2" fmla="*/ 439744 w 519288"/>
                <a:gd name="connsiteY2" fmla="*/ 484796 h 503774"/>
                <a:gd name="connsiteX3" fmla="*/ 433425 w 519288"/>
                <a:gd name="connsiteY3" fmla="*/ 503774 h 503774"/>
                <a:gd name="connsiteX4" fmla="*/ 414467 w 519288"/>
                <a:gd name="connsiteY4" fmla="*/ 503774 h 503774"/>
                <a:gd name="connsiteX5" fmla="*/ 319678 w 519288"/>
                <a:gd name="connsiteY5" fmla="*/ 503774 h 503774"/>
                <a:gd name="connsiteX6" fmla="*/ 313359 w 519288"/>
                <a:gd name="connsiteY6" fmla="*/ 503774 h 503774"/>
                <a:gd name="connsiteX7" fmla="*/ 307040 w 519288"/>
                <a:gd name="connsiteY7" fmla="*/ 497448 h 503774"/>
                <a:gd name="connsiteX8" fmla="*/ 307040 w 519288"/>
                <a:gd name="connsiteY8" fmla="*/ 396231 h 503774"/>
                <a:gd name="connsiteX9" fmla="*/ 212251 w 519288"/>
                <a:gd name="connsiteY9" fmla="*/ 396231 h 503774"/>
                <a:gd name="connsiteX10" fmla="*/ 212251 w 519288"/>
                <a:gd name="connsiteY10" fmla="*/ 497448 h 503774"/>
                <a:gd name="connsiteX11" fmla="*/ 212251 w 519288"/>
                <a:gd name="connsiteY11" fmla="*/ 503774 h 503774"/>
                <a:gd name="connsiteX12" fmla="*/ 199612 w 519288"/>
                <a:gd name="connsiteY12" fmla="*/ 503774 h 503774"/>
                <a:gd name="connsiteX13" fmla="*/ 104823 w 519288"/>
                <a:gd name="connsiteY13" fmla="*/ 503774 h 503774"/>
                <a:gd name="connsiteX14" fmla="*/ 92185 w 519288"/>
                <a:gd name="connsiteY14" fmla="*/ 503774 h 503774"/>
                <a:gd name="connsiteX15" fmla="*/ 79546 w 519288"/>
                <a:gd name="connsiteY15" fmla="*/ 484796 h 503774"/>
                <a:gd name="connsiteX16" fmla="*/ 79546 w 519288"/>
                <a:gd name="connsiteY16" fmla="*/ 276036 h 503774"/>
                <a:gd name="connsiteX17" fmla="*/ 259644 w 519288"/>
                <a:gd name="connsiteY17" fmla="*/ 0 h 503774"/>
                <a:gd name="connsiteX18" fmla="*/ 281809 w 519288"/>
                <a:gd name="connsiteY18" fmla="*/ 9516 h 503774"/>
                <a:gd name="connsiteX19" fmla="*/ 370468 w 519288"/>
                <a:gd name="connsiteY19" fmla="*/ 91992 h 503774"/>
                <a:gd name="connsiteX20" fmla="*/ 370468 w 519288"/>
                <a:gd name="connsiteY20" fmla="*/ 22205 h 503774"/>
                <a:gd name="connsiteX21" fmla="*/ 383134 w 519288"/>
                <a:gd name="connsiteY21" fmla="*/ 9516 h 503774"/>
                <a:gd name="connsiteX22" fmla="*/ 414798 w 519288"/>
                <a:gd name="connsiteY22" fmla="*/ 9516 h 503774"/>
                <a:gd name="connsiteX23" fmla="*/ 427463 w 519288"/>
                <a:gd name="connsiteY23" fmla="*/ 22205 h 503774"/>
                <a:gd name="connsiteX24" fmla="*/ 427463 w 519288"/>
                <a:gd name="connsiteY24" fmla="*/ 142746 h 503774"/>
                <a:gd name="connsiteX25" fmla="*/ 509789 w 519288"/>
                <a:gd name="connsiteY25" fmla="*/ 218877 h 503774"/>
                <a:gd name="connsiteX26" fmla="*/ 509789 w 519288"/>
                <a:gd name="connsiteY26" fmla="*/ 269631 h 503774"/>
                <a:gd name="connsiteX27" fmla="*/ 465460 w 519288"/>
                <a:gd name="connsiteY27" fmla="*/ 269631 h 503774"/>
                <a:gd name="connsiteX28" fmla="*/ 262810 w 519288"/>
                <a:gd name="connsiteY28" fmla="*/ 79303 h 503774"/>
                <a:gd name="connsiteX29" fmla="*/ 60161 w 519288"/>
                <a:gd name="connsiteY29" fmla="*/ 269631 h 503774"/>
                <a:gd name="connsiteX30" fmla="*/ 34830 w 519288"/>
                <a:gd name="connsiteY30" fmla="*/ 275975 h 503774"/>
                <a:gd name="connsiteX31" fmla="*/ 9499 w 519288"/>
                <a:gd name="connsiteY31" fmla="*/ 269631 h 503774"/>
                <a:gd name="connsiteX32" fmla="*/ 9499 w 519288"/>
                <a:gd name="connsiteY32" fmla="*/ 218877 h 503774"/>
                <a:gd name="connsiteX33" fmla="*/ 237479 w 519288"/>
                <a:gd name="connsiteY33" fmla="*/ 9516 h 503774"/>
                <a:gd name="connsiteX34" fmla="*/ 259644 w 519288"/>
                <a:gd name="connsiteY34" fmla="*/ 0 h 503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rgbClr val="FFD7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25">
                <a:solidFill>
                  <a:schemeClr val="bg1">
                    <a:lumMod val="95000"/>
                  </a:schemeClr>
                </a:solidFill>
                <a:cs typeface="+mn-ea"/>
                <a:sym typeface="+mn-lt"/>
              </a:endParaRPr>
            </a:p>
          </p:txBody>
        </p:sp>
      </p:grpSp>
      <p:sp>
        <p:nvSpPr>
          <p:cNvPr id="21" name="TextBox 64"/>
          <p:cNvSpPr txBox="1"/>
          <p:nvPr/>
        </p:nvSpPr>
        <p:spPr>
          <a:xfrm>
            <a:off x="2264462" y="3990747"/>
            <a:ext cx="2011680" cy="457200"/>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algn="ctr"/>
            <a:r>
              <a:rPr lang="zh-CN" altLang="en-US" sz="2400" b="0" dirty="0" smtClean="0">
                <a:solidFill>
                  <a:srgbClr val="C00000"/>
                </a:solidFill>
                <a:latin typeface="微软简粗黑" charset="0"/>
                <a:ea typeface="微软简粗黑" charset="0"/>
                <a:cs typeface="+mn-ea"/>
                <a:sym typeface="+mn-lt"/>
              </a:rPr>
              <a:t>此处添加标题</a:t>
            </a:r>
          </a:p>
        </p:txBody>
      </p:sp>
      <p:sp>
        <p:nvSpPr>
          <p:cNvPr id="22" name="TextBox 64"/>
          <p:cNvSpPr txBox="1"/>
          <p:nvPr/>
        </p:nvSpPr>
        <p:spPr>
          <a:xfrm>
            <a:off x="4793446" y="3666908"/>
            <a:ext cx="1023550" cy="369332"/>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algn="ctr"/>
            <a:r>
              <a:rPr lang="en-US" altLang="zh-CN" b="0" dirty="0">
                <a:solidFill>
                  <a:srgbClr val="C00000"/>
                </a:solidFill>
                <a:latin typeface="+mn-lt"/>
                <a:ea typeface="+mn-ea"/>
                <a:cs typeface="+mn-ea"/>
                <a:sym typeface="+mn-lt"/>
              </a:rPr>
              <a:t>PART </a:t>
            </a:r>
            <a:r>
              <a:rPr lang="en-US" altLang="zh-CN" b="0" dirty="0" smtClean="0">
                <a:solidFill>
                  <a:srgbClr val="C00000"/>
                </a:solidFill>
                <a:latin typeface="+mn-lt"/>
                <a:ea typeface="+mn-ea"/>
                <a:cs typeface="+mn-ea"/>
                <a:sym typeface="+mn-lt"/>
              </a:rPr>
              <a:t>02</a:t>
            </a:r>
          </a:p>
        </p:txBody>
      </p:sp>
      <p:sp>
        <p:nvSpPr>
          <p:cNvPr id="23" name="TextBox 64"/>
          <p:cNvSpPr txBox="1"/>
          <p:nvPr/>
        </p:nvSpPr>
        <p:spPr>
          <a:xfrm>
            <a:off x="4299086" y="3990747"/>
            <a:ext cx="2011680" cy="457200"/>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algn="ctr"/>
            <a:r>
              <a:rPr lang="zh-CN" altLang="en-US" sz="2400" b="0" dirty="0" smtClean="0">
                <a:solidFill>
                  <a:srgbClr val="C00000"/>
                </a:solidFill>
                <a:latin typeface="微软简粗黑" charset="0"/>
                <a:ea typeface="微软简粗黑" charset="0"/>
                <a:cs typeface="+mn-ea"/>
                <a:sym typeface="+mn-lt"/>
              </a:rPr>
              <a:t>此处添加标题</a:t>
            </a:r>
          </a:p>
        </p:txBody>
      </p:sp>
      <p:sp>
        <p:nvSpPr>
          <p:cNvPr id="24" name="TextBox 64"/>
          <p:cNvSpPr txBox="1"/>
          <p:nvPr/>
        </p:nvSpPr>
        <p:spPr>
          <a:xfrm>
            <a:off x="6791489" y="3666908"/>
            <a:ext cx="1023550" cy="369332"/>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algn="ctr"/>
            <a:r>
              <a:rPr lang="en-US" altLang="zh-CN" b="0" dirty="0">
                <a:solidFill>
                  <a:srgbClr val="C00000"/>
                </a:solidFill>
                <a:latin typeface="+mn-lt"/>
                <a:ea typeface="+mn-ea"/>
                <a:cs typeface="+mn-ea"/>
                <a:sym typeface="+mn-lt"/>
              </a:rPr>
              <a:t>PART </a:t>
            </a:r>
            <a:r>
              <a:rPr lang="en-US" altLang="zh-CN" b="0" dirty="0" smtClean="0">
                <a:solidFill>
                  <a:srgbClr val="C00000"/>
                </a:solidFill>
                <a:latin typeface="+mn-lt"/>
                <a:ea typeface="+mn-ea"/>
                <a:cs typeface="+mn-ea"/>
                <a:sym typeface="+mn-lt"/>
              </a:rPr>
              <a:t>03</a:t>
            </a:r>
          </a:p>
        </p:txBody>
      </p:sp>
      <p:sp>
        <p:nvSpPr>
          <p:cNvPr id="25" name="TextBox 64"/>
          <p:cNvSpPr txBox="1"/>
          <p:nvPr/>
        </p:nvSpPr>
        <p:spPr>
          <a:xfrm>
            <a:off x="6312755" y="3990747"/>
            <a:ext cx="2011680" cy="457200"/>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algn="ctr"/>
            <a:r>
              <a:rPr lang="zh-CN" altLang="en-US" sz="2400" b="0" dirty="0" smtClean="0">
                <a:solidFill>
                  <a:srgbClr val="C00000"/>
                </a:solidFill>
                <a:latin typeface="微软简粗黑" charset="0"/>
                <a:ea typeface="微软简粗黑" charset="0"/>
                <a:cs typeface="+mn-ea"/>
                <a:sym typeface="+mn-lt"/>
              </a:rPr>
              <a:t>此处添加标题</a:t>
            </a:r>
          </a:p>
        </p:txBody>
      </p:sp>
      <p:sp>
        <p:nvSpPr>
          <p:cNvPr id="26" name="TextBox 64"/>
          <p:cNvSpPr txBox="1"/>
          <p:nvPr/>
        </p:nvSpPr>
        <p:spPr>
          <a:xfrm>
            <a:off x="8789533" y="3666908"/>
            <a:ext cx="1023550" cy="369332"/>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algn="ctr"/>
            <a:r>
              <a:rPr lang="en-US" altLang="zh-CN" b="0" dirty="0">
                <a:solidFill>
                  <a:srgbClr val="C00000"/>
                </a:solidFill>
                <a:latin typeface="+mn-lt"/>
                <a:ea typeface="+mn-ea"/>
                <a:cs typeface="+mn-ea"/>
                <a:sym typeface="+mn-lt"/>
              </a:rPr>
              <a:t>PART </a:t>
            </a:r>
            <a:r>
              <a:rPr lang="en-US" altLang="zh-CN" b="0" dirty="0" smtClean="0">
                <a:solidFill>
                  <a:srgbClr val="C00000"/>
                </a:solidFill>
                <a:latin typeface="+mn-lt"/>
                <a:ea typeface="+mn-ea"/>
                <a:cs typeface="+mn-ea"/>
                <a:sym typeface="+mn-lt"/>
              </a:rPr>
              <a:t>04</a:t>
            </a:r>
          </a:p>
        </p:txBody>
      </p:sp>
      <p:sp>
        <p:nvSpPr>
          <p:cNvPr id="27" name="TextBox 64"/>
          <p:cNvSpPr txBox="1"/>
          <p:nvPr/>
        </p:nvSpPr>
        <p:spPr>
          <a:xfrm>
            <a:off x="8347378" y="3990747"/>
            <a:ext cx="2011680" cy="457200"/>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algn="ctr"/>
            <a:r>
              <a:rPr lang="zh-CN" altLang="en-US" sz="2400" b="0" dirty="0" smtClean="0">
                <a:solidFill>
                  <a:srgbClr val="C00000"/>
                </a:solidFill>
                <a:latin typeface="微软简粗黑" charset="0"/>
                <a:ea typeface="微软简粗黑" charset="0"/>
                <a:cs typeface="+mn-ea"/>
                <a:sym typeface="+mn-lt"/>
              </a:rPr>
              <a:t>此处添加标题</a:t>
            </a:r>
          </a:p>
        </p:txBody>
      </p:sp>
      <p:grpSp>
        <p:nvGrpSpPr>
          <p:cNvPr id="15" name="组合 14"/>
          <p:cNvGrpSpPr/>
          <p:nvPr/>
        </p:nvGrpSpPr>
        <p:grpSpPr>
          <a:xfrm>
            <a:off x="6739154" y="2585306"/>
            <a:ext cx="1045534" cy="1045532"/>
            <a:chOff x="8248175" y="2415353"/>
            <a:chExt cx="1045534" cy="1045532"/>
          </a:xfrm>
        </p:grpSpPr>
        <p:sp>
          <p:nvSpPr>
            <p:cNvPr id="29" name="椭圆 28"/>
            <p:cNvSpPr/>
            <p:nvPr/>
          </p:nvSpPr>
          <p:spPr>
            <a:xfrm>
              <a:off x="8248175" y="2415353"/>
              <a:ext cx="1045534" cy="1045532"/>
            </a:xfrm>
            <a:prstGeom prst="ellipse">
              <a:avLst/>
            </a:prstGeom>
            <a:solidFill>
              <a:srgbClr val="C00000"/>
            </a:solidFill>
            <a:ln w="0">
              <a:noFill/>
            </a:ln>
            <a:effectLst>
              <a:outerShdw blurRad="279400" dist="266700" dir="78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0" name="KSO_Shape"/>
            <p:cNvSpPr/>
            <p:nvPr/>
          </p:nvSpPr>
          <p:spPr bwMode="auto">
            <a:xfrm>
              <a:off x="8458060" y="2638602"/>
              <a:ext cx="665025" cy="479925"/>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6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solidFill>
              <a:srgbClr val="FFD79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spTree>
  </p:cSld>
  <p:clrMapOvr>
    <a:masterClrMapping/>
  </p:clrMapOvr>
  <p:transition advTm="3074">
    <p:comb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21"/>
          <p:cNvSpPr/>
          <p:nvPr/>
        </p:nvSpPr>
        <p:spPr>
          <a:xfrm rot="16200000" flipH="1">
            <a:off x="5252081" y="-637634"/>
            <a:ext cx="2305636" cy="8353969"/>
          </a:xfrm>
          <a:prstGeom prst="round2SameRect">
            <a:avLst>
              <a:gd name="adj1" fmla="val 50000"/>
              <a:gd name="adj2" fmla="val 50000"/>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2" tIns="60960" rIns="121922" bIns="60960" numCol="1" spcCol="0" rtlCol="0" fromWordArt="0" anchor="ctr" anchorCtr="0" forceAA="0" compatLnSpc="1">
            <a:noAutofit/>
          </a:bodyPr>
          <a:lstStyle/>
          <a:p>
            <a:pPr algn="ctr"/>
            <a:endParaRPr lang="bg-BG"/>
          </a:p>
        </p:txBody>
      </p:sp>
      <p:sp>
        <p:nvSpPr>
          <p:cNvPr id="18" name="Round Same Side Corner Rectangle 7"/>
          <p:cNvSpPr/>
          <p:nvPr/>
        </p:nvSpPr>
        <p:spPr>
          <a:xfrm rot="16200000" flipH="1">
            <a:off x="5372952" y="-496554"/>
            <a:ext cx="2069151" cy="8071812"/>
          </a:xfrm>
          <a:prstGeom prst="round2SameRect">
            <a:avLst>
              <a:gd name="adj1" fmla="val 50000"/>
              <a:gd name="adj2" fmla="val 5000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1922" tIns="60960" rIns="121922" bIns="60960" anchor="ctr"/>
          <a:lstStyle/>
          <a:p>
            <a:pPr algn="ctr" defTabSz="950595">
              <a:defRPr/>
            </a:pPr>
            <a:endParaRPr lang="bg-BG" sz="1900"/>
          </a:p>
        </p:txBody>
      </p:sp>
      <p:sp>
        <p:nvSpPr>
          <p:cNvPr id="19" name="标题 4"/>
          <p:cNvSpPr txBox="1"/>
          <p:nvPr/>
        </p:nvSpPr>
        <p:spPr>
          <a:xfrm>
            <a:off x="4148368" y="3022559"/>
            <a:ext cx="5478115" cy="1139564"/>
          </a:xfrm>
          <a:prstGeom prst="rect">
            <a:avLst/>
          </a:prstGeom>
        </p:spPr>
        <p:txBody>
          <a:bodyPr vert="horz" lIns="121922" tIns="60960" rIns="121922" bIns="6096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solidFill>
                  <a:srgbClr val="C00000"/>
                </a:solidFill>
                <a:latin typeface="微软雅黑" panose="020B0503020204020204" charset="-122"/>
                <a:ea typeface="微软雅黑" panose="020B0503020204020204" charset="-122"/>
                <a:cs typeface="+mn-cs"/>
              </a:rPr>
              <a:t>粘贴或者输入您的文字内容</a:t>
            </a:r>
          </a:p>
        </p:txBody>
      </p:sp>
      <p:sp>
        <p:nvSpPr>
          <p:cNvPr id="20" name="文本框 8"/>
          <p:cNvSpPr txBox="1"/>
          <p:nvPr/>
        </p:nvSpPr>
        <p:spPr>
          <a:xfrm>
            <a:off x="5570336" y="2749106"/>
            <a:ext cx="1907403" cy="382905"/>
          </a:xfrm>
          <a:prstGeom prst="rect">
            <a:avLst/>
          </a:prstGeom>
          <a:noFill/>
        </p:spPr>
        <p:txBody>
          <a:bodyPr wrap="square" lIns="121922" tIns="60960" rIns="121922" bIns="60960" rtlCol="0">
            <a:spAutoFit/>
          </a:bodyPr>
          <a:lstStyle/>
          <a:p>
            <a:pPr algn="ctr"/>
            <a:r>
              <a:rPr lang="zh-CN" altLang="en-US" sz="1600" b="1" spc="800" dirty="0">
                <a:solidFill>
                  <a:srgbClr val="C00000"/>
                </a:solidFill>
                <a:latin typeface="微软雅黑" panose="020B0503020204020204" charset="-122"/>
                <a:ea typeface="微软雅黑" panose="020B0503020204020204" charset="-122"/>
              </a:rPr>
              <a:t>添加标题</a:t>
            </a:r>
          </a:p>
        </p:txBody>
      </p:sp>
      <p:cxnSp>
        <p:nvCxnSpPr>
          <p:cNvPr id="21" name="直接连接符 20"/>
          <p:cNvCxnSpPr/>
          <p:nvPr/>
        </p:nvCxnSpPr>
        <p:spPr>
          <a:xfrm>
            <a:off x="3553861" y="2933860"/>
            <a:ext cx="1977616" cy="0"/>
          </a:xfrm>
          <a:prstGeom prst="line">
            <a:avLst/>
          </a:prstGeom>
          <a:ln w="6350">
            <a:solidFill>
              <a:srgbClr val="C00000"/>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7433626" y="2933860"/>
            <a:ext cx="1977616" cy="0"/>
          </a:xfrm>
          <a:prstGeom prst="line">
            <a:avLst/>
          </a:prstGeom>
          <a:ln w="6350">
            <a:solidFill>
              <a:srgbClr val="C00000"/>
            </a:solidFill>
            <a:prstDash val="dash"/>
            <a:tailEnd type="none" w="sm" len="sm"/>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3420110" y="3148965"/>
            <a:ext cx="892810" cy="892810"/>
          </a:xfrm>
          <a:prstGeom prst="ellipse">
            <a:avLst/>
          </a:prstGeom>
          <a:gradFill>
            <a:gsLst>
              <a:gs pos="0">
                <a:srgbClr val="E30000"/>
              </a:gs>
              <a:gs pos="100000">
                <a:srgbClr val="760303"/>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标题 4"/>
          <p:cNvSpPr txBox="1"/>
          <p:nvPr/>
        </p:nvSpPr>
        <p:spPr>
          <a:xfrm>
            <a:off x="3477895" y="3077210"/>
            <a:ext cx="1294765" cy="1036955"/>
          </a:xfrm>
          <a:prstGeom prst="rect">
            <a:avLst/>
          </a:prstGeom>
        </p:spPr>
        <p:txBody>
          <a:bodyPr vert="horz" lIns="91463" tIns="45731" rIns="91463" bIns="4573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4800" dirty="0" smtClean="0">
                <a:solidFill>
                  <a:schemeClr val="bg1"/>
                </a:solidFill>
                <a:latin typeface="Impact" panose="020B0806030902050204" pitchFamily="34" charset="0"/>
                <a:ea typeface="微软雅黑" panose="020B0503020204020204" charset="-122"/>
                <a:cs typeface="+mn-cs"/>
              </a:rPr>
              <a:t>04</a:t>
            </a:r>
          </a:p>
        </p:txBody>
      </p:sp>
      <p:pic>
        <p:nvPicPr>
          <p:cNvPr id="6" name="图片 5" descr="17 32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605" y="4248150"/>
            <a:ext cx="12214860" cy="2622550"/>
          </a:xfrm>
          <a:prstGeom prst="rect">
            <a:avLst/>
          </a:prstGeom>
        </p:spPr>
      </p:pic>
      <p:pic>
        <p:nvPicPr>
          <p:cNvPr id="7" name="图片 6" descr="8907"/>
          <p:cNvPicPr>
            <a:picLocks noChangeAspect="1"/>
          </p:cNvPicPr>
          <p:nvPr/>
        </p:nvPicPr>
        <p:blipFill>
          <a:blip r:embed="rId4" cstate="print"/>
          <a:stretch>
            <a:fillRect/>
          </a:stretch>
        </p:blipFill>
        <p:spPr>
          <a:xfrm>
            <a:off x="-14605" y="635"/>
            <a:ext cx="4385945" cy="2851150"/>
          </a:xfrm>
          <a:prstGeom prst="rect">
            <a:avLst/>
          </a:prstGeom>
        </p:spPr>
      </p:pic>
      <p:pic>
        <p:nvPicPr>
          <p:cNvPr id="8" name="图片 7" descr="897"/>
          <p:cNvPicPr>
            <a:picLocks noChangeAspect="1"/>
          </p:cNvPicPr>
          <p:nvPr/>
        </p:nvPicPr>
        <p:blipFill>
          <a:blip r:embed="rId5" cstate="print"/>
          <a:stretch>
            <a:fillRect/>
          </a:stretch>
        </p:blipFill>
        <p:spPr>
          <a:xfrm>
            <a:off x="9321165" y="682625"/>
            <a:ext cx="2206625" cy="1424940"/>
          </a:xfrm>
          <a:prstGeom prst="rect">
            <a:avLst/>
          </a:prstGeom>
        </p:spPr>
      </p:pic>
      <p:sp>
        <p:nvSpPr>
          <p:cNvPr id="2" name="同侧圆角矩形 1"/>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3" name="图片 2" descr="953b8a24d7685847c05f2eec5a24f52e"/>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Tree>
  </p:cSld>
  <p:clrMapOvr>
    <a:masterClrMapping/>
  </p:clrMapOvr>
  <p:transition advTm="6318">
    <p:blind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
        <p:nvSpPr>
          <p:cNvPr id="10" name="矩形 9"/>
          <p:cNvSpPr/>
          <p:nvPr/>
        </p:nvSpPr>
        <p:spPr>
          <a:xfrm>
            <a:off x="1199457" y="1705630"/>
            <a:ext cx="2304256" cy="1728192"/>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reflection blurRad="6350" stA="52000" endA="300" endPos="35000" dir="5400000" sy="-100000" algn="bl" rotWithShape="0"/>
          </a:effectLst>
          <a:scene3d>
            <a:camera prst="perspectiveRight" fov="60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11" name="矩形 10"/>
          <p:cNvSpPr/>
          <p:nvPr/>
        </p:nvSpPr>
        <p:spPr>
          <a:xfrm>
            <a:off x="3695733" y="1705631"/>
            <a:ext cx="2304256" cy="172819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ffectLst>
            <a:reflection blurRad="6350" stA="52000" endA="300" endPos="35000" dir="5400000" sy="-100000" algn="bl" rotWithShape="0"/>
          </a:effectLst>
          <a:scene3d>
            <a:camera prst="perspectiveRight" fov="60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矩形 11"/>
          <p:cNvSpPr/>
          <p:nvPr/>
        </p:nvSpPr>
        <p:spPr>
          <a:xfrm>
            <a:off x="8688288" y="1705631"/>
            <a:ext cx="2304256" cy="1728192"/>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a:effectLst>
            <a:reflection blurRad="6350" stA="52000" endA="300" endPos="35000" dir="5400000" sy="-100000" algn="bl" rotWithShape="0"/>
          </a:effectLst>
          <a:scene3d>
            <a:camera prst="perspectiveRight" fov="60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矩形 12"/>
          <p:cNvSpPr/>
          <p:nvPr/>
        </p:nvSpPr>
        <p:spPr>
          <a:xfrm>
            <a:off x="6192011" y="1705631"/>
            <a:ext cx="2304256" cy="1728192"/>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a:noFill/>
          </a:ln>
          <a:effectLst>
            <a:reflection blurRad="6350" stA="52000" endA="300" endPos="35000" dir="5400000" sy="-100000" algn="bl" rotWithShape="0"/>
          </a:effectLst>
          <a:scene3d>
            <a:camera prst="perspectiveRight" fov="60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矩形 13"/>
          <p:cNvSpPr/>
          <p:nvPr/>
        </p:nvSpPr>
        <p:spPr>
          <a:xfrm>
            <a:off x="1101435" y="4297919"/>
            <a:ext cx="2260064" cy="1392000"/>
          </a:xfrm>
          <a:prstGeom prst="rect">
            <a:avLst/>
          </a:prstGeom>
        </p:spPr>
        <p:txBody>
          <a:bodyPr wrap="square" lIns="0" tIns="0" rIns="0" bIns="0">
            <a:noAutofit/>
          </a:bodyPr>
          <a:lstStyle/>
          <a:p>
            <a:pPr algn="ctr">
              <a:lnSpc>
                <a:spcPct val="130000"/>
              </a:lnSpc>
              <a:defRPr/>
            </a:pPr>
            <a:r>
              <a:rPr lang="zh-CN" altLang="en-US" sz="1600" dirty="0">
                <a:solidFill>
                  <a:schemeClr val="tx1">
                    <a:lumMod val="85000"/>
                    <a:lumOff val="15000"/>
                  </a:schemeClr>
                </a:solidFill>
                <a:latin typeface="微软雅黑" panose="020B0503020204020204" charset="-122"/>
                <a:ea typeface="微软雅黑" panose="020B0503020204020204" charset="-122"/>
              </a:rPr>
              <a:t>根据自己的需要添加适当的文字，在幻灯片中，一页的文字最好不要超过</a:t>
            </a:r>
            <a:r>
              <a:rPr lang="en-US" altLang="zh-CN" sz="1600" dirty="0">
                <a:solidFill>
                  <a:schemeClr val="tx1">
                    <a:lumMod val="85000"/>
                    <a:lumOff val="15000"/>
                  </a:schemeClr>
                </a:solidFill>
                <a:latin typeface="微软雅黑" panose="020B0503020204020204" charset="-122"/>
                <a:ea typeface="微软雅黑" panose="020B0503020204020204" charset="-122"/>
              </a:rPr>
              <a:t>200</a:t>
            </a:r>
            <a:r>
              <a:rPr lang="zh-CN" altLang="en-US" sz="1600" dirty="0">
                <a:solidFill>
                  <a:schemeClr val="tx1">
                    <a:lumMod val="85000"/>
                    <a:lumOff val="15000"/>
                  </a:schemeClr>
                </a:solidFill>
                <a:latin typeface="微软雅黑" panose="020B0503020204020204" charset="-122"/>
                <a:ea typeface="微软雅黑" panose="020B0503020204020204" charset="-122"/>
              </a:rPr>
              <a:t>字</a:t>
            </a:r>
          </a:p>
        </p:txBody>
      </p:sp>
      <p:sp>
        <p:nvSpPr>
          <p:cNvPr id="15" name="矩形 14"/>
          <p:cNvSpPr/>
          <p:nvPr/>
        </p:nvSpPr>
        <p:spPr>
          <a:xfrm>
            <a:off x="3556517" y="4297919"/>
            <a:ext cx="2260064" cy="1392000"/>
          </a:xfrm>
          <a:prstGeom prst="rect">
            <a:avLst/>
          </a:prstGeom>
        </p:spPr>
        <p:txBody>
          <a:bodyPr wrap="square" lIns="0" tIns="0" rIns="0" bIns="0">
            <a:noAutofit/>
          </a:bodyPr>
          <a:lstStyle/>
          <a:p>
            <a:pPr algn="ctr">
              <a:lnSpc>
                <a:spcPct val="130000"/>
              </a:lnSpc>
              <a:defRPr/>
            </a:pPr>
            <a:r>
              <a:rPr lang="zh-CN" altLang="en-US" sz="1600" dirty="0">
                <a:solidFill>
                  <a:schemeClr val="tx1">
                    <a:lumMod val="85000"/>
                    <a:lumOff val="15000"/>
                  </a:schemeClr>
                </a:solidFill>
                <a:latin typeface="微软雅黑" panose="020B0503020204020204" charset="-122"/>
                <a:ea typeface="微软雅黑" panose="020B0503020204020204" charset="-122"/>
              </a:rPr>
              <a:t>根据自己的需要添加适当的文字，在幻灯片中，一页的文字最好不要超过</a:t>
            </a:r>
            <a:r>
              <a:rPr lang="en-US" altLang="zh-CN" sz="1600" dirty="0">
                <a:solidFill>
                  <a:schemeClr val="tx1">
                    <a:lumMod val="85000"/>
                    <a:lumOff val="15000"/>
                  </a:schemeClr>
                </a:solidFill>
                <a:latin typeface="微软雅黑" panose="020B0503020204020204" charset="-122"/>
                <a:ea typeface="微软雅黑" panose="020B0503020204020204" charset="-122"/>
              </a:rPr>
              <a:t>200</a:t>
            </a:r>
            <a:r>
              <a:rPr lang="zh-CN" altLang="en-US" sz="1600" dirty="0">
                <a:solidFill>
                  <a:schemeClr val="tx1">
                    <a:lumMod val="85000"/>
                    <a:lumOff val="15000"/>
                  </a:schemeClr>
                </a:solidFill>
                <a:latin typeface="微软雅黑" panose="020B0503020204020204" charset="-122"/>
                <a:ea typeface="微软雅黑" panose="020B0503020204020204" charset="-122"/>
              </a:rPr>
              <a:t>字</a:t>
            </a:r>
          </a:p>
        </p:txBody>
      </p:sp>
      <p:sp>
        <p:nvSpPr>
          <p:cNvPr id="16" name="矩形 15"/>
          <p:cNvSpPr/>
          <p:nvPr/>
        </p:nvSpPr>
        <p:spPr>
          <a:xfrm>
            <a:off x="6110023" y="4297919"/>
            <a:ext cx="2260064" cy="1392000"/>
          </a:xfrm>
          <a:prstGeom prst="rect">
            <a:avLst/>
          </a:prstGeom>
        </p:spPr>
        <p:txBody>
          <a:bodyPr wrap="square" lIns="0" tIns="0" rIns="0" bIns="0">
            <a:noAutofit/>
          </a:bodyPr>
          <a:lstStyle/>
          <a:p>
            <a:pPr algn="ctr">
              <a:lnSpc>
                <a:spcPct val="130000"/>
              </a:lnSpc>
              <a:defRPr/>
            </a:pPr>
            <a:r>
              <a:rPr lang="zh-CN" altLang="en-US" sz="1600" dirty="0">
                <a:solidFill>
                  <a:schemeClr val="tx1">
                    <a:lumMod val="85000"/>
                    <a:lumOff val="15000"/>
                  </a:schemeClr>
                </a:solidFill>
                <a:latin typeface="微软雅黑" panose="020B0503020204020204" charset="-122"/>
                <a:ea typeface="微软雅黑" panose="020B0503020204020204" charset="-122"/>
              </a:rPr>
              <a:t>根据自己的需要添加适当的文字，在幻灯片中，一页的文字最好不要超过</a:t>
            </a:r>
            <a:r>
              <a:rPr lang="en-US" altLang="zh-CN" sz="1600" dirty="0">
                <a:solidFill>
                  <a:schemeClr val="tx1">
                    <a:lumMod val="85000"/>
                    <a:lumOff val="15000"/>
                  </a:schemeClr>
                </a:solidFill>
                <a:latin typeface="微软雅黑" panose="020B0503020204020204" charset="-122"/>
                <a:ea typeface="微软雅黑" panose="020B0503020204020204" charset="-122"/>
              </a:rPr>
              <a:t>200</a:t>
            </a:r>
            <a:r>
              <a:rPr lang="zh-CN" altLang="en-US" sz="1600" dirty="0">
                <a:solidFill>
                  <a:schemeClr val="tx1">
                    <a:lumMod val="85000"/>
                    <a:lumOff val="15000"/>
                  </a:schemeClr>
                </a:solidFill>
                <a:latin typeface="微软雅黑" panose="020B0503020204020204" charset="-122"/>
                <a:ea typeface="微软雅黑" panose="020B0503020204020204" charset="-122"/>
              </a:rPr>
              <a:t>字</a:t>
            </a:r>
          </a:p>
        </p:txBody>
      </p:sp>
      <p:sp>
        <p:nvSpPr>
          <p:cNvPr id="17" name="矩形 16"/>
          <p:cNvSpPr/>
          <p:nvPr/>
        </p:nvSpPr>
        <p:spPr>
          <a:xfrm>
            <a:off x="8636469" y="4297919"/>
            <a:ext cx="2260064" cy="1392000"/>
          </a:xfrm>
          <a:prstGeom prst="rect">
            <a:avLst/>
          </a:prstGeom>
        </p:spPr>
        <p:txBody>
          <a:bodyPr wrap="square" lIns="0" tIns="0" rIns="0" bIns="0">
            <a:noAutofit/>
          </a:bodyPr>
          <a:lstStyle/>
          <a:p>
            <a:pPr algn="ctr">
              <a:lnSpc>
                <a:spcPct val="130000"/>
              </a:lnSpc>
              <a:defRPr/>
            </a:pPr>
            <a:r>
              <a:rPr lang="zh-CN" altLang="en-US" sz="1600" dirty="0">
                <a:solidFill>
                  <a:schemeClr val="tx1">
                    <a:lumMod val="85000"/>
                    <a:lumOff val="15000"/>
                  </a:schemeClr>
                </a:solidFill>
                <a:latin typeface="微软雅黑" panose="020B0503020204020204" charset="-122"/>
                <a:ea typeface="微软雅黑" panose="020B0503020204020204" charset="-122"/>
              </a:rPr>
              <a:t>根据自己的需要添加适当的文字，在幻灯片中，一页的文字最好不要超过</a:t>
            </a:r>
            <a:r>
              <a:rPr lang="en-US" altLang="zh-CN" sz="1600" dirty="0">
                <a:solidFill>
                  <a:schemeClr val="tx1">
                    <a:lumMod val="85000"/>
                    <a:lumOff val="15000"/>
                  </a:schemeClr>
                </a:solidFill>
                <a:latin typeface="微软雅黑" panose="020B0503020204020204" charset="-122"/>
                <a:ea typeface="微软雅黑" panose="020B0503020204020204" charset="-122"/>
              </a:rPr>
              <a:t>200</a:t>
            </a:r>
            <a:r>
              <a:rPr lang="zh-CN" altLang="en-US" sz="1600" dirty="0">
                <a:solidFill>
                  <a:schemeClr val="tx1">
                    <a:lumMod val="85000"/>
                    <a:lumOff val="15000"/>
                  </a:schemeClr>
                </a:solidFill>
                <a:latin typeface="微软雅黑" panose="020B0503020204020204" charset="-122"/>
                <a:ea typeface="微软雅黑" panose="020B0503020204020204" charset="-122"/>
              </a:rPr>
              <a:t>字</a:t>
            </a:r>
          </a:p>
        </p:txBody>
      </p:sp>
    </p:spTree>
  </p:cSld>
  <p:clrMapOvr>
    <a:masterClrMapping/>
  </p:clrMapOvr>
  <p:transition advTm="5273">
    <p:zoom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dirty="0">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
        <p:nvSpPr>
          <p:cNvPr id="10" name="Rectangle 16"/>
          <p:cNvSpPr/>
          <p:nvPr/>
        </p:nvSpPr>
        <p:spPr>
          <a:xfrm>
            <a:off x="3951685" y="2865993"/>
            <a:ext cx="7416647" cy="1304036"/>
          </a:xfrm>
          <a:prstGeom prst="rect">
            <a:avLst/>
          </a:prstGeom>
          <a:solidFill>
            <a:srgbClr val="F8F8F8"/>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r">
              <a:lnSpc>
                <a:spcPct val="130000"/>
              </a:lnSpc>
              <a:defRPr/>
            </a:pPr>
            <a:endParaRPr lang="en-US" altLang="zh-CN" sz="2135" dirty="0">
              <a:solidFill>
                <a:schemeClr val="tx1">
                  <a:lumMod val="50000"/>
                  <a:lumOff val="50000"/>
                </a:schemeClr>
              </a:solidFill>
              <a:latin typeface="幼圆" panose="02010509060101010101" pitchFamily="49" charset="-122"/>
              <a:ea typeface="幼圆" panose="02010509060101010101" pitchFamily="49" charset="-122"/>
            </a:endParaRPr>
          </a:p>
        </p:txBody>
      </p:sp>
      <p:sp>
        <p:nvSpPr>
          <p:cNvPr id="11" name="Rectangle 17"/>
          <p:cNvSpPr/>
          <p:nvPr/>
        </p:nvSpPr>
        <p:spPr>
          <a:xfrm>
            <a:off x="4697750" y="4376035"/>
            <a:ext cx="6670583" cy="1314035"/>
          </a:xfrm>
          <a:prstGeom prst="rect">
            <a:avLst/>
          </a:prstGeom>
          <a:solidFill>
            <a:srgbClr val="F8F8F8"/>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r">
              <a:lnSpc>
                <a:spcPct val="130000"/>
              </a:lnSpc>
              <a:defRPr/>
            </a:pPr>
            <a:endParaRPr lang="en-US" altLang="zh-CN" sz="2135" dirty="0">
              <a:solidFill>
                <a:schemeClr val="tx1">
                  <a:lumMod val="50000"/>
                  <a:lumOff val="50000"/>
                </a:schemeClr>
              </a:solidFill>
              <a:latin typeface="幼圆" panose="02010509060101010101" pitchFamily="49" charset="-122"/>
              <a:ea typeface="幼圆" panose="02010509060101010101" pitchFamily="49" charset="-122"/>
            </a:endParaRPr>
          </a:p>
        </p:txBody>
      </p:sp>
      <p:sp>
        <p:nvSpPr>
          <p:cNvPr id="12" name="Rectangle 15"/>
          <p:cNvSpPr/>
          <p:nvPr/>
        </p:nvSpPr>
        <p:spPr>
          <a:xfrm>
            <a:off x="3107612" y="1329953"/>
            <a:ext cx="8260720" cy="1310036"/>
          </a:xfrm>
          <a:prstGeom prst="rect">
            <a:avLst/>
          </a:prstGeom>
          <a:solidFill>
            <a:srgbClr val="F8F8F8"/>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r">
              <a:lnSpc>
                <a:spcPct val="130000"/>
              </a:lnSpc>
              <a:defRPr/>
            </a:pPr>
            <a:endParaRPr lang="en-US" sz="2135" dirty="0">
              <a:solidFill>
                <a:schemeClr val="tx1">
                  <a:lumMod val="50000"/>
                  <a:lumOff val="50000"/>
                </a:schemeClr>
              </a:solidFill>
              <a:latin typeface="幼圆" panose="02010509060101010101" pitchFamily="49" charset="-122"/>
              <a:ea typeface="幼圆" panose="02010509060101010101" pitchFamily="49" charset="-122"/>
            </a:endParaRPr>
          </a:p>
        </p:txBody>
      </p:sp>
      <p:sp>
        <p:nvSpPr>
          <p:cNvPr id="13" name="Freeform 6"/>
          <p:cNvSpPr/>
          <p:nvPr/>
        </p:nvSpPr>
        <p:spPr bwMode="auto">
          <a:xfrm>
            <a:off x="2349544" y="1329953"/>
            <a:ext cx="1516133" cy="1310036"/>
          </a:xfrm>
          <a:custGeom>
            <a:avLst/>
            <a:gdLst>
              <a:gd name="T0" fmla="*/ 0 w 714"/>
              <a:gd name="T1" fmla="*/ 1752368031 h 617"/>
              <a:gd name="T2" fmla="*/ 1008318937 w 714"/>
              <a:gd name="T3" fmla="*/ 0 h 617"/>
              <a:gd name="T4" fmla="*/ 2027998677 w 714"/>
              <a:gd name="T5" fmla="*/ 1752368031 h 617"/>
              <a:gd name="T6" fmla="*/ 0 w 714"/>
              <a:gd name="T7" fmla="*/ 1752368031 h 617"/>
              <a:gd name="T8" fmla="*/ 0 w 714"/>
              <a:gd name="T9" fmla="*/ 1752368031 h 617"/>
              <a:gd name="T10" fmla="*/ 0 60000 65536"/>
              <a:gd name="T11" fmla="*/ 0 60000 65536"/>
              <a:gd name="T12" fmla="*/ 0 60000 65536"/>
              <a:gd name="T13" fmla="*/ 0 60000 65536"/>
              <a:gd name="T14" fmla="*/ 0 60000 65536"/>
              <a:gd name="T15" fmla="*/ 0 w 714"/>
              <a:gd name="T16" fmla="*/ 0 h 617"/>
              <a:gd name="T17" fmla="*/ 714 w 714"/>
              <a:gd name="T18" fmla="*/ 617 h 617"/>
            </a:gdLst>
            <a:ahLst/>
            <a:cxnLst>
              <a:cxn ang="T10">
                <a:pos x="T0" y="T1"/>
              </a:cxn>
              <a:cxn ang="T11">
                <a:pos x="T2" y="T3"/>
              </a:cxn>
              <a:cxn ang="T12">
                <a:pos x="T4" y="T5"/>
              </a:cxn>
              <a:cxn ang="T13">
                <a:pos x="T6" y="T7"/>
              </a:cxn>
              <a:cxn ang="T14">
                <a:pos x="T8" y="T9"/>
              </a:cxn>
            </a:cxnLst>
            <a:rect l="T15" t="T16" r="T17" b="T18"/>
            <a:pathLst>
              <a:path w="714" h="617">
                <a:moveTo>
                  <a:pt x="0" y="617"/>
                </a:moveTo>
                <a:lnTo>
                  <a:pt x="355" y="0"/>
                </a:lnTo>
                <a:lnTo>
                  <a:pt x="714" y="617"/>
                </a:lnTo>
                <a:lnTo>
                  <a:pt x="0" y="617"/>
                </a:lnTo>
                <a:close/>
              </a:path>
            </a:pathLst>
          </a:custGeom>
          <a:solidFill>
            <a:srgbClr val="C00000"/>
          </a:solidFill>
          <a:ln w="9525">
            <a:noFill/>
            <a:round/>
          </a:ln>
        </p:spPr>
        <p:txBody>
          <a:bodyPr lIns="115205" tIns="226781" rIns="115205" bIns="57603" anchor="ctr" anchorCtr="1"/>
          <a:lstStyle/>
          <a:p>
            <a:pPr lvl="0" algn="ctr"/>
            <a:r>
              <a:rPr lang="zh-CN" altLang="en-US" sz="1865" b="1" dirty="0">
                <a:solidFill>
                  <a:prstClr val="white"/>
                </a:solidFill>
                <a:latin typeface="微软雅黑" panose="020B0503020204020204" charset="-122"/>
                <a:ea typeface="微软雅黑" panose="020B0503020204020204" charset="-122"/>
              </a:rPr>
              <a:t>添加</a:t>
            </a:r>
            <a:endParaRPr lang="en-US" altLang="zh-CN" sz="1865" b="1" dirty="0">
              <a:solidFill>
                <a:prstClr val="white"/>
              </a:solidFill>
              <a:latin typeface="微软雅黑" panose="020B0503020204020204" charset="-122"/>
              <a:ea typeface="微软雅黑" panose="020B0503020204020204" charset="-122"/>
            </a:endParaRPr>
          </a:p>
          <a:p>
            <a:pPr lvl="0" algn="ctr"/>
            <a:r>
              <a:rPr lang="zh-CN" altLang="en-US" sz="1865" b="1" dirty="0">
                <a:solidFill>
                  <a:prstClr val="white"/>
                </a:solidFill>
                <a:latin typeface="微软雅黑" panose="020B0503020204020204" charset="-122"/>
                <a:ea typeface="微软雅黑" panose="020B0503020204020204" charset="-122"/>
              </a:rPr>
              <a:t>标题</a:t>
            </a:r>
          </a:p>
        </p:txBody>
      </p:sp>
      <p:sp>
        <p:nvSpPr>
          <p:cNvPr id="14" name="Freeform 7"/>
          <p:cNvSpPr/>
          <p:nvPr/>
        </p:nvSpPr>
        <p:spPr bwMode="auto">
          <a:xfrm>
            <a:off x="1483470" y="2863993"/>
            <a:ext cx="3214281" cy="1306036"/>
          </a:xfrm>
          <a:custGeom>
            <a:avLst/>
            <a:gdLst/>
            <a:ahLst/>
            <a:cxnLst/>
            <a:rect l="l" t="t" r="r" b="b"/>
            <a:pathLst>
              <a:path w="2410711" h="979527">
                <a:moveTo>
                  <a:pt x="560426" y="0"/>
                </a:moveTo>
                <a:lnTo>
                  <a:pt x="723941" y="0"/>
                </a:lnTo>
                <a:lnTo>
                  <a:pt x="1687648" y="0"/>
                </a:lnTo>
                <a:lnTo>
                  <a:pt x="1851163" y="0"/>
                </a:lnTo>
                <a:lnTo>
                  <a:pt x="1848884" y="3978"/>
                </a:lnTo>
                <a:lnTo>
                  <a:pt x="2410711" y="979527"/>
                </a:lnTo>
                <a:lnTo>
                  <a:pt x="1282611" y="979527"/>
                </a:lnTo>
                <a:lnTo>
                  <a:pt x="1283477" y="978027"/>
                </a:lnTo>
                <a:lnTo>
                  <a:pt x="1127221" y="978027"/>
                </a:lnTo>
                <a:lnTo>
                  <a:pt x="163515" y="978027"/>
                </a:lnTo>
                <a:lnTo>
                  <a:pt x="0" y="978027"/>
                </a:lnTo>
                <a:close/>
              </a:path>
            </a:pathLst>
          </a:custGeom>
          <a:solidFill>
            <a:srgbClr val="C00000"/>
          </a:solidFill>
          <a:ln w="9525">
            <a:noFill/>
            <a:round/>
          </a:ln>
        </p:spPr>
        <p:txBody>
          <a:bodyPr lIns="115205" tIns="0" rIns="115205" bIns="57603" anchor="ctr" anchorCtr="1"/>
          <a:lstStyle/>
          <a:p>
            <a:pPr algn="ctr"/>
            <a:r>
              <a:rPr lang="zh-CN" altLang="en-US" sz="2400" b="1" dirty="0">
                <a:solidFill>
                  <a:schemeClr val="bg1"/>
                </a:solidFill>
                <a:latin typeface="微软雅黑" panose="020B0503020204020204" charset="-122"/>
                <a:ea typeface="微软雅黑" panose="020B0503020204020204" charset="-122"/>
              </a:rPr>
              <a:t>添加标题</a:t>
            </a:r>
          </a:p>
        </p:txBody>
      </p:sp>
      <p:sp>
        <p:nvSpPr>
          <p:cNvPr id="15" name="Freeform 8"/>
          <p:cNvSpPr/>
          <p:nvPr/>
        </p:nvSpPr>
        <p:spPr bwMode="auto">
          <a:xfrm>
            <a:off x="623393" y="4381035"/>
            <a:ext cx="4888431" cy="1304036"/>
          </a:xfrm>
          <a:custGeom>
            <a:avLst/>
            <a:gdLst/>
            <a:ahLst/>
            <a:cxnLst/>
            <a:rect l="l" t="t" r="r" b="b"/>
            <a:pathLst>
              <a:path w="3666323" h="978027">
                <a:moveTo>
                  <a:pt x="563519" y="0"/>
                </a:moveTo>
                <a:lnTo>
                  <a:pt x="923559" y="0"/>
                </a:lnTo>
                <a:lnTo>
                  <a:pt x="1692149" y="0"/>
                </a:lnTo>
                <a:lnTo>
                  <a:pt x="1860065" y="0"/>
                </a:lnTo>
                <a:lnTo>
                  <a:pt x="1868029" y="0"/>
                </a:lnTo>
                <a:lnTo>
                  <a:pt x="2052189" y="0"/>
                </a:lnTo>
                <a:lnTo>
                  <a:pt x="3105651" y="0"/>
                </a:lnTo>
                <a:lnTo>
                  <a:pt x="3666323" y="978027"/>
                </a:lnTo>
                <a:lnTo>
                  <a:pt x="2431888" y="978027"/>
                </a:lnTo>
                <a:lnTo>
                  <a:pt x="2423924" y="978027"/>
                </a:lnTo>
                <a:lnTo>
                  <a:pt x="1487078" y="978027"/>
                </a:lnTo>
                <a:lnTo>
                  <a:pt x="1294614" y="978027"/>
                </a:lnTo>
                <a:lnTo>
                  <a:pt x="1127038" y="978027"/>
                </a:lnTo>
                <a:lnTo>
                  <a:pt x="360040" y="978027"/>
                </a:lnTo>
                <a:lnTo>
                  <a:pt x="0" y="978027"/>
                </a:lnTo>
                <a:close/>
              </a:path>
            </a:pathLst>
          </a:custGeom>
          <a:solidFill>
            <a:srgbClr val="C00000"/>
          </a:solidFill>
          <a:ln w="9525">
            <a:noFill/>
            <a:round/>
          </a:ln>
        </p:spPr>
        <p:txBody>
          <a:bodyPr lIns="115205" tIns="0" rIns="115205" bIns="57603" anchor="ctr" anchorCtr="1"/>
          <a:lstStyle/>
          <a:p>
            <a:pPr algn="ctr"/>
            <a:r>
              <a:rPr lang="zh-CN" altLang="en-US" sz="3200" b="1" dirty="0">
                <a:solidFill>
                  <a:schemeClr val="bg1"/>
                </a:solidFill>
                <a:latin typeface="微软雅黑" panose="020B0503020204020204" charset="-122"/>
                <a:ea typeface="微软雅黑" panose="020B0503020204020204" charset="-122"/>
              </a:rPr>
              <a:t>添加标题</a:t>
            </a:r>
          </a:p>
        </p:txBody>
      </p:sp>
      <p:sp>
        <p:nvSpPr>
          <p:cNvPr id="16" name="文本框 14"/>
          <p:cNvSpPr txBox="1"/>
          <p:nvPr/>
        </p:nvSpPr>
        <p:spPr>
          <a:xfrm>
            <a:off x="5511824" y="4645963"/>
            <a:ext cx="5480721" cy="908459"/>
          </a:xfrm>
          <a:prstGeom prst="rect">
            <a:avLst/>
          </a:prstGeom>
          <a:noFill/>
        </p:spPr>
        <p:txBody>
          <a:bodyPr lIns="0" tIns="0" rIns="0" bIns="0" anchor="ctr"/>
          <a:lstStyle/>
          <a:p>
            <a:pPr algn="just">
              <a:lnSpc>
                <a:spcPct val="130000"/>
              </a:lnSpc>
              <a:spcBef>
                <a:spcPts val="755"/>
              </a:spcBef>
              <a:defRPr/>
            </a:pPr>
            <a:r>
              <a:rPr lang="zh-CN" altLang="en-US" sz="1865" dirty="0">
                <a:solidFill>
                  <a:prstClr val="black">
                    <a:lumMod val="75000"/>
                    <a:lumOff val="25000"/>
                  </a:prstClr>
                </a:solidFill>
                <a:latin typeface="微软雅黑" panose="020B0503020204020204" charset="-122"/>
                <a:ea typeface="微软雅黑" panose="020B0503020204020204" charset="-122"/>
              </a:rPr>
              <a:t>模板中的所有颜色板式均可编辑替换，可以根据自己的需要更换自己喜欢的颜色与修改图表的布局。</a:t>
            </a:r>
            <a:endParaRPr lang="zh-CN" altLang="en-US" sz="2135" dirty="0">
              <a:solidFill>
                <a:schemeClr val="bg1">
                  <a:lumMod val="65000"/>
                </a:schemeClr>
              </a:solidFill>
              <a:latin typeface="微软雅黑" panose="020B0503020204020204" charset="-122"/>
              <a:ea typeface="微软雅黑" panose="020B0503020204020204" charset="-122"/>
            </a:endParaRPr>
          </a:p>
        </p:txBody>
      </p:sp>
      <p:sp>
        <p:nvSpPr>
          <p:cNvPr id="17" name="文本框 14"/>
          <p:cNvSpPr txBox="1"/>
          <p:nvPr/>
        </p:nvSpPr>
        <p:spPr>
          <a:xfrm>
            <a:off x="4943873" y="3062780"/>
            <a:ext cx="5856651" cy="908459"/>
          </a:xfrm>
          <a:prstGeom prst="rect">
            <a:avLst/>
          </a:prstGeom>
          <a:noFill/>
        </p:spPr>
        <p:txBody>
          <a:bodyPr lIns="0" tIns="0" rIns="0" bIns="0" anchor="ctr"/>
          <a:lstStyle/>
          <a:p>
            <a:pPr algn="just">
              <a:lnSpc>
                <a:spcPct val="130000"/>
              </a:lnSpc>
              <a:spcBef>
                <a:spcPts val="755"/>
              </a:spcBef>
              <a:defRPr/>
            </a:pPr>
            <a:r>
              <a:rPr lang="zh-CN" altLang="en-US" sz="1865" dirty="0">
                <a:solidFill>
                  <a:prstClr val="black">
                    <a:lumMod val="75000"/>
                    <a:lumOff val="25000"/>
                  </a:prstClr>
                </a:solidFill>
                <a:latin typeface="微软雅黑" panose="020B0503020204020204" charset="-122"/>
                <a:ea typeface="微软雅黑" panose="020B0503020204020204" charset="-122"/>
              </a:rPr>
              <a:t>模板中的所有颜色板式均可编辑替换，可以根据自己的需要更换自己喜欢的颜色与修改图表的布局。</a:t>
            </a:r>
            <a:endParaRPr lang="zh-CN" altLang="en-US" sz="2135" dirty="0">
              <a:solidFill>
                <a:schemeClr val="bg1">
                  <a:lumMod val="65000"/>
                </a:schemeClr>
              </a:solidFill>
              <a:latin typeface="微软雅黑" panose="020B0503020204020204" charset="-122"/>
              <a:ea typeface="微软雅黑" panose="020B0503020204020204" charset="-122"/>
            </a:endParaRPr>
          </a:p>
        </p:txBody>
      </p:sp>
      <p:sp>
        <p:nvSpPr>
          <p:cNvPr id="18" name="文本框 14"/>
          <p:cNvSpPr txBox="1"/>
          <p:nvPr/>
        </p:nvSpPr>
        <p:spPr>
          <a:xfrm>
            <a:off x="4559829" y="1573621"/>
            <a:ext cx="6048672" cy="908459"/>
          </a:xfrm>
          <a:prstGeom prst="rect">
            <a:avLst/>
          </a:prstGeom>
          <a:noFill/>
        </p:spPr>
        <p:txBody>
          <a:bodyPr lIns="0" tIns="0" rIns="0" bIns="0" anchor="ctr"/>
          <a:lstStyle/>
          <a:p>
            <a:pPr algn="just">
              <a:lnSpc>
                <a:spcPct val="130000"/>
              </a:lnSpc>
              <a:spcBef>
                <a:spcPts val="755"/>
              </a:spcBef>
              <a:defRPr/>
            </a:pPr>
            <a:r>
              <a:rPr lang="zh-CN" altLang="en-US" sz="1865" dirty="0">
                <a:solidFill>
                  <a:prstClr val="black">
                    <a:lumMod val="75000"/>
                    <a:lumOff val="25000"/>
                  </a:prstClr>
                </a:solidFill>
                <a:latin typeface="微软雅黑" panose="020B0503020204020204" charset="-122"/>
                <a:ea typeface="微软雅黑" panose="020B0503020204020204" charset="-122"/>
              </a:rPr>
              <a:t>模板中的所有颜色板式均可编辑替换，可以根据自己的需要更换自己喜欢的颜色与修改图表的布局。</a:t>
            </a:r>
            <a:endParaRPr lang="zh-CN" altLang="en-US" sz="2135" dirty="0">
              <a:solidFill>
                <a:schemeClr val="bg1">
                  <a:lumMod val="65000"/>
                </a:schemeClr>
              </a:solidFill>
              <a:latin typeface="微软雅黑" panose="020B0503020204020204" charset="-122"/>
              <a:ea typeface="微软雅黑" panose="020B0503020204020204" charset="-122"/>
            </a:endParaRPr>
          </a:p>
        </p:txBody>
      </p:sp>
    </p:spTree>
  </p:cSld>
  <p:clrMapOvr>
    <a:masterClrMapping/>
  </p:clrMapOvr>
  <p:transition advTm="5741">
    <p:check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
        <p:nvSpPr>
          <p:cNvPr id="10" name="右箭头 9"/>
          <p:cNvSpPr/>
          <p:nvPr/>
        </p:nvSpPr>
        <p:spPr>
          <a:xfrm>
            <a:off x="2859819" y="1285967"/>
            <a:ext cx="2656236" cy="826023"/>
          </a:xfrm>
          <a:prstGeom prst="rightArrow">
            <a:avLst>
              <a:gd name="adj1" fmla="val 72581"/>
              <a:gd name="adj2" fmla="val 46774"/>
            </a:avLst>
          </a:prstGeom>
          <a:solidFill>
            <a:schemeClr val="bg1">
              <a:lumMod val="95000"/>
            </a:schemeClr>
          </a:solidFill>
          <a:ln w="12700" cmpd="sng">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endParaRPr lang="zh-CN" altLang="en-US" sz="2400" dirty="0">
              <a:latin typeface="微软雅黑" panose="020B0503020204020204" charset="-122"/>
              <a:ea typeface="微软雅黑" panose="020B0503020204020204" charset="-122"/>
            </a:endParaRPr>
          </a:p>
        </p:txBody>
      </p:sp>
      <p:sp>
        <p:nvSpPr>
          <p:cNvPr id="11" name="右箭头 10"/>
          <p:cNvSpPr/>
          <p:nvPr/>
        </p:nvSpPr>
        <p:spPr>
          <a:xfrm>
            <a:off x="2859819" y="2454001"/>
            <a:ext cx="2656236" cy="826023"/>
          </a:xfrm>
          <a:prstGeom prst="rightArrow">
            <a:avLst>
              <a:gd name="adj1" fmla="val 72581"/>
              <a:gd name="adj2" fmla="val 46774"/>
            </a:avLst>
          </a:prstGeom>
          <a:solidFill>
            <a:schemeClr val="bg1">
              <a:lumMod val="95000"/>
            </a:schemeClr>
          </a:solidFill>
          <a:ln w="12700" cmpd="sng">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endParaRPr lang="zh-CN" altLang="en-US" sz="2400" dirty="0">
              <a:latin typeface="微软雅黑" panose="020B0503020204020204" charset="-122"/>
              <a:ea typeface="微软雅黑" panose="020B0503020204020204" charset="-122"/>
            </a:endParaRPr>
          </a:p>
        </p:txBody>
      </p:sp>
      <p:sp>
        <p:nvSpPr>
          <p:cNvPr id="12" name="右箭头 11"/>
          <p:cNvSpPr/>
          <p:nvPr/>
        </p:nvSpPr>
        <p:spPr>
          <a:xfrm>
            <a:off x="2859819" y="3622031"/>
            <a:ext cx="2656236" cy="824021"/>
          </a:xfrm>
          <a:prstGeom prst="rightArrow">
            <a:avLst>
              <a:gd name="adj1" fmla="val 72581"/>
              <a:gd name="adj2" fmla="val 46774"/>
            </a:avLst>
          </a:prstGeom>
          <a:solidFill>
            <a:schemeClr val="bg1">
              <a:lumMod val="95000"/>
            </a:schemeClr>
          </a:solidFill>
          <a:ln w="12700" cmpd="sng">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endParaRPr lang="zh-CN" altLang="en-US" sz="2400" dirty="0">
              <a:latin typeface="微软雅黑" panose="020B0503020204020204" charset="-122"/>
              <a:ea typeface="微软雅黑" panose="020B0503020204020204" charset="-122"/>
            </a:endParaRPr>
          </a:p>
        </p:txBody>
      </p:sp>
      <p:sp>
        <p:nvSpPr>
          <p:cNvPr id="13" name="右箭头 12"/>
          <p:cNvSpPr/>
          <p:nvPr/>
        </p:nvSpPr>
        <p:spPr>
          <a:xfrm>
            <a:off x="2859819" y="4788063"/>
            <a:ext cx="2656236" cy="826021"/>
          </a:xfrm>
          <a:prstGeom prst="rightArrow">
            <a:avLst>
              <a:gd name="adj1" fmla="val 72581"/>
              <a:gd name="adj2" fmla="val 46774"/>
            </a:avLst>
          </a:prstGeom>
          <a:solidFill>
            <a:schemeClr val="bg1">
              <a:lumMod val="95000"/>
            </a:schemeClr>
          </a:solidFill>
          <a:ln w="12700" cmpd="sng">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endParaRPr lang="zh-CN" altLang="en-US" sz="2400" dirty="0">
              <a:latin typeface="微软雅黑" panose="020B0503020204020204" charset="-122"/>
              <a:ea typeface="微软雅黑" panose="020B0503020204020204" charset="-122"/>
            </a:endParaRPr>
          </a:p>
        </p:txBody>
      </p:sp>
      <p:grpSp>
        <p:nvGrpSpPr>
          <p:cNvPr id="14" name="组合 13"/>
          <p:cNvGrpSpPr/>
          <p:nvPr/>
        </p:nvGrpSpPr>
        <p:grpSpPr>
          <a:xfrm>
            <a:off x="1547706" y="1285967"/>
            <a:ext cx="2508221" cy="826023"/>
            <a:chOff x="1160779" y="1356905"/>
            <a:chExt cx="1881166" cy="619517"/>
          </a:xfrm>
          <a:solidFill>
            <a:srgbClr val="C00000"/>
          </a:solidFill>
        </p:grpSpPr>
        <p:sp>
          <p:nvSpPr>
            <p:cNvPr id="15" name="直角三角形 14"/>
            <p:cNvSpPr/>
            <p:nvPr/>
          </p:nvSpPr>
          <p:spPr>
            <a:xfrm flipV="1">
              <a:off x="2936936" y="1880419"/>
              <a:ext cx="105009" cy="96003"/>
            </a:xfrm>
            <a:prstGeom prst="rtTriangle">
              <a:avLst/>
            </a:prstGeom>
            <a:solidFill>
              <a:schemeClr val="bg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endParaRPr lang="zh-CN" altLang="en-US" sz="2400" dirty="0">
                <a:latin typeface="微软雅黑" panose="020B0503020204020204" charset="-122"/>
                <a:ea typeface="微软雅黑" panose="020B0503020204020204" charset="-122"/>
              </a:endParaRPr>
            </a:p>
          </p:txBody>
        </p:sp>
        <p:sp>
          <p:nvSpPr>
            <p:cNvPr id="16" name="直角三角形 15"/>
            <p:cNvSpPr/>
            <p:nvPr/>
          </p:nvSpPr>
          <p:spPr>
            <a:xfrm>
              <a:off x="2936936" y="1356905"/>
              <a:ext cx="105009" cy="96003"/>
            </a:xfrm>
            <a:prstGeom prst="rtTriangle">
              <a:avLst/>
            </a:prstGeom>
            <a:solidFill>
              <a:schemeClr val="bg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endParaRPr lang="zh-CN" altLang="en-US" sz="2400" dirty="0">
                <a:latin typeface="微软雅黑" panose="020B0503020204020204" charset="-122"/>
                <a:ea typeface="微软雅黑" panose="020B0503020204020204" charset="-122"/>
              </a:endParaRPr>
            </a:p>
          </p:txBody>
        </p:sp>
        <p:sp>
          <p:nvSpPr>
            <p:cNvPr id="17" name="矩形 16"/>
            <p:cNvSpPr/>
            <p:nvPr/>
          </p:nvSpPr>
          <p:spPr>
            <a:xfrm>
              <a:off x="1160779" y="1356905"/>
              <a:ext cx="1776157" cy="619517"/>
            </a:xfrm>
            <a:prstGeom prst="rect">
              <a:avLst/>
            </a:prstGeom>
            <a:grp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r>
                <a:rPr lang="zh-CN" altLang="en-US" sz="2535" dirty="0">
                  <a:latin typeface="微软雅黑" panose="020B0503020204020204" charset="-122"/>
                  <a:ea typeface="微软雅黑" panose="020B0503020204020204" charset="-122"/>
                </a:rPr>
                <a:t>战略性</a:t>
              </a:r>
            </a:p>
          </p:txBody>
        </p:sp>
      </p:grpSp>
      <p:grpSp>
        <p:nvGrpSpPr>
          <p:cNvPr id="18" name="组合 17"/>
          <p:cNvGrpSpPr/>
          <p:nvPr/>
        </p:nvGrpSpPr>
        <p:grpSpPr>
          <a:xfrm>
            <a:off x="1547706" y="2453999"/>
            <a:ext cx="2508221" cy="826024"/>
            <a:chOff x="1160779" y="2232929"/>
            <a:chExt cx="1881166" cy="619518"/>
          </a:xfrm>
          <a:solidFill>
            <a:srgbClr val="C00000"/>
          </a:solidFill>
        </p:grpSpPr>
        <p:sp>
          <p:nvSpPr>
            <p:cNvPr id="19" name="直角三角形 18"/>
            <p:cNvSpPr/>
            <p:nvPr/>
          </p:nvSpPr>
          <p:spPr>
            <a:xfrm flipV="1">
              <a:off x="2936936" y="2756444"/>
              <a:ext cx="105009" cy="96003"/>
            </a:xfrm>
            <a:prstGeom prst="rtTriangle">
              <a:avLst/>
            </a:prstGeom>
            <a:solidFill>
              <a:schemeClr val="bg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endParaRPr lang="zh-CN" altLang="en-US" sz="2400" dirty="0">
                <a:latin typeface="微软雅黑" panose="020B0503020204020204" charset="-122"/>
                <a:ea typeface="微软雅黑" panose="020B0503020204020204" charset="-122"/>
              </a:endParaRPr>
            </a:p>
          </p:txBody>
        </p:sp>
        <p:sp>
          <p:nvSpPr>
            <p:cNvPr id="2" name="直角三角形 1"/>
            <p:cNvSpPr/>
            <p:nvPr/>
          </p:nvSpPr>
          <p:spPr>
            <a:xfrm>
              <a:off x="2936936" y="2232929"/>
              <a:ext cx="105009" cy="96003"/>
            </a:xfrm>
            <a:prstGeom prst="rtTriangle">
              <a:avLst/>
            </a:prstGeom>
            <a:solidFill>
              <a:schemeClr val="bg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endParaRPr lang="zh-CN" altLang="en-US" sz="2400" dirty="0">
                <a:latin typeface="微软雅黑" panose="020B0503020204020204" charset="-122"/>
                <a:ea typeface="微软雅黑" panose="020B0503020204020204" charset="-122"/>
              </a:endParaRPr>
            </a:p>
          </p:txBody>
        </p:sp>
        <p:sp>
          <p:nvSpPr>
            <p:cNvPr id="21" name="矩形 20"/>
            <p:cNvSpPr/>
            <p:nvPr/>
          </p:nvSpPr>
          <p:spPr>
            <a:xfrm>
              <a:off x="1160779" y="2232930"/>
              <a:ext cx="1776157" cy="619517"/>
            </a:xfrm>
            <a:prstGeom prst="rect">
              <a:avLst/>
            </a:prstGeom>
            <a:grp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r>
                <a:rPr lang="zh-CN" altLang="en-US" sz="2535" dirty="0">
                  <a:latin typeface="微软雅黑" panose="020B0503020204020204" charset="-122"/>
                  <a:ea typeface="微软雅黑" panose="020B0503020204020204" charset="-122"/>
                </a:rPr>
                <a:t>前瞻性</a:t>
              </a:r>
            </a:p>
          </p:txBody>
        </p:sp>
      </p:grpSp>
      <p:grpSp>
        <p:nvGrpSpPr>
          <p:cNvPr id="22" name="组合 21"/>
          <p:cNvGrpSpPr/>
          <p:nvPr/>
        </p:nvGrpSpPr>
        <p:grpSpPr>
          <a:xfrm>
            <a:off x="1547706" y="3622031"/>
            <a:ext cx="2508221" cy="824021"/>
            <a:chOff x="1160779" y="3108953"/>
            <a:chExt cx="1881166" cy="618016"/>
          </a:xfrm>
          <a:solidFill>
            <a:srgbClr val="C00000"/>
          </a:solidFill>
        </p:grpSpPr>
        <p:sp>
          <p:nvSpPr>
            <p:cNvPr id="23" name="直角三角形 22"/>
            <p:cNvSpPr/>
            <p:nvPr/>
          </p:nvSpPr>
          <p:spPr>
            <a:xfrm flipV="1">
              <a:off x="2936936" y="3630966"/>
              <a:ext cx="105009" cy="96003"/>
            </a:xfrm>
            <a:prstGeom prst="rtTriangle">
              <a:avLst/>
            </a:prstGeom>
            <a:solidFill>
              <a:schemeClr val="bg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endParaRPr lang="zh-CN" altLang="en-US" sz="2400" dirty="0">
                <a:latin typeface="微软雅黑" panose="020B0503020204020204" charset="-122"/>
                <a:ea typeface="微软雅黑" panose="020B0503020204020204" charset="-122"/>
              </a:endParaRPr>
            </a:p>
          </p:txBody>
        </p:sp>
        <p:sp>
          <p:nvSpPr>
            <p:cNvPr id="24" name="直角三角形 23"/>
            <p:cNvSpPr/>
            <p:nvPr/>
          </p:nvSpPr>
          <p:spPr>
            <a:xfrm>
              <a:off x="2936936" y="3108953"/>
              <a:ext cx="105009" cy="94503"/>
            </a:xfrm>
            <a:prstGeom prst="rtTriangle">
              <a:avLst/>
            </a:prstGeom>
            <a:solidFill>
              <a:schemeClr val="bg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endParaRPr lang="zh-CN" altLang="en-US" sz="2400" dirty="0">
                <a:latin typeface="微软雅黑" panose="020B0503020204020204" charset="-122"/>
                <a:ea typeface="微软雅黑" panose="020B0503020204020204" charset="-122"/>
              </a:endParaRPr>
            </a:p>
          </p:txBody>
        </p:sp>
        <p:sp>
          <p:nvSpPr>
            <p:cNvPr id="25" name="矩形 24"/>
            <p:cNvSpPr/>
            <p:nvPr/>
          </p:nvSpPr>
          <p:spPr>
            <a:xfrm>
              <a:off x="1160779" y="3108953"/>
              <a:ext cx="1776157" cy="618016"/>
            </a:xfrm>
            <a:prstGeom prst="rect">
              <a:avLst/>
            </a:prstGeom>
            <a:grp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r>
                <a:rPr lang="zh-CN" altLang="en-US" sz="2535" dirty="0">
                  <a:latin typeface="微软雅黑" panose="020B0503020204020204" charset="-122"/>
                  <a:ea typeface="微软雅黑" panose="020B0503020204020204" charset="-122"/>
                </a:rPr>
                <a:t>动态性</a:t>
              </a:r>
            </a:p>
          </p:txBody>
        </p:sp>
      </p:grpSp>
      <p:grpSp>
        <p:nvGrpSpPr>
          <p:cNvPr id="26" name="组合 25"/>
          <p:cNvGrpSpPr/>
          <p:nvPr/>
        </p:nvGrpSpPr>
        <p:grpSpPr>
          <a:xfrm>
            <a:off x="1547706" y="4788062"/>
            <a:ext cx="2508221" cy="826023"/>
            <a:chOff x="1160779" y="3983476"/>
            <a:chExt cx="1881166" cy="619517"/>
          </a:xfrm>
          <a:solidFill>
            <a:srgbClr val="C00000"/>
          </a:solidFill>
        </p:grpSpPr>
        <p:sp>
          <p:nvSpPr>
            <p:cNvPr id="27" name="直角三角形 26"/>
            <p:cNvSpPr/>
            <p:nvPr/>
          </p:nvSpPr>
          <p:spPr>
            <a:xfrm flipV="1">
              <a:off x="2936936" y="4506990"/>
              <a:ext cx="105009" cy="96003"/>
            </a:xfrm>
            <a:prstGeom prst="rtTriangle">
              <a:avLst/>
            </a:prstGeom>
            <a:solidFill>
              <a:schemeClr val="bg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endParaRPr lang="zh-CN" altLang="en-US" sz="2400" dirty="0">
                <a:latin typeface="微软雅黑" panose="020B0503020204020204" charset="-122"/>
                <a:ea typeface="微软雅黑" panose="020B0503020204020204" charset="-122"/>
              </a:endParaRPr>
            </a:p>
          </p:txBody>
        </p:sp>
        <p:sp>
          <p:nvSpPr>
            <p:cNvPr id="28" name="直角三角形 27"/>
            <p:cNvSpPr/>
            <p:nvPr/>
          </p:nvSpPr>
          <p:spPr>
            <a:xfrm>
              <a:off x="2936936" y="3983476"/>
              <a:ext cx="105009" cy="96003"/>
            </a:xfrm>
            <a:prstGeom prst="rtTriangle">
              <a:avLst/>
            </a:prstGeom>
            <a:solidFill>
              <a:schemeClr val="bg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endParaRPr lang="zh-CN" altLang="en-US" sz="2400" dirty="0">
                <a:latin typeface="微软雅黑" panose="020B0503020204020204" charset="-122"/>
                <a:ea typeface="微软雅黑" panose="020B0503020204020204" charset="-122"/>
              </a:endParaRPr>
            </a:p>
          </p:txBody>
        </p:sp>
        <p:sp>
          <p:nvSpPr>
            <p:cNvPr id="29" name="矩形 28"/>
            <p:cNvSpPr/>
            <p:nvPr/>
          </p:nvSpPr>
          <p:spPr>
            <a:xfrm>
              <a:off x="1160779" y="3983477"/>
              <a:ext cx="1776157" cy="619516"/>
            </a:xfrm>
            <a:prstGeom prst="rect">
              <a:avLst/>
            </a:prstGeom>
            <a:grp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defRPr/>
              </a:pPr>
              <a:r>
                <a:rPr lang="zh-CN" altLang="en-US" sz="2535" dirty="0">
                  <a:latin typeface="微软雅黑" panose="020B0503020204020204" charset="-122"/>
                  <a:ea typeface="微软雅黑" panose="020B0503020204020204" charset="-122"/>
                </a:rPr>
                <a:t>综合性</a:t>
              </a:r>
            </a:p>
          </p:txBody>
        </p:sp>
      </p:grpSp>
      <p:sp>
        <p:nvSpPr>
          <p:cNvPr id="30" name="文本框 17"/>
          <p:cNvSpPr txBox="1"/>
          <p:nvPr/>
        </p:nvSpPr>
        <p:spPr>
          <a:xfrm>
            <a:off x="5724074" y="1231968"/>
            <a:ext cx="5076449" cy="922025"/>
          </a:xfrm>
          <a:prstGeom prst="rect">
            <a:avLst/>
          </a:prstGeom>
          <a:noFill/>
        </p:spPr>
        <p:txBody>
          <a:bodyPr lIns="0" tIns="0" rIns="0" bIns="0" anchor="ctr"/>
          <a:lstStyle/>
          <a:p>
            <a:pPr algn="just">
              <a:lnSpc>
                <a:spcPct val="130000"/>
              </a:lnSpc>
              <a:spcBef>
                <a:spcPts val="755"/>
              </a:spcBef>
              <a:spcAft>
                <a:spcPts val="1510"/>
              </a:spcAft>
              <a:defRPr/>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此处添加您的文字此处添加您的文字此处添加您的文字此处添加您的文字</a:t>
            </a:r>
          </a:p>
        </p:txBody>
      </p:sp>
      <p:sp>
        <p:nvSpPr>
          <p:cNvPr id="31" name="矩形 19"/>
          <p:cNvSpPr>
            <a:spLocks noChangeArrowheads="1"/>
          </p:cNvSpPr>
          <p:nvPr/>
        </p:nvSpPr>
        <p:spPr bwMode="auto">
          <a:xfrm>
            <a:off x="5724074" y="2396000"/>
            <a:ext cx="5076449" cy="938025"/>
          </a:xfrm>
          <a:prstGeom prst="rect">
            <a:avLst/>
          </a:prstGeom>
          <a:noFill/>
          <a:ln w="9525">
            <a:noFill/>
            <a:miter lim="800000"/>
          </a:ln>
        </p:spPr>
        <p:txBody>
          <a:bodyPr lIns="0" tIns="0" rIns="0" bIns="0" anchor="ctr"/>
          <a:lstStyle/>
          <a:p>
            <a:pPr algn="just">
              <a:lnSpc>
                <a:spcPct val="130000"/>
              </a:lnSpc>
              <a:spcBef>
                <a:spcPts val="755"/>
              </a:spcBef>
              <a:spcAft>
                <a:spcPts val="1510"/>
              </a:spcAft>
              <a:defRPr/>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此处添加您的文字此处添加您的文字此处添加您的文字此处添加您的文字</a:t>
            </a:r>
          </a:p>
        </p:txBody>
      </p:sp>
      <p:sp>
        <p:nvSpPr>
          <p:cNvPr id="32" name="矩形 21"/>
          <p:cNvSpPr>
            <a:spLocks noChangeArrowheads="1"/>
          </p:cNvSpPr>
          <p:nvPr/>
        </p:nvSpPr>
        <p:spPr bwMode="auto">
          <a:xfrm>
            <a:off x="5724074" y="3570029"/>
            <a:ext cx="5076449" cy="818023"/>
          </a:xfrm>
          <a:prstGeom prst="rect">
            <a:avLst/>
          </a:prstGeom>
          <a:noFill/>
          <a:ln w="9525">
            <a:noFill/>
            <a:miter lim="800000"/>
          </a:ln>
        </p:spPr>
        <p:txBody>
          <a:bodyPr lIns="0" tIns="0" rIns="0" bIns="0" anchor="ctr"/>
          <a:lstStyle/>
          <a:p>
            <a:pPr algn="just">
              <a:lnSpc>
                <a:spcPct val="130000"/>
              </a:lnSpc>
              <a:spcBef>
                <a:spcPts val="755"/>
              </a:spcBef>
              <a:spcAft>
                <a:spcPts val="1510"/>
              </a:spcAft>
              <a:defRPr/>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此处添加您的文字此处添加您的文字此处添加您的文字此处添加您的文字</a:t>
            </a:r>
          </a:p>
        </p:txBody>
      </p:sp>
      <p:sp>
        <p:nvSpPr>
          <p:cNvPr id="33" name="矩形 23"/>
          <p:cNvSpPr>
            <a:spLocks noChangeArrowheads="1"/>
          </p:cNvSpPr>
          <p:nvPr/>
        </p:nvSpPr>
        <p:spPr bwMode="auto">
          <a:xfrm>
            <a:off x="5724074" y="4556056"/>
            <a:ext cx="5076449" cy="1326035"/>
          </a:xfrm>
          <a:prstGeom prst="rect">
            <a:avLst/>
          </a:prstGeom>
          <a:noFill/>
          <a:ln w="9525">
            <a:noFill/>
            <a:miter lim="800000"/>
          </a:ln>
        </p:spPr>
        <p:txBody>
          <a:bodyPr lIns="0" tIns="0" rIns="0" bIns="0" anchor="ctr"/>
          <a:lstStyle/>
          <a:p>
            <a:pPr algn="just">
              <a:lnSpc>
                <a:spcPct val="130000"/>
              </a:lnSpc>
              <a:spcBef>
                <a:spcPts val="755"/>
              </a:spcBef>
              <a:spcAft>
                <a:spcPts val="1510"/>
              </a:spcAft>
              <a:defRPr/>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此处添加您的文字此处添加您的文字此处添加您的文字此处添加您的文字</a:t>
            </a:r>
          </a:p>
        </p:txBody>
      </p:sp>
    </p:spTree>
  </p:cSld>
  <p:clrMapOvr>
    <a:masterClrMapping/>
  </p:clrMapOvr>
  <p:transition advTm="7239">
    <p:comb/>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
        <p:nvSpPr>
          <p:cNvPr id="10" name="圆角矩形 2"/>
          <p:cNvSpPr/>
          <p:nvPr/>
        </p:nvSpPr>
        <p:spPr>
          <a:xfrm rot="13500000">
            <a:off x="3312436" y="2586899"/>
            <a:ext cx="5709368" cy="1248925"/>
          </a:xfrm>
          <a:custGeom>
            <a:avLst/>
            <a:gdLst/>
            <a:ahLst/>
            <a:cxnLst/>
            <a:rect l="l" t="t" r="r" b="b"/>
            <a:pathLst>
              <a:path w="6755178" h="1477696">
                <a:moveTo>
                  <a:pt x="803800" y="282047"/>
                </a:moveTo>
                <a:cubicBezTo>
                  <a:pt x="551516" y="282047"/>
                  <a:pt x="346999" y="486564"/>
                  <a:pt x="346999" y="738848"/>
                </a:cubicBezTo>
                <a:cubicBezTo>
                  <a:pt x="346999" y="991132"/>
                  <a:pt x="551516" y="1195649"/>
                  <a:pt x="803800" y="1195649"/>
                </a:cubicBezTo>
                <a:lnTo>
                  <a:pt x="5951378" y="1195649"/>
                </a:lnTo>
                <a:cubicBezTo>
                  <a:pt x="6203662" y="1195649"/>
                  <a:pt x="6408179" y="991132"/>
                  <a:pt x="6408179" y="738848"/>
                </a:cubicBezTo>
                <a:cubicBezTo>
                  <a:pt x="6408179" y="486564"/>
                  <a:pt x="6203662" y="282047"/>
                  <a:pt x="5951378" y="282047"/>
                </a:cubicBezTo>
                <a:close/>
                <a:moveTo>
                  <a:pt x="738848" y="0"/>
                </a:moveTo>
                <a:lnTo>
                  <a:pt x="6016330" y="0"/>
                </a:lnTo>
                <a:cubicBezTo>
                  <a:pt x="6424384" y="0"/>
                  <a:pt x="6755178" y="330794"/>
                  <a:pt x="6755178" y="738848"/>
                </a:cubicBezTo>
                <a:cubicBezTo>
                  <a:pt x="6755178" y="1146902"/>
                  <a:pt x="6424384" y="1477696"/>
                  <a:pt x="6016330" y="1477696"/>
                </a:cubicBezTo>
                <a:lnTo>
                  <a:pt x="738848" y="1477696"/>
                </a:lnTo>
                <a:cubicBezTo>
                  <a:pt x="330794" y="1477696"/>
                  <a:pt x="0" y="1146902"/>
                  <a:pt x="0" y="738848"/>
                </a:cubicBezTo>
                <a:cubicBezTo>
                  <a:pt x="0" y="330794"/>
                  <a:pt x="330794" y="0"/>
                  <a:pt x="738848"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11" name="矩形 10"/>
          <p:cNvSpPr/>
          <p:nvPr/>
        </p:nvSpPr>
        <p:spPr>
          <a:xfrm rot="2700000">
            <a:off x="4308858" y="1830153"/>
            <a:ext cx="1415772" cy="461665"/>
          </a:xfrm>
          <a:prstGeom prst="rect">
            <a:avLst/>
          </a:prstGeom>
        </p:spPr>
        <p:txBody>
          <a:bodyPr wrap="none">
            <a:spAutoFit/>
          </a:bodyPr>
          <a:lstStyle/>
          <a:p>
            <a:pPr algn="ctr"/>
            <a:r>
              <a:rPr lang="zh-CN" altLang="en-US" sz="2400" b="1" dirty="0">
                <a:solidFill>
                  <a:schemeClr val="tx1">
                    <a:lumMod val="75000"/>
                    <a:lumOff val="25000"/>
                  </a:schemeClr>
                </a:solidFill>
                <a:latin typeface="Adobe Gothic Std B" panose="020B0800000000000000" pitchFamily="34" charset="-128"/>
                <a:ea typeface="微软雅黑" panose="020B0503020204020204" charset="-122"/>
              </a:rPr>
              <a:t>添加文本</a:t>
            </a:r>
          </a:p>
        </p:txBody>
      </p:sp>
      <p:sp>
        <p:nvSpPr>
          <p:cNvPr id="12" name="矩形 11"/>
          <p:cNvSpPr/>
          <p:nvPr/>
        </p:nvSpPr>
        <p:spPr>
          <a:xfrm rot="2700000">
            <a:off x="6613114" y="4134409"/>
            <a:ext cx="1415772" cy="461665"/>
          </a:xfrm>
          <a:prstGeom prst="rect">
            <a:avLst/>
          </a:prstGeom>
        </p:spPr>
        <p:txBody>
          <a:bodyPr wrap="none">
            <a:spAutoFit/>
          </a:bodyPr>
          <a:lstStyle/>
          <a:p>
            <a:pPr algn="ctr"/>
            <a:r>
              <a:rPr lang="zh-CN" altLang="en-US" sz="2400" b="1" dirty="0">
                <a:solidFill>
                  <a:schemeClr val="tx1">
                    <a:lumMod val="75000"/>
                    <a:lumOff val="25000"/>
                  </a:schemeClr>
                </a:solidFill>
                <a:latin typeface="Adobe Gothic Std B" panose="020B0800000000000000" pitchFamily="34" charset="-128"/>
                <a:ea typeface="微软雅黑" panose="020B0503020204020204" charset="-122"/>
              </a:rPr>
              <a:t>添加文本</a:t>
            </a:r>
          </a:p>
        </p:txBody>
      </p:sp>
      <p:sp>
        <p:nvSpPr>
          <p:cNvPr id="13" name="圆角矩形 2"/>
          <p:cNvSpPr/>
          <p:nvPr/>
        </p:nvSpPr>
        <p:spPr>
          <a:xfrm rot="18900000">
            <a:off x="3439436" y="2713899"/>
            <a:ext cx="5709368" cy="1248925"/>
          </a:xfrm>
          <a:custGeom>
            <a:avLst/>
            <a:gdLst/>
            <a:ahLst/>
            <a:cxnLst/>
            <a:rect l="l" t="t" r="r" b="b"/>
            <a:pathLst>
              <a:path w="6755178" h="1477696">
                <a:moveTo>
                  <a:pt x="803800" y="282047"/>
                </a:moveTo>
                <a:cubicBezTo>
                  <a:pt x="551516" y="282047"/>
                  <a:pt x="346999" y="486564"/>
                  <a:pt x="346999" y="738848"/>
                </a:cubicBezTo>
                <a:cubicBezTo>
                  <a:pt x="346999" y="991132"/>
                  <a:pt x="551516" y="1195649"/>
                  <a:pt x="803800" y="1195649"/>
                </a:cubicBezTo>
                <a:lnTo>
                  <a:pt x="5951378" y="1195649"/>
                </a:lnTo>
                <a:cubicBezTo>
                  <a:pt x="6203662" y="1195649"/>
                  <a:pt x="6408179" y="991132"/>
                  <a:pt x="6408179" y="738848"/>
                </a:cubicBezTo>
                <a:cubicBezTo>
                  <a:pt x="6408179" y="486564"/>
                  <a:pt x="6203662" y="282047"/>
                  <a:pt x="5951378" y="282047"/>
                </a:cubicBezTo>
                <a:close/>
                <a:moveTo>
                  <a:pt x="738848" y="0"/>
                </a:moveTo>
                <a:lnTo>
                  <a:pt x="6016330" y="0"/>
                </a:lnTo>
                <a:cubicBezTo>
                  <a:pt x="6424384" y="0"/>
                  <a:pt x="6755178" y="330794"/>
                  <a:pt x="6755178" y="738848"/>
                </a:cubicBezTo>
                <a:cubicBezTo>
                  <a:pt x="6755178" y="1146902"/>
                  <a:pt x="6424384" y="1477696"/>
                  <a:pt x="6016330" y="1477696"/>
                </a:cubicBezTo>
                <a:lnTo>
                  <a:pt x="738848" y="1477696"/>
                </a:lnTo>
                <a:cubicBezTo>
                  <a:pt x="330794" y="1477696"/>
                  <a:pt x="0" y="1146902"/>
                  <a:pt x="0" y="738848"/>
                </a:cubicBezTo>
                <a:cubicBezTo>
                  <a:pt x="0" y="330794"/>
                  <a:pt x="330794" y="0"/>
                  <a:pt x="738848"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矩形 13"/>
          <p:cNvSpPr/>
          <p:nvPr/>
        </p:nvSpPr>
        <p:spPr>
          <a:xfrm rot="18900000">
            <a:off x="4281010" y="4158754"/>
            <a:ext cx="1415772" cy="461665"/>
          </a:xfrm>
          <a:prstGeom prst="rect">
            <a:avLst/>
          </a:prstGeom>
        </p:spPr>
        <p:txBody>
          <a:bodyPr wrap="none">
            <a:spAutoFit/>
          </a:bodyPr>
          <a:lstStyle/>
          <a:p>
            <a:pPr algn="ctr"/>
            <a:r>
              <a:rPr lang="zh-CN" altLang="en-US" sz="2400" b="1" dirty="0">
                <a:solidFill>
                  <a:schemeClr val="tx1">
                    <a:lumMod val="75000"/>
                    <a:lumOff val="25000"/>
                  </a:schemeClr>
                </a:solidFill>
                <a:latin typeface="Adobe Gothic Std B" panose="020B0800000000000000" pitchFamily="34" charset="-128"/>
                <a:ea typeface="微软雅黑" panose="020B0503020204020204" charset="-122"/>
              </a:rPr>
              <a:t>添加文本</a:t>
            </a:r>
          </a:p>
        </p:txBody>
      </p:sp>
      <p:sp>
        <p:nvSpPr>
          <p:cNvPr id="15" name="矩形 14"/>
          <p:cNvSpPr/>
          <p:nvPr/>
        </p:nvSpPr>
        <p:spPr>
          <a:xfrm rot="18900000">
            <a:off x="6621607" y="1818157"/>
            <a:ext cx="1415772" cy="461665"/>
          </a:xfrm>
          <a:prstGeom prst="rect">
            <a:avLst/>
          </a:prstGeom>
        </p:spPr>
        <p:txBody>
          <a:bodyPr wrap="none">
            <a:spAutoFit/>
          </a:bodyPr>
          <a:lstStyle/>
          <a:p>
            <a:pPr algn="ctr"/>
            <a:r>
              <a:rPr lang="zh-CN" altLang="en-US" sz="2400" b="1" dirty="0">
                <a:solidFill>
                  <a:schemeClr val="tx1">
                    <a:lumMod val="75000"/>
                    <a:lumOff val="25000"/>
                  </a:schemeClr>
                </a:solidFill>
                <a:latin typeface="Adobe Gothic Std B" panose="020B0800000000000000" pitchFamily="34" charset="-128"/>
                <a:ea typeface="微软雅黑" panose="020B0503020204020204" charset="-122"/>
              </a:rPr>
              <a:t>添加文本</a:t>
            </a:r>
          </a:p>
        </p:txBody>
      </p:sp>
      <p:sp>
        <p:nvSpPr>
          <p:cNvPr id="16" name="文本框 7"/>
          <p:cNvSpPr txBox="1">
            <a:spLocks noChangeArrowheads="1"/>
          </p:cNvSpPr>
          <p:nvPr/>
        </p:nvSpPr>
        <p:spPr bwMode="auto">
          <a:xfrm>
            <a:off x="463785" y="1144952"/>
            <a:ext cx="3204500"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865" b="1" dirty="0">
                <a:solidFill>
                  <a:schemeClr val="tx1">
                    <a:lumMod val="85000"/>
                    <a:lumOff val="15000"/>
                  </a:schemeClr>
                </a:solidFill>
                <a:latin typeface="微软雅黑" panose="020B0503020204020204" charset="-122"/>
              </a:rPr>
              <a:t>添加文本信息</a:t>
            </a:r>
            <a:endParaRPr lang="en-US" altLang="zh-CN" sz="1865" b="1" dirty="0">
              <a:solidFill>
                <a:schemeClr val="tx1">
                  <a:lumMod val="85000"/>
                  <a:lumOff val="15000"/>
                </a:schemeClr>
              </a:solidFill>
              <a:latin typeface="微软雅黑" panose="020B0503020204020204" charset="-122"/>
            </a:endParaRPr>
          </a:p>
          <a:p>
            <a:pPr algn="ctr">
              <a:lnSpc>
                <a:spcPct val="150000"/>
              </a:lnSpc>
              <a:spcBef>
                <a:spcPts val="400"/>
              </a:spcBef>
            </a:pPr>
            <a:r>
              <a:rPr lang="zh-CN" altLang="en-US" sz="1465" dirty="0">
                <a:solidFill>
                  <a:schemeClr val="tx1">
                    <a:lumMod val="85000"/>
                    <a:lumOff val="15000"/>
                  </a:schemeClr>
                </a:solidFill>
                <a:latin typeface="微软雅黑" panose="020B0503020204020204" charset="-122"/>
              </a:rPr>
              <a:t>此处添加说明文字添加说明文字添加说明文字此处添加说明文字此处添加说明文字此处添加说明文字</a:t>
            </a:r>
          </a:p>
        </p:txBody>
      </p:sp>
      <p:sp>
        <p:nvSpPr>
          <p:cNvPr id="17" name="文本框 7"/>
          <p:cNvSpPr txBox="1">
            <a:spLocks noChangeArrowheads="1"/>
          </p:cNvSpPr>
          <p:nvPr/>
        </p:nvSpPr>
        <p:spPr bwMode="auto">
          <a:xfrm>
            <a:off x="463785" y="4009105"/>
            <a:ext cx="3204500"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865" b="1" dirty="0">
                <a:solidFill>
                  <a:schemeClr val="tx1">
                    <a:lumMod val="85000"/>
                    <a:lumOff val="15000"/>
                  </a:schemeClr>
                </a:solidFill>
                <a:latin typeface="微软雅黑" panose="020B0503020204020204" charset="-122"/>
              </a:rPr>
              <a:t>添加文本信息</a:t>
            </a:r>
            <a:endParaRPr lang="en-US" altLang="zh-CN" sz="1865" b="1" dirty="0">
              <a:solidFill>
                <a:schemeClr val="tx1">
                  <a:lumMod val="85000"/>
                  <a:lumOff val="15000"/>
                </a:schemeClr>
              </a:solidFill>
              <a:latin typeface="微软雅黑" panose="020B0503020204020204" charset="-122"/>
            </a:endParaRPr>
          </a:p>
          <a:p>
            <a:pPr algn="ctr">
              <a:lnSpc>
                <a:spcPct val="150000"/>
              </a:lnSpc>
              <a:spcBef>
                <a:spcPts val="400"/>
              </a:spcBef>
            </a:pPr>
            <a:r>
              <a:rPr lang="zh-CN" altLang="en-US" sz="1465" dirty="0">
                <a:solidFill>
                  <a:schemeClr val="tx1">
                    <a:lumMod val="85000"/>
                    <a:lumOff val="15000"/>
                  </a:schemeClr>
                </a:solidFill>
                <a:latin typeface="微软雅黑" panose="020B0503020204020204" charset="-122"/>
              </a:rPr>
              <a:t>此处添加说明文字添加说明文字添加说明文字此处添加说明文字此处添加说明文字此处添加说明文字</a:t>
            </a:r>
          </a:p>
        </p:txBody>
      </p:sp>
      <p:sp>
        <p:nvSpPr>
          <p:cNvPr id="18" name="文本框 7"/>
          <p:cNvSpPr txBox="1">
            <a:spLocks noChangeArrowheads="1"/>
          </p:cNvSpPr>
          <p:nvPr/>
        </p:nvSpPr>
        <p:spPr bwMode="auto">
          <a:xfrm>
            <a:off x="8637195" y="4009105"/>
            <a:ext cx="3204500"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865" b="1" dirty="0">
                <a:solidFill>
                  <a:schemeClr val="tx1">
                    <a:lumMod val="85000"/>
                    <a:lumOff val="15000"/>
                  </a:schemeClr>
                </a:solidFill>
                <a:latin typeface="微软雅黑" panose="020B0503020204020204" charset="-122"/>
              </a:rPr>
              <a:t>添加文本信息</a:t>
            </a:r>
            <a:endParaRPr lang="en-US" altLang="zh-CN" sz="1865" b="1" dirty="0">
              <a:solidFill>
                <a:schemeClr val="tx1">
                  <a:lumMod val="85000"/>
                  <a:lumOff val="15000"/>
                </a:schemeClr>
              </a:solidFill>
              <a:latin typeface="微软雅黑" panose="020B0503020204020204" charset="-122"/>
            </a:endParaRPr>
          </a:p>
          <a:p>
            <a:pPr algn="ctr">
              <a:lnSpc>
                <a:spcPct val="150000"/>
              </a:lnSpc>
              <a:spcBef>
                <a:spcPts val="400"/>
              </a:spcBef>
            </a:pPr>
            <a:r>
              <a:rPr lang="zh-CN" altLang="en-US" sz="1465" dirty="0">
                <a:solidFill>
                  <a:schemeClr val="tx1">
                    <a:lumMod val="85000"/>
                    <a:lumOff val="15000"/>
                  </a:schemeClr>
                </a:solidFill>
                <a:latin typeface="微软雅黑" panose="020B0503020204020204" charset="-122"/>
              </a:rPr>
              <a:t>此处添加说明文字添加说明文字添加说明文字此处添加说明文字此处添加说明文字此处添加说明文字</a:t>
            </a:r>
          </a:p>
        </p:txBody>
      </p:sp>
      <p:sp>
        <p:nvSpPr>
          <p:cNvPr id="19" name="文本框 7"/>
          <p:cNvSpPr txBox="1">
            <a:spLocks noChangeArrowheads="1"/>
          </p:cNvSpPr>
          <p:nvPr/>
        </p:nvSpPr>
        <p:spPr bwMode="auto">
          <a:xfrm>
            <a:off x="8637195" y="1144952"/>
            <a:ext cx="3204500"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865" b="1" dirty="0">
                <a:solidFill>
                  <a:schemeClr val="tx1">
                    <a:lumMod val="85000"/>
                    <a:lumOff val="15000"/>
                  </a:schemeClr>
                </a:solidFill>
                <a:latin typeface="微软雅黑" panose="020B0503020204020204" charset="-122"/>
              </a:rPr>
              <a:t>添加文本信息</a:t>
            </a:r>
            <a:endParaRPr lang="en-US" altLang="zh-CN" sz="1865" b="1" dirty="0">
              <a:solidFill>
                <a:schemeClr val="tx1">
                  <a:lumMod val="85000"/>
                  <a:lumOff val="15000"/>
                </a:schemeClr>
              </a:solidFill>
              <a:latin typeface="微软雅黑" panose="020B0503020204020204" charset="-122"/>
            </a:endParaRPr>
          </a:p>
          <a:p>
            <a:pPr algn="ctr">
              <a:lnSpc>
                <a:spcPct val="150000"/>
              </a:lnSpc>
              <a:spcBef>
                <a:spcPts val="400"/>
              </a:spcBef>
            </a:pPr>
            <a:r>
              <a:rPr lang="zh-CN" altLang="en-US" sz="1465" dirty="0">
                <a:solidFill>
                  <a:schemeClr val="tx1">
                    <a:lumMod val="85000"/>
                    <a:lumOff val="15000"/>
                  </a:schemeClr>
                </a:solidFill>
                <a:latin typeface="微软雅黑" panose="020B0503020204020204" charset="-122"/>
              </a:rPr>
              <a:t>此处添加说明文字添加说明文字添加说明文字此处添加说明文字此处添加说明文字此处添加说明文字</a:t>
            </a:r>
          </a:p>
        </p:txBody>
      </p:sp>
    </p:spTree>
  </p:cSld>
  <p:clrMapOvr>
    <a:masterClrMapping/>
  </p:clrMapOvr>
  <p:transition advTm="5819">
    <p:cover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
        <p:nvSpPr>
          <p:cNvPr id="10" name="椭圆 9"/>
          <p:cNvSpPr/>
          <p:nvPr/>
        </p:nvSpPr>
        <p:spPr>
          <a:xfrm>
            <a:off x="6288021" y="2551143"/>
            <a:ext cx="3610872" cy="3610651"/>
          </a:xfrm>
          <a:prstGeom prst="ellipse">
            <a:avLst/>
          </a:prstGeom>
          <a:solidFill>
            <a:srgbClr val="C00000"/>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5335" dirty="0">
                <a:latin typeface="微软雅黑" panose="020B0503020204020204" charset="-122"/>
                <a:ea typeface="微软雅黑" panose="020B0503020204020204" charset="-122"/>
              </a:rPr>
              <a:t>党政工作报告</a:t>
            </a:r>
          </a:p>
        </p:txBody>
      </p:sp>
      <p:sp>
        <p:nvSpPr>
          <p:cNvPr id="11" name="椭圆 10"/>
          <p:cNvSpPr/>
          <p:nvPr/>
        </p:nvSpPr>
        <p:spPr>
          <a:xfrm>
            <a:off x="9450107" y="4194999"/>
            <a:ext cx="1786901" cy="1786793"/>
          </a:xfrm>
          <a:prstGeom prst="ellipse">
            <a:avLst/>
          </a:prstGeom>
          <a:blipFill rotWithShape="1">
            <a:blip r:embed="rId5" cstate="screen">
              <a:extLst>
                <a:ext uri="{28A0092B-C50C-407E-A947-70E740481C1C}">
                  <a14:useLocalDpi xmlns:a14="http://schemas.microsoft.com/office/drawing/2010/main"/>
                </a:ext>
              </a:extLst>
            </a:blip>
            <a:stretch>
              <a:fillRect/>
            </a:stretch>
          </a:blip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665" dirty="0">
              <a:latin typeface="微软雅黑" panose="020B0503020204020204" charset="-122"/>
              <a:ea typeface="微软雅黑" panose="020B0503020204020204" charset="-122"/>
            </a:endParaRPr>
          </a:p>
        </p:txBody>
      </p:sp>
      <p:sp>
        <p:nvSpPr>
          <p:cNvPr id="12" name="文本框 7"/>
          <p:cNvSpPr txBox="1">
            <a:spLocks noChangeArrowheads="1"/>
          </p:cNvSpPr>
          <p:nvPr/>
        </p:nvSpPr>
        <p:spPr bwMode="auto">
          <a:xfrm>
            <a:off x="6288022" y="1106906"/>
            <a:ext cx="5260263" cy="1183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a:lnSpc>
                <a:spcPct val="150000"/>
              </a:lnSpc>
              <a:spcBef>
                <a:spcPts val="400"/>
              </a:spcBef>
            </a:pPr>
            <a:r>
              <a:rPr lang="zh-CN" altLang="en-US" sz="1600">
                <a:solidFill>
                  <a:schemeClr val="tx1">
                    <a:lumMod val="85000"/>
                    <a:lumOff val="15000"/>
                  </a:schemeClr>
                </a:solidFill>
                <a:latin typeface="微软雅黑" panose="020B0503020204020204" charset="-122"/>
              </a:rPr>
              <a:t>添加</a:t>
            </a:r>
            <a:r>
              <a:rPr lang="zh-CN" altLang="en-US" sz="1600" dirty="0">
                <a:solidFill>
                  <a:schemeClr val="tx1">
                    <a:lumMod val="85000"/>
                    <a:lumOff val="15000"/>
                  </a:schemeClr>
                </a:solidFill>
                <a:latin typeface="微软雅黑" panose="020B0503020204020204" charset="-122"/>
              </a:rPr>
              <a:t>说明文字添加说明文字添加说明文字添加说明文字添加说明文字添加说明文字添加说明文字添加说明文字添加说明文字添加说明文字添加说明文字</a:t>
            </a:r>
          </a:p>
        </p:txBody>
      </p:sp>
      <p:cxnSp>
        <p:nvCxnSpPr>
          <p:cNvPr id="13" name="直接连接符 12"/>
          <p:cNvCxnSpPr/>
          <p:nvPr/>
        </p:nvCxnSpPr>
        <p:spPr>
          <a:xfrm>
            <a:off x="5711957" y="1040708"/>
            <a:ext cx="0" cy="4870808"/>
          </a:xfrm>
          <a:prstGeom prst="line">
            <a:avLst/>
          </a:prstGeom>
          <a:ln>
            <a:solidFill>
              <a:schemeClr val="tx1">
                <a:lumMod val="85000"/>
                <a:lumOff val="1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 name="文本框 10"/>
          <p:cNvSpPr txBox="1"/>
          <p:nvPr/>
        </p:nvSpPr>
        <p:spPr>
          <a:xfrm>
            <a:off x="719403" y="1785596"/>
            <a:ext cx="4032448" cy="3583306"/>
          </a:xfrm>
          <a:prstGeom prst="rect">
            <a:avLst/>
          </a:prstGeom>
          <a:noFill/>
        </p:spPr>
        <p:txBody>
          <a:bodyPr wrap="square" lIns="115205" tIns="57603" rIns="115205" bIns="57603">
            <a:spAutoFit/>
          </a:bodyPr>
          <a:lstStyle/>
          <a:p>
            <a:pPr algn="just">
              <a:lnSpc>
                <a:spcPct val="130000"/>
              </a:lnSpc>
              <a:spcAft>
                <a:spcPts val="755"/>
              </a:spcAft>
              <a:defRPr/>
            </a:pPr>
            <a:r>
              <a:rPr lang="zh-CN" altLang="en-US" sz="1735" dirty="0">
                <a:solidFill>
                  <a:schemeClr val="tx1">
                    <a:lumMod val="85000"/>
                    <a:lumOff val="15000"/>
                  </a:schemeClr>
                </a:solidFill>
                <a:latin typeface="微软雅黑" panose="020B0503020204020204" charset="-122"/>
                <a:ea typeface="微软雅黑" panose="020B0503020204020204" charset="-122"/>
              </a:rPr>
              <a:t>根据统计分析，一页</a:t>
            </a:r>
            <a:r>
              <a:rPr lang="en-US" altLang="zh-CN" sz="1735" dirty="0">
                <a:solidFill>
                  <a:schemeClr val="tx1">
                    <a:lumMod val="85000"/>
                    <a:lumOff val="15000"/>
                  </a:schemeClr>
                </a:solidFill>
                <a:latin typeface="微软雅黑" panose="020B0503020204020204" charset="-122"/>
                <a:ea typeface="微软雅黑" panose="020B0503020204020204" charset="-122"/>
              </a:rPr>
              <a:t>PPT</a:t>
            </a:r>
            <a:r>
              <a:rPr lang="zh-CN" altLang="en-US" sz="1735" dirty="0">
                <a:solidFill>
                  <a:schemeClr val="tx1">
                    <a:lumMod val="85000"/>
                    <a:lumOff val="15000"/>
                  </a:schemeClr>
                </a:solidFill>
                <a:latin typeface="微软雅黑" panose="020B0503020204020204" charset="-122"/>
                <a:ea typeface="微软雅黑" panose="020B0503020204020204" charset="-122"/>
              </a:rPr>
              <a:t>中的文字控制在</a:t>
            </a:r>
            <a:r>
              <a:rPr lang="en-US" altLang="zh-CN" sz="1735" dirty="0">
                <a:solidFill>
                  <a:schemeClr val="tx1">
                    <a:lumMod val="85000"/>
                    <a:lumOff val="15000"/>
                  </a:schemeClr>
                </a:solidFill>
                <a:latin typeface="微软雅黑" panose="020B0503020204020204" charset="-122"/>
                <a:ea typeface="微软雅黑" panose="020B0503020204020204" charset="-122"/>
              </a:rPr>
              <a:t>200</a:t>
            </a:r>
            <a:r>
              <a:rPr lang="zh-CN" altLang="en-US" sz="1735" dirty="0">
                <a:solidFill>
                  <a:schemeClr val="tx1">
                    <a:lumMod val="85000"/>
                    <a:lumOff val="15000"/>
                  </a:schemeClr>
                </a:solidFill>
                <a:latin typeface="微软雅黑" panose="020B0503020204020204" charset="-122"/>
                <a:ea typeface="微软雅黑" panose="020B0503020204020204" charset="-122"/>
              </a:rPr>
              <a:t>字以内内达到很好的演讲效果根据统计分析，一页</a:t>
            </a:r>
            <a:r>
              <a:rPr lang="en-US" altLang="zh-CN" sz="1735" dirty="0">
                <a:solidFill>
                  <a:schemeClr val="tx1">
                    <a:lumMod val="85000"/>
                    <a:lumOff val="15000"/>
                  </a:schemeClr>
                </a:solidFill>
                <a:latin typeface="微软雅黑" panose="020B0503020204020204" charset="-122"/>
                <a:ea typeface="微软雅黑" panose="020B0503020204020204" charset="-122"/>
              </a:rPr>
              <a:t>PPT</a:t>
            </a:r>
            <a:r>
              <a:rPr lang="zh-CN" altLang="en-US" sz="1735" dirty="0">
                <a:solidFill>
                  <a:schemeClr val="tx1">
                    <a:lumMod val="85000"/>
                    <a:lumOff val="15000"/>
                  </a:schemeClr>
                </a:solidFill>
                <a:latin typeface="微软雅黑" panose="020B0503020204020204" charset="-122"/>
                <a:ea typeface="微软雅黑" panose="020B0503020204020204" charset="-122"/>
              </a:rPr>
              <a:t>中的文字控制在</a:t>
            </a:r>
            <a:r>
              <a:rPr lang="en-US" altLang="zh-CN" sz="1735" dirty="0">
                <a:solidFill>
                  <a:schemeClr val="tx1">
                    <a:lumMod val="85000"/>
                    <a:lumOff val="15000"/>
                  </a:schemeClr>
                </a:solidFill>
                <a:latin typeface="微软雅黑" panose="020B0503020204020204" charset="-122"/>
                <a:ea typeface="微软雅黑" panose="020B0503020204020204" charset="-122"/>
              </a:rPr>
              <a:t>200</a:t>
            </a:r>
            <a:r>
              <a:rPr lang="zh-CN" altLang="en-US" sz="1735" dirty="0">
                <a:solidFill>
                  <a:schemeClr val="tx1">
                    <a:lumMod val="85000"/>
                    <a:lumOff val="15000"/>
                  </a:schemeClr>
                </a:solidFill>
                <a:latin typeface="微软雅黑" panose="020B0503020204020204" charset="-122"/>
                <a:ea typeface="微软雅黑" panose="020B0503020204020204" charset="-122"/>
              </a:rPr>
              <a:t>字以内内达到很好的演讲效果根据统计分析，一页</a:t>
            </a:r>
            <a:r>
              <a:rPr lang="en-US" altLang="zh-CN" sz="1735" dirty="0">
                <a:solidFill>
                  <a:schemeClr val="tx1">
                    <a:lumMod val="85000"/>
                    <a:lumOff val="15000"/>
                  </a:schemeClr>
                </a:solidFill>
                <a:latin typeface="微软雅黑" panose="020B0503020204020204" charset="-122"/>
                <a:ea typeface="微软雅黑" panose="020B0503020204020204" charset="-122"/>
              </a:rPr>
              <a:t>PPT</a:t>
            </a:r>
            <a:r>
              <a:rPr lang="zh-CN" altLang="en-US" sz="1735" dirty="0">
                <a:solidFill>
                  <a:schemeClr val="tx1">
                    <a:lumMod val="85000"/>
                    <a:lumOff val="15000"/>
                  </a:schemeClr>
                </a:solidFill>
                <a:latin typeface="微软雅黑" panose="020B0503020204020204" charset="-122"/>
                <a:ea typeface="微软雅黑" panose="020B0503020204020204" charset="-122"/>
              </a:rPr>
              <a:t>中的文字控制在</a:t>
            </a:r>
            <a:r>
              <a:rPr lang="en-US" altLang="zh-CN" sz="1735" dirty="0">
                <a:solidFill>
                  <a:schemeClr val="tx1">
                    <a:lumMod val="85000"/>
                    <a:lumOff val="15000"/>
                  </a:schemeClr>
                </a:solidFill>
                <a:latin typeface="微软雅黑" panose="020B0503020204020204" charset="-122"/>
                <a:ea typeface="微软雅黑" panose="020B0503020204020204" charset="-122"/>
              </a:rPr>
              <a:t>200</a:t>
            </a:r>
            <a:r>
              <a:rPr lang="zh-CN" altLang="en-US" sz="1735" dirty="0">
                <a:solidFill>
                  <a:schemeClr val="tx1">
                    <a:lumMod val="85000"/>
                    <a:lumOff val="15000"/>
                  </a:schemeClr>
                </a:solidFill>
                <a:latin typeface="微软雅黑" panose="020B0503020204020204" charset="-122"/>
                <a:ea typeface="微软雅黑" panose="020B0503020204020204" charset="-122"/>
              </a:rPr>
              <a:t>字以内内达到很好的演讲效果根据统计分析，一页</a:t>
            </a:r>
            <a:r>
              <a:rPr lang="en-US" altLang="zh-CN" sz="1735" dirty="0">
                <a:solidFill>
                  <a:schemeClr val="tx1">
                    <a:lumMod val="85000"/>
                    <a:lumOff val="15000"/>
                  </a:schemeClr>
                </a:solidFill>
                <a:latin typeface="微软雅黑" panose="020B0503020204020204" charset="-122"/>
                <a:ea typeface="微软雅黑" panose="020B0503020204020204" charset="-122"/>
              </a:rPr>
              <a:t>PPT</a:t>
            </a:r>
            <a:r>
              <a:rPr lang="zh-CN" altLang="en-US" sz="1735" dirty="0">
                <a:solidFill>
                  <a:schemeClr val="tx1">
                    <a:lumMod val="85000"/>
                    <a:lumOff val="15000"/>
                  </a:schemeClr>
                </a:solidFill>
                <a:latin typeface="微软雅黑" panose="020B0503020204020204" charset="-122"/>
                <a:ea typeface="微软雅黑" panose="020B0503020204020204" charset="-122"/>
              </a:rPr>
              <a:t>中的文字控制在</a:t>
            </a:r>
            <a:r>
              <a:rPr lang="en-US" altLang="zh-CN" sz="1735" dirty="0">
                <a:solidFill>
                  <a:schemeClr val="tx1">
                    <a:lumMod val="85000"/>
                    <a:lumOff val="15000"/>
                  </a:schemeClr>
                </a:solidFill>
                <a:latin typeface="微软雅黑" panose="020B0503020204020204" charset="-122"/>
                <a:ea typeface="微软雅黑" panose="020B0503020204020204" charset="-122"/>
              </a:rPr>
              <a:t>200</a:t>
            </a:r>
            <a:r>
              <a:rPr lang="zh-CN" altLang="en-US" sz="1735" dirty="0">
                <a:solidFill>
                  <a:schemeClr val="tx1">
                    <a:lumMod val="85000"/>
                    <a:lumOff val="15000"/>
                  </a:schemeClr>
                </a:solidFill>
                <a:latin typeface="微软雅黑" panose="020B0503020204020204" charset="-122"/>
                <a:ea typeface="微软雅黑" panose="020B0503020204020204" charset="-122"/>
              </a:rPr>
              <a:t>字以内内达到很好的演讲效果根据统计分析，一页</a:t>
            </a:r>
            <a:r>
              <a:rPr lang="en-US" altLang="zh-CN" sz="1735" dirty="0">
                <a:solidFill>
                  <a:schemeClr val="tx1">
                    <a:lumMod val="85000"/>
                    <a:lumOff val="15000"/>
                  </a:schemeClr>
                </a:solidFill>
                <a:latin typeface="微软雅黑" panose="020B0503020204020204" charset="-122"/>
                <a:ea typeface="微软雅黑" panose="020B0503020204020204" charset="-122"/>
              </a:rPr>
              <a:t>PPT</a:t>
            </a:r>
            <a:r>
              <a:rPr lang="zh-CN" altLang="en-US" sz="1735" dirty="0">
                <a:solidFill>
                  <a:schemeClr val="tx1">
                    <a:lumMod val="85000"/>
                    <a:lumOff val="15000"/>
                  </a:schemeClr>
                </a:solidFill>
                <a:latin typeface="微软雅黑" panose="020B0503020204020204" charset="-122"/>
                <a:ea typeface="微软雅黑" panose="020B0503020204020204" charset="-122"/>
              </a:rPr>
              <a:t>中的文字控制在</a:t>
            </a:r>
            <a:r>
              <a:rPr lang="en-US" altLang="zh-CN" sz="1735" dirty="0">
                <a:solidFill>
                  <a:schemeClr val="tx1">
                    <a:lumMod val="85000"/>
                    <a:lumOff val="15000"/>
                  </a:schemeClr>
                </a:solidFill>
                <a:latin typeface="微软雅黑" panose="020B0503020204020204" charset="-122"/>
                <a:ea typeface="微软雅黑" panose="020B0503020204020204" charset="-122"/>
              </a:rPr>
              <a:t>200</a:t>
            </a:r>
            <a:r>
              <a:rPr lang="zh-CN" altLang="en-US" sz="1735" dirty="0">
                <a:solidFill>
                  <a:schemeClr val="tx1">
                    <a:lumMod val="85000"/>
                    <a:lumOff val="15000"/>
                  </a:schemeClr>
                </a:solidFill>
                <a:latin typeface="微软雅黑" panose="020B0503020204020204" charset="-122"/>
                <a:ea typeface="微软雅黑" panose="020B0503020204020204" charset="-122"/>
              </a:rPr>
              <a:t>字以内内达到很好的演讲效果。</a:t>
            </a:r>
          </a:p>
        </p:txBody>
      </p:sp>
      <p:sp>
        <p:nvSpPr>
          <p:cNvPr id="15" name="TextBox 14"/>
          <p:cNvSpPr txBox="1"/>
          <p:nvPr/>
        </p:nvSpPr>
        <p:spPr>
          <a:xfrm>
            <a:off x="719403" y="1198282"/>
            <a:ext cx="3072341" cy="502638"/>
          </a:xfrm>
          <a:prstGeom prst="rect">
            <a:avLst/>
          </a:prstGeom>
          <a:noFill/>
        </p:spPr>
        <p:txBody>
          <a:bodyPr wrap="square" rtlCol="0">
            <a:spAutoFit/>
          </a:bodyPr>
          <a:lstStyle/>
          <a:p>
            <a:pPr>
              <a:lnSpc>
                <a:spcPct val="125000"/>
              </a:lnSpc>
            </a:pPr>
            <a:r>
              <a:rPr lang="zh-CN" altLang="en-US" sz="2135" b="1" dirty="0">
                <a:solidFill>
                  <a:schemeClr val="tx1">
                    <a:lumMod val="75000"/>
                    <a:lumOff val="25000"/>
                  </a:schemeClr>
                </a:solidFill>
                <a:latin typeface="微软雅黑" panose="020B0503020204020204" charset="-122"/>
                <a:ea typeface="微软雅黑" panose="020B0503020204020204" charset="-122"/>
              </a:rPr>
              <a:t>点此此处输入标题</a:t>
            </a:r>
          </a:p>
        </p:txBody>
      </p:sp>
    </p:spTree>
  </p:cSld>
  <p:clrMapOvr>
    <a:masterClrMapping/>
  </p:clrMapOvr>
  <p:transition advTm="3120">
    <p:cover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55795" y="454660"/>
            <a:ext cx="3273425" cy="3053715"/>
          </a:xfrm>
          <a:prstGeom prst="rect">
            <a:avLst/>
          </a:prstGeom>
        </p:spPr>
      </p:pic>
      <p:sp>
        <p:nvSpPr>
          <p:cNvPr id="48" name="文本框 8"/>
          <p:cNvSpPr txBox="1"/>
          <p:nvPr/>
        </p:nvSpPr>
        <p:spPr>
          <a:xfrm>
            <a:off x="2080260" y="3211830"/>
            <a:ext cx="8526780" cy="1036320"/>
          </a:xfrm>
          <a:prstGeom prst="rect">
            <a:avLst/>
          </a:prstGeom>
          <a:noFill/>
        </p:spPr>
        <p:txBody>
          <a:bodyPr wrap="square" lIns="121922" tIns="60960" rIns="121922" bIns="60960" rtlCol="0">
            <a:spAutoFit/>
          </a:bodyPr>
          <a:lstStyle/>
          <a:p>
            <a:pPr algn="ctr"/>
            <a:r>
              <a:rPr lang="zh-CN" altLang="en-US" sz="6000" b="1" dirty="0">
                <a:solidFill>
                  <a:srgbClr val="C00000"/>
                </a:solidFill>
                <a:effectLst>
                  <a:outerShdw blurRad="38100" dist="38100" dir="2700000" algn="tl">
                    <a:srgbClr val="000000">
                      <a:alpha val="43137"/>
                    </a:srgbClr>
                  </a:outerShdw>
                </a:effectLst>
                <a:latin typeface="黑体" panose="02010600030101010101" charset="-122"/>
                <a:ea typeface="黑体" panose="02010600030101010101" charset="-122"/>
              </a:rPr>
              <a:t>感谢您的下载观看</a:t>
            </a:r>
          </a:p>
        </p:txBody>
      </p:sp>
      <p:grpSp>
        <p:nvGrpSpPr>
          <p:cNvPr id="36" name="组合 35"/>
          <p:cNvGrpSpPr/>
          <p:nvPr/>
        </p:nvGrpSpPr>
        <p:grpSpPr>
          <a:xfrm>
            <a:off x="3770418" y="4245492"/>
            <a:ext cx="1522434" cy="370796"/>
            <a:chOff x="6516216" y="2211710"/>
            <a:chExt cx="1872000" cy="360000"/>
          </a:xfrm>
        </p:grpSpPr>
        <p:sp>
          <p:nvSpPr>
            <p:cNvPr id="37" name="圆角矩形 36"/>
            <p:cNvSpPr/>
            <p:nvPr/>
          </p:nvSpPr>
          <p:spPr>
            <a:xfrm>
              <a:off x="6516216" y="2211710"/>
              <a:ext cx="1872000" cy="360000"/>
            </a:xfrm>
            <a:prstGeom prst="roundRect">
              <a:avLst/>
            </a:prstGeom>
            <a:gradFill>
              <a:gsLst>
                <a:gs pos="0">
                  <a:srgbClr val="E30000"/>
                </a:gs>
                <a:gs pos="100000">
                  <a:srgbClr val="760303"/>
                </a:gs>
              </a:gsLst>
              <a:lin ang="5400000" scaled="0"/>
            </a:gra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solidFill>
                    <a:schemeClr val="bg1"/>
                  </a:solidFill>
                  <a:latin typeface="微软雅黑" panose="020B0503020204020204" charset="-122"/>
                  <a:ea typeface="微软雅黑" panose="020B0503020204020204" charset="-122"/>
                </a:rPr>
                <a:t>  工作报告   </a:t>
              </a:r>
            </a:p>
          </p:txBody>
        </p:sp>
        <p:sp>
          <p:nvSpPr>
            <p:cNvPr id="38" name="八角星 37"/>
            <p:cNvSpPr/>
            <p:nvPr/>
          </p:nvSpPr>
          <p:spPr>
            <a:xfrm flipH="1">
              <a:off x="6660248" y="231971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39" name="八角星 38"/>
            <p:cNvSpPr/>
            <p:nvPr/>
          </p:nvSpPr>
          <p:spPr>
            <a:xfrm flipH="1">
              <a:off x="8172400" y="231971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grpSp>
        <p:nvGrpSpPr>
          <p:cNvPr id="40" name="组合 39"/>
          <p:cNvGrpSpPr/>
          <p:nvPr/>
        </p:nvGrpSpPr>
        <p:grpSpPr>
          <a:xfrm>
            <a:off x="5439908" y="4245492"/>
            <a:ext cx="1522434" cy="370796"/>
            <a:chOff x="6516216" y="2639850"/>
            <a:chExt cx="1872000" cy="360000"/>
          </a:xfrm>
        </p:grpSpPr>
        <p:sp>
          <p:nvSpPr>
            <p:cNvPr id="41" name="圆角矩形 40"/>
            <p:cNvSpPr/>
            <p:nvPr/>
          </p:nvSpPr>
          <p:spPr>
            <a:xfrm>
              <a:off x="6516216" y="2639850"/>
              <a:ext cx="1872000" cy="360000"/>
            </a:xfrm>
            <a:prstGeom prst="roundRect">
              <a:avLst/>
            </a:prstGeom>
            <a:gradFill>
              <a:gsLst>
                <a:gs pos="0">
                  <a:srgbClr val="E30000"/>
                </a:gs>
                <a:gs pos="100000">
                  <a:srgbClr val="760303"/>
                </a:gs>
              </a:gsLst>
              <a:lin ang="5400000" scaled="0"/>
            </a:gra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solidFill>
                    <a:schemeClr val="bg1"/>
                  </a:solidFill>
                  <a:latin typeface="微软雅黑" panose="020B0503020204020204" charset="-122"/>
                  <a:ea typeface="微软雅黑" panose="020B0503020204020204" charset="-122"/>
                </a:rPr>
                <a:t>  新年计划</a:t>
              </a:r>
            </a:p>
          </p:txBody>
        </p:sp>
        <p:sp>
          <p:nvSpPr>
            <p:cNvPr id="42" name="八角星 41"/>
            <p:cNvSpPr/>
            <p:nvPr/>
          </p:nvSpPr>
          <p:spPr>
            <a:xfrm flipH="1">
              <a:off x="6660248" y="274785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43" name="八角星 42"/>
            <p:cNvSpPr/>
            <p:nvPr/>
          </p:nvSpPr>
          <p:spPr>
            <a:xfrm flipH="1">
              <a:off x="8172400" y="274785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grpSp>
        <p:nvGrpSpPr>
          <p:cNvPr id="44" name="组合 43"/>
          <p:cNvGrpSpPr/>
          <p:nvPr/>
        </p:nvGrpSpPr>
        <p:grpSpPr>
          <a:xfrm>
            <a:off x="7110397" y="4248073"/>
            <a:ext cx="1522434" cy="370796"/>
            <a:chOff x="6516216" y="3067990"/>
            <a:chExt cx="1872000" cy="360000"/>
          </a:xfrm>
        </p:grpSpPr>
        <p:sp>
          <p:nvSpPr>
            <p:cNvPr id="45" name="圆角矩形 44"/>
            <p:cNvSpPr/>
            <p:nvPr/>
          </p:nvSpPr>
          <p:spPr>
            <a:xfrm>
              <a:off x="6516216" y="3067990"/>
              <a:ext cx="1872000" cy="360000"/>
            </a:xfrm>
            <a:prstGeom prst="roundRect">
              <a:avLst/>
            </a:prstGeom>
            <a:gradFill>
              <a:gsLst>
                <a:gs pos="0">
                  <a:srgbClr val="E30000"/>
                </a:gs>
                <a:gs pos="100000">
                  <a:srgbClr val="760303"/>
                </a:gs>
              </a:gsLst>
              <a:lin ang="5400000" scaled="0"/>
            </a:gra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solidFill>
                    <a:schemeClr val="bg1"/>
                  </a:solidFill>
                  <a:latin typeface="微软雅黑" panose="020B0503020204020204" charset="-122"/>
                  <a:ea typeface="微软雅黑" panose="020B0503020204020204" charset="-122"/>
                </a:rPr>
                <a:t>  工作总结</a:t>
              </a:r>
            </a:p>
          </p:txBody>
        </p:sp>
        <p:sp>
          <p:nvSpPr>
            <p:cNvPr id="46" name="八角星 45"/>
            <p:cNvSpPr/>
            <p:nvPr/>
          </p:nvSpPr>
          <p:spPr>
            <a:xfrm flipH="1">
              <a:off x="6660248" y="317599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47" name="八角星 46"/>
            <p:cNvSpPr/>
            <p:nvPr/>
          </p:nvSpPr>
          <p:spPr>
            <a:xfrm flipH="1">
              <a:off x="8172400" y="3175990"/>
              <a:ext cx="108000" cy="108000"/>
            </a:xfrm>
            <a:prstGeom prst="star8">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4439" name="Rectangle 394"/>
          <p:cNvSpPr>
            <a:spLocks noChangeArrowheads="1"/>
          </p:cNvSpPr>
          <p:nvPr/>
        </p:nvSpPr>
        <p:spPr bwMode="auto">
          <a:xfrm>
            <a:off x="3933190" y="4766628"/>
            <a:ext cx="4613275" cy="27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900" dirty="0">
                <a:solidFill>
                  <a:srgbClr val="C00000"/>
                </a:solidFill>
              </a:rPr>
              <a:t>We have many PowerPoint </a:t>
            </a:r>
            <a:r>
              <a:rPr lang="zh-CN" altLang="en-US" sz="900" dirty="0">
                <a:solidFill>
                  <a:srgbClr val="C00000"/>
                </a:solidFill>
              </a:rPr>
              <a:t>templates</a:t>
            </a:r>
            <a:r>
              <a:rPr lang="en-US" altLang="zh-CN" sz="900" dirty="0">
                <a:solidFill>
                  <a:srgbClr val="C00000"/>
                </a:solidFill>
              </a:rPr>
              <a:t> that has been specifically designed to help anyone that is stepping into the world of PowerPoint for the very first time.</a:t>
            </a:r>
          </a:p>
        </p:txBody>
      </p:sp>
      <p:pic>
        <p:nvPicPr>
          <p:cNvPr id="19" name="图片 18" descr="2460f450e81d1d7d98b9ffae8683cd1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26785" y="156845"/>
            <a:ext cx="2794000" cy="3851910"/>
          </a:xfrm>
          <a:prstGeom prst="rect">
            <a:avLst/>
          </a:prstGeom>
        </p:spPr>
      </p:pic>
      <p:pic>
        <p:nvPicPr>
          <p:cNvPr id="6" name="图片 5" descr="17 3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605" y="4248150"/>
            <a:ext cx="12214860" cy="2622550"/>
          </a:xfrm>
          <a:prstGeom prst="rect">
            <a:avLst/>
          </a:prstGeom>
        </p:spPr>
      </p:pic>
      <p:pic>
        <p:nvPicPr>
          <p:cNvPr id="7" name="图片 6" descr="8907"/>
          <p:cNvPicPr>
            <a:picLocks noChangeAspect="1"/>
          </p:cNvPicPr>
          <p:nvPr/>
        </p:nvPicPr>
        <p:blipFill>
          <a:blip r:embed="rId7" cstate="print"/>
          <a:stretch>
            <a:fillRect/>
          </a:stretch>
        </p:blipFill>
        <p:spPr>
          <a:xfrm>
            <a:off x="-14605" y="635"/>
            <a:ext cx="4385945" cy="2851150"/>
          </a:xfrm>
          <a:prstGeom prst="rect">
            <a:avLst/>
          </a:prstGeom>
        </p:spPr>
      </p:pic>
      <p:pic>
        <p:nvPicPr>
          <p:cNvPr id="8" name="图片 7" descr="897"/>
          <p:cNvPicPr>
            <a:picLocks noChangeAspect="1"/>
          </p:cNvPicPr>
          <p:nvPr/>
        </p:nvPicPr>
        <p:blipFill>
          <a:blip r:embed="rId8" cstate="print"/>
          <a:stretch>
            <a:fillRect/>
          </a:stretch>
        </p:blipFill>
        <p:spPr>
          <a:xfrm>
            <a:off x="9321165" y="822960"/>
            <a:ext cx="2206625" cy="1424940"/>
          </a:xfrm>
          <a:prstGeom prst="rect">
            <a:avLst/>
          </a:prstGeom>
        </p:spPr>
      </p:pic>
    </p:spTree>
    <p:custDataLst>
      <p:tags r:id="rId1"/>
    </p:custDataLst>
  </p:cSld>
  <p:clrMapOvr>
    <a:masterClrMapping/>
  </p:clrMapOvr>
  <p:transition advTm="7301">
    <p:blinds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0351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21"/>
          <p:cNvSpPr/>
          <p:nvPr/>
        </p:nvSpPr>
        <p:spPr>
          <a:xfrm rot="16200000" flipH="1">
            <a:off x="5280021" y="-748759"/>
            <a:ext cx="2305636" cy="8353969"/>
          </a:xfrm>
          <a:prstGeom prst="round2SameRect">
            <a:avLst>
              <a:gd name="adj1" fmla="val 50000"/>
              <a:gd name="adj2" fmla="val 50000"/>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2" tIns="60960" rIns="121922" bIns="60960" numCol="1" spcCol="0" rtlCol="0" fromWordArt="0" anchor="ctr" anchorCtr="0" forceAA="0" compatLnSpc="1">
            <a:noAutofit/>
          </a:bodyPr>
          <a:lstStyle/>
          <a:p>
            <a:pPr algn="ctr"/>
            <a:endParaRPr lang="bg-BG"/>
          </a:p>
        </p:txBody>
      </p:sp>
      <p:sp>
        <p:nvSpPr>
          <p:cNvPr id="18" name="Round Same Side Corner Rectangle 7"/>
          <p:cNvSpPr/>
          <p:nvPr/>
        </p:nvSpPr>
        <p:spPr>
          <a:xfrm rot="16200000" flipH="1">
            <a:off x="5400892" y="-607679"/>
            <a:ext cx="2069151" cy="8071812"/>
          </a:xfrm>
          <a:prstGeom prst="round2SameRect">
            <a:avLst>
              <a:gd name="adj1" fmla="val 50000"/>
              <a:gd name="adj2" fmla="val 5000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1922" tIns="60960" rIns="121922" bIns="60960" anchor="ctr"/>
          <a:lstStyle/>
          <a:p>
            <a:pPr algn="ctr" defTabSz="950595">
              <a:defRPr/>
            </a:pPr>
            <a:endParaRPr lang="bg-BG" sz="1900"/>
          </a:p>
        </p:txBody>
      </p:sp>
      <p:sp>
        <p:nvSpPr>
          <p:cNvPr id="19" name="标题 4"/>
          <p:cNvSpPr txBox="1"/>
          <p:nvPr/>
        </p:nvSpPr>
        <p:spPr>
          <a:xfrm>
            <a:off x="4176308" y="2911434"/>
            <a:ext cx="5478115" cy="1139564"/>
          </a:xfrm>
          <a:prstGeom prst="rect">
            <a:avLst/>
          </a:prstGeom>
        </p:spPr>
        <p:txBody>
          <a:bodyPr vert="horz" lIns="121922" tIns="60960" rIns="121922" bIns="6096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solidFill>
                  <a:srgbClr val="C00000"/>
                </a:solidFill>
                <a:latin typeface="微软雅黑" panose="020B0503020204020204" charset="-122"/>
                <a:ea typeface="微软雅黑" panose="020B0503020204020204" charset="-122"/>
                <a:cs typeface="+mn-cs"/>
              </a:rPr>
              <a:t>粘贴或者输入您的文字内容</a:t>
            </a:r>
          </a:p>
        </p:txBody>
      </p:sp>
      <p:sp>
        <p:nvSpPr>
          <p:cNvPr id="20" name="文本框 8"/>
          <p:cNvSpPr txBox="1"/>
          <p:nvPr/>
        </p:nvSpPr>
        <p:spPr>
          <a:xfrm>
            <a:off x="5598276" y="2637981"/>
            <a:ext cx="1907403" cy="382905"/>
          </a:xfrm>
          <a:prstGeom prst="rect">
            <a:avLst/>
          </a:prstGeom>
          <a:noFill/>
        </p:spPr>
        <p:txBody>
          <a:bodyPr wrap="square" lIns="121922" tIns="60960" rIns="121922" bIns="60960" rtlCol="0">
            <a:spAutoFit/>
          </a:bodyPr>
          <a:lstStyle/>
          <a:p>
            <a:pPr algn="ctr"/>
            <a:r>
              <a:rPr lang="zh-CN" altLang="en-US" sz="1600" b="1" spc="800" dirty="0">
                <a:solidFill>
                  <a:srgbClr val="C00000"/>
                </a:solidFill>
                <a:latin typeface="微软雅黑" panose="020B0503020204020204" charset="-122"/>
                <a:ea typeface="微软雅黑" panose="020B0503020204020204" charset="-122"/>
              </a:rPr>
              <a:t>添加标题</a:t>
            </a:r>
          </a:p>
        </p:txBody>
      </p:sp>
      <p:cxnSp>
        <p:nvCxnSpPr>
          <p:cNvPr id="21" name="直接连接符 20"/>
          <p:cNvCxnSpPr/>
          <p:nvPr/>
        </p:nvCxnSpPr>
        <p:spPr>
          <a:xfrm>
            <a:off x="3581801" y="2822735"/>
            <a:ext cx="1977616" cy="0"/>
          </a:xfrm>
          <a:prstGeom prst="line">
            <a:avLst/>
          </a:prstGeom>
          <a:ln w="6350">
            <a:solidFill>
              <a:srgbClr val="C00000"/>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7461566" y="2822735"/>
            <a:ext cx="1977616" cy="0"/>
          </a:xfrm>
          <a:prstGeom prst="line">
            <a:avLst/>
          </a:prstGeom>
          <a:ln w="6350">
            <a:solidFill>
              <a:srgbClr val="C00000"/>
            </a:solidFill>
            <a:prstDash val="dash"/>
            <a:tailEnd type="none" w="sm" len="sm"/>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3448050" y="3037840"/>
            <a:ext cx="892810" cy="892810"/>
          </a:xfrm>
          <a:prstGeom prst="ellipse">
            <a:avLst/>
          </a:prstGeom>
          <a:gradFill>
            <a:gsLst>
              <a:gs pos="0">
                <a:srgbClr val="E30000"/>
              </a:gs>
              <a:gs pos="100000">
                <a:srgbClr val="760303"/>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标题 4"/>
          <p:cNvSpPr txBox="1"/>
          <p:nvPr/>
        </p:nvSpPr>
        <p:spPr>
          <a:xfrm>
            <a:off x="3505835" y="2966085"/>
            <a:ext cx="1294765" cy="1036955"/>
          </a:xfrm>
          <a:prstGeom prst="rect">
            <a:avLst/>
          </a:prstGeom>
        </p:spPr>
        <p:txBody>
          <a:bodyPr vert="horz" lIns="91463" tIns="45731" rIns="91463" bIns="4573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4800" dirty="0" smtClean="0">
                <a:solidFill>
                  <a:schemeClr val="bg1"/>
                </a:solidFill>
                <a:latin typeface="Impact" panose="020B0806030902050204" pitchFamily="34" charset="0"/>
                <a:ea typeface="微软雅黑" panose="020B0503020204020204" charset="-122"/>
                <a:cs typeface="+mn-cs"/>
              </a:rPr>
              <a:t>01</a:t>
            </a:r>
          </a:p>
        </p:txBody>
      </p:sp>
      <p:pic>
        <p:nvPicPr>
          <p:cNvPr id="6" name="图片 5" descr="17 32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605" y="4248150"/>
            <a:ext cx="12214860" cy="2622550"/>
          </a:xfrm>
          <a:prstGeom prst="rect">
            <a:avLst/>
          </a:prstGeom>
        </p:spPr>
      </p:pic>
      <p:pic>
        <p:nvPicPr>
          <p:cNvPr id="7" name="图片 6" descr="8907"/>
          <p:cNvPicPr>
            <a:picLocks noChangeAspect="1"/>
          </p:cNvPicPr>
          <p:nvPr/>
        </p:nvPicPr>
        <p:blipFill>
          <a:blip r:embed="rId4" cstate="print"/>
          <a:stretch>
            <a:fillRect/>
          </a:stretch>
        </p:blipFill>
        <p:spPr>
          <a:xfrm>
            <a:off x="-14605" y="635"/>
            <a:ext cx="4385945" cy="2851150"/>
          </a:xfrm>
          <a:prstGeom prst="rect">
            <a:avLst/>
          </a:prstGeom>
        </p:spPr>
      </p:pic>
      <p:pic>
        <p:nvPicPr>
          <p:cNvPr id="8" name="图片 7" descr="897"/>
          <p:cNvPicPr>
            <a:picLocks noChangeAspect="1"/>
          </p:cNvPicPr>
          <p:nvPr/>
        </p:nvPicPr>
        <p:blipFill>
          <a:blip r:embed="rId5" cstate="print"/>
          <a:stretch>
            <a:fillRect/>
          </a:stretch>
        </p:blipFill>
        <p:spPr>
          <a:xfrm>
            <a:off x="9321165" y="682625"/>
            <a:ext cx="2206625" cy="1424940"/>
          </a:xfrm>
          <a:prstGeom prst="rect">
            <a:avLst/>
          </a:prstGeom>
        </p:spPr>
      </p:pic>
    </p:spTree>
  </p:cSld>
  <p:clrMapOvr>
    <a:masterClrMapping/>
  </p:clrMapOvr>
  <p:transition advTm="6256">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descr="C:\Users\Administrator\Desktop\rt\QQ截图20170313205322.jpgQQ截图20170313205322"/>
          <p:cNvPicPr>
            <a:picLocks noChangeAspect="1"/>
          </p:cNvPicPr>
          <p:nvPr/>
        </p:nvPicPr>
        <p:blipFill rotWithShape="1">
          <a:blip r:embed="rId3" cstate="print"/>
          <a:srcRect/>
          <a:stretch>
            <a:fillRect/>
          </a:stretch>
        </p:blipFill>
        <p:spPr>
          <a:xfrm>
            <a:off x="8406130" y="1143000"/>
            <a:ext cx="3788410" cy="3329305"/>
          </a:xfrm>
          <a:prstGeom prst="rect">
            <a:avLst/>
          </a:prstGeom>
        </p:spPr>
      </p:pic>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pic>
        <p:nvPicPr>
          <p:cNvPr id="2" name="图片 1" descr="C:\Users\Administrator\Desktop\rt\QQ截图20170313205322.jpgQQ截图20170313205322"/>
          <p:cNvPicPr>
            <a:picLocks noChangeAspect="1"/>
          </p:cNvPicPr>
          <p:nvPr/>
        </p:nvPicPr>
        <p:blipFill rotWithShape="1">
          <a:blip r:embed="rId3" cstate="print"/>
          <a:srcRect/>
          <a:stretch>
            <a:fillRect/>
          </a:stretch>
        </p:blipFill>
        <p:spPr>
          <a:xfrm>
            <a:off x="1270" y="1143000"/>
            <a:ext cx="8314055" cy="3329305"/>
          </a:xfrm>
          <a:prstGeom prst="rect">
            <a:avLst/>
          </a:prstGeom>
        </p:spPr>
      </p:pic>
      <p:grpSp>
        <p:nvGrpSpPr>
          <p:cNvPr id="3" name="组合 2"/>
          <p:cNvGrpSpPr/>
          <p:nvPr/>
        </p:nvGrpSpPr>
        <p:grpSpPr>
          <a:xfrm>
            <a:off x="8315325" y="898633"/>
            <a:ext cx="3252788" cy="4101991"/>
            <a:chOff x="8315325" y="898633"/>
            <a:chExt cx="3252788" cy="4101991"/>
          </a:xfrm>
        </p:grpSpPr>
        <p:sp>
          <p:nvSpPr>
            <p:cNvPr id="4" name="矩形 3"/>
            <p:cNvSpPr/>
            <p:nvPr/>
          </p:nvSpPr>
          <p:spPr>
            <a:xfrm>
              <a:off x="8315325" y="898633"/>
              <a:ext cx="3252788" cy="4101991"/>
            </a:xfrm>
            <a:prstGeom prst="rect">
              <a:avLst/>
            </a:prstGeom>
            <a:solidFill>
              <a:srgbClr val="C00000"/>
            </a:solidFill>
            <a:ln>
              <a:noFill/>
            </a:ln>
            <a:effectLst>
              <a:outerShdw blurRad="1143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6" cstate="print"/>
            <a:stretch>
              <a:fillRect/>
            </a:stretch>
          </p:blipFill>
          <p:spPr>
            <a:xfrm>
              <a:off x="9206826" y="1563639"/>
              <a:ext cx="1469781" cy="1685925"/>
            </a:xfrm>
            <a:prstGeom prst="rect">
              <a:avLst/>
            </a:prstGeom>
          </p:spPr>
        </p:pic>
        <p:sp>
          <p:nvSpPr>
            <p:cNvPr id="8" name="文本框 7"/>
            <p:cNvSpPr txBox="1"/>
            <p:nvPr/>
          </p:nvSpPr>
          <p:spPr>
            <a:xfrm>
              <a:off x="8760296" y="3493931"/>
              <a:ext cx="2424360" cy="584775"/>
            </a:xfrm>
            <a:prstGeom prst="rect">
              <a:avLst/>
            </a:prstGeom>
            <a:noFill/>
          </p:spPr>
          <p:txBody>
            <a:bodyPr wrap="square" rtlCol="0">
              <a:spAutoFit/>
            </a:bodyPr>
            <a:lstStyle/>
            <a:p>
              <a:pPr algn="ctr"/>
              <a:r>
                <a:rPr lang="zh-CN" altLang="en-US" sz="3200" dirty="0" smtClean="0">
                  <a:solidFill>
                    <a:schemeClr val="bg1"/>
                  </a:solidFill>
                  <a:latin typeface="+mj-ea"/>
                  <a:ea typeface="+mj-ea"/>
                </a:rPr>
                <a:t>添加关键字</a:t>
              </a:r>
              <a:endParaRPr lang="zh-CN" altLang="en-US" sz="3200" dirty="0">
                <a:solidFill>
                  <a:schemeClr val="bg1"/>
                </a:solidFill>
                <a:latin typeface="+mj-ea"/>
                <a:ea typeface="+mj-ea"/>
              </a:endParaRPr>
            </a:p>
          </p:txBody>
        </p:sp>
      </p:grpSp>
      <p:grpSp>
        <p:nvGrpSpPr>
          <p:cNvPr id="9" name="组合 8"/>
          <p:cNvGrpSpPr/>
          <p:nvPr/>
        </p:nvGrpSpPr>
        <p:grpSpPr>
          <a:xfrm>
            <a:off x="1126378" y="4087267"/>
            <a:ext cx="800461" cy="769441"/>
            <a:chOff x="1084468" y="4087267"/>
            <a:chExt cx="800461" cy="769441"/>
          </a:xfrm>
          <a:solidFill>
            <a:srgbClr val="C00000"/>
          </a:solidFill>
        </p:grpSpPr>
        <p:sp>
          <p:nvSpPr>
            <p:cNvPr id="10" name="直角三角形 9"/>
            <p:cNvSpPr/>
            <p:nvPr/>
          </p:nvSpPr>
          <p:spPr>
            <a:xfrm rot="-2700000">
              <a:off x="1137830" y="4098797"/>
              <a:ext cx="747099" cy="747099"/>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p:nvSpPr>
          <p:spPr>
            <a:xfrm rot="2700000" flipV="1">
              <a:off x="1137830" y="4099253"/>
              <a:ext cx="747099" cy="747099"/>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084468" y="4087267"/>
              <a:ext cx="681597" cy="769441"/>
            </a:xfrm>
            <a:prstGeom prst="rect">
              <a:avLst/>
            </a:prstGeom>
            <a:noFill/>
          </p:spPr>
          <p:txBody>
            <a:bodyPr wrap="none" rtlCol="0">
              <a:spAutoFit/>
            </a:bodyPr>
            <a:lstStyle/>
            <a:p>
              <a:r>
                <a:rPr lang="en-US" altLang="zh-CN" sz="4400" b="1" dirty="0" smtClean="0">
                  <a:solidFill>
                    <a:schemeClr val="bg1"/>
                  </a:solidFill>
                  <a:latin typeface="华文隶书" panose="02010800040101010101" pitchFamily="2" charset="-122"/>
                  <a:ea typeface="华文隶书" panose="02010800040101010101" pitchFamily="2" charset="-122"/>
                </a:rPr>
                <a:t>01</a:t>
              </a:r>
              <a:endParaRPr lang="zh-CN" altLang="en-US" sz="4400" b="1" dirty="0">
                <a:solidFill>
                  <a:schemeClr val="bg1"/>
                </a:solidFill>
                <a:latin typeface="华文隶书" panose="02010800040101010101" pitchFamily="2" charset="-122"/>
                <a:ea typeface="华文隶书" panose="02010800040101010101" pitchFamily="2" charset="-122"/>
              </a:endParaRPr>
            </a:p>
          </p:txBody>
        </p:sp>
      </p:grpSp>
      <p:grpSp>
        <p:nvGrpSpPr>
          <p:cNvPr id="13" name="组合 12"/>
          <p:cNvGrpSpPr/>
          <p:nvPr/>
        </p:nvGrpSpPr>
        <p:grpSpPr>
          <a:xfrm>
            <a:off x="3660904" y="4087267"/>
            <a:ext cx="797359" cy="769441"/>
            <a:chOff x="1087570" y="4087267"/>
            <a:chExt cx="797359" cy="769441"/>
          </a:xfrm>
          <a:solidFill>
            <a:srgbClr val="C00000"/>
          </a:solidFill>
        </p:grpSpPr>
        <p:sp>
          <p:nvSpPr>
            <p:cNvPr id="14" name="直角三角形 13"/>
            <p:cNvSpPr/>
            <p:nvPr/>
          </p:nvSpPr>
          <p:spPr>
            <a:xfrm rot="-2700000">
              <a:off x="1137830" y="4098797"/>
              <a:ext cx="747099" cy="747099"/>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rot="2700000" flipV="1">
              <a:off x="1137830" y="4099253"/>
              <a:ext cx="747099" cy="747099"/>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087570" y="4087267"/>
              <a:ext cx="681597" cy="769441"/>
            </a:xfrm>
            <a:prstGeom prst="rect">
              <a:avLst/>
            </a:prstGeom>
            <a:noFill/>
          </p:spPr>
          <p:txBody>
            <a:bodyPr wrap="none" rtlCol="0">
              <a:spAutoFit/>
            </a:bodyPr>
            <a:lstStyle/>
            <a:p>
              <a:r>
                <a:rPr lang="en-US" altLang="zh-CN" sz="4400" b="1" dirty="0" smtClean="0">
                  <a:solidFill>
                    <a:schemeClr val="bg1"/>
                  </a:solidFill>
                  <a:latin typeface="华文隶书" panose="02010800040101010101" pitchFamily="2" charset="-122"/>
                  <a:ea typeface="华文隶书" panose="02010800040101010101" pitchFamily="2" charset="-122"/>
                </a:rPr>
                <a:t>02</a:t>
              </a:r>
              <a:endParaRPr lang="zh-CN" altLang="en-US" sz="4400" b="1" dirty="0">
                <a:solidFill>
                  <a:schemeClr val="bg1"/>
                </a:solidFill>
                <a:latin typeface="华文隶书" panose="02010800040101010101" pitchFamily="2" charset="-122"/>
                <a:ea typeface="华文隶书" panose="02010800040101010101" pitchFamily="2" charset="-122"/>
              </a:endParaRPr>
            </a:p>
          </p:txBody>
        </p:sp>
      </p:grpSp>
      <p:grpSp>
        <p:nvGrpSpPr>
          <p:cNvPr id="17" name="组合 16"/>
          <p:cNvGrpSpPr/>
          <p:nvPr/>
        </p:nvGrpSpPr>
        <p:grpSpPr>
          <a:xfrm>
            <a:off x="6189225" y="4087267"/>
            <a:ext cx="800461" cy="769441"/>
            <a:chOff x="1084468" y="4087267"/>
            <a:chExt cx="800461" cy="769441"/>
          </a:xfrm>
        </p:grpSpPr>
        <p:sp>
          <p:nvSpPr>
            <p:cNvPr id="18" name="直角三角形 17"/>
            <p:cNvSpPr/>
            <p:nvPr/>
          </p:nvSpPr>
          <p:spPr>
            <a:xfrm rot="-2700000">
              <a:off x="1137830" y="4098797"/>
              <a:ext cx="747099" cy="747099"/>
            </a:xfrm>
            <a:prstGeom prst="rtTriangle">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rot="2700000" flipV="1">
              <a:off x="1137830" y="4099253"/>
              <a:ext cx="747099" cy="747099"/>
            </a:xfrm>
            <a:prstGeom prst="rtTriangle">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1084468" y="4087267"/>
              <a:ext cx="681597" cy="769441"/>
            </a:xfrm>
            <a:prstGeom prst="rect">
              <a:avLst/>
            </a:prstGeom>
            <a:noFill/>
          </p:spPr>
          <p:txBody>
            <a:bodyPr wrap="none" rtlCol="0">
              <a:spAutoFit/>
            </a:bodyPr>
            <a:lstStyle/>
            <a:p>
              <a:r>
                <a:rPr lang="en-US" altLang="zh-CN" sz="4400" b="1" dirty="0" smtClean="0">
                  <a:solidFill>
                    <a:schemeClr val="bg1"/>
                  </a:solidFill>
                  <a:latin typeface="华文隶书" panose="02010800040101010101" pitchFamily="2" charset="-122"/>
                  <a:ea typeface="华文隶书" panose="02010800040101010101" pitchFamily="2" charset="-122"/>
                </a:rPr>
                <a:t>03</a:t>
              </a:r>
              <a:endParaRPr lang="zh-CN" altLang="en-US" sz="4400" b="1" dirty="0">
                <a:solidFill>
                  <a:schemeClr val="bg1"/>
                </a:solidFill>
                <a:latin typeface="华文隶书" panose="02010800040101010101" pitchFamily="2" charset="-122"/>
                <a:ea typeface="华文隶书" panose="02010800040101010101" pitchFamily="2" charset="-122"/>
              </a:endParaRPr>
            </a:p>
          </p:txBody>
        </p:sp>
      </p:grpSp>
      <p:sp>
        <p:nvSpPr>
          <p:cNvPr id="44" name="矩形 43"/>
          <p:cNvSpPr/>
          <p:nvPr/>
        </p:nvSpPr>
        <p:spPr>
          <a:xfrm>
            <a:off x="431441" y="5056286"/>
            <a:ext cx="2190335" cy="1198880"/>
          </a:xfrm>
          <a:prstGeom prst="rect">
            <a:avLst/>
          </a:prstGeom>
        </p:spPr>
        <p:txBody>
          <a:bodyPr wrap="square">
            <a:spAutoFit/>
          </a:bodyPr>
          <a:lstStyle/>
          <a:p>
            <a:pPr algn="ctr">
              <a:lnSpc>
                <a:spcPct val="130000"/>
              </a:lnSpc>
            </a:pPr>
            <a:r>
              <a:rPr lang="zh-CN" altLang="en-US" sz="1400" b="0" dirty="0">
                <a:solidFill>
                  <a:srgbClr val="292A25"/>
                </a:solidFill>
                <a:latin typeface="微软雅黑" panose="020B0503020204020204" charset="-122"/>
                <a:ea typeface="微软雅黑" panose="020B0503020204020204" charset="-122"/>
              </a:rPr>
              <a:t>单击此处添加文本内容</a:t>
            </a:r>
            <a:endParaRPr lang="en-US" altLang="zh-CN" sz="1400" b="0" dirty="0">
              <a:solidFill>
                <a:srgbClr val="292A25"/>
              </a:solidFill>
              <a:latin typeface="微软雅黑" panose="020B0503020204020204" charset="-122"/>
              <a:ea typeface="微软雅黑" panose="020B0503020204020204" charset="-122"/>
            </a:endParaRPr>
          </a:p>
          <a:p>
            <a:pPr algn="ctr">
              <a:lnSpc>
                <a:spcPct val="130000"/>
              </a:lnSpc>
            </a:pPr>
            <a:r>
              <a:rPr lang="zh-CN" altLang="en-US" sz="1400" b="0" dirty="0">
                <a:solidFill>
                  <a:srgbClr val="292A25"/>
                </a:solidFill>
                <a:latin typeface="微软雅黑" panose="020B0503020204020204" charset="-122"/>
                <a:ea typeface="微软雅黑" panose="020B0503020204020204" charset="-122"/>
              </a:rPr>
              <a:t>单击此处添加文本内容</a:t>
            </a:r>
          </a:p>
          <a:p>
            <a:pPr algn="ctr">
              <a:lnSpc>
                <a:spcPct val="130000"/>
              </a:lnSpc>
            </a:pPr>
            <a:r>
              <a:rPr lang="zh-CN" altLang="en-US" sz="1400" b="0" dirty="0">
                <a:solidFill>
                  <a:srgbClr val="292A25"/>
                </a:solidFill>
                <a:latin typeface="微软雅黑" panose="020B0503020204020204" charset="-122"/>
                <a:ea typeface="微软雅黑" panose="020B0503020204020204" charset="-122"/>
              </a:rPr>
              <a:t>单击此处添加文本内容</a:t>
            </a:r>
          </a:p>
          <a:p>
            <a:pPr algn="ctr">
              <a:lnSpc>
                <a:spcPct val="130000"/>
              </a:lnSpc>
            </a:pPr>
            <a:endParaRPr lang="zh-CN" altLang="en-US" sz="1400" b="0" dirty="0">
              <a:solidFill>
                <a:srgbClr val="292A25"/>
              </a:solidFill>
              <a:latin typeface="微软雅黑" panose="020B0503020204020204" charset="-122"/>
              <a:ea typeface="微软雅黑" panose="020B0503020204020204" charset="-122"/>
            </a:endParaRPr>
          </a:p>
        </p:txBody>
      </p:sp>
      <p:sp>
        <p:nvSpPr>
          <p:cNvPr id="45" name="矩形 44"/>
          <p:cNvSpPr/>
          <p:nvPr/>
        </p:nvSpPr>
        <p:spPr>
          <a:xfrm>
            <a:off x="2964416" y="5056286"/>
            <a:ext cx="2190335" cy="1198880"/>
          </a:xfrm>
          <a:prstGeom prst="rect">
            <a:avLst/>
          </a:prstGeom>
        </p:spPr>
        <p:txBody>
          <a:bodyPr wrap="square">
            <a:spAutoFit/>
          </a:bodyPr>
          <a:lstStyle/>
          <a:p>
            <a:pPr algn="ctr">
              <a:lnSpc>
                <a:spcPct val="130000"/>
              </a:lnSpc>
            </a:pPr>
            <a:r>
              <a:rPr lang="zh-CN" altLang="en-US" sz="1400" b="0" dirty="0">
                <a:solidFill>
                  <a:srgbClr val="292A25"/>
                </a:solidFill>
                <a:latin typeface="微软雅黑" panose="020B0503020204020204" charset="-122"/>
                <a:ea typeface="微软雅黑" panose="020B0503020204020204" charset="-122"/>
              </a:rPr>
              <a:t>单击此处添加文本内容</a:t>
            </a:r>
            <a:endParaRPr lang="en-US" altLang="zh-CN" sz="1400" b="0" dirty="0">
              <a:solidFill>
                <a:srgbClr val="292A25"/>
              </a:solidFill>
              <a:latin typeface="微软雅黑" panose="020B0503020204020204" charset="-122"/>
              <a:ea typeface="微软雅黑" panose="020B0503020204020204" charset="-122"/>
            </a:endParaRPr>
          </a:p>
          <a:p>
            <a:pPr algn="ctr">
              <a:lnSpc>
                <a:spcPct val="130000"/>
              </a:lnSpc>
            </a:pPr>
            <a:r>
              <a:rPr lang="zh-CN" altLang="en-US" sz="1400" b="0" dirty="0">
                <a:solidFill>
                  <a:srgbClr val="292A25"/>
                </a:solidFill>
                <a:latin typeface="微软雅黑" panose="020B0503020204020204" charset="-122"/>
                <a:ea typeface="微软雅黑" panose="020B0503020204020204" charset="-122"/>
              </a:rPr>
              <a:t>单击此处添加文本内容</a:t>
            </a:r>
          </a:p>
          <a:p>
            <a:pPr algn="ctr">
              <a:lnSpc>
                <a:spcPct val="130000"/>
              </a:lnSpc>
            </a:pPr>
            <a:r>
              <a:rPr lang="zh-CN" altLang="en-US" sz="1400" b="0" dirty="0">
                <a:solidFill>
                  <a:srgbClr val="292A25"/>
                </a:solidFill>
                <a:latin typeface="微软雅黑" panose="020B0503020204020204" charset="-122"/>
                <a:ea typeface="微软雅黑" panose="020B0503020204020204" charset="-122"/>
              </a:rPr>
              <a:t>单击此处添加文本内容</a:t>
            </a:r>
          </a:p>
          <a:p>
            <a:pPr algn="ctr">
              <a:lnSpc>
                <a:spcPct val="130000"/>
              </a:lnSpc>
            </a:pPr>
            <a:endParaRPr lang="zh-CN" altLang="en-US" sz="1400" b="0" dirty="0">
              <a:solidFill>
                <a:srgbClr val="292A25"/>
              </a:solidFill>
              <a:latin typeface="微软雅黑" panose="020B0503020204020204" charset="-122"/>
              <a:ea typeface="微软雅黑" panose="020B0503020204020204" charset="-122"/>
            </a:endParaRPr>
          </a:p>
        </p:txBody>
      </p:sp>
      <p:sp>
        <p:nvSpPr>
          <p:cNvPr id="46" name="矩形 45"/>
          <p:cNvSpPr/>
          <p:nvPr/>
        </p:nvSpPr>
        <p:spPr>
          <a:xfrm>
            <a:off x="5494288" y="5056286"/>
            <a:ext cx="2190335" cy="1198880"/>
          </a:xfrm>
          <a:prstGeom prst="rect">
            <a:avLst/>
          </a:prstGeom>
        </p:spPr>
        <p:txBody>
          <a:bodyPr wrap="square">
            <a:spAutoFit/>
          </a:bodyPr>
          <a:lstStyle/>
          <a:p>
            <a:pPr algn="ctr">
              <a:lnSpc>
                <a:spcPct val="130000"/>
              </a:lnSpc>
            </a:pPr>
            <a:r>
              <a:rPr lang="zh-CN" altLang="en-US" sz="1400" b="0" dirty="0">
                <a:solidFill>
                  <a:srgbClr val="292A25"/>
                </a:solidFill>
                <a:latin typeface="微软雅黑" panose="020B0503020204020204" charset="-122"/>
                <a:ea typeface="微软雅黑" panose="020B0503020204020204" charset="-122"/>
              </a:rPr>
              <a:t>单击此处添加文本内容</a:t>
            </a:r>
            <a:endParaRPr lang="en-US" altLang="zh-CN" sz="1400" b="0" dirty="0">
              <a:solidFill>
                <a:srgbClr val="292A25"/>
              </a:solidFill>
              <a:latin typeface="微软雅黑" panose="020B0503020204020204" charset="-122"/>
              <a:ea typeface="微软雅黑" panose="020B0503020204020204" charset="-122"/>
            </a:endParaRPr>
          </a:p>
          <a:p>
            <a:pPr algn="ctr">
              <a:lnSpc>
                <a:spcPct val="130000"/>
              </a:lnSpc>
            </a:pPr>
            <a:r>
              <a:rPr lang="zh-CN" altLang="en-US" sz="1400" b="0" dirty="0">
                <a:solidFill>
                  <a:srgbClr val="292A25"/>
                </a:solidFill>
                <a:latin typeface="微软雅黑" panose="020B0503020204020204" charset="-122"/>
                <a:ea typeface="微软雅黑" panose="020B0503020204020204" charset="-122"/>
              </a:rPr>
              <a:t>单击此处添加文本内容</a:t>
            </a:r>
          </a:p>
          <a:p>
            <a:pPr algn="ctr">
              <a:lnSpc>
                <a:spcPct val="130000"/>
              </a:lnSpc>
            </a:pPr>
            <a:r>
              <a:rPr lang="zh-CN" altLang="en-US" sz="1400" b="0" dirty="0">
                <a:solidFill>
                  <a:srgbClr val="292A25"/>
                </a:solidFill>
                <a:latin typeface="微软雅黑" panose="020B0503020204020204" charset="-122"/>
                <a:ea typeface="微软雅黑" panose="020B0503020204020204" charset="-122"/>
              </a:rPr>
              <a:t>单击此处添加文本内容</a:t>
            </a:r>
          </a:p>
          <a:p>
            <a:pPr algn="ctr">
              <a:lnSpc>
                <a:spcPct val="130000"/>
              </a:lnSpc>
            </a:pPr>
            <a:endParaRPr lang="zh-CN" altLang="en-US" sz="1400" b="0" dirty="0">
              <a:solidFill>
                <a:srgbClr val="292A25"/>
              </a:solidFill>
              <a:latin typeface="微软雅黑" panose="020B0503020204020204" charset="-122"/>
              <a:ea typeface="微软雅黑" panose="020B0503020204020204" charset="-122"/>
            </a:endParaRPr>
          </a:p>
        </p:txBody>
      </p:sp>
    </p:spTree>
  </p:cSld>
  <p:clrMapOvr>
    <a:masterClrMapping/>
  </p:clrMapOvr>
  <p:transition advTm="5241">
    <p:blind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
        <p:nvSpPr>
          <p:cNvPr id="2" name="椭圆 8"/>
          <p:cNvSpPr>
            <a:spLocks noChangeArrowheads="1"/>
          </p:cNvSpPr>
          <p:nvPr/>
        </p:nvSpPr>
        <p:spPr bwMode="auto">
          <a:xfrm>
            <a:off x="1295823" y="4269343"/>
            <a:ext cx="9376057" cy="1053775"/>
          </a:xfrm>
          <a:custGeom>
            <a:avLst/>
            <a:gdLst>
              <a:gd name="T0" fmla="*/ 3516831 w 7034766"/>
              <a:gd name="T1" fmla="*/ 0 h 791278"/>
              <a:gd name="T2" fmla="*/ 7033661 w 7034766"/>
              <a:gd name="T3" fmla="*/ 789873 h 791278"/>
              <a:gd name="T4" fmla="*/ 3516831 w 7034766"/>
              <a:gd name="T5" fmla="*/ 215640 h 791278"/>
              <a:gd name="T6" fmla="*/ 0 w 7034766"/>
              <a:gd name="T7" fmla="*/ 789873 h 791278"/>
              <a:gd name="T8" fmla="*/ 3516831 w 7034766"/>
              <a:gd name="T9" fmla="*/ 0 h 791278"/>
              <a:gd name="T10" fmla="*/ 0 60000 65536"/>
              <a:gd name="T11" fmla="*/ 0 60000 65536"/>
              <a:gd name="T12" fmla="*/ 0 60000 65536"/>
              <a:gd name="T13" fmla="*/ 0 60000 65536"/>
              <a:gd name="T14" fmla="*/ 0 60000 65536"/>
              <a:gd name="T15" fmla="*/ 0 w 7034766"/>
              <a:gd name="T16" fmla="*/ 0 h 791278"/>
              <a:gd name="T17" fmla="*/ 7034766 w 7034766"/>
              <a:gd name="T18" fmla="*/ 791278 h 791278"/>
            </a:gdLst>
            <a:ahLst/>
            <a:cxnLst>
              <a:cxn ang="T10">
                <a:pos x="T0" y="T1"/>
              </a:cxn>
              <a:cxn ang="T11">
                <a:pos x="T2" y="T3"/>
              </a:cxn>
              <a:cxn ang="T12">
                <a:pos x="T4" y="T5"/>
              </a:cxn>
              <a:cxn ang="T13">
                <a:pos x="T6" y="T7"/>
              </a:cxn>
              <a:cxn ang="T14">
                <a:pos x="T8" y="T9"/>
              </a:cxn>
            </a:cxnLst>
            <a:rect l="T15" t="T16" r="T17" b="T18"/>
            <a:pathLst>
              <a:path w="7034766" h="791278">
                <a:moveTo>
                  <a:pt x="3517383" y="0"/>
                </a:moveTo>
                <a:cubicBezTo>
                  <a:pt x="5027813" y="0"/>
                  <a:pt x="6344283" y="318829"/>
                  <a:pt x="7034766" y="791278"/>
                </a:cubicBezTo>
                <a:cubicBezTo>
                  <a:pt x="6205735" y="440222"/>
                  <a:pt x="4938050" y="216024"/>
                  <a:pt x="3517383" y="216024"/>
                </a:cubicBezTo>
                <a:cubicBezTo>
                  <a:pt x="2096717" y="216024"/>
                  <a:pt x="829032" y="440222"/>
                  <a:pt x="0" y="791278"/>
                </a:cubicBezTo>
                <a:cubicBezTo>
                  <a:pt x="690483" y="318829"/>
                  <a:pt x="2006953" y="0"/>
                  <a:pt x="3517383" y="0"/>
                </a:cubicBez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1218565" fontAlgn="auto">
              <a:spcBef>
                <a:spcPts val="0"/>
              </a:spcBef>
              <a:spcAft>
                <a:spcPts val="0"/>
              </a:spcAft>
              <a:defRPr/>
            </a:pPr>
            <a:endParaRPr lang="zh-CN" altLang="en-US" sz="4000" b="0" kern="0" baseline="-25000">
              <a:solidFill>
                <a:sysClr val="windowText" lastClr="000000"/>
              </a:solidFill>
              <a:latin typeface="微软雅黑" panose="020B0503020204020204" charset="-122"/>
              <a:ea typeface="微软雅黑" panose="020B0503020204020204" charset="-122"/>
            </a:endParaRPr>
          </a:p>
        </p:txBody>
      </p:sp>
      <p:grpSp>
        <p:nvGrpSpPr>
          <p:cNvPr id="3" name="Group 5"/>
          <p:cNvGrpSpPr/>
          <p:nvPr/>
        </p:nvGrpSpPr>
        <p:grpSpPr bwMode="auto">
          <a:xfrm>
            <a:off x="4835915" y="2079270"/>
            <a:ext cx="2304338" cy="2304338"/>
            <a:chOff x="0" y="0"/>
            <a:chExt cx="1728192" cy="1728192"/>
          </a:xfrm>
        </p:grpSpPr>
        <p:sp>
          <p:nvSpPr>
            <p:cNvPr id="4" name="五角星 68"/>
            <p:cNvSpPr>
              <a:spLocks noChangeArrowheads="1"/>
            </p:cNvSpPr>
            <p:nvPr/>
          </p:nvSpPr>
          <p:spPr bwMode="auto">
            <a:xfrm>
              <a:off x="0" y="0"/>
              <a:ext cx="1728192" cy="1728192"/>
            </a:xfrm>
            <a:prstGeom prst="star5">
              <a:avLst/>
            </a:prstGeom>
            <a:solidFill>
              <a:srgbClr val="FF0000"/>
            </a:solidFill>
            <a:ln>
              <a:noFill/>
            </a:ln>
          </p:spPr>
          <p:txBody>
            <a:bodyPr anchor="ctr"/>
            <a:lstStyle/>
            <a:p>
              <a:pPr defTabSz="1218565" fontAlgn="auto">
                <a:spcBef>
                  <a:spcPts val="0"/>
                </a:spcBef>
                <a:spcAft>
                  <a:spcPts val="0"/>
                </a:spcAft>
                <a:defRPr/>
              </a:pPr>
              <a:endParaRPr lang="zh-CN" altLang="zh-CN" sz="4000" b="0" kern="0" baseline="-250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7"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1218565" fontAlgn="auto">
                <a:spcBef>
                  <a:spcPts val="0"/>
                </a:spcBef>
                <a:spcAft>
                  <a:spcPts val="0"/>
                </a:spcAft>
                <a:defRPr/>
              </a:pPr>
              <a:endParaRPr lang="zh-CN" altLang="en-US" sz="4000" b="0" kern="0" baseline="-25000">
                <a:solidFill>
                  <a:sysClr val="windowText" lastClr="000000"/>
                </a:solidFill>
                <a:latin typeface="微软雅黑" panose="020B0503020204020204" charset="-122"/>
                <a:ea typeface="微软雅黑" panose="020B0503020204020204" charset="-122"/>
              </a:endParaRPr>
            </a:p>
          </p:txBody>
        </p:sp>
        <p:sp>
          <p:nvSpPr>
            <p:cNvPr id="8" name="TextBox 70"/>
            <p:cNvSpPr>
              <a:spLocks noChangeArrowheads="1"/>
            </p:cNvSpPr>
            <p:nvPr/>
          </p:nvSpPr>
          <p:spPr bwMode="auto">
            <a:xfrm>
              <a:off x="629544" y="479375"/>
              <a:ext cx="485933" cy="7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8565" fontAlgn="auto">
                <a:spcBef>
                  <a:spcPts val="0"/>
                </a:spcBef>
                <a:spcAft>
                  <a:spcPts val="0"/>
                </a:spcAft>
                <a:defRPr/>
              </a:pPr>
              <a:r>
                <a:rPr lang="en-US" altLang="zh-CN" sz="8800" b="0" kern="0" baseline="-25000" dirty="0">
                  <a:solidFill>
                    <a:srgbClr val="FFFFFF"/>
                  </a:solidFill>
                  <a:latin typeface="微软雅黑" panose="020B0503020204020204" charset="-122"/>
                  <a:ea typeface="微软雅黑" panose="020B0503020204020204" charset="-122"/>
                  <a:sym typeface="微软雅黑" panose="020B0503020204020204" charset="-122"/>
                </a:rPr>
                <a:t>1</a:t>
              </a:r>
              <a:endParaRPr lang="zh-CN" altLang="en-US" sz="8800" b="0" kern="0" baseline="-25000" dirty="0">
                <a:solidFill>
                  <a:srgbClr val="FFFFFF"/>
                </a:solidFill>
                <a:latin typeface="微软雅黑" panose="020B0503020204020204" charset="-122"/>
                <a:ea typeface="微软雅黑" panose="020B0503020204020204" charset="-122"/>
                <a:sym typeface="微软雅黑" panose="020B0503020204020204" charset="-122"/>
              </a:endParaRPr>
            </a:p>
          </p:txBody>
        </p:sp>
      </p:grpSp>
      <p:grpSp>
        <p:nvGrpSpPr>
          <p:cNvPr id="9" name="Group 9"/>
          <p:cNvGrpSpPr/>
          <p:nvPr/>
        </p:nvGrpSpPr>
        <p:grpSpPr bwMode="auto">
          <a:xfrm rot="-480000">
            <a:off x="3043650" y="2695028"/>
            <a:ext cx="1864209" cy="1862092"/>
            <a:chOff x="0" y="0"/>
            <a:chExt cx="1728192" cy="1728192"/>
          </a:xfrm>
        </p:grpSpPr>
        <p:sp>
          <p:nvSpPr>
            <p:cNvPr id="10" name="五角星 72"/>
            <p:cNvSpPr>
              <a:spLocks noChangeArrowheads="1"/>
            </p:cNvSpPr>
            <p:nvPr/>
          </p:nvSpPr>
          <p:spPr bwMode="auto">
            <a:xfrm>
              <a:off x="0" y="0"/>
              <a:ext cx="1728192" cy="1728192"/>
            </a:xfrm>
            <a:prstGeom prst="star5">
              <a:avLst/>
            </a:prstGeom>
            <a:solidFill>
              <a:srgbClr val="C00000"/>
            </a:solidFill>
            <a:ln>
              <a:noFill/>
            </a:ln>
          </p:spPr>
          <p:txBody>
            <a:bodyPr anchor="ctr"/>
            <a:lstStyle/>
            <a:p>
              <a:pPr defTabSz="1218565" fontAlgn="auto">
                <a:spcBef>
                  <a:spcPts val="0"/>
                </a:spcBef>
                <a:spcAft>
                  <a:spcPts val="0"/>
                </a:spcAft>
                <a:defRPr/>
              </a:pPr>
              <a:endParaRPr lang="zh-CN" altLang="zh-CN" sz="4000" b="0" kern="0" baseline="-250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1"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1218565" fontAlgn="auto">
                <a:spcBef>
                  <a:spcPts val="0"/>
                </a:spcBef>
                <a:spcAft>
                  <a:spcPts val="0"/>
                </a:spcAft>
                <a:defRPr/>
              </a:pPr>
              <a:endParaRPr lang="zh-CN" altLang="en-US" sz="4000" b="0" kern="0" baseline="-25000">
                <a:solidFill>
                  <a:sysClr val="windowText" lastClr="000000"/>
                </a:solidFill>
                <a:latin typeface="微软雅黑" panose="020B0503020204020204" charset="-122"/>
                <a:ea typeface="微软雅黑" panose="020B0503020204020204" charset="-122"/>
              </a:endParaRPr>
            </a:p>
          </p:txBody>
        </p:sp>
        <p:sp>
          <p:nvSpPr>
            <p:cNvPr id="12" name="TextBox 74"/>
            <p:cNvSpPr>
              <a:spLocks noChangeArrowheads="1"/>
            </p:cNvSpPr>
            <p:nvPr/>
          </p:nvSpPr>
          <p:spPr bwMode="auto">
            <a:xfrm>
              <a:off x="602404" y="493228"/>
              <a:ext cx="523385" cy="771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8565" fontAlgn="auto">
                <a:spcBef>
                  <a:spcPts val="0"/>
                </a:spcBef>
                <a:spcAft>
                  <a:spcPts val="0"/>
                </a:spcAft>
                <a:defRPr/>
              </a:pPr>
              <a:r>
                <a:rPr lang="en-US" altLang="zh-CN" sz="7200" b="0" kern="0" baseline="-25000">
                  <a:solidFill>
                    <a:srgbClr val="FFFFFF"/>
                  </a:solidFill>
                  <a:latin typeface="微软雅黑" panose="020B0503020204020204" charset="-122"/>
                  <a:ea typeface="微软雅黑" panose="020B0503020204020204" charset="-122"/>
                  <a:sym typeface="微软雅黑" panose="020B0503020204020204" charset="-122"/>
                </a:rPr>
                <a:t>2</a:t>
              </a:r>
              <a:endParaRPr lang="zh-CN" altLang="en-US" sz="7200" b="0" kern="0" baseline="-25000">
                <a:solidFill>
                  <a:srgbClr val="FFFFFF"/>
                </a:solidFill>
                <a:latin typeface="微软雅黑" panose="020B0503020204020204" charset="-122"/>
                <a:ea typeface="微软雅黑" panose="020B0503020204020204" charset="-122"/>
                <a:sym typeface="微软雅黑" panose="020B0503020204020204" charset="-122"/>
              </a:endParaRPr>
            </a:p>
          </p:txBody>
        </p:sp>
      </p:grpSp>
      <p:grpSp>
        <p:nvGrpSpPr>
          <p:cNvPr id="13" name="Group 13"/>
          <p:cNvGrpSpPr/>
          <p:nvPr/>
        </p:nvGrpSpPr>
        <p:grpSpPr bwMode="auto">
          <a:xfrm rot="-981927">
            <a:off x="1492613" y="3232496"/>
            <a:ext cx="1622982" cy="1625098"/>
            <a:chOff x="0" y="0"/>
            <a:chExt cx="1728192" cy="1728192"/>
          </a:xfrm>
        </p:grpSpPr>
        <p:sp>
          <p:nvSpPr>
            <p:cNvPr id="14" name="五角星 76"/>
            <p:cNvSpPr>
              <a:spLocks noChangeArrowheads="1"/>
            </p:cNvSpPr>
            <p:nvPr/>
          </p:nvSpPr>
          <p:spPr bwMode="auto">
            <a:xfrm>
              <a:off x="0" y="0"/>
              <a:ext cx="1728192" cy="1728192"/>
            </a:xfrm>
            <a:prstGeom prst="star5">
              <a:avLst/>
            </a:prstGeom>
            <a:solidFill>
              <a:srgbClr val="FF0000"/>
            </a:solidFill>
            <a:ln>
              <a:noFill/>
            </a:ln>
          </p:spPr>
          <p:txBody>
            <a:bodyPr anchor="ctr"/>
            <a:lstStyle/>
            <a:p>
              <a:pPr defTabSz="1218565" fontAlgn="auto">
                <a:spcBef>
                  <a:spcPts val="0"/>
                </a:spcBef>
                <a:spcAft>
                  <a:spcPts val="0"/>
                </a:spcAft>
                <a:defRPr/>
              </a:pPr>
              <a:endParaRPr lang="zh-CN" altLang="zh-CN" sz="4000" b="0" kern="0" baseline="-250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5"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1218565" fontAlgn="auto">
                <a:spcBef>
                  <a:spcPts val="0"/>
                </a:spcBef>
                <a:spcAft>
                  <a:spcPts val="0"/>
                </a:spcAft>
                <a:defRPr/>
              </a:pPr>
              <a:endParaRPr lang="zh-CN" altLang="en-US" sz="4000" b="0" kern="0" baseline="-25000">
                <a:solidFill>
                  <a:sysClr val="windowText" lastClr="000000"/>
                </a:solidFill>
                <a:latin typeface="微软雅黑" panose="020B0503020204020204" charset="-122"/>
                <a:ea typeface="微软雅黑" panose="020B0503020204020204" charset="-122"/>
              </a:endParaRPr>
            </a:p>
          </p:txBody>
        </p:sp>
        <p:sp>
          <p:nvSpPr>
            <p:cNvPr id="16" name="TextBox 78"/>
            <p:cNvSpPr>
              <a:spLocks noChangeArrowheads="1"/>
            </p:cNvSpPr>
            <p:nvPr/>
          </p:nvSpPr>
          <p:spPr bwMode="auto">
            <a:xfrm>
              <a:off x="597645" y="509524"/>
              <a:ext cx="532900" cy="75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8565" fontAlgn="auto">
                <a:spcBef>
                  <a:spcPts val="0"/>
                </a:spcBef>
                <a:spcAft>
                  <a:spcPts val="0"/>
                </a:spcAft>
                <a:defRPr/>
              </a:pPr>
              <a:r>
                <a:rPr lang="en-US" altLang="zh-CN" sz="6000" b="0" kern="0" baseline="-25000">
                  <a:solidFill>
                    <a:srgbClr val="FFFFFF"/>
                  </a:solidFill>
                  <a:latin typeface="微软雅黑" panose="020B0503020204020204" charset="-122"/>
                  <a:ea typeface="微软雅黑" panose="020B0503020204020204" charset="-122"/>
                  <a:sym typeface="微软雅黑" panose="020B0503020204020204" charset="-122"/>
                </a:rPr>
                <a:t>4</a:t>
              </a:r>
              <a:endParaRPr lang="zh-CN" altLang="en-US" sz="6000" b="0" kern="0" baseline="-25000">
                <a:solidFill>
                  <a:srgbClr val="FFFFFF"/>
                </a:solidFill>
                <a:latin typeface="微软雅黑" panose="020B0503020204020204" charset="-122"/>
                <a:ea typeface="微软雅黑" panose="020B0503020204020204" charset="-122"/>
                <a:sym typeface="微软雅黑" panose="020B0503020204020204" charset="-122"/>
              </a:endParaRPr>
            </a:p>
          </p:txBody>
        </p:sp>
      </p:grpSp>
      <p:grpSp>
        <p:nvGrpSpPr>
          <p:cNvPr id="17" name="Group 17"/>
          <p:cNvGrpSpPr/>
          <p:nvPr/>
        </p:nvGrpSpPr>
        <p:grpSpPr bwMode="auto">
          <a:xfrm rot="480000">
            <a:off x="7066193" y="2640012"/>
            <a:ext cx="1864207" cy="1864209"/>
            <a:chOff x="0" y="0"/>
            <a:chExt cx="1728192" cy="1728192"/>
          </a:xfrm>
        </p:grpSpPr>
        <p:sp>
          <p:nvSpPr>
            <p:cNvPr id="18" name="五角星 80"/>
            <p:cNvSpPr>
              <a:spLocks noChangeArrowheads="1"/>
            </p:cNvSpPr>
            <p:nvPr/>
          </p:nvSpPr>
          <p:spPr bwMode="auto">
            <a:xfrm>
              <a:off x="0" y="0"/>
              <a:ext cx="1728192" cy="1728192"/>
            </a:xfrm>
            <a:prstGeom prst="star5">
              <a:avLst/>
            </a:prstGeom>
            <a:solidFill>
              <a:srgbClr val="C00000"/>
            </a:solidFill>
            <a:ln>
              <a:noFill/>
            </a:ln>
          </p:spPr>
          <p:txBody>
            <a:bodyPr anchor="ctr"/>
            <a:lstStyle/>
            <a:p>
              <a:pPr defTabSz="1218565" fontAlgn="auto">
                <a:spcBef>
                  <a:spcPts val="0"/>
                </a:spcBef>
                <a:spcAft>
                  <a:spcPts val="0"/>
                </a:spcAft>
                <a:defRPr/>
              </a:pPr>
              <a:endParaRPr lang="zh-CN" altLang="zh-CN" sz="4000" b="0" kern="0" baseline="-250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19"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1218565" fontAlgn="auto">
                <a:spcBef>
                  <a:spcPts val="0"/>
                </a:spcBef>
                <a:spcAft>
                  <a:spcPts val="0"/>
                </a:spcAft>
                <a:defRPr/>
              </a:pPr>
              <a:endParaRPr lang="zh-CN" altLang="en-US" sz="4000" b="0" kern="0" baseline="-25000">
                <a:solidFill>
                  <a:sysClr val="windowText" lastClr="000000"/>
                </a:solidFill>
                <a:latin typeface="微软雅黑" panose="020B0503020204020204" charset="-122"/>
                <a:ea typeface="微软雅黑" panose="020B0503020204020204" charset="-122"/>
              </a:endParaRPr>
            </a:p>
          </p:txBody>
        </p:sp>
        <p:sp>
          <p:nvSpPr>
            <p:cNvPr id="21" name="TextBox 82"/>
            <p:cNvSpPr>
              <a:spLocks noChangeArrowheads="1"/>
            </p:cNvSpPr>
            <p:nvPr/>
          </p:nvSpPr>
          <p:spPr bwMode="auto">
            <a:xfrm>
              <a:off x="602404" y="493666"/>
              <a:ext cx="523386" cy="770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8565" fontAlgn="auto">
                <a:spcBef>
                  <a:spcPts val="0"/>
                </a:spcBef>
                <a:spcAft>
                  <a:spcPts val="0"/>
                </a:spcAft>
                <a:defRPr/>
              </a:pPr>
              <a:r>
                <a:rPr lang="en-US" altLang="zh-CN" sz="7200" b="0" kern="0" baseline="-25000">
                  <a:solidFill>
                    <a:srgbClr val="FFFFFF"/>
                  </a:solidFill>
                  <a:latin typeface="微软雅黑" panose="020B0503020204020204" charset="-122"/>
                  <a:ea typeface="微软雅黑" panose="020B0503020204020204" charset="-122"/>
                  <a:sym typeface="微软雅黑" panose="020B0503020204020204" charset="-122"/>
                </a:rPr>
                <a:t>3</a:t>
              </a:r>
              <a:endParaRPr lang="zh-CN" altLang="en-US" sz="7200" b="0" kern="0" baseline="-25000">
                <a:solidFill>
                  <a:srgbClr val="FFFFFF"/>
                </a:solidFill>
                <a:latin typeface="微软雅黑" panose="020B0503020204020204" charset="-122"/>
                <a:ea typeface="微软雅黑" panose="020B0503020204020204" charset="-122"/>
                <a:sym typeface="微软雅黑" panose="020B0503020204020204" charset="-122"/>
              </a:endParaRPr>
            </a:p>
          </p:txBody>
        </p:sp>
      </p:grpSp>
      <p:grpSp>
        <p:nvGrpSpPr>
          <p:cNvPr id="22" name="Group 21"/>
          <p:cNvGrpSpPr/>
          <p:nvPr/>
        </p:nvGrpSpPr>
        <p:grpSpPr bwMode="auto">
          <a:xfrm rot="967929">
            <a:off x="8858456" y="3232496"/>
            <a:ext cx="1622983" cy="1625098"/>
            <a:chOff x="0" y="0"/>
            <a:chExt cx="1728192" cy="1728192"/>
          </a:xfrm>
        </p:grpSpPr>
        <p:sp>
          <p:nvSpPr>
            <p:cNvPr id="23" name="五角星 84"/>
            <p:cNvSpPr>
              <a:spLocks noChangeArrowheads="1"/>
            </p:cNvSpPr>
            <p:nvPr/>
          </p:nvSpPr>
          <p:spPr bwMode="auto">
            <a:xfrm>
              <a:off x="0" y="0"/>
              <a:ext cx="1728192" cy="1728192"/>
            </a:xfrm>
            <a:prstGeom prst="star5">
              <a:avLst/>
            </a:prstGeom>
            <a:solidFill>
              <a:srgbClr val="FF0000"/>
            </a:solidFill>
            <a:ln>
              <a:noFill/>
            </a:ln>
          </p:spPr>
          <p:txBody>
            <a:bodyPr anchor="ctr"/>
            <a:lstStyle/>
            <a:p>
              <a:pPr defTabSz="1218565" fontAlgn="auto">
                <a:spcBef>
                  <a:spcPts val="0"/>
                </a:spcBef>
                <a:spcAft>
                  <a:spcPts val="0"/>
                </a:spcAft>
                <a:defRPr/>
              </a:pPr>
              <a:endParaRPr lang="zh-CN" altLang="zh-CN" sz="4000" b="0" kern="0" baseline="-250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24"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1218565" fontAlgn="auto">
                <a:spcBef>
                  <a:spcPts val="0"/>
                </a:spcBef>
                <a:spcAft>
                  <a:spcPts val="0"/>
                </a:spcAft>
                <a:defRPr/>
              </a:pPr>
              <a:endParaRPr lang="zh-CN" altLang="en-US" sz="4000" b="0" kern="0" baseline="-25000">
                <a:solidFill>
                  <a:sysClr val="windowText" lastClr="000000"/>
                </a:solidFill>
                <a:latin typeface="微软雅黑" panose="020B0503020204020204" charset="-122"/>
                <a:ea typeface="微软雅黑" panose="020B0503020204020204" charset="-122"/>
              </a:endParaRPr>
            </a:p>
          </p:txBody>
        </p:sp>
        <p:sp>
          <p:nvSpPr>
            <p:cNvPr id="25" name="TextBox 86"/>
            <p:cNvSpPr>
              <a:spLocks noChangeArrowheads="1"/>
            </p:cNvSpPr>
            <p:nvPr/>
          </p:nvSpPr>
          <p:spPr bwMode="auto">
            <a:xfrm>
              <a:off x="597647" y="509523"/>
              <a:ext cx="532900" cy="75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8565" fontAlgn="auto">
                <a:spcBef>
                  <a:spcPts val="0"/>
                </a:spcBef>
                <a:spcAft>
                  <a:spcPts val="0"/>
                </a:spcAft>
                <a:defRPr/>
              </a:pPr>
              <a:r>
                <a:rPr lang="en-US" altLang="zh-CN" sz="6000" b="0" kern="0" baseline="-25000">
                  <a:solidFill>
                    <a:srgbClr val="FFFFFF"/>
                  </a:solidFill>
                  <a:latin typeface="微软雅黑" panose="020B0503020204020204" charset="-122"/>
                  <a:ea typeface="微软雅黑" panose="020B0503020204020204" charset="-122"/>
                  <a:sym typeface="微软雅黑" panose="020B0503020204020204" charset="-122"/>
                </a:rPr>
                <a:t>5</a:t>
              </a:r>
              <a:endParaRPr lang="zh-CN" altLang="en-US" sz="6000" b="0" kern="0" baseline="-25000">
                <a:solidFill>
                  <a:srgbClr val="FFFFFF"/>
                </a:solidFill>
                <a:latin typeface="微软雅黑" panose="020B0503020204020204" charset="-122"/>
                <a:ea typeface="微软雅黑" panose="020B0503020204020204" charset="-122"/>
                <a:sym typeface="微软雅黑" panose="020B0503020204020204" charset="-122"/>
              </a:endParaRPr>
            </a:p>
          </p:txBody>
        </p:sp>
      </p:grpSp>
      <p:grpSp>
        <p:nvGrpSpPr>
          <p:cNvPr id="26" name="Group 42"/>
          <p:cNvGrpSpPr/>
          <p:nvPr/>
        </p:nvGrpSpPr>
        <p:grpSpPr bwMode="auto">
          <a:xfrm>
            <a:off x="2923144" y="4787643"/>
            <a:ext cx="6432681" cy="1022731"/>
            <a:chOff x="0" y="-226106"/>
            <a:chExt cx="4826746" cy="767239"/>
          </a:xfrm>
        </p:grpSpPr>
        <p:sp>
          <p:nvSpPr>
            <p:cNvPr id="27" name="矩形 154"/>
            <p:cNvSpPr>
              <a:spLocks noChangeArrowheads="1"/>
            </p:cNvSpPr>
            <p:nvPr/>
          </p:nvSpPr>
          <p:spPr bwMode="auto">
            <a:xfrm>
              <a:off x="580278" y="-226106"/>
              <a:ext cx="3666189" cy="438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1218565" fontAlgn="auto">
                <a:spcBef>
                  <a:spcPts val="0"/>
                </a:spcBef>
                <a:spcAft>
                  <a:spcPts val="0"/>
                </a:spcAft>
                <a:defRPr/>
              </a:pPr>
              <a:r>
                <a:rPr lang="zh-CN" altLang="en-US" sz="4800" b="0" kern="0" baseline="-25000" dirty="0">
                  <a:solidFill>
                    <a:srgbClr val="000000">
                      <a:lumMod val="85000"/>
                      <a:lumOff val="15000"/>
                    </a:srgbClr>
                  </a:solidFill>
                  <a:latin typeface="微软雅黑" panose="020B0503020204020204" charset="-122"/>
                  <a:ea typeface="微软雅黑" panose="020B0503020204020204" charset="-122"/>
                  <a:sym typeface="微软雅黑" panose="020B0503020204020204" charset="-122"/>
                </a:rPr>
                <a:t>文字标题内容</a:t>
              </a:r>
            </a:p>
          </p:txBody>
        </p:sp>
        <p:sp>
          <p:nvSpPr>
            <p:cNvPr id="28" name="矩形 155"/>
            <p:cNvSpPr>
              <a:spLocks noChangeArrowheads="1"/>
            </p:cNvSpPr>
            <p:nvPr/>
          </p:nvSpPr>
          <p:spPr bwMode="auto">
            <a:xfrm>
              <a:off x="0" y="256369"/>
              <a:ext cx="4826746" cy="284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1218565" fontAlgn="auto">
                <a:spcBef>
                  <a:spcPts val="0"/>
                </a:spcBef>
                <a:spcAft>
                  <a:spcPts val="0"/>
                </a:spcAft>
                <a:defRPr/>
              </a:pPr>
              <a:r>
                <a:rPr lang="zh-CN" altLang="en-US" sz="2800" b="0" kern="0" baseline="-25000" dirty="0">
                  <a:solidFill>
                    <a:srgbClr val="000000">
                      <a:lumMod val="85000"/>
                      <a:lumOff val="15000"/>
                    </a:srgbClr>
                  </a:solidFill>
                  <a:latin typeface="微软雅黑" panose="020B0503020204020204" charset="-122"/>
                  <a:ea typeface="微软雅黑" panose="020B0503020204020204" charset="-122"/>
                  <a:sym typeface="微软雅黑" panose="020B0503020204020204" charset="-122"/>
                </a:rPr>
                <a:t>文字详细内容文字详细内容文字详细内容</a:t>
              </a:r>
            </a:p>
          </p:txBody>
        </p:sp>
      </p:grpSp>
      <p:sp>
        <p:nvSpPr>
          <p:cNvPr id="29" name="矩形 17"/>
          <p:cNvSpPr>
            <a:spLocks noChangeArrowheads="1"/>
          </p:cNvSpPr>
          <p:nvPr/>
        </p:nvSpPr>
        <p:spPr bwMode="auto">
          <a:xfrm>
            <a:off x="912182" y="2157101"/>
            <a:ext cx="1947651" cy="1200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24" tIns="45713" rIns="91424" bIns="45713">
            <a:spAutoFit/>
          </a:bodyPr>
          <a:lstStyle/>
          <a:p>
            <a:pPr defTabSz="1218565" fontAlgn="auto">
              <a:lnSpc>
                <a:spcPct val="120000"/>
              </a:lnSpc>
              <a:spcBef>
                <a:spcPts val="0"/>
              </a:spcBef>
              <a:spcAft>
                <a:spcPts val="0"/>
              </a:spcAft>
              <a:defRPr/>
            </a:pPr>
            <a:r>
              <a:rPr lang="zh-CN" altLang="en-US" sz="1200" b="0" kern="0" dirty="0">
                <a:solidFill>
                  <a:srgbClr val="000000">
                    <a:lumMod val="85000"/>
                    <a:lumOff val="15000"/>
                  </a:srgbClr>
                </a:solidFill>
                <a:latin typeface="微软雅黑" panose="020B0503020204020204" charset="-122"/>
                <a:ea typeface="微软雅黑" panose="020B0503020204020204" charset="-122"/>
                <a:sym typeface="方正兰亭黑_GBK" pitchFamily="2" charset="-122"/>
              </a:rPr>
              <a:t>在此录入上述图片的综合分析说明，在此录入上述图片的综合分析说明，在此录入上述图片的综合分析说明。</a:t>
            </a:r>
            <a:endParaRPr lang="zh-CN" altLang="en-US" sz="1200" b="0" kern="0" dirty="0">
              <a:solidFill>
                <a:srgbClr val="000000">
                  <a:lumMod val="85000"/>
                  <a:lumOff val="15000"/>
                </a:srgbClr>
              </a:solidFill>
              <a:latin typeface="微软雅黑" panose="020B0503020204020204" charset="-122"/>
              <a:ea typeface="微软雅黑" panose="020B0503020204020204" charset="-122"/>
            </a:endParaRPr>
          </a:p>
        </p:txBody>
      </p:sp>
      <p:sp>
        <p:nvSpPr>
          <p:cNvPr id="30" name="矩形 17"/>
          <p:cNvSpPr>
            <a:spLocks noChangeArrowheads="1"/>
          </p:cNvSpPr>
          <p:nvPr/>
        </p:nvSpPr>
        <p:spPr bwMode="auto">
          <a:xfrm>
            <a:off x="2766028" y="1581239"/>
            <a:ext cx="1947651" cy="1200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24" tIns="45713" rIns="91424" bIns="45713">
            <a:spAutoFit/>
          </a:bodyPr>
          <a:lstStyle/>
          <a:p>
            <a:pPr defTabSz="1218565" fontAlgn="auto">
              <a:lnSpc>
                <a:spcPct val="120000"/>
              </a:lnSpc>
              <a:spcBef>
                <a:spcPts val="0"/>
              </a:spcBef>
              <a:spcAft>
                <a:spcPts val="0"/>
              </a:spcAft>
              <a:defRPr/>
            </a:pPr>
            <a:r>
              <a:rPr lang="zh-CN" altLang="en-US" sz="1200" b="0" kern="0" dirty="0">
                <a:solidFill>
                  <a:srgbClr val="000000">
                    <a:lumMod val="85000"/>
                    <a:lumOff val="15000"/>
                  </a:srgbClr>
                </a:solidFill>
                <a:latin typeface="微软雅黑" panose="020B0503020204020204" charset="-122"/>
                <a:ea typeface="微软雅黑" panose="020B0503020204020204" charset="-122"/>
                <a:sym typeface="方正兰亭黑_GBK" pitchFamily="2" charset="-122"/>
              </a:rPr>
              <a:t>在此录入上述图片的综合分析说明，在此录入上述图片的综合分析说明，在此录入上述图片的综合分析说明。</a:t>
            </a:r>
            <a:endParaRPr lang="zh-CN" altLang="en-US" sz="1200" b="0" kern="0" dirty="0">
              <a:solidFill>
                <a:srgbClr val="000000">
                  <a:lumMod val="85000"/>
                  <a:lumOff val="15000"/>
                </a:srgbClr>
              </a:solidFill>
              <a:latin typeface="微软雅黑" panose="020B0503020204020204" charset="-122"/>
              <a:ea typeface="微软雅黑" panose="020B0503020204020204" charset="-122"/>
            </a:endParaRPr>
          </a:p>
        </p:txBody>
      </p:sp>
      <p:sp>
        <p:nvSpPr>
          <p:cNvPr id="31" name="矩形 17"/>
          <p:cNvSpPr>
            <a:spLocks noChangeArrowheads="1"/>
          </p:cNvSpPr>
          <p:nvPr/>
        </p:nvSpPr>
        <p:spPr bwMode="auto">
          <a:xfrm>
            <a:off x="5039195" y="1005376"/>
            <a:ext cx="1947651" cy="1200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24" tIns="45713" rIns="91424" bIns="45713">
            <a:spAutoFit/>
          </a:bodyPr>
          <a:lstStyle/>
          <a:p>
            <a:pPr defTabSz="1218565" fontAlgn="auto">
              <a:lnSpc>
                <a:spcPct val="120000"/>
              </a:lnSpc>
              <a:spcBef>
                <a:spcPts val="0"/>
              </a:spcBef>
              <a:spcAft>
                <a:spcPts val="0"/>
              </a:spcAft>
              <a:defRPr/>
            </a:pPr>
            <a:r>
              <a:rPr lang="zh-CN" altLang="en-US" sz="1200" b="0" kern="0" dirty="0">
                <a:solidFill>
                  <a:srgbClr val="000000">
                    <a:lumMod val="85000"/>
                    <a:lumOff val="15000"/>
                  </a:srgbClr>
                </a:solidFill>
                <a:latin typeface="微软雅黑" panose="020B0503020204020204" charset="-122"/>
                <a:ea typeface="微软雅黑" panose="020B0503020204020204" charset="-122"/>
                <a:sym typeface="方正兰亭黑_GBK" pitchFamily="2" charset="-122"/>
              </a:rPr>
              <a:t>在此录入上述图片的综合分析说明，在此录入上述图片的综合分析说明，在此录入上述图片的综合分析说明。</a:t>
            </a:r>
            <a:endParaRPr lang="zh-CN" altLang="en-US" sz="1200" b="0" kern="0" dirty="0">
              <a:solidFill>
                <a:srgbClr val="000000">
                  <a:lumMod val="85000"/>
                  <a:lumOff val="15000"/>
                </a:srgbClr>
              </a:solidFill>
              <a:latin typeface="微软雅黑" panose="020B0503020204020204" charset="-122"/>
              <a:ea typeface="微软雅黑" panose="020B0503020204020204" charset="-122"/>
            </a:endParaRPr>
          </a:p>
        </p:txBody>
      </p:sp>
      <p:sp>
        <p:nvSpPr>
          <p:cNvPr id="32" name="矩形 17"/>
          <p:cNvSpPr>
            <a:spLocks noChangeArrowheads="1"/>
          </p:cNvSpPr>
          <p:nvPr/>
        </p:nvSpPr>
        <p:spPr bwMode="auto">
          <a:xfrm>
            <a:off x="7167337" y="1581239"/>
            <a:ext cx="1947651" cy="1200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24" tIns="45713" rIns="91424" bIns="45713">
            <a:spAutoFit/>
          </a:bodyPr>
          <a:lstStyle/>
          <a:p>
            <a:pPr defTabSz="1218565" fontAlgn="auto">
              <a:lnSpc>
                <a:spcPct val="120000"/>
              </a:lnSpc>
              <a:spcBef>
                <a:spcPts val="0"/>
              </a:spcBef>
              <a:spcAft>
                <a:spcPts val="0"/>
              </a:spcAft>
              <a:defRPr/>
            </a:pPr>
            <a:r>
              <a:rPr lang="zh-CN" altLang="en-US" sz="1200" b="0" kern="0" dirty="0">
                <a:solidFill>
                  <a:srgbClr val="000000">
                    <a:lumMod val="85000"/>
                    <a:lumOff val="15000"/>
                  </a:srgbClr>
                </a:solidFill>
                <a:latin typeface="微软雅黑" panose="020B0503020204020204" charset="-122"/>
                <a:ea typeface="微软雅黑" panose="020B0503020204020204" charset="-122"/>
                <a:sym typeface="方正兰亭黑_GBK" pitchFamily="2" charset="-122"/>
              </a:rPr>
              <a:t>在此录入上述图片的综合分析说明，在此录入上述图片的综合分析说明，在此录入上述图片的综合分析说明。</a:t>
            </a:r>
            <a:endParaRPr lang="zh-CN" altLang="en-US" sz="1200" b="0" kern="0" dirty="0">
              <a:solidFill>
                <a:srgbClr val="000000">
                  <a:lumMod val="85000"/>
                  <a:lumOff val="15000"/>
                </a:srgbClr>
              </a:solidFill>
              <a:latin typeface="微软雅黑" panose="020B0503020204020204" charset="-122"/>
              <a:ea typeface="微软雅黑" panose="020B0503020204020204" charset="-122"/>
            </a:endParaRPr>
          </a:p>
        </p:txBody>
      </p:sp>
      <p:sp>
        <p:nvSpPr>
          <p:cNvPr id="33" name="矩形 17"/>
          <p:cNvSpPr>
            <a:spLocks noChangeArrowheads="1"/>
          </p:cNvSpPr>
          <p:nvPr/>
        </p:nvSpPr>
        <p:spPr bwMode="auto">
          <a:xfrm>
            <a:off x="9020746" y="2157101"/>
            <a:ext cx="1947651" cy="1200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24" tIns="45713" rIns="91424" bIns="45713">
            <a:spAutoFit/>
          </a:bodyPr>
          <a:lstStyle/>
          <a:p>
            <a:pPr defTabSz="1218565" fontAlgn="auto">
              <a:lnSpc>
                <a:spcPct val="120000"/>
              </a:lnSpc>
              <a:spcBef>
                <a:spcPts val="0"/>
              </a:spcBef>
              <a:spcAft>
                <a:spcPts val="0"/>
              </a:spcAft>
              <a:defRPr/>
            </a:pPr>
            <a:r>
              <a:rPr lang="zh-CN" altLang="en-US" sz="1200" b="0" kern="0" dirty="0">
                <a:solidFill>
                  <a:srgbClr val="000000">
                    <a:lumMod val="85000"/>
                    <a:lumOff val="15000"/>
                  </a:srgbClr>
                </a:solidFill>
                <a:latin typeface="微软雅黑" panose="020B0503020204020204" charset="-122"/>
                <a:ea typeface="微软雅黑" panose="020B0503020204020204" charset="-122"/>
                <a:sym typeface="方正兰亭黑_GBK" pitchFamily="2" charset="-122"/>
              </a:rPr>
              <a:t>在此录入上述图片的综合分析说明，在此录入上述图片的综合分析说明，在此录入上述图片的综合分析说明。</a:t>
            </a:r>
            <a:endParaRPr lang="zh-CN" altLang="en-US" sz="1200" b="0" kern="0" dirty="0">
              <a:solidFill>
                <a:srgbClr val="000000">
                  <a:lumMod val="85000"/>
                  <a:lumOff val="15000"/>
                </a:srgbClr>
              </a:solidFill>
              <a:latin typeface="微软雅黑" panose="020B0503020204020204" charset="-122"/>
              <a:ea typeface="微软雅黑" panose="020B0503020204020204" charset="-122"/>
            </a:endParaRPr>
          </a:p>
        </p:txBody>
      </p:sp>
    </p:spTree>
  </p:cSld>
  <p:clrMapOvr>
    <a:masterClrMapping/>
  </p:clrMapOvr>
  <p:transition advTm="5694">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grpSp>
        <p:nvGrpSpPr>
          <p:cNvPr id="2" name="组合 1"/>
          <p:cNvGrpSpPr/>
          <p:nvPr/>
        </p:nvGrpSpPr>
        <p:grpSpPr>
          <a:xfrm>
            <a:off x="1124673" y="1887417"/>
            <a:ext cx="5280587" cy="437607"/>
            <a:chOff x="1292460" y="2252455"/>
            <a:chExt cx="5280586" cy="437607"/>
          </a:xfrm>
        </p:grpSpPr>
        <p:sp>
          <p:nvSpPr>
            <p:cNvPr id="3" name="椭圆 2"/>
            <p:cNvSpPr/>
            <p:nvPr/>
          </p:nvSpPr>
          <p:spPr>
            <a:xfrm>
              <a:off x="1292460" y="2252455"/>
              <a:ext cx="437607" cy="437607"/>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r>
                <a:rPr lang="en-US" altLang="zh-CN" sz="1600" dirty="0">
                  <a:latin typeface="微软雅黑" panose="020B0503020204020204" charset="-122"/>
                  <a:ea typeface="微软雅黑" panose="020B0503020204020204" charset="-122"/>
                </a:rPr>
                <a:t>1</a:t>
              </a:r>
              <a:endParaRPr lang="zh-CN" altLang="en-US" sz="1600" dirty="0">
                <a:latin typeface="微软雅黑" panose="020B0503020204020204" charset="-122"/>
                <a:ea typeface="微软雅黑" panose="020B0503020204020204" charset="-122"/>
              </a:endParaRPr>
            </a:p>
          </p:txBody>
        </p:sp>
        <p:sp>
          <p:nvSpPr>
            <p:cNvPr id="7" name="文本框 22"/>
            <p:cNvSpPr txBox="1"/>
            <p:nvPr/>
          </p:nvSpPr>
          <p:spPr>
            <a:xfrm>
              <a:off x="1730065" y="2280647"/>
              <a:ext cx="4842981" cy="379656"/>
            </a:xfrm>
            <a:prstGeom prst="rect">
              <a:avLst/>
            </a:prstGeom>
            <a:noFill/>
          </p:spPr>
          <p:txBody>
            <a:bodyPr wrap="square" rtlCol="0">
              <a:spAutoFit/>
            </a:bodyPr>
            <a:lstStyle/>
            <a:p>
              <a:r>
                <a:rPr lang="zh-CN" altLang="en-US" sz="1865"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a:t>
              </a:r>
              <a:endParaRPr lang="zh-CN" altLang="en-US" sz="1865" dirty="0">
                <a:latin typeface="微软雅黑" panose="020B0503020204020204" charset="-122"/>
                <a:ea typeface="微软雅黑" panose="020B0503020204020204" charset="-122"/>
              </a:endParaRPr>
            </a:p>
          </p:txBody>
        </p:sp>
      </p:grpSp>
      <p:grpSp>
        <p:nvGrpSpPr>
          <p:cNvPr id="8" name="组合 7"/>
          <p:cNvGrpSpPr/>
          <p:nvPr/>
        </p:nvGrpSpPr>
        <p:grpSpPr>
          <a:xfrm>
            <a:off x="1124673" y="2640335"/>
            <a:ext cx="5693684" cy="437608"/>
            <a:chOff x="1292460" y="3005366"/>
            <a:chExt cx="5693683" cy="437607"/>
          </a:xfrm>
        </p:grpSpPr>
        <p:sp>
          <p:nvSpPr>
            <p:cNvPr id="9" name="椭圆 8"/>
            <p:cNvSpPr/>
            <p:nvPr/>
          </p:nvSpPr>
          <p:spPr>
            <a:xfrm>
              <a:off x="1292460" y="3005366"/>
              <a:ext cx="437607" cy="437607"/>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r>
                <a:rPr lang="en-US" altLang="zh-CN" sz="1600" dirty="0">
                  <a:latin typeface="微软雅黑" panose="020B0503020204020204" charset="-122"/>
                  <a:ea typeface="微软雅黑" panose="020B0503020204020204" charset="-122"/>
                </a:rPr>
                <a:t>2</a:t>
              </a:r>
              <a:endParaRPr lang="zh-CN" altLang="en-US" sz="1600" dirty="0">
                <a:latin typeface="微软雅黑" panose="020B0503020204020204" charset="-122"/>
                <a:ea typeface="微软雅黑" panose="020B0503020204020204" charset="-122"/>
              </a:endParaRPr>
            </a:p>
          </p:txBody>
        </p:sp>
        <p:sp>
          <p:nvSpPr>
            <p:cNvPr id="10" name="文本框 24"/>
            <p:cNvSpPr txBox="1"/>
            <p:nvPr/>
          </p:nvSpPr>
          <p:spPr>
            <a:xfrm>
              <a:off x="1730065" y="3050979"/>
              <a:ext cx="5256078" cy="379655"/>
            </a:xfrm>
            <a:prstGeom prst="rect">
              <a:avLst/>
            </a:prstGeom>
            <a:noFill/>
          </p:spPr>
          <p:txBody>
            <a:bodyPr wrap="square" rtlCol="0">
              <a:spAutoFit/>
            </a:bodyPr>
            <a:lstStyle/>
            <a:p>
              <a:r>
                <a:rPr lang="zh-CN" altLang="en-US" sz="1865"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a:t>
              </a:r>
              <a:endParaRPr lang="zh-CN" altLang="en-US" sz="1865" dirty="0">
                <a:latin typeface="微软雅黑" panose="020B0503020204020204" charset="-122"/>
                <a:ea typeface="微软雅黑" panose="020B0503020204020204" charset="-122"/>
              </a:endParaRPr>
            </a:p>
          </p:txBody>
        </p:sp>
      </p:grpSp>
      <p:grpSp>
        <p:nvGrpSpPr>
          <p:cNvPr id="11" name="组合 10"/>
          <p:cNvGrpSpPr/>
          <p:nvPr/>
        </p:nvGrpSpPr>
        <p:grpSpPr>
          <a:xfrm>
            <a:off x="1124674" y="3417306"/>
            <a:ext cx="5568617" cy="442685"/>
            <a:chOff x="1292460" y="3782335"/>
            <a:chExt cx="5568617" cy="442684"/>
          </a:xfrm>
        </p:grpSpPr>
        <p:sp>
          <p:nvSpPr>
            <p:cNvPr id="12" name="椭圆 11"/>
            <p:cNvSpPr/>
            <p:nvPr/>
          </p:nvSpPr>
          <p:spPr>
            <a:xfrm>
              <a:off x="1292460" y="3782335"/>
              <a:ext cx="437607" cy="437607"/>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r>
                <a:rPr lang="en-US" altLang="zh-CN" sz="1600" dirty="0">
                  <a:latin typeface="微软雅黑" panose="020B0503020204020204" charset="-122"/>
                  <a:ea typeface="微软雅黑" panose="020B0503020204020204" charset="-122"/>
                </a:rPr>
                <a:t>3</a:t>
              </a:r>
              <a:endParaRPr lang="zh-CN" altLang="en-US" sz="1600" dirty="0">
                <a:latin typeface="微软雅黑" panose="020B0503020204020204" charset="-122"/>
                <a:ea typeface="微软雅黑" panose="020B0503020204020204" charset="-122"/>
              </a:endParaRPr>
            </a:p>
          </p:txBody>
        </p:sp>
        <p:sp>
          <p:nvSpPr>
            <p:cNvPr id="13" name="文本框 26"/>
            <p:cNvSpPr txBox="1"/>
            <p:nvPr/>
          </p:nvSpPr>
          <p:spPr>
            <a:xfrm>
              <a:off x="1730065" y="3845364"/>
              <a:ext cx="5131012" cy="379655"/>
            </a:xfrm>
            <a:prstGeom prst="rect">
              <a:avLst/>
            </a:prstGeom>
            <a:noFill/>
          </p:spPr>
          <p:txBody>
            <a:bodyPr wrap="square" rtlCol="0">
              <a:spAutoFit/>
            </a:bodyPr>
            <a:lstStyle/>
            <a:p>
              <a:r>
                <a:rPr lang="zh-CN" altLang="en-US" sz="1865"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a:t>
              </a:r>
              <a:endParaRPr lang="zh-CN" altLang="en-US" sz="1865" dirty="0">
                <a:latin typeface="微软雅黑" panose="020B0503020204020204" charset="-122"/>
                <a:ea typeface="微软雅黑" panose="020B0503020204020204" charset="-122"/>
              </a:endParaRPr>
            </a:p>
          </p:txBody>
        </p:sp>
      </p:grpSp>
      <p:grpSp>
        <p:nvGrpSpPr>
          <p:cNvPr id="14" name="组合 13"/>
          <p:cNvGrpSpPr/>
          <p:nvPr/>
        </p:nvGrpSpPr>
        <p:grpSpPr>
          <a:xfrm>
            <a:off x="1124674" y="4194264"/>
            <a:ext cx="5280585" cy="437607"/>
            <a:chOff x="1292460" y="4559304"/>
            <a:chExt cx="5280585" cy="437607"/>
          </a:xfrm>
        </p:grpSpPr>
        <p:sp>
          <p:nvSpPr>
            <p:cNvPr id="15" name="椭圆 14"/>
            <p:cNvSpPr/>
            <p:nvPr/>
          </p:nvSpPr>
          <p:spPr>
            <a:xfrm>
              <a:off x="1292460" y="4559304"/>
              <a:ext cx="437607" cy="437607"/>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r>
                <a:rPr lang="en-US" altLang="zh-CN" sz="1600" dirty="0">
                  <a:latin typeface="微软雅黑" panose="020B0503020204020204" charset="-122"/>
                  <a:ea typeface="微软雅黑" panose="020B0503020204020204" charset="-122"/>
                </a:rPr>
                <a:t>4</a:t>
              </a:r>
              <a:endParaRPr lang="zh-CN" altLang="en-US" sz="1600" dirty="0">
                <a:latin typeface="微软雅黑" panose="020B0503020204020204" charset="-122"/>
                <a:ea typeface="微软雅黑" panose="020B0503020204020204" charset="-122"/>
              </a:endParaRPr>
            </a:p>
          </p:txBody>
        </p:sp>
        <p:sp>
          <p:nvSpPr>
            <p:cNvPr id="16" name="文本框 28"/>
            <p:cNvSpPr txBox="1"/>
            <p:nvPr/>
          </p:nvSpPr>
          <p:spPr>
            <a:xfrm>
              <a:off x="1730065" y="4604916"/>
              <a:ext cx="4842980" cy="379656"/>
            </a:xfrm>
            <a:prstGeom prst="rect">
              <a:avLst/>
            </a:prstGeom>
            <a:noFill/>
          </p:spPr>
          <p:txBody>
            <a:bodyPr wrap="square" rtlCol="0">
              <a:spAutoFit/>
            </a:bodyPr>
            <a:lstStyle/>
            <a:p>
              <a:r>
                <a:rPr lang="zh-CN" altLang="en-US" sz="1865"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a:t>
              </a:r>
              <a:endParaRPr lang="zh-CN" altLang="en-US" sz="1865" dirty="0">
                <a:latin typeface="微软雅黑" panose="020B0503020204020204" charset="-122"/>
                <a:ea typeface="微软雅黑" panose="020B0503020204020204" charset="-122"/>
              </a:endParaRPr>
            </a:p>
          </p:txBody>
        </p:sp>
      </p:grpSp>
      <p:grpSp>
        <p:nvGrpSpPr>
          <p:cNvPr id="17" name="组合 16"/>
          <p:cNvGrpSpPr/>
          <p:nvPr/>
        </p:nvGrpSpPr>
        <p:grpSpPr>
          <a:xfrm>
            <a:off x="5173885" y="934496"/>
            <a:ext cx="7451635" cy="4963884"/>
            <a:chOff x="4576593" y="883496"/>
            <a:chExt cx="7451634" cy="4963884"/>
          </a:xfrm>
        </p:grpSpPr>
        <p:graphicFrame>
          <p:nvGraphicFramePr>
            <p:cNvPr id="19" name="图表 18"/>
            <p:cNvGraphicFramePr/>
            <p:nvPr/>
          </p:nvGraphicFramePr>
          <p:xfrm>
            <a:off x="4576593" y="883496"/>
            <a:ext cx="7451634" cy="4963884"/>
          </p:xfrm>
          <a:graphic>
            <a:graphicData uri="http://schemas.openxmlformats.org/drawingml/2006/chart">
              <c:chart xmlns:c="http://schemas.openxmlformats.org/drawingml/2006/chart" xmlns:r="http://schemas.openxmlformats.org/officeDocument/2006/relationships" r:id="rId4"/>
            </a:graphicData>
          </a:graphic>
        </p:graphicFrame>
        <p:sp>
          <p:nvSpPr>
            <p:cNvPr id="23" name="文本框 20"/>
            <p:cNvSpPr txBox="1"/>
            <p:nvPr/>
          </p:nvSpPr>
          <p:spPr>
            <a:xfrm rot="18900000">
              <a:off x="6328464" y="1572703"/>
              <a:ext cx="901337" cy="646331"/>
            </a:xfrm>
            <a:prstGeom prst="rect">
              <a:avLst/>
            </a:prstGeom>
            <a:noFill/>
          </p:spPr>
          <p:txBody>
            <a:bodyPr wrap="square" rtlCol="0">
              <a:spAutoFit/>
            </a:bodyPr>
            <a:lstStyle/>
            <a:p>
              <a:pPr algn="ctr"/>
              <a:r>
                <a:rPr lang="en-US" altLang="zh-CN" sz="3600" b="1" dirty="0">
                  <a:solidFill>
                    <a:schemeClr val="bg1"/>
                  </a:solidFill>
                  <a:latin typeface="方正姚体" panose="02010601030101010101" pitchFamily="2" charset="-122"/>
                  <a:ea typeface="方正姚体" panose="02010601030101010101" pitchFamily="2" charset="-122"/>
                </a:rPr>
                <a:t>01</a:t>
              </a:r>
              <a:endParaRPr lang="zh-CN" altLang="en-US" sz="3600" b="1" dirty="0">
                <a:solidFill>
                  <a:schemeClr val="bg1"/>
                </a:solidFill>
                <a:latin typeface="方正姚体" panose="02010601030101010101" pitchFamily="2" charset="-122"/>
                <a:ea typeface="方正姚体" panose="02010601030101010101" pitchFamily="2" charset="-122"/>
              </a:endParaRPr>
            </a:p>
          </p:txBody>
        </p:sp>
        <p:sp>
          <p:nvSpPr>
            <p:cNvPr id="24" name="文本框 21"/>
            <p:cNvSpPr txBox="1"/>
            <p:nvPr/>
          </p:nvSpPr>
          <p:spPr>
            <a:xfrm rot="18900000">
              <a:off x="6139988" y="2024000"/>
              <a:ext cx="2057405"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charset="-122"/>
                  <a:ea typeface="微软雅黑" panose="020B0503020204020204" charset="-122"/>
                </a:rPr>
                <a:t>此处输入文字</a:t>
              </a:r>
            </a:p>
          </p:txBody>
        </p:sp>
        <p:sp>
          <p:nvSpPr>
            <p:cNvPr id="25" name="文本框 32"/>
            <p:cNvSpPr txBox="1"/>
            <p:nvPr/>
          </p:nvSpPr>
          <p:spPr>
            <a:xfrm rot="2700000" flipH="1">
              <a:off x="9380101" y="1592670"/>
              <a:ext cx="901337" cy="646331"/>
            </a:xfrm>
            <a:prstGeom prst="rect">
              <a:avLst/>
            </a:prstGeom>
            <a:noFill/>
          </p:spPr>
          <p:txBody>
            <a:bodyPr wrap="square" rtlCol="0">
              <a:spAutoFit/>
            </a:bodyPr>
            <a:lstStyle/>
            <a:p>
              <a:pPr algn="ctr"/>
              <a:r>
                <a:rPr lang="en-US" altLang="zh-CN" sz="3600" b="1" dirty="0">
                  <a:solidFill>
                    <a:schemeClr val="bg1"/>
                  </a:solidFill>
                  <a:latin typeface="方正姚体" panose="02010601030101010101" pitchFamily="2" charset="-122"/>
                  <a:ea typeface="方正姚体" panose="02010601030101010101" pitchFamily="2" charset="-122"/>
                </a:rPr>
                <a:t>02</a:t>
              </a:r>
              <a:endParaRPr lang="zh-CN" altLang="en-US" sz="3600" b="1" dirty="0">
                <a:solidFill>
                  <a:schemeClr val="bg1"/>
                </a:solidFill>
                <a:latin typeface="方正姚体" panose="02010601030101010101" pitchFamily="2" charset="-122"/>
                <a:ea typeface="方正姚体" panose="02010601030101010101" pitchFamily="2" charset="-122"/>
              </a:endParaRPr>
            </a:p>
          </p:txBody>
        </p:sp>
        <p:sp>
          <p:nvSpPr>
            <p:cNvPr id="26" name="文本框 33"/>
            <p:cNvSpPr txBox="1"/>
            <p:nvPr/>
          </p:nvSpPr>
          <p:spPr>
            <a:xfrm rot="2700000" flipH="1">
              <a:off x="8454262" y="2043620"/>
              <a:ext cx="2057405"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charset="-122"/>
                  <a:ea typeface="微软雅黑" panose="020B0503020204020204" charset="-122"/>
                </a:rPr>
                <a:t>此处输入文字</a:t>
              </a:r>
            </a:p>
          </p:txBody>
        </p:sp>
        <p:sp>
          <p:nvSpPr>
            <p:cNvPr id="27" name="文本框 34"/>
            <p:cNvSpPr txBox="1"/>
            <p:nvPr/>
          </p:nvSpPr>
          <p:spPr>
            <a:xfrm rot="13500000">
              <a:off x="6094447" y="4233274"/>
              <a:ext cx="2057405"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charset="-122"/>
                  <a:ea typeface="微软雅黑" panose="020B0503020204020204" charset="-122"/>
                </a:rPr>
                <a:t>此处输入文字</a:t>
              </a:r>
            </a:p>
          </p:txBody>
        </p:sp>
        <p:sp>
          <p:nvSpPr>
            <p:cNvPr id="28" name="文本框 35"/>
            <p:cNvSpPr txBox="1"/>
            <p:nvPr/>
          </p:nvSpPr>
          <p:spPr>
            <a:xfrm rot="13500000">
              <a:off x="6328463" y="4498957"/>
              <a:ext cx="901337" cy="646331"/>
            </a:xfrm>
            <a:prstGeom prst="rect">
              <a:avLst/>
            </a:prstGeom>
            <a:noFill/>
          </p:spPr>
          <p:txBody>
            <a:bodyPr wrap="square" rtlCol="0">
              <a:spAutoFit/>
            </a:bodyPr>
            <a:lstStyle/>
            <a:p>
              <a:pPr algn="ctr"/>
              <a:r>
                <a:rPr lang="en-US" altLang="zh-CN" sz="3600" b="1" dirty="0">
                  <a:solidFill>
                    <a:schemeClr val="bg1"/>
                  </a:solidFill>
                  <a:latin typeface="方正姚体" panose="02010601030101010101" pitchFamily="2" charset="-122"/>
                  <a:ea typeface="方正姚体" panose="02010601030101010101" pitchFamily="2" charset="-122"/>
                </a:rPr>
                <a:t>03</a:t>
              </a:r>
              <a:endParaRPr lang="zh-CN" altLang="en-US" sz="3600" b="1" dirty="0">
                <a:solidFill>
                  <a:schemeClr val="bg1"/>
                </a:solidFill>
                <a:latin typeface="方正姚体" panose="02010601030101010101" pitchFamily="2" charset="-122"/>
                <a:ea typeface="方正姚体" panose="02010601030101010101" pitchFamily="2" charset="-122"/>
              </a:endParaRPr>
            </a:p>
          </p:txBody>
        </p:sp>
        <p:sp>
          <p:nvSpPr>
            <p:cNvPr id="29" name="文本框 36"/>
            <p:cNvSpPr txBox="1"/>
            <p:nvPr/>
          </p:nvSpPr>
          <p:spPr>
            <a:xfrm rot="8100000">
              <a:off x="9430089" y="4389203"/>
              <a:ext cx="901337" cy="646331"/>
            </a:xfrm>
            <a:prstGeom prst="rect">
              <a:avLst/>
            </a:prstGeom>
            <a:noFill/>
          </p:spPr>
          <p:txBody>
            <a:bodyPr wrap="square" rtlCol="0">
              <a:spAutoFit/>
            </a:bodyPr>
            <a:lstStyle/>
            <a:p>
              <a:pPr algn="ctr"/>
              <a:r>
                <a:rPr lang="en-US" altLang="zh-CN" sz="3600" b="1" dirty="0">
                  <a:solidFill>
                    <a:schemeClr val="bg1"/>
                  </a:solidFill>
                  <a:latin typeface="方正姚体" panose="02010601030101010101" pitchFamily="2" charset="-122"/>
                  <a:ea typeface="方正姚体" panose="02010601030101010101" pitchFamily="2" charset="-122"/>
                </a:rPr>
                <a:t>04</a:t>
              </a:r>
              <a:endParaRPr lang="zh-CN" altLang="en-US" sz="3600" b="1" dirty="0">
                <a:solidFill>
                  <a:schemeClr val="bg1"/>
                </a:solidFill>
                <a:latin typeface="方正姚体" panose="02010601030101010101" pitchFamily="2" charset="-122"/>
                <a:ea typeface="方正姚体" panose="02010601030101010101" pitchFamily="2" charset="-122"/>
              </a:endParaRPr>
            </a:p>
          </p:txBody>
        </p:sp>
        <p:sp>
          <p:nvSpPr>
            <p:cNvPr id="30" name="文本框 37"/>
            <p:cNvSpPr txBox="1"/>
            <p:nvPr/>
          </p:nvSpPr>
          <p:spPr>
            <a:xfrm rot="8100000" flipH="1">
              <a:off x="8480389" y="4233274"/>
              <a:ext cx="2057405"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charset="-122"/>
                  <a:ea typeface="微软雅黑" panose="020B0503020204020204" charset="-122"/>
                </a:rPr>
                <a:t>此处输入文字</a:t>
              </a:r>
            </a:p>
          </p:txBody>
        </p:sp>
      </p:grpSp>
      <p:sp>
        <p:nvSpPr>
          <p:cNvPr id="31" name="TextBox 56"/>
          <p:cNvSpPr txBox="1"/>
          <p:nvPr/>
        </p:nvSpPr>
        <p:spPr>
          <a:xfrm>
            <a:off x="8202870" y="3154798"/>
            <a:ext cx="1667125" cy="369332"/>
          </a:xfrm>
          <a:prstGeom prst="rect">
            <a:avLst/>
          </a:prstGeom>
          <a:noFill/>
        </p:spPr>
        <p:txBody>
          <a:bodyPr wrap="square" rtlCol="0">
            <a:spAutoFit/>
          </a:bodyPr>
          <a:lstStyle/>
          <a:p>
            <a:r>
              <a:rPr lang="zh-CN" altLang="en-US" dirty="0" smtClean="0">
                <a:latin typeface="微软雅黑" panose="020B0503020204020204" charset="-122"/>
                <a:ea typeface="微软雅黑" panose="020B0503020204020204" charset="-122"/>
              </a:rPr>
              <a:t>添加标题</a:t>
            </a:r>
            <a:endParaRPr lang="zh-CN" altLang="en-US" dirty="0">
              <a:latin typeface="微软雅黑" panose="020B0503020204020204" charset="-122"/>
              <a:ea typeface="微软雅黑" panose="020B0503020204020204" charset="-122"/>
            </a:endParaRPr>
          </a:p>
        </p:txBody>
      </p:sp>
      <p:pic>
        <p:nvPicPr>
          <p:cNvPr id="20" name="图片 19" descr="953b8a24d7685847c05f2eec5a24f52e"/>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Tree>
  </p:cSld>
  <p:clrMapOvr>
    <a:masterClrMapping/>
  </p:clrMapOvr>
  <p:transition advTm="4976">
    <p:check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
        <p:nvSpPr>
          <p:cNvPr id="11" name="KSO_Shape"/>
          <p:cNvSpPr/>
          <p:nvPr/>
        </p:nvSpPr>
        <p:spPr bwMode="auto">
          <a:xfrm>
            <a:off x="1271464" y="2322145"/>
            <a:ext cx="3168264" cy="3173553"/>
          </a:xfrm>
          <a:custGeom>
            <a:avLst/>
            <a:gdLst>
              <a:gd name="T0" fmla="*/ 2147483646 w 4409"/>
              <a:gd name="T1" fmla="*/ 2147483646 h 4408"/>
              <a:gd name="T2" fmla="*/ 2147483646 w 4409"/>
              <a:gd name="T3" fmla="*/ 2147483646 h 4408"/>
              <a:gd name="T4" fmla="*/ 2147483646 w 4409"/>
              <a:gd name="T5" fmla="*/ 2147483646 h 4408"/>
              <a:gd name="T6" fmla="*/ 2147483646 w 4409"/>
              <a:gd name="T7" fmla="*/ 2147483646 h 4408"/>
              <a:gd name="T8" fmla="*/ 2147483646 w 4409"/>
              <a:gd name="T9" fmla="*/ 2147483646 h 4408"/>
              <a:gd name="T10" fmla="*/ 2147483646 w 4409"/>
              <a:gd name="T11" fmla="*/ 2147483646 h 4408"/>
              <a:gd name="T12" fmla="*/ 2147483646 w 4409"/>
              <a:gd name="T13" fmla="*/ 2147483646 h 4408"/>
              <a:gd name="T14" fmla="*/ 2147483646 w 4409"/>
              <a:gd name="T15" fmla="*/ 2147483646 h 4408"/>
              <a:gd name="T16" fmla="*/ 481718167 w 4409"/>
              <a:gd name="T17" fmla="*/ 2147483646 h 4408"/>
              <a:gd name="T18" fmla="*/ 321145301 w 4409"/>
              <a:gd name="T19" fmla="*/ 2147483646 h 4408"/>
              <a:gd name="T20" fmla="*/ 2147483646 w 4409"/>
              <a:gd name="T21" fmla="*/ 2147483646 h 4408"/>
              <a:gd name="T22" fmla="*/ 2147483646 w 4409"/>
              <a:gd name="T23" fmla="*/ 2147483646 h 4408"/>
              <a:gd name="T24" fmla="*/ 2147483646 w 4409"/>
              <a:gd name="T25" fmla="*/ 2147483646 h 4408"/>
              <a:gd name="T26" fmla="*/ 2147483646 w 4409"/>
              <a:gd name="T27" fmla="*/ 2147483646 h 4408"/>
              <a:gd name="T28" fmla="*/ 2147483646 w 4409"/>
              <a:gd name="T29" fmla="*/ 2147483646 h 4408"/>
              <a:gd name="T30" fmla="*/ 2147483646 w 4409"/>
              <a:gd name="T31" fmla="*/ 2147483646 h 4408"/>
              <a:gd name="T32" fmla="*/ 2147483646 w 4409"/>
              <a:gd name="T33" fmla="*/ 2147483646 h 4408"/>
              <a:gd name="T34" fmla="*/ 2147483646 w 4409"/>
              <a:gd name="T35" fmla="*/ 2147483646 h 4408"/>
              <a:gd name="T36" fmla="*/ 2147483646 w 4409"/>
              <a:gd name="T37" fmla="*/ 2147483646 h 4408"/>
              <a:gd name="T38" fmla="*/ 2147483646 w 4409"/>
              <a:gd name="T39" fmla="*/ 2147483646 h 4408"/>
              <a:gd name="T40" fmla="*/ 2147483646 w 4409"/>
              <a:gd name="T41" fmla="*/ 2147483646 h 4408"/>
              <a:gd name="T42" fmla="*/ 2147483646 w 4409"/>
              <a:gd name="T43" fmla="*/ 2147483646 h 4408"/>
              <a:gd name="T44" fmla="*/ 2147483646 w 4409"/>
              <a:gd name="T45" fmla="*/ 2147483646 h 4408"/>
              <a:gd name="T46" fmla="*/ 2147483646 w 4409"/>
              <a:gd name="T47" fmla="*/ 2147483646 h 4408"/>
              <a:gd name="T48" fmla="*/ 2147483646 w 4409"/>
              <a:gd name="T49" fmla="*/ 2147483646 h 4408"/>
              <a:gd name="T50" fmla="*/ 2147483646 w 4409"/>
              <a:gd name="T51" fmla="*/ 2147483646 h 4408"/>
              <a:gd name="T52" fmla="*/ 2147483646 w 4409"/>
              <a:gd name="T53" fmla="*/ 2147483646 h 4408"/>
              <a:gd name="T54" fmla="*/ 2147483646 w 4409"/>
              <a:gd name="T55" fmla="*/ 2147483646 h 4408"/>
              <a:gd name="T56" fmla="*/ 2147483646 w 4409"/>
              <a:gd name="T57" fmla="*/ 2147483646 h 4408"/>
              <a:gd name="T58" fmla="*/ 2147483646 w 4409"/>
              <a:gd name="T59" fmla="*/ 2147483646 h 4408"/>
              <a:gd name="T60" fmla="*/ 2147483646 w 4409"/>
              <a:gd name="T61" fmla="*/ 2147483646 h 4408"/>
              <a:gd name="T62" fmla="*/ 2147483646 w 4409"/>
              <a:gd name="T63" fmla="*/ 2147483646 h 4408"/>
              <a:gd name="T64" fmla="*/ 2147483646 w 4409"/>
              <a:gd name="T65" fmla="*/ 2147483646 h 4408"/>
              <a:gd name="T66" fmla="*/ 2147483646 w 4409"/>
              <a:gd name="T67" fmla="*/ 2147483646 h 4408"/>
              <a:gd name="T68" fmla="*/ 2147483646 w 4409"/>
              <a:gd name="T69" fmla="*/ 2147483646 h 4408"/>
              <a:gd name="T70" fmla="*/ 2147483646 w 4409"/>
              <a:gd name="T71" fmla="*/ 2147483646 h 4408"/>
              <a:gd name="T72" fmla="*/ 2147483646 w 4409"/>
              <a:gd name="T73" fmla="*/ 2147483646 h 4408"/>
              <a:gd name="T74" fmla="*/ 2147483646 w 4409"/>
              <a:gd name="T75" fmla="*/ 2147483646 h 4408"/>
              <a:gd name="T76" fmla="*/ 2147483646 w 4409"/>
              <a:gd name="T77" fmla="*/ 2147483646 h 4408"/>
              <a:gd name="T78" fmla="*/ 2147483646 w 4409"/>
              <a:gd name="T79" fmla="*/ 2147483646 h 4408"/>
              <a:gd name="T80" fmla="*/ 2147483646 w 4409"/>
              <a:gd name="T81" fmla="*/ 2147483646 h 4408"/>
              <a:gd name="T82" fmla="*/ 2147483646 w 4409"/>
              <a:gd name="T83" fmla="*/ 2147483646 h 4408"/>
              <a:gd name="T84" fmla="*/ 2147483646 w 4409"/>
              <a:gd name="T85" fmla="*/ 2147483646 h 4408"/>
              <a:gd name="T86" fmla="*/ 2147483646 w 4409"/>
              <a:gd name="T87" fmla="*/ 2147483646 h 4408"/>
              <a:gd name="T88" fmla="*/ 2147483646 w 4409"/>
              <a:gd name="T89" fmla="*/ 2147483646 h 4408"/>
              <a:gd name="T90" fmla="*/ 2147483646 w 4409"/>
              <a:gd name="T91" fmla="*/ 2147483646 h 4408"/>
              <a:gd name="T92" fmla="*/ 2147483646 w 4409"/>
              <a:gd name="T93" fmla="*/ 2147483646 h 4408"/>
              <a:gd name="T94" fmla="*/ 2147483646 w 4409"/>
              <a:gd name="T95" fmla="*/ 2147483646 h 4408"/>
              <a:gd name="T96" fmla="*/ 2147483646 w 4409"/>
              <a:gd name="T97" fmla="*/ 2147483646 h 4408"/>
              <a:gd name="T98" fmla="*/ 2147483646 w 4409"/>
              <a:gd name="T99" fmla="*/ 2147483646 h 4408"/>
              <a:gd name="T100" fmla="*/ 2147483646 w 4409"/>
              <a:gd name="T101" fmla="*/ 2147483646 h 4408"/>
              <a:gd name="T102" fmla="*/ 2147483646 w 4409"/>
              <a:gd name="T103" fmla="*/ 2147483646 h 4408"/>
              <a:gd name="T104" fmla="*/ 2147483646 w 4409"/>
              <a:gd name="T105" fmla="*/ 2147483646 h 4408"/>
              <a:gd name="T106" fmla="*/ 2147483646 w 4409"/>
              <a:gd name="T107" fmla="*/ 2147483646 h 4408"/>
              <a:gd name="T108" fmla="*/ 2147483646 w 4409"/>
              <a:gd name="T109" fmla="*/ 2147483646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rgbClr val="C00000"/>
          </a:solidFill>
          <a:ln>
            <a:noFill/>
          </a:ln>
        </p:spPr>
        <p:txBody>
          <a:bodyPr anchor="ctr">
            <a:scene3d>
              <a:camera prst="orthographicFront"/>
              <a:lightRig rig="threePt" dir="t"/>
            </a:scene3d>
            <a:sp3d>
              <a:contourClr>
                <a:srgbClr val="FFFFFF"/>
              </a:contourClr>
            </a:sp3d>
          </a:bodyPr>
          <a:lstStyle/>
          <a:p>
            <a:pPr algn="ctr">
              <a:defRPr/>
            </a:pPr>
            <a:endParaRPr lang="zh-CN" altLang="en-US" sz="3200">
              <a:solidFill>
                <a:srgbClr val="FFFFFF"/>
              </a:solidFill>
              <a:ea typeface="宋体" panose="02010600030101010101" pitchFamily="2" charset="-122"/>
            </a:endParaRPr>
          </a:p>
        </p:txBody>
      </p:sp>
      <p:sp>
        <p:nvSpPr>
          <p:cNvPr id="12" name="矩形 11"/>
          <p:cNvSpPr/>
          <p:nvPr/>
        </p:nvSpPr>
        <p:spPr>
          <a:xfrm>
            <a:off x="2039528" y="1432251"/>
            <a:ext cx="1550424" cy="502766"/>
          </a:xfrm>
          <a:prstGeom prst="rect">
            <a:avLst/>
          </a:prstGeom>
        </p:spPr>
        <p:txBody>
          <a:bodyPr wrap="none">
            <a:spAutoFit/>
          </a:bodyPr>
          <a:lstStyle/>
          <a:p>
            <a:r>
              <a:rPr lang="zh-CN" altLang="en-US" sz="2665" b="1" dirty="0">
                <a:solidFill>
                  <a:srgbClr val="FF0000"/>
                </a:solidFill>
                <a:latin typeface="微软雅黑" panose="020B0503020204020204" charset="-122"/>
                <a:ea typeface="微软雅黑" panose="020B0503020204020204" charset="-122"/>
              </a:rPr>
              <a:t>企业荣誉</a:t>
            </a:r>
          </a:p>
        </p:txBody>
      </p:sp>
      <p:sp>
        <p:nvSpPr>
          <p:cNvPr id="13" name="矩形 12"/>
          <p:cNvSpPr/>
          <p:nvPr/>
        </p:nvSpPr>
        <p:spPr>
          <a:xfrm>
            <a:off x="1946917" y="1829702"/>
            <a:ext cx="1819729" cy="379656"/>
          </a:xfrm>
          <a:prstGeom prst="rect">
            <a:avLst/>
          </a:prstGeom>
        </p:spPr>
        <p:txBody>
          <a:bodyPr wrap="none">
            <a:spAutoFit/>
          </a:bodyPr>
          <a:lstStyle/>
          <a:p>
            <a:r>
              <a:rPr lang="en-US" altLang="zh-CN" sz="1865" dirty="0">
                <a:solidFill>
                  <a:schemeClr val="tx1">
                    <a:lumMod val="75000"/>
                    <a:lumOff val="25000"/>
                  </a:schemeClr>
                </a:solidFill>
              </a:rPr>
              <a:t>Enterprise honor</a:t>
            </a:r>
            <a:endParaRPr lang="zh-CN" altLang="en-US" sz="1865" dirty="0">
              <a:solidFill>
                <a:schemeClr val="tx1">
                  <a:lumMod val="75000"/>
                  <a:lumOff val="25000"/>
                </a:schemeClr>
              </a:solidFill>
            </a:endParaRPr>
          </a:p>
        </p:txBody>
      </p:sp>
      <p:sp>
        <p:nvSpPr>
          <p:cNvPr id="14" name="矩形 13"/>
          <p:cNvSpPr/>
          <p:nvPr/>
        </p:nvSpPr>
        <p:spPr>
          <a:xfrm>
            <a:off x="4871864" y="2322145"/>
            <a:ext cx="6048643" cy="3145861"/>
          </a:xfrm>
          <a:prstGeom prst="rect">
            <a:avLst/>
          </a:prstGeom>
        </p:spPr>
        <p:txBody>
          <a:bodyPr wrap="square">
            <a:spAutoFit/>
          </a:bodyPr>
          <a:lstStyle/>
          <a:p>
            <a:pPr marL="228600" indent="-228600">
              <a:lnSpc>
                <a:spcPct val="130000"/>
              </a:lnSpc>
              <a:buClr>
                <a:srgbClr val="C00000"/>
              </a:buClr>
              <a:buFont typeface="Wingdings" panose="05000000000000000000" pitchFamily="2" charset="2"/>
              <a:buChar char="n"/>
            </a:pPr>
            <a:r>
              <a:rPr lang="zh-CN" altLang="en-US" sz="1400" b="0" dirty="0">
                <a:solidFill>
                  <a:schemeClr val="tx1">
                    <a:lumMod val="75000"/>
                    <a:lumOff val="25000"/>
                  </a:schemeClr>
                </a:solidFill>
                <a:latin typeface="微软雅黑" panose="020B0503020204020204" charset="-122"/>
                <a:ea typeface="微软雅黑" panose="020B0503020204020204" charset="-122"/>
              </a:rPr>
              <a:t>这里输入简单的文字概述里输入简单文字概述输入简单的文字概述里输入输入里这里输入简单的文字概述里输入简单文字概述</a:t>
            </a:r>
            <a:endParaRPr lang="en-US" altLang="zh-CN" sz="1400" b="0" dirty="0">
              <a:solidFill>
                <a:schemeClr val="tx1">
                  <a:lumMod val="75000"/>
                  <a:lumOff val="25000"/>
                </a:schemeClr>
              </a:solidFill>
              <a:latin typeface="微软雅黑" panose="020B0503020204020204" charset="-122"/>
              <a:ea typeface="微软雅黑" panose="020B0503020204020204" charset="-122"/>
            </a:endParaRPr>
          </a:p>
          <a:p>
            <a:pPr marL="228600" indent="-228600">
              <a:lnSpc>
                <a:spcPct val="130000"/>
              </a:lnSpc>
              <a:buClr>
                <a:srgbClr val="C00000"/>
              </a:buClr>
              <a:buFont typeface="Wingdings" panose="05000000000000000000" pitchFamily="2" charset="2"/>
              <a:buChar char="n"/>
            </a:pPr>
            <a:r>
              <a:rPr lang="zh-CN" altLang="en-US" sz="1400" b="0" dirty="0">
                <a:solidFill>
                  <a:schemeClr val="tx1">
                    <a:lumMod val="75000"/>
                    <a:lumOff val="25000"/>
                  </a:schemeClr>
                </a:solidFill>
                <a:latin typeface="微软雅黑" panose="020B0503020204020204" charset="-122"/>
                <a:ea typeface="微软雅黑" panose="020B0503020204020204" charset="-122"/>
              </a:rPr>
              <a:t>这里输入简单的文字概述里输入简单文字概述输入简单的文字概述里输入输入里这里输入简单的文字概述里输入简单文字概述</a:t>
            </a:r>
          </a:p>
          <a:p>
            <a:pPr marL="228600" indent="-228600">
              <a:lnSpc>
                <a:spcPct val="130000"/>
              </a:lnSpc>
              <a:buClr>
                <a:srgbClr val="C00000"/>
              </a:buClr>
              <a:buFont typeface="Wingdings" panose="05000000000000000000" pitchFamily="2" charset="2"/>
              <a:buChar char="n"/>
            </a:pPr>
            <a:r>
              <a:rPr lang="zh-CN" altLang="en-US" sz="1400" b="0" dirty="0">
                <a:solidFill>
                  <a:schemeClr val="tx1">
                    <a:lumMod val="75000"/>
                    <a:lumOff val="25000"/>
                  </a:schemeClr>
                </a:solidFill>
                <a:latin typeface="微软雅黑" panose="020B0503020204020204" charset="-122"/>
                <a:ea typeface="微软雅黑" panose="020B0503020204020204" charset="-122"/>
              </a:rPr>
              <a:t>这里输入简单的文字概述里输入简单文字概述输入简单的文字概述里输入输入里这里输入简单的文字概述里输入简单文字概述</a:t>
            </a:r>
          </a:p>
          <a:p>
            <a:pPr marL="228600" indent="-228600">
              <a:lnSpc>
                <a:spcPct val="130000"/>
              </a:lnSpc>
              <a:buClr>
                <a:srgbClr val="C00000"/>
              </a:buClr>
              <a:buFont typeface="Wingdings" panose="05000000000000000000" pitchFamily="2" charset="2"/>
              <a:buChar char="n"/>
            </a:pPr>
            <a:r>
              <a:rPr lang="zh-CN" altLang="en-US" sz="1400" b="0" dirty="0">
                <a:solidFill>
                  <a:schemeClr val="tx1">
                    <a:lumMod val="75000"/>
                    <a:lumOff val="25000"/>
                  </a:schemeClr>
                </a:solidFill>
                <a:latin typeface="微软雅黑" panose="020B0503020204020204" charset="-122"/>
                <a:ea typeface="微软雅黑" panose="020B0503020204020204" charset="-122"/>
              </a:rPr>
              <a:t>这里输入简单的文字概述里输入简单文字概述输入简单的文字概述里输入输入里这里输入简单的文字概述里输入简单文字概述</a:t>
            </a:r>
          </a:p>
          <a:p>
            <a:pPr marL="228600" indent="-228600">
              <a:lnSpc>
                <a:spcPct val="130000"/>
              </a:lnSpc>
              <a:buClr>
                <a:srgbClr val="C00000"/>
              </a:buClr>
              <a:buFont typeface="Wingdings" panose="05000000000000000000" pitchFamily="2" charset="2"/>
              <a:buChar char="n"/>
            </a:pPr>
            <a:r>
              <a:rPr lang="zh-CN" altLang="en-US" sz="1400" b="0" dirty="0">
                <a:solidFill>
                  <a:schemeClr val="tx1">
                    <a:lumMod val="75000"/>
                    <a:lumOff val="25000"/>
                  </a:schemeClr>
                </a:solidFill>
                <a:latin typeface="微软雅黑" panose="020B0503020204020204" charset="-122"/>
                <a:ea typeface="微软雅黑" panose="020B0503020204020204" charset="-122"/>
              </a:rPr>
              <a:t>这里输入简单的文字概述里输入简单文字概述输入简单的文字概述里输入输入里这里输入简单的文字概述里输入简单文字概述</a:t>
            </a:r>
          </a:p>
          <a:p>
            <a:pPr marL="228600" indent="-228600">
              <a:lnSpc>
                <a:spcPct val="130000"/>
              </a:lnSpc>
              <a:buClr>
                <a:srgbClr val="C00000"/>
              </a:buClr>
              <a:buFont typeface="Wingdings" panose="05000000000000000000" pitchFamily="2" charset="2"/>
              <a:buChar char="n"/>
            </a:pPr>
            <a:endParaRPr lang="zh-CN" altLang="en-US" sz="1400" b="0" dirty="0">
              <a:solidFill>
                <a:schemeClr val="tx1">
                  <a:lumMod val="75000"/>
                  <a:lumOff val="25000"/>
                </a:schemeClr>
              </a:solidFill>
              <a:latin typeface="微软雅黑" panose="020B0503020204020204" charset="-122"/>
              <a:ea typeface="微软雅黑" panose="020B0503020204020204" charset="-122"/>
            </a:endParaRPr>
          </a:p>
        </p:txBody>
      </p:sp>
    </p:spTree>
    <p:custDataLst>
      <p:tags r:id="rId1"/>
    </p:custDataLst>
  </p:cSld>
  <p:clrMapOvr>
    <a:masterClrMapping/>
  </p:clrMapOvr>
  <p:transition advTm="15118">
    <p:comb/>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21"/>
          <p:cNvSpPr/>
          <p:nvPr/>
        </p:nvSpPr>
        <p:spPr>
          <a:xfrm rot="16200000" flipH="1">
            <a:off x="5280021" y="-748124"/>
            <a:ext cx="2305636" cy="8353969"/>
          </a:xfrm>
          <a:prstGeom prst="round2SameRect">
            <a:avLst>
              <a:gd name="adj1" fmla="val 50000"/>
              <a:gd name="adj2" fmla="val 50000"/>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2" tIns="60960" rIns="121922" bIns="60960" numCol="1" spcCol="0" rtlCol="0" fromWordArt="0" anchor="ctr" anchorCtr="0" forceAA="0" compatLnSpc="1">
            <a:noAutofit/>
          </a:bodyPr>
          <a:lstStyle/>
          <a:p>
            <a:pPr algn="ctr"/>
            <a:endParaRPr lang="bg-BG"/>
          </a:p>
        </p:txBody>
      </p:sp>
      <p:sp>
        <p:nvSpPr>
          <p:cNvPr id="18" name="Round Same Side Corner Rectangle 7"/>
          <p:cNvSpPr/>
          <p:nvPr/>
        </p:nvSpPr>
        <p:spPr>
          <a:xfrm rot="16200000" flipH="1">
            <a:off x="5400892" y="-607044"/>
            <a:ext cx="2069151" cy="8071812"/>
          </a:xfrm>
          <a:prstGeom prst="round2SameRect">
            <a:avLst>
              <a:gd name="adj1" fmla="val 50000"/>
              <a:gd name="adj2" fmla="val 5000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1922" tIns="60960" rIns="121922" bIns="60960" anchor="ctr"/>
          <a:lstStyle/>
          <a:p>
            <a:pPr algn="ctr" defTabSz="950595">
              <a:defRPr/>
            </a:pPr>
            <a:endParaRPr lang="bg-BG" sz="1900"/>
          </a:p>
        </p:txBody>
      </p:sp>
      <p:sp>
        <p:nvSpPr>
          <p:cNvPr id="19" name="标题 4"/>
          <p:cNvSpPr txBox="1"/>
          <p:nvPr/>
        </p:nvSpPr>
        <p:spPr>
          <a:xfrm>
            <a:off x="4176308" y="2912069"/>
            <a:ext cx="5478115" cy="1139564"/>
          </a:xfrm>
          <a:prstGeom prst="rect">
            <a:avLst/>
          </a:prstGeom>
        </p:spPr>
        <p:txBody>
          <a:bodyPr vert="horz" lIns="121922" tIns="60960" rIns="121922" bIns="6096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solidFill>
                  <a:srgbClr val="C00000"/>
                </a:solidFill>
                <a:latin typeface="微软雅黑" panose="020B0503020204020204" charset="-122"/>
                <a:ea typeface="微软雅黑" panose="020B0503020204020204" charset="-122"/>
                <a:cs typeface="+mn-cs"/>
              </a:rPr>
              <a:t>粘贴或者输入您的文字内容</a:t>
            </a:r>
          </a:p>
        </p:txBody>
      </p:sp>
      <p:sp>
        <p:nvSpPr>
          <p:cNvPr id="20" name="文本框 8"/>
          <p:cNvSpPr txBox="1"/>
          <p:nvPr/>
        </p:nvSpPr>
        <p:spPr>
          <a:xfrm>
            <a:off x="5598276" y="2638616"/>
            <a:ext cx="1907403" cy="382905"/>
          </a:xfrm>
          <a:prstGeom prst="rect">
            <a:avLst/>
          </a:prstGeom>
          <a:noFill/>
        </p:spPr>
        <p:txBody>
          <a:bodyPr wrap="square" lIns="121922" tIns="60960" rIns="121922" bIns="60960" rtlCol="0">
            <a:spAutoFit/>
          </a:bodyPr>
          <a:lstStyle/>
          <a:p>
            <a:pPr algn="ctr"/>
            <a:r>
              <a:rPr lang="zh-CN" altLang="en-US" sz="1600" b="1" spc="800" dirty="0">
                <a:solidFill>
                  <a:srgbClr val="C00000"/>
                </a:solidFill>
                <a:latin typeface="微软雅黑" panose="020B0503020204020204" charset="-122"/>
                <a:ea typeface="微软雅黑" panose="020B0503020204020204" charset="-122"/>
              </a:rPr>
              <a:t>添加标题</a:t>
            </a:r>
          </a:p>
        </p:txBody>
      </p:sp>
      <p:cxnSp>
        <p:nvCxnSpPr>
          <p:cNvPr id="21" name="直接连接符 20"/>
          <p:cNvCxnSpPr/>
          <p:nvPr/>
        </p:nvCxnSpPr>
        <p:spPr>
          <a:xfrm>
            <a:off x="3581801" y="2823370"/>
            <a:ext cx="1977616" cy="0"/>
          </a:xfrm>
          <a:prstGeom prst="line">
            <a:avLst/>
          </a:prstGeom>
          <a:ln w="6350">
            <a:solidFill>
              <a:srgbClr val="C00000"/>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7461566" y="2823370"/>
            <a:ext cx="1977616" cy="0"/>
          </a:xfrm>
          <a:prstGeom prst="line">
            <a:avLst/>
          </a:prstGeom>
          <a:ln w="6350">
            <a:solidFill>
              <a:srgbClr val="C00000"/>
            </a:solidFill>
            <a:prstDash val="dash"/>
            <a:tailEnd type="none" w="sm" len="sm"/>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3448050" y="3038475"/>
            <a:ext cx="892810" cy="892810"/>
          </a:xfrm>
          <a:prstGeom prst="ellipse">
            <a:avLst/>
          </a:prstGeom>
          <a:gradFill>
            <a:gsLst>
              <a:gs pos="0">
                <a:srgbClr val="E30000"/>
              </a:gs>
              <a:gs pos="100000">
                <a:srgbClr val="760303"/>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标题 4"/>
          <p:cNvSpPr txBox="1"/>
          <p:nvPr/>
        </p:nvSpPr>
        <p:spPr>
          <a:xfrm>
            <a:off x="3505835" y="2966720"/>
            <a:ext cx="1294765" cy="1036955"/>
          </a:xfrm>
          <a:prstGeom prst="rect">
            <a:avLst/>
          </a:prstGeom>
        </p:spPr>
        <p:txBody>
          <a:bodyPr vert="horz" lIns="91463" tIns="45731" rIns="91463" bIns="4573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4800" dirty="0" smtClean="0">
                <a:solidFill>
                  <a:schemeClr val="bg1"/>
                </a:solidFill>
                <a:latin typeface="Impact" panose="020B0806030902050204" pitchFamily="34" charset="0"/>
                <a:ea typeface="微软雅黑" panose="020B0503020204020204" charset="-122"/>
                <a:cs typeface="+mn-cs"/>
              </a:rPr>
              <a:t>02</a:t>
            </a:r>
          </a:p>
        </p:txBody>
      </p:sp>
      <p:pic>
        <p:nvPicPr>
          <p:cNvPr id="6" name="图片 5" descr="17 32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605" y="4248150"/>
            <a:ext cx="12214860" cy="2622550"/>
          </a:xfrm>
          <a:prstGeom prst="rect">
            <a:avLst/>
          </a:prstGeom>
        </p:spPr>
      </p:pic>
      <p:pic>
        <p:nvPicPr>
          <p:cNvPr id="7" name="图片 6" descr="8907"/>
          <p:cNvPicPr>
            <a:picLocks noChangeAspect="1"/>
          </p:cNvPicPr>
          <p:nvPr/>
        </p:nvPicPr>
        <p:blipFill>
          <a:blip r:embed="rId4" cstate="print"/>
          <a:stretch>
            <a:fillRect/>
          </a:stretch>
        </p:blipFill>
        <p:spPr>
          <a:xfrm>
            <a:off x="-14605" y="635"/>
            <a:ext cx="4385945" cy="2851150"/>
          </a:xfrm>
          <a:prstGeom prst="rect">
            <a:avLst/>
          </a:prstGeom>
        </p:spPr>
      </p:pic>
      <p:pic>
        <p:nvPicPr>
          <p:cNvPr id="8" name="图片 7" descr="897"/>
          <p:cNvPicPr>
            <a:picLocks noChangeAspect="1"/>
          </p:cNvPicPr>
          <p:nvPr/>
        </p:nvPicPr>
        <p:blipFill>
          <a:blip r:embed="rId5" cstate="print"/>
          <a:stretch>
            <a:fillRect/>
          </a:stretch>
        </p:blipFill>
        <p:spPr>
          <a:xfrm>
            <a:off x="9321165" y="682625"/>
            <a:ext cx="2206625" cy="1424940"/>
          </a:xfrm>
          <a:prstGeom prst="rect">
            <a:avLst/>
          </a:prstGeom>
        </p:spPr>
      </p:pic>
      <p:pic>
        <p:nvPicPr>
          <p:cNvPr id="5" name="图片 4" descr="246de5d3ff26528e22228fd3489e033c"/>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Tree>
  </p:cSld>
  <p:clrMapOvr>
    <a:masterClrMapping/>
  </p:clrMapOvr>
  <p:transition advTm="6224">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侧圆角矩形 5"/>
          <p:cNvSpPr/>
          <p:nvPr/>
        </p:nvSpPr>
        <p:spPr>
          <a:xfrm rot="5400000">
            <a:off x="1836420" y="-751840"/>
            <a:ext cx="371475" cy="2558415"/>
          </a:xfrm>
          <a:prstGeom prst="round2Same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46de5d3ff26528e22228fd3489e033c"/>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 y="5718810"/>
            <a:ext cx="12193905" cy="1179830"/>
          </a:xfrm>
          <a:prstGeom prst="rect">
            <a:avLst/>
          </a:prstGeom>
        </p:spPr>
      </p:pic>
      <p:sp>
        <p:nvSpPr>
          <p:cNvPr id="7170" name="Text Box 2"/>
          <p:cNvSpPr txBox="1">
            <a:spLocks noChangeArrowheads="1"/>
          </p:cNvSpPr>
          <p:nvPr/>
        </p:nvSpPr>
        <p:spPr bwMode="auto">
          <a:xfrm>
            <a:off x="909320" y="328613"/>
            <a:ext cx="222504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2000" b="1">
                <a:solidFill>
                  <a:schemeClr val="bg1"/>
                </a:solidFill>
                <a:latin typeface="黑体" panose="02010600030101010101" charset="-122"/>
                <a:ea typeface="黑体" panose="02010600030101010101" charset="-122"/>
              </a:rPr>
              <a:t>单击此处添加标题</a:t>
            </a:r>
          </a:p>
        </p:txBody>
      </p:sp>
      <p:pic>
        <p:nvPicPr>
          <p:cNvPr id="20" name="图片 19" descr="953b8a24d7685847c05f2eec5a24f52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005" y="24130"/>
            <a:ext cx="915670" cy="854075"/>
          </a:xfrm>
          <a:prstGeom prst="rect">
            <a:avLst/>
          </a:prstGeom>
        </p:spPr>
      </p:pic>
      <p:sp>
        <p:nvSpPr>
          <p:cNvPr id="10" name="对角圆角矩形 9"/>
          <p:cNvSpPr/>
          <p:nvPr/>
        </p:nvSpPr>
        <p:spPr>
          <a:xfrm>
            <a:off x="623601" y="1608577"/>
            <a:ext cx="2952000" cy="1968000"/>
          </a:xfrm>
          <a:prstGeom prst="round2Diag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对角圆角矩形 10"/>
          <p:cNvSpPr/>
          <p:nvPr/>
        </p:nvSpPr>
        <p:spPr>
          <a:xfrm>
            <a:off x="4524733" y="1608577"/>
            <a:ext cx="2952000" cy="1968000"/>
          </a:xfrm>
          <a:prstGeom prst="round2Diag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对角圆角矩形 11"/>
          <p:cNvSpPr/>
          <p:nvPr/>
        </p:nvSpPr>
        <p:spPr>
          <a:xfrm>
            <a:off x="8398117" y="1609841"/>
            <a:ext cx="2952000" cy="1968000"/>
          </a:xfrm>
          <a:prstGeom prst="round2Diag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圆角矩形 12"/>
          <p:cNvSpPr/>
          <p:nvPr/>
        </p:nvSpPr>
        <p:spPr>
          <a:xfrm rot="10800000" flipV="1">
            <a:off x="623601" y="3950285"/>
            <a:ext cx="2952120" cy="1490415"/>
          </a:xfrm>
          <a:prstGeom prst="roundRect">
            <a:avLst>
              <a:gd name="adj" fmla="val 482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30000"/>
              </a:lnSpc>
              <a:spcAft>
                <a:spcPts val="800"/>
              </a:spcAft>
            </a:pPr>
            <a:r>
              <a:rPr lang="zh-CN" altLang="en-US" sz="1600" dirty="0">
                <a:solidFill>
                  <a:schemeClr val="bg1"/>
                </a:solidFill>
                <a:latin typeface="微软雅黑" panose="020B0503020204020204" charset="-122"/>
                <a:ea typeface="微软雅黑" panose="020B0503020204020204" charset="-122"/>
              </a:rPr>
              <a:t>单击此处添加对图片的说明文字单击此处添加对图片的说明文字</a:t>
            </a:r>
            <a:r>
              <a:rPr lang="en-US" altLang="zh-CN" sz="1600" dirty="0">
                <a:solidFill>
                  <a:schemeClr val="bg1"/>
                </a:solidFill>
                <a:latin typeface="微软雅黑" panose="020B0503020204020204" charset="-122"/>
                <a:ea typeface="微软雅黑" panose="020B0503020204020204" charset="-122"/>
              </a:rPr>
              <a:t>.</a:t>
            </a:r>
            <a:endParaRPr lang="zh-CN" altLang="en-US" sz="1600" dirty="0">
              <a:solidFill>
                <a:schemeClr val="bg1"/>
              </a:solidFill>
              <a:latin typeface="微软雅黑" panose="020B0503020204020204" charset="-122"/>
              <a:ea typeface="微软雅黑" panose="020B0503020204020204" charset="-122"/>
            </a:endParaRPr>
          </a:p>
        </p:txBody>
      </p:sp>
      <p:sp>
        <p:nvSpPr>
          <p:cNvPr id="14" name="圆角矩形 13"/>
          <p:cNvSpPr/>
          <p:nvPr/>
        </p:nvSpPr>
        <p:spPr>
          <a:xfrm rot="10800000" flipV="1">
            <a:off x="4524735" y="3950285"/>
            <a:ext cx="2952120" cy="1490415"/>
          </a:xfrm>
          <a:prstGeom prst="roundRect">
            <a:avLst>
              <a:gd name="adj" fmla="val 482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30000"/>
              </a:lnSpc>
              <a:spcAft>
                <a:spcPts val="800"/>
              </a:spcAft>
            </a:pPr>
            <a:r>
              <a:rPr lang="zh-CN" altLang="en-US" sz="1600" dirty="0">
                <a:solidFill>
                  <a:schemeClr val="bg1"/>
                </a:solidFill>
                <a:latin typeface="微软雅黑" panose="020B0503020204020204" charset="-122"/>
                <a:ea typeface="微软雅黑" panose="020B0503020204020204" charset="-122"/>
              </a:rPr>
              <a:t>单击此处添加对图片的说明文字单击此处添加对图片的说明文字</a:t>
            </a:r>
            <a:r>
              <a:rPr lang="en-US" altLang="zh-CN" sz="1600" dirty="0">
                <a:solidFill>
                  <a:schemeClr val="bg1"/>
                </a:solidFill>
                <a:latin typeface="微软雅黑" panose="020B0503020204020204" charset="-122"/>
                <a:ea typeface="微软雅黑" panose="020B0503020204020204" charset="-122"/>
              </a:rPr>
              <a:t>.</a:t>
            </a:r>
            <a:endParaRPr lang="zh-CN" altLang="en-US" sz="1600" dirty="0">
              <a:solidFill>
                <a:schemeClr val="bg1"/>
              </a:solidFill>
              <a:latin typeface="微软雅黑" panose="020B0503020204020204" charset="-122"/>
              <a:ea typeface="微软雅黑" panose="020B0503020204020204" charset="-122"/>
            </a:endParaRPr>
          </a:p>
        </p:txBody>
      </p:sp>
      <p:sp>
        <p:nvSpPr>
          <p:cNvPr id="15" name="圆角矩形 14"/>
          <p:cNvSpPr/>
          <p:nvPr/>
        </p:nvSpPr>
        <p:spPr>
          <a:xfrm rot="10800000" flipV="1">
            <a:off x="8398119" y="3950285"/>
            <a:ext cx="2952120" cy="1490415"/>
          </a:xfrm>
          <a:prstGeom prst="roundRect">
            <a:avLst>
              <a:gd name="adj" fmla="val 590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30000"/>
              </a:lnSpc>
              <a:spcAft>
                <a:spcPts val="800"/>
              </a:spcAft>
            </a:pPr>
            <a:r>
              <a:rPr lang="zh-CN" altLang="en-US" sz="1600" dirty="0">
                <a:solidFill>
                  <a:schemeClr val="bg1"/>
                </a:solidFill>
                <a:latin typeface="微软雅黑" panose="020B0503020204020204" charset="-122"/>
                <a:ea typeface="微软雅黑" panose="020B0503020204020204" charset="-122"/>
              </a:rPr>
              <a:t>单击此处添加对图片的说明文字单击此处添加对图片的说明文字</a:t>
            </a:r>
            <a:r>
              <a:rPr lang="en-US" altLang="zh-CN" sz="1600" dirty="0">
                <a:solidFill>
                  <a:schemeClr val="bg1"/>
                </a:solidFill>
                <a:latin typeface="微软雅黑" panose="020B0503020204020204" charset="-122"/>
                <a:ea typeface="微软雅黑" panose="020B0503020204020204" charset="-122"/>
              </a:rPr>
              <a:t>.</a:t>
            </a:r>
            <a:endParaRPr lang="zh-CN" altLang="en-US" sz="1600" dirty="0">
              <a:solidFill>
                <a:schemeClr val="bg1"/>
              </a:solidFill>
              <a:latin typeface="微软雅黑" panose="020B0503020204020204" charset="-122"/>
              <a:ea typeface="微软雅黑" panose="020B0503020204020204" charset="-122"/>
            </a:endParaRPr>
          </a:p>
        </p:txBody>
      </p:sp>
      <p:sp>
        <p:nvSpPr>
          <p:cNvPr id="16" name="右箭头 15"/>
          <p:cNvSpPr/>
          <p:nvPr/>
        </p:nvSpPr>
        <p:spPr>
          <a:xfrm>
            <a:off x="3916245" y="4484601"/>
            <a:ext cx="421779" cy="421779"/>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7" name="右箭头 16"/>
          <p:cNvSpPr/>
          <p:nvPr/>
        </p:nvSpPr>
        <p:spPr>
          <a:xfrm>
            <a:off x="7817693" y="4484601"/>
            <a:ext cx="421779" cy="421779"/>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advTm="5257">
    <p:cover dir="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2|1.1|0.8|1.7|8.9"/>
</p:tagLst>
</file>

<file path=ppt/tags/tag2.xml><?xml version="1.0" encoding="utf-8"?>
<p:tagLst xmlns:a="http://schemas.openxmlformats.org/drawingml/2006/main" xmlns:r="http://schemas.openxmlformats.org/officeDocument/2006/relationships" xmlns:p="http://schemas.openxmlformats.org/presentationml/2006/main">
  <p:tag name="TIMING" val="|11.4"/>
</p:tagLst>
</file>

<file path=ppt/tags/tag3.xml><?xml version="1.0" encoding="utf-8"?>
<p:tagLst xmlns:a="http://schemas.openxmlformats.org/drawingml/2006/main" xmlns:r="http://schemas.openxmlformats.org/officeDocument/2006/relationships" xmlns:p="http://schemas.openxmlformats.org/presentationml/2006/main">
  <p:tag name="TIMING" val="|1.7"/>
</p:tagLst>
</file>

<file path=ppt/tags/tag4.xml><?xml version="1.0" encoding="utf-8"?>
<p:tagLst xmlns:a="http://schemas.openxmlformats.org/drawingml/2006/main" xmlns:r="http://schemas.openxmlformats.org/officeDocument/2006/relationships" xmlns:p="http://schemas.openxmlformats.org/presentationml/2006/main">
  <p:tag name="TIMING" val="|0.1|1|1.4|1.1|2.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3854</Words>
  <Application>Microsoft Office PowerPoint</Application>
  <PresentationFormat>自定义</PresentationFormat>
  <Paragraphs>252</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聚焦两会</dc:title>
  <dc:creator>第一PPT</dc:creator>
  <cp:keywords>www.1ppt.com</cp:keywords>
  <cp:lastModifiedBy>Windows User</cp:lastModifiedBy>
  <cp:revision>10</cp:revision>
  <dcterms:created xsi:type="dcterms:W3CDTF">2017-03-14T05:32:00Z</dcterms:created>
  <dcterms:modified xsi:type="dcterms:W3CDTF">2019-06-21T13:50:17Z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