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8" r:id="rId2"/>
  </p:sldMasterIdLst>
  <p:notesMasterIdLst>
    <p:notesMasterId r:id="rId31"/>
  </p:notesMasterIdLst>
  <p:sldIdLst>
    <p:sldId id="294" r:id="rId3"/>
    <p:sldId id="266" r:id="rId4"/>
    <p:sldId id="295" r:id="rId5"/>
    <p:sldId id="296" r:id="rId6"/>
    <p:sldId id="323" r:id="rId7"/>
    <p:sldId id="322" r:id="rId8"/>
    <p:sldId id="324" r:id="rId9"/>
    <p:sldId id="325" r:id="rId10"/>
    <p:sldId id="326" r:id="rId11"/>
    <p:sldId id="327" r:id="rId12"/>
    <p:sldId id="328" r:id="rId13"/>
    <p:sldId id="329" r:id="rId14"/>
    <p:sldId id="330" r:id="rId15"/>
    <p:sldId id="331" r:id="rId16"/>
    <p:sldId id="332" r:id="rId17"/>
    <p:sldId id="333" r:id="rId18"/>
    <p:sldId id="334" r:id="rId19"/>
    <p:sldId id="335" r:id="rId20"/>
    <p:sldId id="336" r:id="rId21"/>
    <p:sldId id="337" r:id="rId22"/>
    <p:sldId id="338" r:id="rId23"/>
    <p:sldId id="339" r:id="rId24"/>
    <p:sldId id="340" r:id="rId25"/>
    <p:sldId id="341" r:id="rId26"/>
    <p:sldId id="342" r:id="rId27"/>
    <p:sldId id="343" r:id="rId28"/>
    <p:sldId id="321" r:id="rId29"/>
    <p:sldId id="344" r:id="rId30"/>
  </p:sldIdLst>
  <p:sldSz cx="12190413" cy="6859588"/>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0374AF"/>
    <a:srgbClr val="4AACC5"/>
    <a:srgbClr val="01ACBE"/>
    <a:srgbClr val="14B28B"/>
    <a:srgbClr val="18D2A6"/>
    <a:srgbClr val="03A6AF"/>
    <a:srgbClr val="0170C1"/>
    <a:srgbClr val="1983B7"/>
    <a:srgbClr val="EB51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79" autoAdjust="0"/>
    <p:restoredTop sz="94660"/>
  </p:normalViewPr>
  <p:slideViewPr>
    <p:cSldViewPr snapToGrid="0" showGuides="1">
      <p:cViewPr>
        <p:scale>
          <a:sx n="50" d="100"/>
          <a:sy n="50" d="100"/>
        </p:scale>
        <p:origin x="-540" y="-1608"/>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2019/6/21</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14517910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14517910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27</a:t>
            </a:fld>
            <a:endParaRPr lang="zh-CN" altLang="en-US"/>
          </a:p>
        </p:txBody>
      </p:sp>
    </p:spTree>
    <p:extLst>
      <p:ext uri="{BB962C8B-B14F-4D97-AF65-F5344CB8AC3E}">
        <p14:creationId xmlns:p14="http://schemas.microsoft.com/office/powerpoint/2010/main" val="1492279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1451791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14517910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092" y="365209"/>
            <a:ext cx="7733293" cy="5813184"/>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790318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20013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69155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68370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40463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2273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58117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68747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82198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96593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49106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9961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091"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1396"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679" y="2505656"/>
            <a:ext cx="5157116"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1398" y="2505656"/>
            <a:ext cx="5182513"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
        <p:nvSpPr>
          <p:cNvPr id="11" name="矩形 10"/>
          <p:cNvSpPr/>
          <p:nvPr userDrawn="1"/>
        </p:nvSpPr>
        <p:spPr>
          <a:xfrm>
            <a:off x="8896728" y="645017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2019/6/21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t>2019/6/21</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6" r:id="rId12"/>
    <p:sldLayoutId id="2147483705" r:id="rId13"/>
    <p:sldLayoutId id="2147483707"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a:fld id="{530820CF-B880-4189-942D-D702A7CBA730}" type="datetimeFigureOut">
              <a:rPr lang="zh-CN" altLang="en-US" smtClean="0">
                <a:solidFill>
                  <a:prstClr val="black">
                    <a:tint val="75000"/>
                  </a:prstClr>
                </a:solidFill>
              </a:rPr>
              <a:pPr defTabSz="1088502"/>
              <a:t>2019/6/21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a:fld id="{0C913308-F349-4B6D-A68A-DD1791B4A57B}" type="slidenum">
              <a:rPr lang="zh-CN" altLang="en-US" smtClean="0">
                <a:solidFill>
                  <a:prstClr val="black">
                    <a:tint val="75000"/>
                  </a:prstClr>
                </a:solidFill>
              </a:rPr>
              <a:pPr defTabSz="1088502"/>
              <a:t>‹#›</a:t>
            </a:fld>
            <a:endParaRPr lang="zh-CN" altLang="en-US">
              <a:solidFill>
                <a:prstClr val="black">
                  <a:tint val="75000"/>
                </a:prstClr>
              </a:solidFill>
            </a:endParaRPr>
          </a:p>
        </p:txBody>
      </p:sp>
    </p:spTree>
    <p:extLst>
      <p:ext uri="{BB962C8B-B14F-4D97-AF65-F5344CB8AC3E}">
        <p14:creationId xmlns:p14="http://schemas.microsoft.com/office/powerpoint/2010/main" val="241993990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12.xml"/><Relationship Id="rId5" Type="http://schemas.openxmlformats.org/officeDocument/2006/relationships/image" Target="../media/image15.jpeg"/><Relationship Id="rId4" Type="http://schemas.openxmlformats.org/officeDocument/2006/relationships/image" Target="../media/image14.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jp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0413" cy="4992914"/>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2883788" y="5574969"/>
            <a:ext cx="6410267" cy="545580"/>
            <a:chOff x="2999900" y="5429829"/>
            <a:chExt cx="6410267" cy="545580"/>
          </a:xfrm>
        </p:grpSpPr>
        <p:sp>
          <p:nvSpPr>
            <p:cNvPr id="159" name="圆角矩形 158"/>
            <p:cNvSpPr/>
            <p:nvPr/>
          </p:nvSpPr>
          <p:spPr>
            <a:xfrm>
              <a:off x="2999900" y="5430089"/>
              <a:ext cx="1873744" cy="532880"/>
            </a:xfrm>
            <a:prstGeom prst="roundRect">
              <a:avLst>
                <a:gd name="adj" fmla="val 50000"/>
              </a:avLst>
            </a:prstGeom>
            <a:solidFill>
              <a:srgbClr val="0374AF"/>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p>
          </p:txBody>
        </p:sp>
        <p:sp>
          <p:nvSpPr>
            <p:cNvPr id="160" name="_16"/>
            <p:cNvSpPr txBox="1">
              <a:spLocks noChangeArrowheads="1"/>
            </p:cNvSpPr>
            <p:nvPr/>
          </p:nvSpPr>
          <p:spPr bwMode="auto">
            <a:xfrm>
              <a:off x="2999900" y="5577557"/>
              <a:ext cx="1886883" cy="2464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2" tIns="45711" rIns="91422" bIns="4571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800" b="0" dirty="0" smtClean="0">
                  <a:latin typeface="微软雅黑" panose="020B0503020204020204" pitchFamily="34" charset="-122"/>
                  <a:ea typeface="微软雅黑" panose="020B0503020204020204" pitchFamily="34" charset="-122"/>
                </a:rPr>
                <a:t>讲演人：</a:t>
              </a:r>
              <a:r>
                <a:rPr lang="en-US" altLang="zh-CN" sz="1800" b="0" dirty="0" smtClean="0">
                  <a:latin typeface="微软雅黑" panose="020B0503020204020204" pitchFamily="34" charset="-122"/>
                  <a:ea typeface="微软雅黑" panose="020B0503020204020204" pitchFamily="34" charset="-122"/>
                </a:rPr>
                <a:t>XXX </a:t>
              </a:r>
              <a:endParaRPr lang="zh-CN" altLang="zh-CN" sz="1800" b="0" dirty="0">
                <a:latin typeface="微软雅黑" panose="020B0503020204020204" pitchFamily="34" charset="-122"/>
                <a:ea typeface="微软雅黑" panose="020B0503020204020204" pitchFamily="34" charset="-122"/>
              </a:endParaRPr>
            </a:p>
          </p:txBody>
        </p:sp>
        <p:sp>
          <p:nvSpPr>
            <p:cNvPr id="161" name="圆角矩形 160"/>
            <p:cNvSpPr/>
            <p:nvPr/>
          </p:nvSpPr>
          <p:spPr>
            <a:xfrm>
              <a:off x="5141222" y="5442529"/>
              <a:ext cx="1519020" cy="532880"/>
            </a:xfrm>
            <a:prstGeom prst="roundRect">
              <a:avLst>
                <a:gd name="adj" fmla="val 50000"/>
              </a:avLst>
            </a:prstGeom>
            <a:solidFill>
              <a:srgbClr val="0374AF"/>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p>
          </p:txBody>
        </p:sp>
        <p:sp>
          <p:nvSpPr>
            <p:cNvPr id="162" name="_16"/>
            <p:cNvSpPr txBox="1">
              <a:spLocks noChangeArrowheads="1"/>
            </p:cNvSpPr>
            <p:nvPr/>
          </p:nvSpPr>
          <p:spPr bwMode="auto">
            <a:xfrm>
              <a:off x="4951160" y="5589997"/>
              <a:ext cx="1886883" cy="2464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2" tIns="45711" rIns="91422" bIns="4571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800" b="0" dirty="0">
                  <a:latin typeface="微软雅黑" panose="020B0503020204020204" pitchFamily="34" charset="-122"/>
                  <a:ea typeface="微软雅黑" panose="020B0503020204020204" pitchFamily="34" charset="-122"/>
                </a:rPr>
                <a:t>部门</a:t>
              </a:r>
              <a:r>
                <a:rPr lang="zh-CN" altLang="en-US" sz="1800" b="0" dirty="0" smtClean="0">
                  <a:latin typeface="微软雅黑" panose="020B0503020204020204" pitchFamily="34" charset="-122"/>
                  <a:ea typeface="微软雅黑" panose="020B0503020204020204" pitchFamily="34" charset="-122"/>
                </a:rPr>
                <a:t>：</a:t>
              </a:r>
              <a:r>
                <a:rPr lang="en-US" altLang="zh-CN" sz="1800" b="0" dirty="0" smtClean="0">
                  <a:latin typeface="微软雅黑" panose="020B0503020204020204" pitchFamily="34" charset="-122"/>
                  <a:ea typeface="微软雅黑" panose="020B0503020204020204" pitchFamily="34" charset="-122"/>
                </a:rPr>
                <a:t>XXX </a:t>
              </a:r>
              <a:endParaRPr lang="zh-CN" altLang="zh-CN" sz="1800" b="0" dirty="0">
                <a:latin typeface="微软雅黑" panose="020B0503020204020204" pitchFamily="34" charset="-122"/>
                <a:ea typeface="微软雅黑" panose="020B0503020204020204" pitchFamily="34" charset="-122"/>
              </a:endParaRPr>
            </a:p>
          </p:txBody>
        </p:sp>
        <p:sp>
          <p:nvSpPr>
            <p:cNvPr id="163" name="圆角矩形 162"/>
            <p:cNvSpPr/>
            <p:nvPr/>
          </p:nvSpPr>
          <p:spPr>
            <a:xfrm>
              <a:off x="6907048" y="5429829"/>
              <a:ext cx="2247000" cy="532880"/>
            </a:xfrm>
            <a:prstGeom prst="roundRect">
              <a:avLst>
                <a:gd name="adj" fmla="val 50000"/>
              </a:avLst>
            </a:prstGeom>
            <a:solidFill>
              <a:srgbClr val="0374AF"/>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p>
          </p:txBody>
        </p:sp>
        <p:sp>
          <p:nvSpPr>
            <p:cNvPr id="164" name="_16"/>
            <p:cNvSpPr txBox="1">
              <a:spLocks noChangeArrowheads="1"/>
            </p:cNvSpPr>
            <p:nvPr/>
          </p:nvSpPr>
          <p:spPr bwMode="auto">
            <a:xfrm>
              <a:off x="6697650" y="5523629"/>
              <a:ext cx="2712517" cy="3543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2" tIns="45711" rIns="91422" bIns="4571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800" b="0" dirty="0">
                  <a:latin typeface="微软雅黑" panose="020B0503020204020204" pitchFamily="34" charset="-122"/>
                  <a:ea typeface="微软雅黑" panose="020B0503020204020204" pitchFamily="34" charset="-122"/>
                </a:rPr>
                <a:t>日期</a:t>
              </a:r>
              <a:r>
                <a:rPr lang="zh-CN" altLang="en-US" sz="1800" b="0" dirty="0" smtClean="0">
                  <a:latin typeface="微软雅黑" panose="020B0503020204020204" pitchFamily="34" charset="-122"/>
                  <a:ea typeface="微软雅黑" panose="020B0503020204020204" pitchFamily="34" charset="-122"/>
                </a:rPr>
                <a:t>：</a:t>
              </a:r>
              <a:r>
                <a:rPr lang="en-US" altLang="zh-CN" sz="1800" b="0" dirty="0" smtClean="0">
                  <a:latin typeface="微软雅黑" panose="020B0503020204020204" pitchFamily="34" charset="-122"/>
                  <a:ea typeface="微软雅黑" panose="020B0503020204020204" pitchFamily="34" charset="-122"/>
                </a:rPr>
                <a:t>20XX.08.28</a:t>
              </a:r>
              <a:endParaRPr lang="zh-CN" altLang="zh-CN" sz="1800" b="0" dirty="0">
                <a:latin typeface="微软雅黑" panose="020B0503020204020204" pitchFamily="34" charset="-122"/>
                <a:ea typeface="微软雅黑" panose="020B0503020204020204" pitchFamily="34" charset="-122"/>
              </a:endParaRPr>
            </a:p>
          </p:txBody>
        </p:sp>
      </p:grpSp>
      <p:sp>
        <p:nvSpPr>
          <p:cNvPr id="165" name="_14"/>
          <p:cNvSpPr txBox="1">
            <a:spLocks noChangeArrowheads="1"/>
          </p:cNvSpPr>
          <p:nvPr/>
        </p:nvSpPr>
        <p:spPr bwMode="auto">
          <a:xfrm>
            <a:off x="1540836" y="2047976"/>
            <a:ext cx="9104586" cy="642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6000" b="1" dirty="0">
                <a:solidFill>
                  <a:schemeClr val="bg1"/>
                </a:solidFill>
                <a:latin typeface="微软雅黑" panose="020B0503020204020204" pitchFamily="34" charset="-122"/>
                <a:ea typeface="微软雅黑" panose="020B0503020204020204" pitchFamily="34" charset="-122"/>
              </a:rPr>
              <a:t>商务</a:t>
            </a:r>
            <a:r>
              <a:rPr lang="zh-CN" altLang="en-US" sz="6000" b="1" dirty="0" smtClean="0">
                <a:solidFill>
                  <a:schemeClr val="bg1"/>
                </a:solidFill>
                <a:latin typeface="微软雅黑" panose="020B0503020204020204" pitchFamily="34" charset="-122"/>
                <a:ea typeface="微软雅黑" panose="020B0503020204020204" pitchFamily="34" charset="-122"/>
              </a:rPr>
              <a:t>通用 工作计划</a:t>
            </a:r>
            <a:r>
              <a:rPr lang="en-US" altLang="zh-CN" sz="6000" b="1" dirty="0" smtClean="0">
                <a:solidFill>
                  <a:schemeClr val="bg1"/>
                </a:solidFill>
                <a:latin typeface="微软雅黑" panose="020B0503020204020204" pitchFamily="34" charset="-122"/>
                <a:ea typeface="微软雅黑" panose="020B0503020204020204" pitchFamily="34" charset="-122"/>
              </a:rPr>
              <a:t>PPT</a:t>
            </a:r>
            <a:endParaRPr lang="zh-CN" sz="6000" b="1" dirty="0">
              <a:solidFill>
                <a:schemeClr val="bg1"/>
              </a:solidFill>
              <a:latin typeface="微软雅黑" panose="020B0503020204020204" pitchFamily="34" charset="-122"/>
              <a:ea typeface="微软雅黑" panose="020B0503020204020204" pitchFamily="34" charset="-122"/>
            </a:endParaRPr>
          </a:p>
        </p:txBody>
      </p:sp>
      <p:sp>
        <p:nvSpPr>
          <p:cNvPr id="166" name="_15"/>
          <p:cNvSpPr txBox="1">
            <a:spLocks noChangeArrowheads="1"/>
          </p:cNvSpPr>
          <p:nvPr/>
        </p:nvSpPr>
        <p:spPr bwMode="auto">
          <a:xfrm>
            <a:off x="2684780" y="3047381"/>
            <a:ext cx="6816700" cy="487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sz="1200" b="0" dirty="0">
                <a:latin typeface="华文细黑" panose="02010600040101010101" pitchFamily="2" charset="-122"/>
                <a:ea typeface="华文细黑" panose="02010600040101010101" pitchFamily="2" charset="-122"/>
              </a:rPr>
              <a:t>Introduction Of Atmospheric</a:t>
            </a:r>
          </a:p>
          <a:p>
            <a:r>
              <a:rPr lang="en-US" altLang="zh-CN" sz="1200" b="0" dirty="0">
                <a:latin typeface="华文细黑" panose="02010600040101010101" pitchFamily="2" charset="-122"/>
                <a:ea typeface="华文细黑" panose="02010600040101010101" pitchFamily="2" charset="-122"/>
              </a:rPr>
              <a:t>Business Plan Startup Plan PPT Template, Complete Framework</a:t>
            </a:r>
            <a:endParaRPr lang="zh-CN" sz="1200" b="0" dirty="0">
              <a:latin typeface="华文细黑" panose="02010600040101010101" pitchFamily="2" charset="-122"/>
              <a:ea typeface="华文细黑" panose="02010600040101010101" pitchFamily="2" charset="-122"/>
            </a:endParaRPr>
          </a:p>
        </p:txBody>
      </p:sp>
      <p:sp>
        <p:nvSpPr>
          <p:cNvPr id="167" name="_16"/>
          <p:cNvSpPr txBox="1">
            <a:spLocks noChangeArrowheads="1"/>
          </p:cNvSpPr>
          <p:nvPr/>
        </p:nvSpPr>
        <p:spPr bwMode="auto">
          <a:xfrm>
            <a:off x="3315794" y="1356557"/>
            <a:ext cx="5554672" cy="2327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b="0" dirty="0">
                <a:latin typeface="微软雅黑" panose="020B0503020204020204" pitchFamily="34" charset="-122"/>
                <a:ea typeface="微软雅黑" panose="020B0503020204020204" pitchFamily="34" charset="-122"/>
              </a:rPr>
              <a:t>这里可以简要的描述您的项目</a:t>
            </a:r>
            <a:endParaRPr lang="zh-CN" altLang="zh-CN" b="0" dirty="0">
              <a:latin typeface="微软雅黑" panose="020B0503020204020204" pitchFamily="34" charset="-122"/>
              <a:ea typeface="微软雅黑" panose="020B0503020204020204" pitchFamily="34" charset="-122"/>
            </a:endParaRPr>
          </a:p>
        </p:txBody>
      </p:sp>
      <p:sp>
        <p:nvSpPr>
          <p:cNvPr id="26" name="波形 25"/>
          <p:cNvSpPr/>
          <p:nvPr/>
        </p:nvSpPr>
        <p:spPr>
          <a:xfrm flipV="1">
            <a:off x="-1" y="4281710"/>
            <a:ext cx="12190414" cy="1248230"/>
          </a:xfrm>
          <a:custGeom>
            <a:avLst/>
            <a:gdLst/>
            <a:ahLst/>
            <a:cxnLst/>
            <a:rect l="l" t="t" r="r" b="b"/>
            <a:pathLst>
              <a:path w="12190414" h="1669161">
                <a:moveTo>
                  <a:pt x="12190414" y="0"/>
                </a:moveTo>
                <a:lnTo>
                  <a:pt x="12190414" y="1437275"/>
                </a:lnTo>
                <a:cubicBezTo>
                  <a:pt x="10158678" y="2235761"/>
                  <a:pt x="8126943" y="638789"/>
                  <a:pt x="6095207" y="1437275"/>
                </a:cubicBezTo>
                <a:lnTo>
                  <a:pt x="6095207" y="1438658"/>
                </a:lnTo>
                <a:cubicBezTo>
                  <a:pt x="4063471" y="2237144"/>
                  <a:pt x="2031736" y="640172"/>
                  <a:pt x="0" y="1438658"/>
                </a:cubicBezTo>
                <a:lnTo>
                  <a:pt x="0" y="666674"/>
                </a:lnTo>
                <a:lnTo>
                  <a:pt x="12188336" y="666674"/>
                </a:lnTo>
                <a:lnTo>
                  <a:pt x="12188336" y="758"/>
                </a:lnTo>
                <a:cubicBezTo>
                  <a:pt x="12189042" y="539"/>
                  <a:pt x="12189728" y="270"/>
                  <a:pt x="12190414" y="0"/>
                </a:cubicBez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28306063"/>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750"/>
                                        <p:tgtEl>
                                          <p:spTgt spid="2"/>
                                        </p:tgtEl>
                                      </p:cBhvr>
                                    </p:animEffect>
                                  </p:childTnLst>
                                </p:cTn>
                              </p:par>
                              <p:par>
                                <p:cTn id="8" presetID="42" presetClass="entr" presetSubtype="0" fill="hold" grpId="0" nodeType="withEffect">
                                  <p:stCondLst>
                                    <p:cond delay="50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1000"/>
                                        <p:tgtEl>
                                          <p:spTgt spid="26"/>
                                        </p:tgtEl>
                                      </p:cBhvr>
                                    </p:animEffect>
                                    <p:anim calcmode="lin" valueType="num">
                                      <p:cBhvr>
                                        <p:cTn id="11" dur="1000" fill="hold"/>
                                        <p:tgtEl>
                                          <p:spTgt spid="26"/>
                                        </p:tgtEl>
                                        <p:attrNameLst>
                                          <p:attrName>ppt_x</p:attrName>
                                        </p:attrNameLst>
                                      </p:cBhvr>
                                      <p:tavLst>
                                        <p:tav tm="0">
                                          <p:val>
                                            <p:strVal val="#ppt_x"/>
                                          </p:val>
                                        </p:tav>
                                        <p:tav tm="100000">
                                          <p:val>
                                            <p:strVal val="#ppt_x"/>
                                          </p:val>
                                        </p:tav>
                                      </p:tavLst>
                                    </p:anim>
                                    <p:anim calcmode="lin" valueType="num">
                                      <p:cBhvr>
                                        <p:cTn id="12" dur="1000" fill="hold"/>
                                        <p:tgtEl>
                                          <p:spTgt spid="26"/>
                                        </p:tgtEl>
                                        <p:attrNameLst>
                                          <p:attrName>ppt_y</p:attrName>
                                        </p:attrNameLst>
                                      </p:cBhvr>
                                      <p:tavLst>
                                        <p:tav tm="0">
                                          <p:val>
                                            <p:strVal val="#ppt_y+.1"/>
                                          </p:val>
                                        </p:tav>
                                        <p:tav tm="100000">
                                          <p:val>
                                            <p:strVal val="#ppt_y"/>
                                          </p:val>
                                        </p:tav>
                                      </p:tavLst>
                                    </p:anim>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167"/>
                                        </p:tgtEl>
                                        <p:attrNameLst>
                                          <p:attrName>style.visibility</p:attrName>
                                        </p:attrNameLst>
                                      </p:cBhvr>
                                      <p:to>
                                        <p:strVal val="visible"/>
                                      </p:to>
                                    </p:set>
                                    <p:animEffect transition="in" filter="wipe(left)">
                                      <p:cBhvr>
                                        <p:cTn id="16" dur="500"/>
                                        <p:tgtEl>
                                          <p:spTgt spid="167"/>
                                        </p:tgtEl>
                                      </p:cBhvr>
                                    </p:animEffect>
                                  </p:childTnLst>
                                </p:cTn>
                              </p:par>
                            </p:childTnLst>
                          </p:cTn>
                        </p:par>
                        <p:par>
                          <p:cTn id="17" fill="hold">
                            <p:stCondLst>
                              <p:cond delay="20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165"/>
                                        </p:tgtEl>
                                        <p:attrNameLst>
                                          <p:attrName>style.visibility</p:attrName>
                                        </p:attrNameLst>
                                      </p:cBhvr>
                                      <p:to>
                                        <p:strVal val="visible"/>
                                      </p:to>
                                    </p:set>
                                    <p:anim by="(-#ppt_w*2)" calcmode="lin" valueType="num">
                                      <p:cBhvr rctx="PPT">
                                        <p:cTn id="20" dur="500" autoRev="1" fill="hold">
                                          <p:stCondLst>
                                            <p:cond delay="0"/>
                                          </p:stCondLst>
                                        </p:cTn>
                                        <p:tgtEl>
                                          <p:spTgt spid="165"/>
                                        </p:tgtEl>
                                        <p:attrNameLst>
                                          <p:attrName>ppt_w</p:attrName>
                                        </p:attrNameLst>
                                      </p:cBhvr>
                                    </p:anim>
                                    <p:anim by="(#ppt_w*0.50)" calcmode="lin" valueType="num">
                                      <p:cBhvr>
                                        <p:cTn id="21" dur="500" decel="50000" autoRev="1" fill="hold">
                                          <p:stCondLst>
                                            <p:cond delay="0"/>
                                          </p:stCondLst>
                                        </p:cTn>
                                        <p:tgtEl>
                                          <p:spTgt spid="165"/>
                                        </p:tgtEl>
                                        <p:attrNameLst>
                                          <p:attrName>ppt_x</p:attrName>
                                        </p:attrNameLst>
                                      </p:cBhvr>
                                    </p:anim>
                                    <p:anim from="(-#ppt_h/2)" to="(#ppt_y)" calcmode="lin" valueType="num">
                                      <p:cBhvr>
                                        <p:cTn id="22" dur="1000" fill="hold">
                                          <p:stCondLst>
                                            <p:cond delay="0"/>
                                          </p:stCondLst>
                                        </p:cTn>
                                        <p:tgtEl>
                                          <p:spTgt spid="165"/>
                                        </p:tgtEl>
                                        <p:attrNameLst>
                                          <p:attrName>ppt_y</p:attrName>
                                        </p:attrNameLst>
                                      </p:cBhvr>
                                    </p:anim>
                                    <p:animRot by="21600000">
                                      <p:cBhvr>
                                        <p:cTn id="23" dur="1000" fill="hold">
                                          <p:stCondLst>
                                            <p:cond delay="0"/>
                                          </p:stCondLst>
                                        </p:cTn>
                                        <p:tgtEl>
                                          <p:spTgt spid="165"/>
                                        </p:tgtEl>
                                        <p:attrNameLst>
                                          <p:attrName>r</p:attrName>
                                        </p:attrNameLst>
                                      </p:cBhvr>
                                    </p:animRot>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166"/>
                                        </p:tgtEl>
                                        <p:attrNameLst>
                                          <p:attrName>style.visibility</p:attrName>
                                        </p:attrNameLst>
                                      </p:cBhvr>
                                      <p:to>
                                        <p:strVal val="visible"/>
                                      </p:to>
                                    </p:set>
                                    <p:animEffect transition="in" filter="wipe(left)">
                                      <p:cBhvr>
                                        <p:cTn id="27" dur="500"/>
                                        <p:tgtEl>
                                          <p:spTgt spid="166"/>
                                        </p:tgtEl>
                                      </p:cBhvr>
                                    </p:animEffect>
                                  </p:childTnLst>
                                </p:cTn>
                              </p:par>
                              <p:par>
                                <p:cTn id="28" presetID="42" presetClass="entr" presetSubtype="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000"/>
                                        <p:tgtEl>
                                          <p:spTgt spid="3"/>
                                        </p:tgtEl>
                                      </p:cBhvr>
                                    </p:animEffect>
                                    <p:anim calcmode="lin" valueType="num">
                                      <p:cBhvr>
                                        <p:cTn id="31" dur="1000" fill="hold"/>
                                        <p:tgtEl>
                                          <p:spTgt spid="3"/>
                                        </p:tgtEl>
                                        <p:attrNameLst>
                                          <p:attrName>ppt_x</p:attrName>
                                        </p:attrNameLst>
                                      </p:cBhvr>
                                      <p:tavLst>
                                        <p:tav tm="0">
                                          <p:val>
                                            <p:strVal val="#ppt_x"/>
                                          </p:val>
                                        </p:tav>
                                        <p:tav tm="100000">
                                          <p:val>
                                            <p:strVal val="#ppt_x"/>
                                          </p:val>
                                        </p:tav>
                                      </p:tavLst>
                                    </p:anim>
                                    <p:anim calcmode="lin" valueType="num">
                                      <p:cBhvr>
                                        <p:cTn id="3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5" grpId="0"/>
      <p:bldP spid="166" grpId="0"/>
      <p:bldP spid="167" grpId="0"/>
      <p:bldP spid="2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283724"/>
            <a:ext cx="12190413" cy="675195"/>
            <a:chOff x="0" y="261146"/>
            <a:chExt cx="12190413" cy="675195"/>
          </a:xfrm>
        </p:grpSpPr>
        <p:grpSp>
          <p:nvGrpSpPr>
            <p:cNvPr id="2" name="组合 1"/>
            <p:cNvGrpSpPr/>
            <p:nvPr/>
          </p:nvGrpSpPr>
          <p:grpSpPr>
            <a:xfrm>
              <a:off x="260716" y="261146"/>
              <a:ext cx="3738552" cy="538601"/>
              <a:chOff x="5043488" y="504649"/>
              <a:chExt cx="3738552" cy="538601"/>
            </a:xfrm>
          </p:grpSpPr>
          <p:sp>
            <p:nvSpPr>
              <p:cNvPr id="7" name="矩形 3"/>
              <p:cNvSpPr/>
              <p:nvPr/>
            </p:nvSpPr>
            <p:spPr>
              <a:xfrm>
                <a:off x="5622219" y="504649"/>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65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65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grpSp>
        </p:grpSp>
        <p:sp>
          <p:nvSpPr>
            <p:cNvPr id="3" name="矩形 2"/>
            <p:cNvSpPr/>
            <p:nvPr/>
          </p:nvSpPr>
          <p:spPr>
            <a:xfrm flipV="1">
              <a:off x="0" y="890622"/>
              <a:ext cx="12190413" cy="45719"/>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529964" y="1596046"/>
            <a:ext cx="9391742" cy="4717667"/>
            <a:chOff x="1171712" y="1131590"/>
            <a:chExt cx="6928680" cy="3480420"/>
          </a:xfrm>
        </p:grpSpPr>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907710" y="1135138"/>
              <a:ext cx="1725281" cy="1730066"/>
            </a:xfrm>
            <a:prstGeom prst="rect">
              <a:avLst/>
            </a:prstGeom>
          </p:spPr>
        </p:pic>
        <p:pic>
          <p:nvPicPr>
            <p:cNvPr id="12"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1171712" y="2866044"/>
              <a:ext cx="3466900" cy="17379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38613" y="1132571"/>
              <a:ext cx="1730375" cy="1736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4"/>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6364395" y="2859162"/>
              <a:ext cx="1735997" cy="17528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矩形 14"/>
            <p:cNvSpPr/>
            <p:nvPr/>
          </p:nvSpPr>
          <p:spPr>
            <a:xfrm>
              <a:off x="1171713" y="1131590"/>
              <a:ext cx="1735997" cy="1736180"/>
            </a:xfrm>
            <a:prstGeom prst="rect">
              <a:avLst/>
            </a:prstGeom>
            <a:solidFill>
              <a:srgbClr val="0374AF"/>
            </a:solidFill>
            <a:ln w="12700" cap="flat" cmpd="sng" algn="ctr">
              <a:noFill/>
              <a:prstDash val="solid"/>
              <a:miter lim="800000"/>
            </a:ln>
            <a:effectLst/>
          </p:spPr>
          <p:txBody>
            <a:bodyPr lIns="100774" tIns="50388" rIns="100774" bIns="50388" anchor="ctr"/>
            <a:lstStyle/>
            <a:p>
              <a:pPr algn="ctr">
                <a:lnSpc>
                  <a:spcPct val="130000"/>
                </a:lnSpc>
                <a:defRPr/>
              </a:pPr>
              <a:r>
                <a:rPr lang="zh-CN" altLang="en-US" kern="0" dirty="0">
                  <a:solidFill>
                    <a:srgbClr val="F9F9F9"/>
                  </a:solidFill>
                  <a:latin typeface="微软雅黑" pitchFamily="34" charset="-122"/>
                  <a:ea typeface="微软雅黑" pitchFamily="34" charset="-122"/>
                </a:rPr>
                <a:t>标题</a:t>
              </a:r>
              <a:endParaRPr lang="en-US" altLang="zh-CN" kern="0" dirty="0">
                <a:solidFill>
                  <a:srgbClr val="F9F9F9"/>
                </a:solidFill>
                <a:latin typeface="微软雅黑" pitchFamily="34" charset="-122"/>
                <a:ea typeface="微软雅黑" pitchFamily="34" charset="-122"/>
              </a:endParaRPr>
            </a:p>
            <a:p>
              <a:pPr algn="ctr">
                <a:lnSpc>
                  <a:spcPct val="130000"/>
                </a:lnSpc>
                <a:defRPr/>
              </a:pPr>
              <a:r>
                <a:rPr lang="zh-CN" altLang="en-US" sz="1500" kern="0" dirty="0">
                  <a:solidFill>
                    <a:srgbClr val="F9F9F9"/>
                  </a:solidFill>
                  <a:latin typeface="微软雅黑" pitchFamily="34" charset="-122"/>
                  <a:ea typeface="微软雅黑" pitchFamily="34" charset="-122"/>
                </a:rPr>
                <a:t>点击添加内容</a:t>
              </a:r>
              <a:endParaRPr lang="en-US" altLang="zh-CN" sz="1500" kern="0" dirty="0">
                <a:solidFill>
                  <a:srgbClr val="F9F9F9"/>
                </a:solidFill>
                <a:latin typeface="微软雅黑" pitchFamily="34" charset="-122"/>
                <a:ea typeface="微软雅黑" pitchFamily="34" charset="-122"/>
              </a:endParaRPr>
            </a:p>
            <a:p>
              <a:pPr algn="ctr">
                <a:lnSpc>
                  <a:spcPct val="130000"/>
                </a:lnSpc>
                <a:defRPr/>
              </a:pPr>
              <a:r>
                <a:rPr lang="zh-CN" altLang="en-US" sz="1500" kern="0" dirty="0">
                  <a:solidFill>
                    <a:srgbClr val="F9F9F9"/>
                  </a:solidFill>
                  <a:latin typeface="微软雅黑" pitchFamily="34" charset="-122"/>
                  <a:ea typeface="微软雅黑" pitchFamily="34" charset="-122"/>
                </a:rPr>
                <a:t>点击添加内容</a:t>
              </a:r>
            </a:p>
            <a:p>
              <a:pPr algn="ctr">
                <a:lnSpc>
                  <a:spcPct val="130000"/>
                </a:lnSpc>
                <a:defRPr/>
              </a:pPr>
              <a:r>
                <a:rPr lang="zh-CN" altLang="en-US" sz="1500" kern="0" dirty="0">
                  <a:solidFill>
                    <a:srgbClr val="F9F9F9"/>
                  </a:solidFill>
                  <a:latin typeface="微软雅黑" pitchFamily="34" charset="-122"/>
                  <a:ea typeface="微软雅黑" pitchFamily="34" charset="-122"/>
                </a:rPr>
                <a:t>点击添加内容</a:t>
              </a:r>
            </a:p>
          </p:txBody>
        </p:sp>
        <p:sp>
          <p:nvSpPr>
            <p:cNvPr id="16" name="矩形 15"/>
            <p:cNvSpPr/>
            <p:nvPr/>
          </p:nvSpPr>
          <p:spPr>
            <a:xfrm>
              <a:off x="6364395" y="1131590"/>
              <a:ext cx="1735997" cy="1736180"/>
            </a:xfrm>
            <a:prstGeom prst="rect">
              <a:avLst/>
            </a:prstGeom>
            <a:solidFill>
              <a:srgbClr val="0374AF"/>
            </a:solidFill>
            <a:ln w="12700" cap="flat" cmpd="sng" algn="ctr">
              <a:noFill/>
              <a:prstDash val="solid"/>
              <a:miter lim="800000"/>
            </a:ln>
            <a:effectLst/>
          </p:spPr>
          <p:txBody>
            <a:bodyPr lIns="100774" tIns="50388" rIns="100774" bIns="50388" anchor="ctr"/>
            <a:lstStyle/>
            <a:p>
              <a:pPr algn="ctr">
                <a:lnSpc>
                  <a:spcPct val="130000"/>
                </a:lnSpc>
                <a:defRPr/>
              </a:pPr>
              <a:r>
                <a:rPr lang="zh-CN" altLang="en-US" kern="0" dirty="0">
                  <a:solidFill>
                    <a:srgbClr val="F9F9F9"/>
                  </a:solidFill>
                  <a:latin typeface="微软雅黑" pitchFamily="34" charset="-122"/>
                  <a:ea typeface="微软雅黑" pitchFamily="34" charset="-122"/>
                </a:rPr>
                <a:t>标题</a:t>
              </a:r>
              <a:endParaRPr lang="en-US" altLang="zh-CN" kern="0" dirty="0">
                <a:solidFill>
                  <a:srgbClr val="F9F9F9"/>
                </a:solidFill>
                <a:latin typeface="微软雅黑" pitchFamily="34" charset="-122"/>
                <a:ea typeface="微软雅黑" pitchFamily="34" charset="-122"/>
              </a:endParaRPr>
            </a:p>
            <a:p>
              <a:pPr algn="ctr">
                <a:lnSpc>
                  <a:spcPct val="130000"/>
                </a:lnSpc>
                <a:defRPr/>
              </a:pPr>
              <a:r>
                <a:rPr lang="zh-CN" altLang="en-US" sz="1500" kern="0" dirty="0">
                  <a:solidFill>
                    <a:srgbClr val="F9F9F9"/>
                  </a:solidFill>
                  <a:latin typeface="微软雅黑" pitchFamily="34" charset="-122"/>
                  <a:ea typeface="微软雅黑" pitchFamily="34" charset="-122"/>
                </a:rPr>
                <a:t>点击添加内容</a:t>
              </a:r>
              <a:endParaRPr lang="en-US" altLang="zh-CN" sz="1500" kern="0" dirty="0">
                <a:solidFill>
                  <a:srgbClr val="F9F9F9"/>
                </a:solidFill>
                <a:latin typeface="微软雅黑" pitchFamily="34" charset="-122"/>
                <a:ea typeface="微软雅黑" pitchFamily="34" charset="-122"/>
              </a:endParaRPr>
            </a:p>
            <a:p>
              <a:pPr algn="ctr">
                <a:lnSpc>
                  <a:spcPct val="130000"/>
                </a:lnSpc>
                <a:defRPr/>
              </a:pPr>
              <a:r>
                <a:rPr lang="zh-CN" altLang="en-US" sz="1500" kern="0" dirty="0">
                  <a:solidFill>
                    <a:srgbClr val="F9F9F9"/>
                  </a:solidFill>
                  <a:latin typeface="微软雅黑" pitchFamily="34" charset="-122"/>
                  <a:ea typeface="微软雅黑" pitchFamily="34" charset="-122"/>
                </a:rPr>
                <a:t>点击添加内容</a:t>
              </a:r>
            </a:p>
            <a:p>
              <a:pPr algn="ctr">
                <a:lnSpc>
                  <a:spcPct val="130000"/>
                </a:lnSpc>
                <a:defRPr/>
              </a:pPr>
              <a:r>
                <a:rPr lang="zh-CN" altLang="en-US" sz="1500" kern="0" dirty="0">
                  <a:solidFill>
                    <a:srgbClr val="F9F9F9"/>
                  </a:solidFill>
                  <a:latin typeface="微软雅黑" pitchFamily="34" charset="-122"/>
                  <a:ea typeface="微软雅黑" pitchFamily="34" charset="-122"/>
                </a:rPr>
                <a:t>点击添加内容</a:t>
              </a:r>
            </a:p>
          </p:txBody>
        </p:sp>
        <p:sp>
          <p:nvSpPr>
            <p:cNvPr id="17" name="矩形 16"/>
            <p:cNvSpPr/>
            <p:nvPr/>
          </p:nvSpPr>
          <p:spPr>
            <a:xfrm>
              <a:off x="4632991" y="2867768"/>
              <a:ext cx="1735997" cy="1736180"/>
            </a:xfrm>
            <a:prstGeom prst="rect">
              <a:avLst/>
            </a:prstGeom>
            <a:solidFill>
              <a:srgbClr val="FFC000"/>
            </a:solidFill>
            <a:ln w="12700" cap="flat" cmpd="sng" algn="ctr">
              <a:noFill/>
              <a:prstDash val="solid"/>
              <a:miter lim="800000"/>
            </a:ln>
            <a:effectLst/>
          </p:spPr>
          <p:txBody>
            <a:bodyPr lIns="100774" tIns="50388" rIns="100774" bIns="50388" anchor="ctr"/>
            <a:lstStyle/>
            <a:p>
              <a:pPr algn="ctr">
                <a:lnSpc>
                  <a:spcPct val="130000"/>
                </a:lnSpc>
                <a:defRPr/>
              </a:pPr>
              <a:r>
                <a:rPr lang="zh-CN" altLang="en-US" kern="0" dirty="0">
                  <a:solidFill>
                    <a:srgbClr val="F9F9F9"/>
                  </a:solidFill>
                  <a:latin typeface="微软雅黑" pitchFamily="34" charset="-122"/>
                  <a:ea typeface="微软雅黑" pitchFamily="34" charset="-122"/>
                </a:rPr>
                <a:t>标题</a:t>
              </a:r>
              <a:endParaRPr lang="en-US" altLang="zh-CN" kern="0" dirty="0">
                <a:solidFill>
                  <a:srgbClr val="F9F9F9"/>
                </a:solidFill>
                <a:latin typeface="微软雅黑" pitchFamily="34" charset="-122"/>
                <a:ea typeface="微软雅黑" pitchFamily="34" charset="-122"/>
              </a:endParaRPr>
            </a:p>
            <a:p>
              <a:pPr algn="ctr">
                <a:lnSpc>
                  <a:spcPct val="130000"/>
                </a:lnSpc>
                <a:defRPr/>
              </a:pPr>
              <a:r>
                <a:rPr lang="zh-CN" altLang="en-US" sz="1500" kern="0" dirty="0">
                  <a:solidFill>
                    <a:srgbClr val="F9F9F9"/>
                  </a:solidFill>
                  <a:latin typeface="微软雅黑" pitchFamily="34" charset="-122"/>
                  <a:ea typeface="微软雅黑" pitchFamily="34" charset="-122"/>
                </a:rPr>
                <a:t>点击添加内容</a:t>
              </a:r>
              <a:endParaRPr lang="en-US" altLang="zh-CN" sz="1500" kern="0" dirty="0">
                <a:solidFill>
                  <a:srgbClr val="F9F9F9"/>
                </a:solidFill>
                <a:latin typeface="微软雅黑" pitchFamily="34" charset="-122"/>
                <a:ea typeface="微软雅黑" pitchFamily="34" charset="-122"/>
              </a:endParaRPr>
            </a:p>
            <a:p>
              <a:pPr algn="ctr">
                <a:lnSpc>
                  <a:spcPct val="130000"/>
                </a:lnSpc>
                <a:defRPr/>
              </a:pPr>
              <a:r>
                <a:rPr lang="zh-CN" altLang="en-US" sz="1500" kern="0" dirty="0">
                  <a:solidFill>
                    <a:srgbClr val="F9F9F9"/>
                  </a:solidFill>
                  <a:latin typeface="微软雅黑" pitchFamily="34" charset="-122"/>
                  <a:ea typeface="微软雅黑" pitchFamily="34" charset="-122"/>
                </a:rPr>
                <a:t>点击添加内容</a:t>
              </a:r>
            </a:p>
            <a:p>
              <a:pPr algn="ctr">
                <a:lnSpc>
                  <a:spcPct val="130000"/>
                </a:lnSpc>
                <a:defRPr/>
              </a:pPr>
              <a:r>
                <a:rPr lang="zh-CN" altLang="en-US" sz="1500" kern="0" dirty="0">
                  <a:solidFill>
                    <a:srgbClr val="F9F9F9"/>
                  </a:solidFill>
                  <a:latin typeface="微软雅黑" pitchFamily="34" charset="-122"/>
                  <a:ea typeface="微软雅黑" pitchFamily="34" charset="-122"/>
                </a:rPr>
                <a:t>点击添加内容</a:t>
              </a:r>
            </a:p>
          </p:txBody>
        </p:sp>
      </p:grpSp>
    </p:spTree>
    <p:extLst>
      <p:ext uri="{BB962C8B-B14F-4D97-AF65-F5344CB8AC3E}">
        <p14:creationId xmlns:p14="http://schemas.microsoft.com/office/powerpoint/2010/main" val="4222306428"/>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283724"/>
            <a:ext cx="12190413" cy="675195"/>
            <a:chOff x="0" y="261146"/>
            <a:chExt cx="12190413" cy="675195"/>
          </a:xfrm>
        </p:grpSpPr>
        <p:grpSp>
          <p:nvGrpSpPr>
            <p:cNvPr id="2" name="组合 1"/>
            <p:cNvGrpSpPr/>
            <p:nvPr/>
          </p:nvGrpSpPr>
          <p:grpSpPr>
            <a:xfrm>
              <a:off x="260716" y="261146"/>
              <a:ext cx="3738552" cy="538601"/>
              <a:chOff x="5043488" y="504649"/>
              <a:chExt cx="3738552" cy="538601"/>
            </a:xfrm>
          </p:grpSpPr>
          <p:sp>
            <p:nvSpPr>
              <p:cNvPr id="7" name="矩形 3"/>
              <p:cNvSpPr/>
              <p:nvPr/>
            </p:nvSpPr>
            <p:spPr>
              <a:xfrm>
                <a:off x="5622219" y="504649"/>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65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65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grpSp>
        </p:grpSp>
        <p:sp>
          <p:nvSpPr>
            <p:cNvPr id="3" name="矩形 2"/>
            <p:cNvSpPr/>
            <p:nvPr/>
          </p:nvSpPr>
          <p:spPr>
            <a:xfrm flipV="1">
              <a:off x="0" y="890622"/>
              <a:ext cx="12190413" cy="45719"/>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741349" y="1550876"/>
            <a:ext cx="9103023" cy="4848296"/>
            <a:chOff x="1411354" y="1131590"/>
            <a:chExt cx="6617030" cy="3524249"/>
          </a:xfrm>
        </p:grpSpPr>
        <p:sp>
          <p:nvSpPr>
            <p:cNvPr id="11" name="圆角矩形 10"/>
            <p:cNvSpPr/>
            <p:nvPr/>
          </p:nvSpPr>
          <p:spPr bwMode="auto">
            <a:xfrm>
              <a:off x="1411354" y="3287414"/>
              <a:ext cx="3168650" cy="1368425"/>
            </a:xfrm>
            <a:prstGeom prst="roundRect">
              <a:avLst>
                <a:gd name="adj" fmla="val 0"/>
              </a:avLst>
            </a:prstGeom>
            <a:ln>
              <a:solidFill>
                <a:srgbClr val="0374AF"/>
              </a:solidFill>
            </a:ln>
          </p:spPr>
          <p:style>
            <a:lnRef idx="2">
              <a:schemeClr val="accent2"/>
            </a:lnRef>
            <a:fillRef idx="1">
              <a:schemeClr val="lt1"/>
            </a:fillRef>
            <a:effectRef idx="0">
              <a:schemeClr val="accent2"/>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600" dirty="0">
                <a:solidFill>
                  <a:schemeClr val="accent2"/>
                </a:solidFill>
                <a:latin typeface="微软雅黑" pitchFamily="34" charset="-122"/>
                <a:ea typeface="微软雅黑" pitchFamily="34" charset="-122"/>
              </a:endParaRPr>
            </a:p>
          </p:txBody>
        </p:sp>
        <p:sp>
          <p:nvSpPr>
            <p:cNvPr id="12" name="矩形 87"/>
            <p:cNvSpPr>
              <a:spLocks noChangeArrowheads="1"/>
            </p:cNvSpPr>
            <p:nvPr/>
          </p:nvSpPr>
          <p:spPr bwMode="auto">
            <a:xfrm>
              <a:off x="1525430" y="3876049"/>
              <a:ext cx="2940498" cy="425070"/>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600" dirty="0">
                  <a:solidFill>
                    <a:schemeClr val="bg1">
                      <a:lumMod val="50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600" dirty="0">
                  <a:solidFill>
                    <a:schemeClr val="bg1">
                      <a:lumMod val="50000"/>
                    </a:schemeClr>
                  </a:solidFill>
                  <a:latin typeface="微软雅黑" pitchFamily="34" charset="-122"/>
                  <a:ea typeface="微软雅黑" pitchFamily="34" charset="-122"/>
                </a:rPr>
                <a:t>点击添加文本 点击添加文本</a:t>
              </a:r>
            </a:p>
          </p:txBody>
        </p:sp>
        <p:sp>
          <p:nvSpPr>
            <p:cNvPr id="13" name="圆角矩形 12"/>
            <p:cNvSpPr/>
            <p:nvPr/>
          </p:nvSpPr>
          <p:spPr bwMode="auto">
            <a:xfrm>
              <a:off x="1411354" y="1131590"/>
              <a:ext cx="3168650" cy="1366837"/>
            </a:xfrm>
            <a:prstGeom prst="roundRect">
              <a:avLst>
                <a:gd name="adj" fmla="val 0"/>
              </a:avLst>
            </a:prstGeom>
            <a:noFill/>
            <a:ln>
              <a:solidFill>
                <a:srgbClr val="0374AF"/>
              </a:solidFill>
            </a:ln>
          </p:spPr>
          <p:style>
            <a:lnRef idx="2">
              <a:schemeClr val="accent3"/>
            </a:lnRef>
            <a:fillRef idx="1">
              <a:schemeClr val="lt1"/>
            </a:fillRef>
            <a:effectRef idx="0">
              <a:schemeClr val="accent3"/>
            </a:effectRef>
            <a:fontRef idx="minor">
              <a:schemeClr val="dk1"/>
            </a:fontRef>
          </p:style>
          <p:txBody>
            <a:bodyPr lIns="91430" tIns="45716" rIns="91430" bIns="45716" anchor="ctr">
              <a:sp3d/>
            </a:bodyPr>
            <a:lstStyle/>
            <a:p>
              <a:pPr marL="0" lvl="2" algn="ctr" eaLnBrk="0" fontAlgn="ctr" hangingPunct="0">
                <a:buClr>
                  <a:srgbClr val="FF0000"/>
                </a:buClr>
                <a:buSzPct val="70000"/>
                <a:buFont typeface="Wingdings" pitchFamily="2" charset="2"/>
                <a:buChar char="n"/>
                <a:tabLst>
                  <a:tab pos="136509" algn="l"/>
                </a:tabLst>
                <a:defRPr/>
              </a:pPr>
              <a:endParaRPr lang="zh-CN" altLang="en-US" sz="1600" dirty="0">
                <a:solidFill>
                  <a:schemeClr val="tx1"/>
                </a:solidFill>
                <a:latin typeface="微软雅黑" pitchFamily="34" charset="-122"/>
                <a:ea typeface="微软雅黑" pitchFamily="34" charset="-122"/>
              </a:endParaRPr>
            </a:p>
          </p:txBody>
        </p:sp>
        <p:sp>
          <p:nvSpPr>
            <p:cNvPr id="14" name="矩形 87"/>
            <p:cNvSpPr>
              <a:spLocks noChangeArrowheads="1"/>
            </p:cNvSpPr>
            <p:nvPr/>
          </p:nvSpPr>
          <p:spPr bwMode="auto">
            <a:xfrm>
              <a:off x="1440954" y="1378878"/>
              <a:ext cx="3109451" cy="425070"/>
            </a:xfrm>
            <a:prstGeom prst="rect">
              <a:avLst/>
            </a:prstGeom>
            <a:noFill/>
            <a:ln w="9525">
              <a:noFill/>
              <a:miter lim="800000"/>
              <a:headEnd/>
              <a:tailEnd/>
            </a:ln>
          </p:spPr>
          <p:txBody>
            <a:bodyPr lIns="91430" tIns="45716" rIns="91430" bIns="45716">
              <a:spAutoFit/>
            </a:bodyPr>
            <a:lstStyle/>
            <a:p>
              <a:pPr algn="ctr" eaLnBrk="0" fontAlgn="ctr" hangingPunct="0">
                <a:buClr>
                  <a:srgbClr val="FF0000"/>
                </a:buClr>
                <a:buSzPct val="70000"/>
              </a:pPr>
              <a:r>
                <a:rPr lang="zh-CN" altLang="en-US" sz="1600" dirty="0">
                  <a:solidFill>
                    <a:schemeClr val="bg1">
                      <a:lumMod val="50000"/>
                    </a:schemeClr>
                  </a:solidFill>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600" dirty="0">
                  <a:solidFill>
                    <a:schemeClr val="bg1">
                      <a:lumMod val="50000"/>
                    </a:schemeClr>
                  </a:solidFill>
                  <a:latin typeface="微软雅黑" pitchFamily="34" charset="-122"/>
                  <a:ea typeface="微软雅黑" pitchFamily="34" charset="-122"/>
                </a:rPr>
                <a:t>点击添加文本 点击添加文本</a:t>
              </a:r>
            </a:p>
          </p:txBody>
        </p:sp>
        <p:grpSp>
          <p:nvGrpSpPr>
            <p:cNvPr id="15" name="组合 26"/>
            <p:cNvGrpSpPr>
              <a:grpSpLocks noChangeAspect="1"/>
            </p:cNvGrpSpPr>
            <p:nvPr/>
          </p:nvGrpSpPr>
          <p:grpSpPr bwMode="auto">
            <a:xfrm>
              <a:off x="1774893" y="2241253"/>
              <a:ext cx="2443163" cy="554037"/>
              <a:chOff x="855540" y="3513439"/>
              <a:chExt cx="1399872" cy="987727"/>
            </a:xfrm>
            <a:scene3d>
              <a:camera prst="orthographicFront">
                <a:rot lat="0" lon="0" rev="0"/>
              </a:camera>
              <a:lightRig rig="balanced" dir="t">
                <a:rot lat="0" lon="0" rev="8700000"/>
              </a:lightRig>
            </a:scene3d>
          </p:grpSpPr>
          <p:sp>
            <p:nvSpPr>
              <p:cNvPr id="16" name="矩形 15"/>
              <p:cNvSpPr/>
              <p:nvPr/>
            </p:nvSpPr>
            <p:spPr>
              <a:xfrm>
                <a:off x="855540" y="3513439"/>
                <a:ext cx="1399872" cy="987727"/>
              </a:xfrm>
              <a:prstGeom prst="rect">
                <a:avLst/>
              </a:prstGeom>
              <a:solidFill>
                <a:srgbClr val="0374AF"/>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sp3d/>
              </a:bodyPr>
              <a:lstStyle/>
              <a:p>
                <a:pPr algn="ctr" eaLnBrk="0" fontAlgn="ctr" hangingPunct="0">
                  <a:buClr>
                    <a:srgbClr val="FF0000"/>
                  </a:buClr>
                  <a:buSzPct val="70000"/>
                  <a:buFont typeface="Wingdings" pitchFamily="2" charset="2"/>
                  <a:buChar char="u"/>
                  <a:defRPr/>
                </a:pPr>
                <a:endParaRPr lang="zh-CN" altLang="en-US" b="1">
                  <a:solidFill>
                    <a:schemeClr val="bg1"/>
                  </a:solidFill>
                  <a:latin typeface="微软雅黑" pitchFamily="34" charset="-122"/>
                  <a:ea typeface="微软雅黑" pitchFamily="34" charset="-122"/>
                </a:endParaRPr>
              </a:p>
            </p:txBody>
          </p:sp>
          <p:sp>
            <p:nvSpPr>
              <p:cNvPr id="17" name="矩形 14"/>
              <p:cNvSpPr>
                <a:spLocks noChangeArrowheads="1"/>
              </p:cNvSpPr>
              <p:nvPr/>
            </p:nvSpPr>
            <p:spPr bwMode="auto">
              <a:xfrm>
                <a:off x="1004859" y="3779991"/>
                <a:ext cx="1101235" cy="478622"/>
              </a:xfrm>
              <a:prstGeom prst="rect">
                <a:avLst/>
              </a:prstGeom>
              <a:noFill/>
              <a:ln w="9525">
                <a:noFill/>
                <a:miter lim="800000"/>
                <a:headEnd/>
                <a:tailEnd/>
              </a:ln>
              <a:effectLst/>
              <a:sp3d>
                <a:bevelT w="190500" h="38100"/>
              </a:sp3d>
            </p:spPr>
            <p:txBody>
              <a:bodyPr anchor="ctr">
                <a:spAutoFit/>
              </a:bodyPr>
              <a:lstStyle/>
              <a:p>
                <a:pPr algn="ctr" fontAlgn="ctr">
                  <a:buClr>
                    <a:srgbClr val="FF0000"/>
                  </a:buClr>
                  <a:buSzPct val="70000"/>
                  <a:defRPr/>
                </a:pPr>
                <a:r>
                  <a:rPr kumimoji="1" lang="zh-CN" altLang="en-US" dirty="0">
                    <a:solidFill>
                      <a:schemeClr val="bg1"/>
                    </a:solidFill>
                    <a:latin typeface="微软雅黑" pitchFamily="34" charset="-122"/>
                    <a:ea typeface="微软雅黑" pitchFamily="34" charset="-122"/>
                  </a:rPr>
                  <a:t>添加标题</a:t>
                </a:r>
              </a:p>
            </p:txBody>
          </p:sp>
        </p:grpSp>
        <p:grpSp>
          <p:nvGrpSpPr>
            <p:cNvPr id="18" name="组合 26"/>
            <p:cNvGrpSpPr>
              <a:grpSpLocks noChangeAspect="1"/>
            </p:cNvGrpSpPr>
            <p:nvPr/>
          </p:nvGrpSpPr>
          <p:grpSpPr bwMode="auto">
            <a:xfrm>
              <a:off x="1774893" y="2998490"/>
              <a:ext cx="2443163" cy="555624"/>
              <a:chOff x="855540" y="3513439"/>
              <a:chExt cx="1399872" cy="987727"/>
            </a:xfrm>
            <a:effectLst/>
            <a:scene3d>
              <a:camera prst="orthographicFront">
                <a:rot lat="0" lon="0" rev="0"/>
              </a:camera>
              <a:lightRig rig="balanced" dir="t">
                <a:rot lat="0" lon="0" rev="8700000"/>
              </a:lightRig>
            </a:scene3d>
          </p:grpSpPr>
          <p:sp>
            <p:nvSpPr>
              <p:cNvPr id="19" name="圆角矩形 18"/>
              <p:cNvSpPr/>
              <p:nvPr/>
            </p:nvSpPr>
            <p:spPr>
              <a:xfrm>
                <a:off x="855540" y="3513439"/>
                <a:ext cx="1399872" cy="987727"/>
              </a:xfrm>
              <a:prstGeom prst="roundRect">
                <a:avLst>
                  <a:gd name="adj" fmla="val 0"/>
                </a:avLst>
              </a:prstGeom>
              <a:solidFill>
                <a:srgbClr val="0374AF"/>
              </a:solidFill>
              <a:ln>
                <a:noFill/>
              </a:ln>
            </p:spPr>
            <p:style>
              <a:lnRef idx="2">
                <a:schemeClr val="accent3"/>
              </a:lnRef>
              <a:fillRef idx="1">
                <a:schemeClr val="lt1"/>
              </a:fillRef>
              <a:effectRef idx="0">
                <a:schemeClr val="accent3"/>
              </a:effectRef>
              <a:fontRef idx="minor">
                <a:schemeClr val="dk1"/>
              </a:fontRef>
            </p:style>
            <p:txBody>
              <a:bodyPr anchor="ctr">
                <a:sp3d/>
              </a:bodyPr>
              <a:lstStyle/>
              <a:p>
                <a:pPr algn="ctr" eaLnBrk="0" fontAlgn="ctr" hangingPunct="0">
                  <a:buClr>
                    <a:srgbClr val="FF0000"/>
                  </a:buClr>
                  <a:buSzPct val="70000"/>
                  <a:buFont typeface="Wingdings" pitchFamily="2" charset="2"/>
                  <a:buChar char="u"/>
                  <a:defRPr/>
                </a:pPr>
                <a:endParaRPr lang="zh-CN" altLang="en-US" b="1">
                  <a:solidFill>
                    <a:schemeClr val="bg1"/>
                  </a:solidFill>
                  <a:latin typeface="微软雅黑" pitchFamily="34" charset="-122"/>
                  <a:ea typeface="微软雅黑" pitchFamily="34" charset="-122"/>
                </a:endParaRPr>
              </a:p>
            </p:txBody>
          </p:sp>
          <p:sp>
            <p:nvSpPr>
              <p:cNvPr id="20" name="矩形 19"/>
              <p:cNvSpPr>
                <a:spLocks noChangeArrowheads="1"/>
              </p:cNvSpPr>
              <p:nvPr/>
            </p:nvSpPr>
            <p:spPr bwMode="auto">
              <a:xfrm>
                <a:off x="930021" y="3768674"/>
                <a:ext cx="1250910" cy="477255"/>
              </a:xfrm>
              <a:prstGeom prst="rect">
                <a:avLst/>
              </a:prstGeom>
              <a:noFill/>
              <a:ln w="9525">
                <a:noFill/>
                <a:miter lim="800000"/>
                <a:headEnd/>
                <a:tailEnd/>
              </a:ln>
              <a:effectLst/>
              <a:sp3d>
                <a:bevelT w="190500" h="38100"/>
              </a:sp3d>
            </p:spPr>
            <p:txBody>
              <a:bodyPr anchor="ctr">
                <a:spAutoFit/>
              </a:bodyPr>
              <a:lstStyle/>
              <a:p>
                <a:pPr algn="ctr" fontAlgn="ctr">
                  <a:buClr>
                    <a:srgbClr val="FF0000"/>
                  </a:buClr>
                  <a:buSzPct val="70000"/>
                  <a:defRPr/>
                </a:pPr>
                <a:r>
                  <a:rPr kumimoji="1" lang="zh-CN" altLang="en-US" dirty="0">
                    <a:solidFill>
                      <a:schemeClr val="bg1"/>
                    </a:solidFill>
                    <a:latin typeface="微软雅黑" pitchFamily="34" charset="-122"/>
                    <a:ea typeface="微软雅黑" pitchFamily="34" charset="-122"/>
                  </a:rPr>
                  <a:t>添加标题</a:t>
                </a:r>
              </a:p>
            </p:txBody>
          </p:sp>
        </p:grpSp>
        <p:sp>
          <p:nvSpPr>
            <p:cNvPr id="21" name="Half Frame 12"/>
            <p:cNvSpPr/>
            <p:nvPr/>
          </p:nvSpPr>
          <p:spPr>
            <a:xfrm rot="8097294">
              <a:off x="4725611" y="2527948"/>
              <a:ext cx="500039" cy="549505"/>
            </a:xfrm>
            <a:prstGeom prst="halfFrame">
              <a:avLst/>
            </a:prstGeom>
            <a:solidFill>
              <a:srgbClr val="FFC000"/>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22" name="Half Frame 13"/>
            <p:cNvSpPr/>
            <p:nvPr/>
          </p:nvSpPr>
          <p:spPr>
            <a:xfrm rot="8106864">
              <a:off x="4807211" y="2437558"/>
              <a:ext cx="832484" cy="789227"/>
            </a:xfrm>
            <a:prstGeom prst="halfFrame">
              <a:avLst/>
            </a:prstGeom>
            <a:solidFill>
              <a:srgbClr val="FFC000"/>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grpSp>
          <p:nvGrpSpPr>
            <p:cNvPr id="23" name="组合 22"/>
            <p:cNvGrpSpPr/>
            <p:nvPr/>
          </p:nvGrpSpPr>
          <p:grpSpPr>
            <a:xfrm>
              <a:off x="6048773" y="1892001"/>
              <a:ext cx="1979611" cy="1981200"/>
              <a:chOff x="6556158" y="1824136"/>
              <a:chExt cx="1979612" cy="1981200"/>
            </a:xfrm>
            <a:effectLst/>
          </p:grpSpPr>
          <p:sp>
            <p:nvSpPr>
              <p:cNvPr id="24" name="Oval 2"/>
              <p:cNvSpPr>
                <a:spLocks noChangeAspect="1" noChangeArrowheads="1"/>
              </p:cNvSpPr>
              <p:nvPr/>
            </p:nvSpPr>
            <p:spPr bwMode="auto">
              <a:xfrm>
                <a:off x="6556158" y="1824136"/>
                <a:ext cx="1979612" cy="1981200"/>
              </a:xfrm>
              <a:prstGeom prst="ellipse">
                <a:avLst/>
              </a:prstGeom>
              <a:solidFill>
                <a:srgbClr val="0374AF"/>
              </a:solidFill>
              <a:ln/>
              <a:effectLst/>
            </p:spPr>
            <p:style>
              <a:lnRef idx="3">
                <a:schemeClr val="lt1"/>
              </a:lnRef>
              <a:fillRef idx="1">
                <a:schemeClr val="accent5"/>
              </a:fillRef>
              <a:effectRef idx="1">
                <a:schemeClr val="accent5"/>
              </a:effectRef>
              <a:fontRef idx="minor">
                <a:schemeClr val="lt1"/>
              </a:fontRef>
            </p:style>
            <p:txBody>
              <a:bodyPr anchor="ctr">
                <a:sp3d/>
              </a:bodyPr>
              <a:lstStyle/>
              <a:p>
                <a:pPr algn="ctr" eaLnBrk="0" fontAlgn="ctr" hangingPunct="0">
                  <a:buClr>
                    <a:srgbClr val="FF0000"/>
                  </a:buClr>
                  <a:buSzPct val="70000"/>
                  <a:defRPr/>
                </a:pPr>
                <a:endParaRPr lang="fr-FR" altLang="zh-CN" b="1" dirty="0">
                  <a:solidFill>
                    <a:schemeClr val="bg1"/>
                  </a:solidFill>
                  <a:latin typeface="微软雅黑" pitchFamily="34" charset="-122"/>
                  <a:ea typeface="微软雅黑" pitchFamily="34" charset="-122"/>
                </a:endParaRPr>
              </a:p>
            </p:txBody>
          </p:sp>
          <p:sp>
            <p:nvSpPr>
              <p:cNvPr id="25" name="Text Box 29"/>
              <p:cNvSpPr txBox="1">
                <a:spLocks noChangeArrowheads="1"/>
              </p:cNvSpPr>
              <p:nvPr/>
            </p:nvSpPr>
            <p:spPr bwMode="gray">
              <a:xfrm>
                <a:off x="6780134" y="2431876"/>
                <a:ext cx="1531793" cy="693545"/>
              </a:xfrm>
              <a:prstGeom prst="rect">
                <a:avLst/>
              </a:prstGeom>
              <a:noFill/>
              <a:ln>
                <a:noFill/>
              </a:ln>
              <a:effectLst/>
            </p:spPr>
            <p:txBody>
              <a:bodyPr>
                <a:spAutoFit/>
              </a:bodyPr>
              <a:lstStyle/>
              <a:p>
                <a:pPr algn="ctr">
                  <a:buClr>
                    <a:schemeClr val="tx1"/>
                  </a:buClr>
                  <a:buSzPct val="120000"/>
                  <a:defRPr/>
                </a:pPr>
                <a:r>
                  <a:rPr lang="zh-CN" altLang="en-US" sz="2800" spc="300" dirty="0">
                    <a:ln w="12700" cmpd="sng">
                      <a:noFill/>
                      <a:prstDash val="solid"/>
                      <a:miter lim="800000"/>
                    </a:ln>
                    <a:solidFill>
                      <a:schemeClr val="bg1"/>
                    </a:solidFill>
                    <a:latin typeface="微软雅黑" pitchFamily="34" charset="-122"/>
                    <a:ea typeface="微软雅黑" pitchFamily="34" charset="-122"/>
                  </a:rPr>
                  <a:t>点击添加文本</a:t>
                </a:r>
              </a:p>
            </p:txBody>
          </p:sp>
        </p:grpSp>
      </p:grpSp>
    </p:spTree>
    <p:extLst>
      <p:ext uri="{BB962C8B-B14F-4D97-AF65-F5344CB8AC3E}">
        <p14:creationId xmlns:p14="http://schemas.microsoft.com/office/powerpoint/2010/main" val="1318176850"/>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283724"/>
            <a:ext cx="12190413" cy="675195"/>
            <a:chOff x="0" y="261146"/>
            <a:chExt cx="12190413" cy="675195"/>
          </a:xfrm>
        </p:grpSpPr>
        <p:grpSp>
          <p:nvGrpSpPr>
            <p:cNvPr id="2" name="组合 1"/>
            <p:cNvGrpSpPr/>
            <p:nvPr/>
          </p:nvGrpSpPr>
          <p:grpSpPr>
            <a:xfrm>
              <a:off x="260716" y="261146"/>
              <a:ext cx="3738552" cy="538601"/>
              <a:chOff x="5043488" y="504649"/>
              <a:chExt cx="3738552" cy="538601"/>
            </a:xfrm>
          </p:grpSpPr>
          <p:sp>
            <p:nvSpPr>
              <p:cNvPr id="7" name="矩形 3"/>
              <p:cNvSpPr/>
              <p:nvPr/>
            </p:nvSpPr>
            <p:spPr>
              <a:xfrm>
                <a:off x="5622219" y="504649"/>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65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65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grpSp>
        </p:grpSp>
        <p:sp>
          <p:nvSpPr>
            <p:cNvPr id="3" name="矩形 2"/>
            <p:cNvSpPr/>
            <p:nvPr/>
          </p:nvSpPr>
          <p:spPr>
            <a:xfrm flipV="1">
              <a:off x="0" y="890622"/>
              <a:ext cx="12190413" cy="45719"/>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任意多边形 10"/>
          <p:cNvSpPr/>
          <p:nvPr/>
        </p:nvSpPr>
        <p:spPr>
          <a:xfrm>
            <a:off x="1116013" y="2820527"/>
            <a:ext cx="2254250" cy="958850"/>
          </a:xfrm>
          <a:custGeom>
            <a:avLst/>
            <a:gdLst>
              <a:gd name="connsiteX0" fmla="*/ 0 w 2253848"/>
              <a:gd name="connsiteY0" fmla="*/ 159787 h 958704"/>
              <a:gd name="connsiteX1" fmla="*/ 159787 w 2253848"/>
              <a:gd name="connsiteY1" fmla="*/ 0 h 958704"/>
              <a:gd name="connsiteX2" fmla="*/ 2094061 w 2253848"/>
              <a:gd name="connsiteY2" fmla="*/ 0 h 958704"/>
              <a:gd name="connsiteX3" fmla="*/ 2253848 w 2253848"/>
              <a:gd name="connsiteY3" fmla="*/ 159787 h 958704"/>
              <a:gd name="connsiteX4" fmla="*/ 2253848 w 2253848"/>
              <a:gd name="connsiteY4" fmla="*/ 798917 h 958704"/>
              <a:gd name="connsiteX5" fmla="*/ 2094061 w 2253848"/>
              <a:gd name="connsiteY5" fmla="*/ 958704 h 958704"/>
              <a:gd name="connsiteX6" fmla="*/ 159787 w 2253848"/>
              <a:gd name="connsiteY6" fmla="*/ 958704 h 958704"/>
              <a:gd name="connsiteX7" fmla="*/ 0 w 2253848"/>
              <a:gd name="connsiteY7" fmla="*/ 798917 h 958704"/>
              <a:gd name="connsiteX8" fmla="*/ 0 w 2253848"/>
              <a:gd name="connsiteY8" fmla="*/ 159787 h 9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53848" h="958704">
                <a:moveTo>
                  <a:pt x="0" y="159787"/>
                </a:moveTo>
                <a:cubicBezTo>
                  <a:pt x="0" y="71539"/>
                  <a:pt x="71539" y="0"/>
                  <a:pt x="159787" y="0"/>
                </a:cubicBezTo>
                <a:lnTo>
                  <a:pt x="2094061" y="0"/>
                </a:lnTo>
                <a:cubicBezTo>
                  <a:pt x="2182309" y="0"/>
                  <a:pt x="2253848" y="71539"/>
                  <a:pt x="2253848" y="159787"/>
                </a:cubicBezTo>
                <a:lnTo>
                  <a:pt x="2253848" y="798917"/>
                </a:lnTo>
                <a:cubicBezTo>
                  <a:pt x="2253848" y="887165"/>
                  <a:pt x="2182309" y="958704"/>
                  <a:pt x="2094061" y="958704"/>
                </a:cubicBezTo>
                <a:lnTo>
                  <a:pt x="159787" y="958704"/>
                </a:lnTo>
                <a:cubicBezTo>
                  <a:pt x="71539" y="958704"/>
                  <a:pt x="0" y="887165"/>
                  <a:pt x="0" y="798917"/>
                </a:cubicBezTo>
                <a:lnTo>
                  <a:pt x="0" y="159787"/>
                </a:lnTo>
                <a:close/>
              </a:path>
            </a:pathLst>
          </a:custGeom>
          <a:solidFill>
            <a:srgbClr val="0374AF"/>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dirty="0">
                <a:solidFill>
                  <a:prstClr val="white"/>
                </a:solidFill>
                <a:sym typeface="Arial" panose="020B0604020202020204" pitchFamily="34" charset="0"/>
              </a:rPr>
              <a:t>单击编辑标题</a:t>
            </a:r>
            <a:endParaRPr lang="en-US" altLang="zh-CN" sz="2000" dirty="0">
              <a:solidFill>
                <a:prstClr val="white"/>
              </a:solidFill>
              <a:sym typeface="Arial" panose="020B0604020202020204" pitchFamily="34" charset="0"/>
            </a:endParaRPr>
          </a:p>
        </p:txBody>
      </p:sp>
      <p:sp>
        <p:nvSpPr>
          <p:cNvPr id="12" name="任意多边形 11"/>
          <p:cNvSpPr/>
          <p:nvPr/>
        </p:nvSpPr>
        <p:spPr>
          <a:xfrm>
            <a:off x="3771900" y="2820527"/>
            <a:ext cx="2254250" cy="958850"/>
          </a:xfrm>
          <a:custGeom>
            <a:avLst/>
            <a:gdLst>
              <a:gd name="connsiteX0" fmla="*/ 0 w 2253848"/>
              <a:gd name="connsiteY0" fmla="*/ 159787 h 958704"/>
              <a:gd name="connsiteX1" fmla="*/ 159787 w 2253848"/>
              <a:gd name="connsiteY1" fmla="*/ 0 h 958704"/>
              <a:gd name="connsiteX2" fmla="*/ 2094061 w 2253848"/>
              <a:gd name="connsiteY2" fmla="*/ 0 h 958704"/>
              <a:gd name="connsiteX3" fmla="*/ 2253848 w 2253848"/>
              <a:gd name="connsiteY3" fmla="*/ 159787 h 958704"/>
              <a:gd name="connsiteX4" fmla="*/ 2253848 w 2253848"/>
              <a:gd name="connsiteY4" fmla="*/ 798917 h 958704"/>
              <a:gd name="connsiteX5" fmla="*/ 2094061 w 2253848"/>
              <a:gd name="connsiteY5" fmla="*/ 958704 h 958704"/>
              <a:gd name="connsiteX6" fmla="*/ 159787 w 2253848"/>
              <a:gd name="connsiteY6" fmla="*/ 958704 h 958704"/>
              <a:gd name="connsiteX7" fmla="*/ 0 w 2253848"/>
              <a:gd name="connsiteY7" fmla="*/ 798917 h 958704"/>
              <a:gd name="connsiteX8" fmla="*/ 0 w 2253848"/>
              <a:gd name="connsiteY8" fmla="*/ 159787 h 9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53848" h="958704">
                <a:moveTo>
                  <a:pt x="0" y="159787"/>
                </a:moveTo>
                <a:cubicBezTo>
                  <a:pt x="0" y="71539"/>
                  <a:pt x="71539" y="0"/>
                  <a:pt x="159787" y="0"/>
                </a:cubicBezTo>
                <a:lnTo>
                  <a:pt x="2094061" y="0"/>
                </a:lnTo>
                <a:cubicBezTo>
                  <a:pt x="2182309" y="0"/>
                  <a:pt x="2253848" y="71539"/>
                  <a:pt x="2253848" y="159787"/>
                </a:cubicBezTo>
                <a:lnTo>
                  <a:pt x="2253848" y="798917"/>
                </a:lnTo>
                <a:cubicBezTo>
                  <a:pt x="2253848" y="887165"/>
                  <a:pt x="2182309" y="958704"/>
                  <a:pt x="2094061" y="958704"/>
                </a:cubicBezTo>
                <a:lnTo>
                  <a:pt x="159787" y="958704"/>
                </a:lnTo>
                <a:cubicBezTo>
                  <a:pt x="71539" y="958704"/>
                  <a:pt x="0" y="887165"/>
                  <a:pt x="0" y="798917"/>
                </a:cubicBezTo>
                <a:lnTo>
                  <a:pt x="0" y="159787"/>
                </a:lnTo>
                <a:close/>
              </a:path>
            </a:pathLst>
          </a:custGeom>
          <a:solidFill>
            <a:srgbClr val="FFC000"/>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a:solidFill>
                  <a:prstClr val="white"/>
                </a:solidFill>
                <a:sym typeface="Arial" panose="020B0604020202020204" pitchFamily="34" charset="0"/>
              </a:rPr>
              <a:t>单击编辑标题</a:t>
            </a:r>
            <a:endParaRPr lang="en-US" altLang="zh-CN" sz="2000" dirty="0">
              <a:solidFill>
                <a:prstClr val="white"/>
              </a:solidFill>
              <a:sym typeface="Arial" panose="020B0604020202020204" pitchFamily="34" charset="0"/>
            </a:endParaRPr>
          </a:p>
        </p:txBody>
      </p:sp>
      <p:sp>
        <p:nvSpPr>
          <p:cNvPr id="13" name="任意多边形 12"/>
          <p:cNvSpPr/>
          <p:nvPr/>
        </p:nvSpPr>
        <p:spPr>
          <a:xfrm>
            <a:off x="6429375" y="2820527"/>
            <a:ext cx="2252663" cy="958850"/>
          </a:xfrm>
          <a:custGeom>
            <a:avLst/>
            <a:gdLst>
              <a:gd name="connsiteX0" fmla="*/ 0 w 2253848"/>
              <a:gd name="connsiteY0" fmla="*/ 159787 h 958704"/>
              <a:gd name="connsiteX1" fmla="*/ 159787 w 2253848"/>
              <a:gd name="connsiteY1" fmla="*/ 0 h 958704"/>
              <a:gd name="connsiteX2" fmla="*/ 2094061 w 2253848"/>
              <a:gd name="connsiteY2" fmla="*/ 0 h 958704"/>
              <a:gd name="connsiteX3" fmla="*/ 2253848 w 2253848"/>
              <a:gd name="connsiteY3" fmla="*/ 159787 h 958704"/>
              <a:gd name="connsiteX4" fmla="*/ 2253848 w 2253848"/>
              <a:gd name="connsiteY4" fmla="*/ 798917 h 958704"/>
              <a:gd name="connsiteX5" fmla="*/ 2094061 w 2253848"/>
              <a:gd name="connsiteY5" fmla="*/ 958704 h 958704"/>
              <a:gd name="connsiteX6" fmla="*/ 159787 w 2253848"/>
              <a:gd name="connsiteY6" fmla="*/ 958704 h 958704"/>
              <a:gd name="connsiteX7" fmla="*/ 0 w 2253848"/>
              <a:gd name="connsiteY7" fmla="*/ 798917 h 958704"/>
              <a:gd name="connsiteX8" fmla="*/ 0 w 2253848"/>
              <a:gd name="connsiteY8" fmla="*/ 159787 h 9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53848" h="958704">
                <a:moveTo>
                  <a:pt x="0" y="159787"/>
                </a:moveTo>
                <a:cubicBezTo>
                  <a:pt x="0" y="71539"/>
                  <a:pt x="71539" y="0"/>
                  <a:pt x="159787" y="0"/>
                </a:cubicBezTo>
                <a:lnTo>
                  <a:pt x="2094061" y="0"/>
                </a:lnTo>
                <a:cubicBezTo>
                  <a:pt x="2182309" y="0"/>
                  <a:pt x="2253848" y="71539"/>
                  <a:pt x="2253848" y="159787"/>
                </a:cubicBezTo>
                <a:lnTo>
                  <a:pt x="2253848" y="798917"/>
                </a:lnTo>
                <a:cubicBezTo>
                  <a:pt x="2253848" y="887165"/>
                  <a:pt x="2182309" y="958704"/>
                  <a:pt x="2094061" y="958704"/>
                </a:cubicBezTo>
                <a:lnTo>
                  <a:pt x="159787" y="958704"/>
                </a:lnTo>
                <a:cubicBezTo>
                  <a:pt x="71539" y="958704"/>
                  <a:pt x="0" y="887165"/>
                  <a:pt x="0" y="798917"/>
                </a:cubicBezTo>
                <a:lnTo>
                  <a:pt x="0" y="159787"/>
                </a:lnTo>
                <a:close/>
              </a:path>
            </a:pathLst>
          </a:custGeom>
          <a:solidFill>
            <a:srgbClr val="0374AF"/>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a:solidFill>
                  <a:prstClr val="white"/>
                </a:solidFill>
                <a:sym typeface="Arial" panose="020B0604020202020204" pitchFamily="34" charset="0"/>
              </a:rPr>
              <a:t>单击编辑标题</a:t>
            </a:r>
            <a:endParaRPr lang="en-US" altLang="zh-CN" sz="2000" dirty="0">
              <a:solidFill>
                <a:prstClr val="white"/>
              </a:solidFill>
              <a:sym typeface="Arial" panose="020B0604020202020204" pitchFamily="34" charset="0"/>
            </a:endParaRPr>
          </a:p>
        </p:txBody>
      </p:sp>
      <p:sp>
        <p:nvSpPr>
          <p:cNvPr id="14" name="任意多边形 13"/>
          <p:cNvSpPr/>
          <p:nvPr/>
        </p:nvSpPr>
        <p:spPr>
          <a:xfrm>
            <a:off x="9085263" y="2820527"/>
            <a:ext cx="1966912" cy="958850"/>
          </a:xfrm>
          <a:custGeom>
            <a:avLst/>
            <a:gdLst>
              <a:gd name="connsiteX0" fmla="*/ 0 w 1966860"/>
              <a:gd name="connsiteY0" fmla="*/ 159787 h 958704"/>
              <a:gd name="connsiteX1" fmla="*/ 159787 w 1966860"/>
              <a:gd name="connsiteY1" fmla="*/ 0 h 958704"/>
              <a:gd name="connsiteX2" fmla="*/ 1807073 w 1966860"/>
              <a:gd name="connsiteY2" fmla="*/ 0 h 958704"/>
              <a:gd name="connsiteX3" fmla="*/ 1966860 w 1966860"/>
              <a:gd name="connsiteY3" fmla="*/ 159787 h 958704"/>
              <a:gd name="connsiteX4" fmla="*/ 1966860 w 1966860"/>
              <a:gd name="connsiteY4" fmla="*/ 798917 h 958704"/>
              <a:gd name="connsiteX5" fmla="*/ 1807073 w 1966860"/>
              <a:gd name="connsiteY5" fmla="*/ 958704 h 958704"/>
              <a:gd name="connsiteX6" fmla="*/ 159787 w 1966860"/>
              <a:gd name="connsiteY6" fmla="*/ 958704 h 958704"/>
              <a:gd name="connsiteX7" fmla="*/ 0 w 1966860"/>
              <a:gd name="connsiteY7" fmla="*/ 798917 h 958704"/>
              <a:gd name="connsiteX8" fmla="*/ 0 w 1966860"/>
              <a:gd name="connsiteY8" fmla="*/ 159787 h 9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6860" h="958704">
                <a:moveTo>
                  <a:pt x="0" y="159787"/>
                </a:moveTo>
                <a:cubicBezTo>
                  <a:pt x="0" y="71539"/>
                  <a:pt x="71539" y="0"/>
                  <a:pt x="159787" y="0"/>
                </a:cubicBezTo>
                <a:lnTo>
                  <a:pt x="1807073" y="0"/>
                </a:lnTo>
                <a:cubicBezTo>
                  <a:pt x="1895321" y="0"/>
                  <a:pt x="1966860" y="71539"/>
                  <a:pt x="1966860" y="159787"/>
                </a:cubicBezTo>
                <a:lnTo>
                  <a:pt x="1966860" y="798917"/>
                </a:lnTo>
                <a:cubicBezTo>
                  <a:pt x="1966860" y="887165"/>
                  <a:pt x="1895321" y="958704"/>
                  <a:pt x="1807073" y="958704"/>
                </a:cubicBezTo>
                <a:lnTo>
                  <a:pt x="159787" y="958704"/>
                </a:lnTo>
                <a:cubicBezTo>
                  <a:pt x="71539" y="958704"/>
                  <a:pt x="0" y="887165"/>
                  <a:pt x="0" y="798917"/>
                </a:cubicBezTo>
                <a:lnTo>
                  <a:pt x="0" y="159787"/>
                </a:lnTo>
                <a:close/>
              </a:path>
            </a:pathLst>
          </a:custGeom>
          <a:solidFill>
            <a:srgbClr val="FFC000"/>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a:solidFill>
                  <a:prstClr val="white"/>
                </a:solidFill>
                <a:sym typeface="Arial" panose="020B0604020202020204" pitchFamily="34" charset="0"/>
              </a:rPr>
              <a:t>单击编辑标题</a:t>
            </a:r>
            <a:endParaRPr lang="en-US" altLang="zh-CN" sz="2000" dirty="0">
              <a:solidFill>
                <a:prstClr val="white"/>
              </a:solidFill>
              <a:sym typeface="Arial" panose="020B0604020202020204" pitchFamily="34" charset="0"/>
            </a:endParaRPr>
          </a:p>
        </p:txBody>
      </p:sp>
      <p:cxnSp>
        <p:nvCxnSpPr>
          <p:cNvPr id="15" name="Straight Connector 12"/>
          <p:cNvCxnSpPr/>
          <p:nvPr/>
        </p:nvCxnSpPr>
        <p:spPr>
          <a:xfrm rot="5400000">
            <a:off x="1724819" y="4311983"/>
            <a:ext cx="1014413" cy="3175"/>
          </a:xfrm>
          <a:prstGeom prst="line">
            <a:avLst/>
          </a:prstGeom>
          <a:solidFill>
            <a:srgbClr val="6A3C7C"/>
          </a:solidFill>
          <a:ln w="28575">
            <a:solidFill>
              <a:schemeClr val="bg1">
                <a:lumMod val="50000"/>
              </a:schemeClr>
            </a:solidFill>
            <a:headEnd type="none" w="med" len="med"/>
            <a:tailEnd type="triangle" w="med" len="med"/>
          </a:ln>
          <a:effectLst/>
        </p:spPr>
        <p:style>
          <a:lnRef idx="2">
            <a:schemeClr val="accent1">
              <a:shade val="50000"/>
            </a:schemeClr>
          </a:lnRef>
          <a:fillRef idx="1">
            <a:schemeClr val="accent1"/>
          </a:fillRef>
          <a:effectRef idx="0">
            <a:schemeClr val="accent1"/>
          </a:effectRef>
          <a:fontRef idx="minor">
            <a:schemeClr val="lt1"/>
          </a:fontRef>
        </p:style>
      </p:cxnSp>
      <p:cxnSp>
        <p:nvCxnSpPr>
          <p:cNvPr id="16" name="Straight Connector 13"/>
          <p:cNvCxnSpPr/>
          <p:nvPr/>
        </p:nvCxnSpPr>
        <p:spPr>
          <a:xfrm rot="5400000">
            <a:off x="4360862" y="4312777"/>
            <a:ext cx="1014413" cy="1588"/>
          </a:xfrm>
          <a:prstGeom prst="line">
            <a:avLst/>
          </a:prstGeom>
          <a:solidFill>
            <a:srgbClr val="6A3C7C"/>
          </a:solidFill>
          <a:ln w="28575">
            <a:solidFill>
              <a:schemeClr val="bg1">
                <a:lumMod val="50000"/>
              </a:schemeClr>
            </a:solidFill>
            <a:headEnd type="none" w="med" len="med"/>
            <a:tailEnd type="triangle" w="med" len="med"/>
          </a:ln>
          <a:effectLst/>
        </p:spPr>
        <p:style>
          <a:lnRef idx="2">
            <a:schemeClr val="accent1">
              <a:shade val="50000"/>
            </a:schemeClr>
          </a:lnRef>
          <a:fillRef idx="1">
            <a:schemeClr val="accent1"/>
          </a:fillRef>
          <a:effectRef idx="0">
            <a:schemeClr val="accent1"/>
          </a:effectRef>
          <a:fontRef idx="minor">
            <a:schemeClr val="lt1"/>
          </a:fontRef>
        </p:style>
      </p:cxnSp>
      <p:cxnSp>
        <p:nvCxnSpPr>
          <p:cNvPr id="17" name="Straight Connector 14"/>
          <p:cNvCxnSpPr/>
          <p:nvPr/>
        </p:nvCxnSpPr>
        <p:spPr>
          <a:xfrm rot="5400000">
            <a:off x="6997700" y="4312777"/>
            <a:ext cx="1014413" cy="1587"/>
          </a:xfrm>
          <a:prstGeom prst="line">
            <a:avLst/>
          </a:prstGeom>
          <a:solidFill>
            <a:srgbClr val="6A3C7C"/>
          </a:solidFill>
          <a:ln w="28575">
            <a:solidFill>
              <a:schemeClr val="bg1">
                <a:lumMod val="50000"/>
              </a:schemeClr>
            </a:solidFill>
            <a:headEnd type="none" w="med" len="med"/>
            <a:tailEnd type="triangle" w="med" len="med"/>
          </a:ln>
          <a:effectLst/>
        </p:spPr>
        <p:style>
          <a:lnRef idx="2">
            <a:schemeClr val="accent1">
              <a:shade val="50000"/>
            </a:schemeClr>
          </a:lnRef>
          <a:fillRef idx="1">
            <a:schemeClr val="accent1"/>
          </a:fillRef>
          <a:effectRef idx="0">
            <a:schemeClr val="accent1"/>
          </a:effectRef>
          <a:fontRef idx="minor">
            <a:schemeClr val="lt1"/>
          </a:fontRef>
        </p:style>
      </p:cxnSp>
      <p:cxnSp>
        <p:nvCxnSpPr>
          <p:cNvPr id="18" name="Straight Connector 15"/>
          <p:cNvCxnSpPr/>
          <p:nvPr/>
        </p:nvCxnSpPr>
        <p:spPr>
          <a:xfrm rot="5400000">
            <a:off x="9633744" y="4311983"/>
            <a:ext cx="1014413" cy="3175"/>
          </a:xfrm>
          <a:prstGeom prst="line">
            <a:avLst/>
          </a:prstGeom>
          <a:solidFill>
            <a:srgbClr val="6A3C7C"/>
          </a:solidFill>
          <a:ln w="28575">
            <a:solidFill>
              <a:schemeClr val="bg1">
                <a:lumMod val="50000"/>
              </a:schemeClr>
            </a:solidFill>
            <a:headEnd type="none" w="med" len="med"/>
            <a:tailEnd type="triangle" w="med" len="med"/>
          </a:ln>
          <a:effectLst/>
        </p:spPr>
        <p:style>
          <a:lnRef idx="2">
            <a:schemeClr val="accent1">
              <a:shade val="50000"/>
            </a:schemeClr>
          </a:lnRef>
          <a:fillRef idx="1">
            <a:schemeClr val="accent1"/>
          </a:fillRef>
          <a:effectRef idx="0">
            <a:schemeClr val="accent1"/>
          </a:effectRef>
          <a:fontRef idx="minor">
            <a:schemeClr val="lt1"/>
          </a:fontRef>
        </p:style>
      </p:cxnSp>
      <p:sp>
        <p:nvSpPr>
          <p:cNvPr id="19" name="TextBox 13"/>
          <p:cNvSpPr txBox="1"/>
          <p:nvPr/>
        </p:nvSpPr>
        <p:spPr>
          <a:xfrm>
            <a:off x="1187450" y="5011277"/>
            <a:ext cx="2182813" cy="646331"/>
          </a:xfrm>
          <a:prstGeom prst="rect">
            <a:avLst/>
          </a:prstGeom>
          <a:noFill/>
        </p:spPr>
        <p:txBody>
          <a:bodyPr lIns="0" tIns="0" rIns="0" bIns="0">
            <a:spAutoFit/>
          </a:bodyPr>
          <a:lstStyle/>
          <a:p>
            <a:pPr defTabSz="1216817" eaLnBrk="1" fontAlgn="auto" hangingPunct="1">
              <a:spcBef>
                <a:spcPct val="20000"/>
              </a:spcBef>
              <a:spcAft>
                <a:spcPts val="0"/>
              </a:spcAft>
              <a:defRPr/>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3844925" y="5011277"/>
            <a:ext cx="2181225" cy="646331"/>
          </a:xfrm>
          <a:prstGeom prst="rect">
            <a:avLst/>
          </a:prstGeom>
          <a:noFill/>
        </p:spPr>
        <p:txBody>
          <a:bodyPr lIns="0" tIns="0" rIns="0" bIns="0">
            <a:spAutoFit/>
          </a:bodyPr>
          <a:lstStyle/>
          <a:p>
            <a:pPr defTabSz="1216817" eaLnBrk="1" fontAlgn="auto" hangingPunct="1">
              <a:spcBef>
                <a:spcPct val="20000"/>
              </a:spcBef>
              <a:spcAft>
                <a:spcPts val="0"/>
              </a:spcAft>
              <a:defRPr/>
            </a:pPr>
            <a:r>
              <a:rPr lang="zh-CN" altLang="en-US" sz="14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4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13"/>
          <p:cNvSpPr txBox="1"/>
          <p:nvPr/>
        </p:nvSpPr>
        <p:spPr>
          <a:xfrm>
            <a:off x="6500813" y="5011277"/>
            <a:ext cx="2181225" cy="646331"/>
          </a:xfrm>
          <a:prstGeom prst="rect">
            <a:avLst/>
          </a:prstGeom>
          <a:noFill/>
        </p:spPr>
        <p:txBody>
          <a:bodyPr lIns="0" tIns="0" rIns="0" bIns="0">
            <a:spAutoFit/>
          </a:bodyPr>
          <a:lstStyle/>
          <a:p>
            <a:pPr defTabSz="1216817" eaLnBrk="1" fontAlgn="auto" hangingPunct="1">
              <a:spcBef>
                <a:spcPct val="20000"/>
              </a:spcBef>
              <a:spcAft>
                <a:spcPts val="0"/>
              </a:spcAft>
              <a:defRPr/>
            </a:pPr>
            <a:r>
              <a:rPr lang="zh-CN" altLang="en-US" sz="14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4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13"/>
          <p:cNvSpPr txBox="1"/>
          <p:nvPr/>
        </p:nvSpPr>
        <p:spPr>
          <a:xfrm>
            <a:off x="9048750" y="5011277"/>
            <a:ext cx="2182813" cy="646331"/>
          </a:xfrm>
          <a:prstGeom prst="rect">
            <a:avLst/>
          </a:prstGeom>
          <a:noFill/>
        </p:spPr>
        <p:txBody>
          <a:bodyPr lIns="0" tIns="0" rIns="0" bIns="0">
            <a:spAutoFit/>
          </a:bodyPr>
          <a:lstStyle/>
          <a:p>
            <a:pPr defTabSz="1216817" eaLnBrk="1" fontAlgn="auto" hangingPunct="1">
              <a:spcBef>
                <a:spcPct val="20000"/>
              </a:spcBef>
              <a:spcAft>
                <a:spcPts val="0"/>
              </a:spcAft>
              <a:defRPr/>
            </a:pPr>
            <a:r>
              <a:rPr lang="zh-CN" altLang="en-US" sz="14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4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650339120"/>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125"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12" dur="125"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13" dur="125" accel="50000" fill="hold">
                                          <p:stCondLst>
                                            <p:cond delay="125"/>
                                          </p:stCondLst>
                                        </p:cTn>
                                        <p:tgtEl>
                                          <p:spTgt spid="11"/>
                                        </p:tgtEl>
                                        <p:attrNameLst>
                                          <p:attrName>ppt_w</p:attrName>
                                        </p:attrNameLst>
                                      </p:cBhvr>
                                      <p:tavLst>
                                        <p:tav tm="0">
                                          <p:val>
                                            <p:strVal val="#ppt_w*.05"/>
                                          </p:val>
                                        </p:tav>
                                        <p:tav tm="100000">
                                          <p:val>
                                            <p:strVal val="#ppt_w"/>
                                          </p:val>
                                        </p:tav>
                                      </p:tavLst>
                                    </p:anim>
                                    <p:anim calcmode="lin" valueType="num">
                                      <p:cBhvr>
                                        <p:cTn id="14" dur="250" fill="hold"/>
                                        <p:tgtEl>
                                          <p:spTgt spid="11"/>
                                        </p:tgtEl>
                                        <p:attrNameLst>
                                          <p:attrName>ppt_h</p:attrName>
                                        </p:attrNameLst>
                                      </p:cBhvr>
                                      <p:tavLst>
                                        <p:tav tm="0">
                                          <p:val>
                                            <p:strVal val="#ppt_h"/>
                                          </p:val>
                                        </p:tav>
                                        <p:tav tm="100000">
                                          <p:val>
                                            <p:strVal val="#ppt_h"/>
                                          </p:val>
                                        </p:tav>
                                      </p:tavLst>
                                    </p:anim>
                                    <p:anim calcmode="lin" valueType="num">
                                      <p:cBhvr>
                                        <p:cTn id="15" dur="125"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16" dur="125"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17" dur="125" accel="50000" fill="hold">
                                          <p:stCondLst>
                                            <p:cond delay="125"/>
                                          </p:stCondLst>
                                        </p:cTn>
                                        <p:tgtEl>
                                          <p:spTgt spid="11"/>
                                        </p:tgtEl>
                                        <p:attrNameLst>
                                          <p:attrName>ppt_y</p:attrName>
                                        </p:attrNameLst>
                                      </p:cBhvr>
                                      <p:tavLst>
                                        <p:tav tm="0">
                                          <p:val>
                                            <p:strVal val="#ppt_y+.1"/>
                                          </p:val>
                                        </p:tav>
                                        <p:tav tm="100000">
                                          <p:val>
                                            <p:strVal val="#ppt_y"/>
                                          </p:val>
                                        </p:tav>
                                      </p:tavLst>
                                    </p:anim>
                                    <p:animEffect transition="in" filter="fade">
                                      <p:cBhvr>
                                        <p:cTn id="18" dur="250" decel="50000">
                                          <p:stCondLst>
                                            <p:cond delay="0"/>
                                          </p:stCondLst>
                                        </p:cTn>
                                        <p:tgtEl>
                                          <p:spTgt spid="11"/>
                                        </p:tgtEl>
                                      </p:cBhvr>
                                    </p:animEffect>
                                  </p:childTnLst>
                                </p:cTn>
                              </p:par>
                            </p:childTnLst>
                          </p:cTn>
                        </p:par>
                        <p:par>
                          <p:cTn id="19" fill="hold">
                            <p:stCondLst>
                              <p:cond delay="750"/>
                            </p:stCondLst>
                            <p:childTnLst>
                              <p:par>
                                <p:cTn id="20" presetID="25" presetClass="entr" presetSubtype="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125"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23" dur="125"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24" dur="125" accel="50000" fill="hold">
                                          <p:stCondLst>
                                            <p:cond delay="125"/>
                                          </p:stCondLst>
                                        </p:cTn>
                                        <p:tgtEl>
                                          <p:spTgt spid="12"/>
                                        </p:tgtEl>
                                        <p:attrNameLst>
                                          <p:attrName>ppt_w</p:attrName>
                                        </p:attrNameLst>
                                      </p:cBhvr>
                                      <p:tavLst>
                                        <p:tav tm="0">
                                          <p:val>
                                            <p:strVal val="#ppt_w*.05"/>
                                          </p:val>
                                        </p:tav>
                                        <p:tav tm="100000">
                                          <p:val>
                                            <p:strVal val="#ppt_w"/>
                                          </p:val>
                                        </p:tav>
                                      </p:tavLst>
                                    </p:anim>
                                    <p:anim calcmode="lin" valueType="num">
                                      <p:cBhvr>
                                        <p:cTn id="25" dur="250" fill="hold"/>
                                        <p:tgtEl>
                                          <p:spTgt spid="12"/>
                                        </p:tgtEl>
                                        <p:attrNameLst>
                                          <p:attrName>ppt_h</p:attrName>
                                        </p:attrNameLst>
                                      </p:cBhvr>
                                      <p:tavLst>
                                        <p:tav tm="0">
                                          <p:val>
                                            <p:strVal val="#ppt_h"/>
                                          </p:val>
                                        </p:tav>
                                        <p:tav tm="100000">
                                          <p:val>
                                            <p:strVal val="#ppt_h"/>
                                          </p:val>
                                        </p:tav>
                                      </p:tavLst>
                                    </p:anim>
                                    <p:anim calcmode="lin" valueType="num">
                                      <p:cBhvr>
                                        <p:cTn id="26" dur="125"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27" dur="125"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28" dur="125" accel="50000" fill="hold">
                                          <p:stCondLst>
                                            <p:cond delay="125"/>
                                          </p:stCondLst>
                                        </p:cTn>
                                        <p:tgtEl>
                                          <p:spTgt spid="12"/>
                                        </p:tgtEl>
                                        <p:attrNameLst>
                                          <p:attrName>ppt_y</p:attrName>
                                        </p:attrNameLst>
                                      </p:cBhvr>
                                      <p:tavLst>
                                        <p:tav tm="0">
                                          <p:val>
                                            <p:strVal val="#ppt_y+.1"/>
                                          </p:val>
                                        </p:tav>
                                        <p:tav tm="100000">
                                          <p:val>
                                            <p:strVal val="#ppt_y"/>
                                          </p:val>
                                        </p:tav>
                                      </p:tavLst>
                                    </p:anim>
                                    <p:animEffect transition="in" filter="fade">
                                      <p:cBhvr>
                                        <p:cTn id="29" dur="250" decel="50000">
                                          <p:stCondLst>
                                            <p:cond delay="0"/>
                                          </p:stCondLst>
                                        </p:cTn>
                                        <p:tgtEl>
                                          <p:spTgt spid="12"/>
                                        </p:tgtEl>
                                      </p:cBhvr>
                                    </p:animEffect>
                                  </p:childTnLst>
                                </p:cTn>
                              </p:par>
                            </p:childTnLst>
                          </p:cTn>
                        </p:par>
                        <p:par>
                          <p:cTn id="30" fill="hold">
                            <p:stCondLst>
                              <p:cond delay="1000"/>
                            </p:stCondLst>
                            <p:childTnLst>
                              <p:par>
                                <p:cTn id="31" presetID="25"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125"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34" dur="125"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35" dur="125" accel="50000" fill="hold">
                                          <p:stCondLst>
                                            <p:cond delay="125"/>
                                          </p:stCondLst>
                                        </p:cTn>
                                        <p:tgtEl>
                                          <p:spTgt spid="13"/>
                                        </p:tgtEl>
                                        <p:attrNameLst>
                                          <p:attrName>ppt_w</p:attrName>
                                        </p:attrNameLst>
                                      </p:cBhvr>
                                      <p:tavLst>
                                        <p:tav tm="0">
                                          <p:val>
                                            <p:strVal val="#ppt_w*.05"/>
                                          </p:val>
                                        </p:tav>
                                        <p:tav tm="100000">
                                          <p:val>
                                            <p:strVal val="#ppt_w"/>
                                          </p:val>
                                        </p:tav>
                                      </p:tavLst>
                                    </p:anim>
                                    <p:anim calcmode="lin" valueType="num">
                                      <p:cBhvr>
                                        <p:cTn id="36" dur="250" fill="hold"/>
                                        <p:tgtEl>
                                          <p:spTgt spid="13"/>
                                        </p:tgtEl>
                                        <p:attrNameLst>
                                          <p:attrName>ppt_h</p:attrName>
                                        </p:attrNameLst>
                                      </p:cBhvr>
                                      <p:tavLst>
                                        <p:tav tm="0">
                                          <p:val>
                                            <p:strVal val="#ppt_h"/>
                                          </p:val>
                                        </p:tav>
                                        <p:tav tm="100000">
                                          <p:val>
                                            <p:strVal val="#ppt_h"/>
                                          </p:val>
                                        </p:tav>
                                      </p:tavLst>
                                    </p:anim>
                                    <p:anim calcmode="lin" valueType="num">
                                      <p:cBhvr>
                                        <p:cTn id="37" dur="125"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38" dur="125"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39" dur="125" accel="50000" fill="hold">
                                          <p:stCondLst>
                                            <p:cond delay="125"/>
                                          </p:stCondLst>
                                        </p:cTn>
                                        <p:tgtEl>
                                          <p:spTgt spid="13"/>
                                        </p:tgtEl>
                                        <p:attrNameLst>
                                          <p:attrName>ppt_y</p:attrName>
                                        </p:attrNameLst>
                                      </p:cBhvr>
                                      <p:tavLst>
                                        <p:tav tm="0">
                                          <p:val>
                                            <p:strVal val="#ppt_y+.1"/>
                                          </p:val>
                                        </p:tav>
                                        <p:tav tm="100000">
                                          <p:val>
                                            <p:strVal val="#ppt_y"/>
                                          </p:val>
                                        </p:tav>
                                      </p:tavLst>
                                    </p:anim>
                                    <p:animEffect transition="in" filter="fade">
                                      <p:cBhvr>
                                        <p:cTn id="40" dur="250" decel="50000">
                                          <p:stCondLst>
                                            <p:cond delay="0"/>
                                          </p:stCondLst>
                                        </p:cTn>
                                        <p:tgtEl>
                                          <p:spTgt spid="13"/>
                                        </p:tgtEl>
                                      </p:cBhvr>
                                    </p:animEffect>
                                  </p:childTnLst>
                                </p:cTn>
                              </p:par>
                            </p:childTnLst>
                          </p:cTn>
                        </p:par>
                        <p:par>
                          <p:cTn id="41" fill="hold">
                            <p:stCondLst>
                              <p:cond delay="1250"/>
                            </p:stCondLst>
                            <p:childTnLst>
                              <p:par>
                                <p:cTn id="42" presetID="25" presetClass="entr" presetSubtype="0"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p:cTn id="44" dur="125"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45" dur="125"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46" dur="125" accel="50000" fill="hold">
                                          <p:stCondLst>
                                            <p:cond delay="125"/>
                                          </p:stCondLst>
                                        </p:cTn>
                                        <p:tgtEl>
                                          <p:spTgt spid="14"/>
                                        </p:tgtEl>
                                        <p:attrNameLst>
                                          <p:attrName>ppt_w</p:attrName>
                                        </p:attrNameLst>
                                      </p:cBhvr>
                                      <p:tavLst>
                                        <p:tav tm="0">
                                          <p:val>
                                            <p:strVal val="#ppt_w*.05"/>
                                          </p:val>
                                        </p:tav>
                                        <p:tav tm="100000">
                                          <p:val>
                                            <p:strVal val="#ppt_w"/>
                                          </p:val>
                                        </p:tav>
                                      </p:tavLst>
                                    </p:anim>
                                    <p:anim calcmode="lin" valueType="num">
                                      <p:cBhvr>
                                        <p:cTn id="47" dur="250" fill="hold"/>
                                        <p:tgtEl>
                                          <p:spTgt spid="14"/>
                                        </p:tgtEl>
                                        <p:attrNameLst>
                                          <p:attrName>ppt_h</p:attrName>
                                        </p:attrNameLst>
                                      </p:cBhvr>
                                      <p:tavLst>
                                        <p:tav tm="0">
                                          <p:val>
                                            <p:strVal val="#ppt_h"/>
                                          </p:val>
                                        </p:tav>
                                        <p:tav tm="100000">
                                          <p:val>
                                            <p:strVal val="#ppt_h"/>
                                          </p:val>
                                        </p:tav>
                                      </p:tavLst>
                                    </p:anim>
                                    <p:anim calcmode="lin" valueType="num">
                                      <p:cBhvr>
                                        <p:cTn id="48" dur="125"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49" dur="125"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50" dur="125" accel="50000" fill="hold">
                                          <p:stCondLst>
                                            <p:cond delay="125"/>
                                          </p:stCondLst>
                                        </p:cTn>
                                        <p:tgtEl>
                                          <p:spTgt spid="14"/>
                                        </p:tgtEl>
                                        <p:attrNameLst>
                                          <p:attrName>ppt_y</p:attrName>
                                        </p:attrNameLst>
                                      </p:cBhvr>
                                      <p:tavLst>
                                        <p:tav tm="0">
                                          <p:val>
                                            <p:strVal val="#ppt_y+.1"/>
                                          </p:val>
                                        </p:tav>
                                        <p:tav tm="100000">
                                          <p:val>
                                            <p:strVal val="#ppt_y"/>
                                          </p:val>
                                        </p:tav>
                                      </p:tavLst>
                                    </p:anim>
                                    <p:animEffect transition="in" filter="fade">
                                      <p:cBhvr>
                                        <p:cTn id="51" dur="250" decel="50000">
                                          <p:stCondLst>
                                            <p:cond delay="0"/>
                                          </p:stCondLst>
                                        </p:cTn>
                                        <p:tgtEl>
                                          <p:spTgt spid="14"/>
                                        </p:tgtEl>
                                      </p:cBhvr>
                                    </p:animEffect>
                                  </p:childTnLst>
                                </p:cTn>
                              </p:par>
                            </p:childTnLst>
                          </p:cTn>
                        </p:par>
                        <p:par>
                          <p:cTn id="52" fill="hold">
                            <p:stCondLst>
                              <p:cond delay="1500"/>
                            </p:stCondLst>
                            <p:childTnLst>
                              <p:par>
                                <p:cTn id="53" presetID="25" presetClass="entr" presetSubtype="0"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125"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56" dur="125"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57" dur="125" accel="50000" fill="hold">
                                          <p:stCondLst>
                                            <p:cond delay="125"/>
                                          </p:stCondLst>
                                        </p:cTn>
                                        <p:tgtEl>
                                          <p:spTgt spid="15"/>
                                        </p:tgtEl>
                                        <p:attrNameLst>
                                          <p:attrName>ppt_w</p:attrName>
                                        </p:attrNameLst>
                                      </p:cBhvr>
                                      <p:tavLst>
                                        <p:tav tm="0">
                                          <p:val>
                                            <p:strVal val="#ppt_w*.05"/>
                                          </p:val>
                                        </p:tav>
                                        <p:tav tm="100000">
                                          <p:val>
                                            <p:strVal val="#ppt_w"/>
                                          </p:val>
                                        </p:tav>
                                      </p:tavLst>
                                    </p:anim>
                                    <p:anim calcmode="lin" valueType="num">
                                      <p:cBhvr>
                                        <p:cTn id="58" dur="250" fill="hold"/>
                                        <p:tgtEl>
                                          <p:spTgt spid="15"/>
                                        </p:tgtEl>
                                        <p:attrNameLst>
                                          <p:attrName>ppt_h</p:attrName>
                                        </p:attrNameLst>
                                      </p:cBhvr>
                                      <p:tavLst>
                                        <p:tav tm="0">
                                          <p:val>
                                            <p:strVal val="#ppt_h"/>
                                          </p:val>
                                        </p:tav>
                                        <p:tav tm="100000">
                                          <p:val>
                                            <p:strVal val="#ppt_h"/>
                                          </p:val>
                                        </p:tav>
                                      </p:tavLst>
                                    </p:anim>
                                    <p:anim calcmode="lin" valueType="num">
                                      <p:cBhvr>
                                        <p:cTn id="59" dur="125"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60" dur="125"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61" dur="125" accel="50000" fill="hold">
                                          <p:stCondLst>
                                            <p:cond delay="125"/>
                                          </p:stCondLst>
                                        </p:cTn>
                                        <p:tgtEl>
                                          <p:spTgt spid="15"/>
                                        </p:tgtEl>
                                        <p:attrNameLst>
                                          <p:attrName>ppt_y</p:attrName>
                                        </p:attrNameLst>
                                      </p:cBhvr>
                                      <p:tavLst>
                                        <p:tav tm="0">
                                          <p:val>
                                            <p:strVal val="#ppt_y+.1"/>
                                          </p:val>
                                        </p:tav>
                                        <p:tav tm="100000">
                                          <p:val>
                                            <p:strVal val="#ppt_y"/>
                                          </p:val>
                                        </p:tav>
                                      </p:tavLst>
                                    </p:anim>
                                    <p:animEffect transition="in" filter="fade">
                                      <p:cBhvr>
                                        <p:cTn id="62" dur="250" decel="50000">
                                          <p:stCondLst>
                                            <p:cond delay="0"/>
                                          </p:stCondLst>
                                        </p:cTn>
                                        <p:tgtEl>
                                          <p:spTgt spid="15"/>
                                        </p:tgtEl>
                                      </p:cBhvr>
                                    </p:animEffect>
                                  </p:childTnLst>
                                </p:cTn>
                              </p:par>
                            </p:childTnLst>
                          </p:cTn>
                        </p:par>
                        <p:par>
                          <p:cTn id="63" fill="hold">
                            <p:stCondLst>
                              <p:cond delay="1750"/>
                            </p:stCondLst>
                            <p:childTnLst>
                              <p:par>
                                <p:cTn id="64" presetID="25" presetClass="entr" presetSubtype="0" fill="hold" nodeType="after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p:cTn id="66" dur="125"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67" dur="125"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68" dur="125" accel="50000" fill="hold">
                                          <p:stCondLst>
                                            <p:cond delay="125"/>
                                          </p:stCondLst>
                                        </p:cTn>
                                        <p:tgtEl>
                                          <p:spTgt spid="16"/>
                                        </p:tgtEl>
                                        <p:attrNameLst>
                                          <p:attrName>ppt_w</p:attrName>
                                        </p:attrNameLst>
                                      </p:cBhvr>
                                      <p:tavLst>
                                        <p:tav tm="0">
                                          <p:val>
                                            <p:strVal val="#ppt_w*.05"/>
                                          </p:val>
                                        </p:tav>
                                        <p:tav tm="100000">
                                          <p:val>
                                            <p:strVal val="#ppt_w"/>
                                          </p:val>
                                        </p:tav>
                                      </p:tavLst>
                                    </p:anim>
                                    <p:anim calcmode="lin" valueType="num">
                                      <p:cBhvr>
                                        <p:cTn id="69" dur="250" fill="hold"/>
                                        <p:tgtEl>
                                          <p:spTgt spid="16"/>
                                        </p:tgtEl>
                                        <p:attrNameLst>
                                          <p:attrName>ppt_h</p:attrName>
                                        </p:attrNameLst>
                                      </p:cBhvr>
                                      <p:tavLst>
                                        <p:tav tm="0">
                                          <p:val>
                                            <p:strVal val="#ppt_h"/>
                                          </p:val>
                                        </p:tav>
                                        <p:tav tm="100000">
                                          <p:val>
                                            <p:strVal val="#ppt_h"/>
                                          </p:val>
                                        </p:tav>
                                      </p:tavLst>
                                    </p:anim>
                                    <p:anim calcmode="lin" valueType="num">
                                      <p:cBhvr>
                                        <p:cTn id="70" dur="125"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71" dur="125"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72" dur="125" accel="50000" fill="hold">
                                          <p:stCondLst>
                                            <p:cond delay="125"/>
                                          </p:stCondLst>
                                        </p:cTn>
                                        <p:tgtEl>
                                          <p:spTgt spid="16"/>
                                        </p:tgtEl>
                                        <p:attrNameLst>
                                          <p:attrName>ppt_y</p:attrName>
                                        </p:attrNameLst>
                                      </p:cBhvr>
                                      <p:tavLst>
                                        <p:tav tm="0">
                                          <p:val>
                                            <p:strVal val="#ppt_y+.1"/>
                                          </p:val>
                                        </p:tav>
                                        <p:tav tm="100000">
                                          <p:val>
                                            <p:strVal val="#ppt_y"/>
                                          </p:val>
                                        </p:tav>
                                      </p:tavLst>
                                    </p:anim>
                                    <p:animEffect transition="in" filter="fade">
                                      <p:cBhvr>
                                        <p:cTn id="73" dur="250" decel="50000">
                                          <p:stCondLst>
                                            <p:cond delay="0"/>
                                          </p:stCondLst>
                                        </p:cTn>
                                        <p:tgtEl>
                                          <p:spTgt spid="16"/>
                                        </p:tgtEl>
                                      </p:cBhvr>
                                    </p:animEffect>
                                  </p:childTnLst>
                                </p:cTn>
                              </p:par>
                            </p:childTnLst>
                          </p:cTn>
                        </p:par>
                        <p:par>
                          <p:cTn id="74" fill="hold">
                            <p:stCondLst>
                              <p:cond delay="2000"/>
                            </p:stCondLst>
                            <p:childTnLst>
                              <p:par>
                                <p:cTn id="75" presetID="25" presetClass="entr" presetSubtype="0" fill="hold" nodeType="afterEffect">
                                  <p:stCondLst>
                                    <p:cond delay="0"/>
                                  </p:stCondLst>
                                  <p:childTnLst>
                                    <p:set>
                                      <p:cBhvr>
                                        <p:cTn id="76" dur="1" fill="hold">
                                          <p:stCondLst>
                                            <p:cond delay="0"/>
                                          </p:stCondLst>
                                        </p:cTn>
                                        <p:tgtEl>
                                          <p:spTgt spid="17"/>
                                        </p:tgtEl>
                                        <p:attrNameLst>
                                          <p:attrName>style.visibility</p:attrName>
                                        </p:attrNameLst>
                                      </p:cBhvr>
                                      <p:to>
                                        <p:strVal val="visible"/>
                                      </p:to>
                                    </p:set>
                                    <p:anim calcmode="lin" valueType="num">
                                      <p:cBhvr>
                                        <p:cTn id="77" dur="125"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78" dur="125"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79" dur="125" accel="50000" fill="hold">
                                          <p:stCondLst>
                                            <p:cond delay="125"/>
                                          </p:stCondLst>
                                        </p:cTn>
                                        <p:tgtEl>
                                          <p:spTgt spid="17"/>
                                        </p:tgtEl>
                                        <p:attrNameLst>
                                          <p:attrName>ppt_w</p:attrName>
                                        </p:attrNameLst>
                                      </p:cBhvr>
                                      <p:tavLst>
                                        <p:tav tm="0">
                                          <p:val>
                                            <p:strVal val="#ppt_w*.05"/>
                                          </p:val>
                                        </p:tav>
                                        <p:tav tm="100000">
                                          <p:val>
                                            <p:strVal val="#ppt_w"/>
                                          </p:val>
                                        </p:tav>
                                      </p:tavLst>
                                    </p:anim>
                                    <p:anim calcmode="lin" valueType="num">
                                      <p:cBhvr>
                                        <p:cTn id="80" dur="250" fill="hold"/>
                                        <p:tgtEl>
                                          <p:spTgt spid="17"/>
                                        </p:tgtEl>
                                        <p:attrNameLst>
                                          <p:attrName>ppt_h</p:attrName>
                                        </p:attrNameLst>
                                      </p:cBhvr>
                                      <p:tavLst>
                                        <p:tav tm="0">
                                          <p:val>
                                            <p:strVal val="#ppt_h"/>
                                          </p:val>
                                        </p:tav>
                                        <p:tav tm="100000">
                                          <p:val>
                                            <p:strVal val="#ppt_h"/>
                                          </p:val>
                                        </p:tav>
                                      </p:tavLst>
                                    </p:anim>
                                    <p:anim calcmode="lin" valueType="num">
                                      <p:cBhvr>
                                        <p:cTn id="81" dur="125"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82" dur="125"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83" dur="125" accel="50000" fill="hold">
                                          <p:stCondLst>
                                            <p:cond delay="125"/>
                                          </p:stCondLst>
                                        </p:cTn>
                                        <p:tgtEl>
                                          <p:spTgt spid="17"/>
                                        </p:tgtEl>
                                        <p:attrNameLst>
                                          <p:attrName>ppt_y</p:attrName>
                                        </p:attrNameLst>
                                      </p:cBhvr>
                                      <p:tavLst>
                                        <p:tav tm="0">
                                          <p:val>
                                            <p:strVal val="#ppt_y+.1"/>
                                          </p:val>
                                        </p:tav>
                                        <p:tav tm="100000">
                                          <p:val>
                                            <p:strVal val="#ppt_y"/>
                                          </p:val>
                                        </p:tav>
                                      </p:tavLst>
                                    </p:anim>
                                    <p:animEffect transition="in" filter="fade">
                                      <p:cBhvr>
                                        <p:cTn id="84" dur="250" decel="50000">
                                          <p:stCondLst>
                                            <p:cond delay="0"/>
                                          </p:stCondLst>
                                        </p:cTn>
                                        <p:tgtEl>
                                          <p:spTgt spid="17"/>
                                        </p:tgtEl>
                                      </p:cBhvr>
                                    </p:animEffect>
                                  </p:childTnLst>
                                </p:cTn>
                              </p:par>
                            </p:childTnLst>
                          </p:cTn>
                        </p:par>
                        <p:par>
                          <p:cTn id="85" fill="hold">
                            <p:stCondLst>
                              <p:cond delay="2250"/>
                            </p:stCondLst>
                            <p:childTnLst>
                              <p:par>
                                <p:cTn id="86" presetID="25" presetClass="entr" presetSubtype="0" fill="hold" nodeType="afterEffect">
                                  <p:stCondLst>
                                    <p:cond delay="0"/>
                                  </p:stCondLst>
                                  <p:childTnLst>
                                    <p:set>
                                      <p:cBhvr>
                                        <p:cTn id="87" dur="1" fill="hold">
                                          <p:stCondLst>
                                            <p:cond delay="0"/>
                                          </p:stCondLst>
                                        </p:cTn>
                                        <p:tgtEl>
                                          <p:spTgt spid="18"/>
                                        </p:tgtEl>
                                        <p:attrNameLst>
                                          <p:attrName>style.visibility</p:attrName>
                                        </p:attrNameLst>
                                      </p:cBhvr>
                                      <p:to>
                                        <p:strVal val="visible"/>
                                      </p:to>
                                    </p:set>
                                    <p:anim calcmode="lin" valueType="num">
                                      <p:cBhvr>
                                        <p:cTn id="88" dur="125"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89" dur="125"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90" dur="125" accel="50000" fill="hold">
                                          <p:stCondLst>
                                            <p:cond delay="125"/>
                                          </p:stCondLst>
                                        </p:cTn>
                                        <p:tgtEl>
                                          <p:spTgt spid="18"/>
                                        </p:tgtEl>
                                        <p:attrNameLst>
                                          <p:attrName>ppt_w</p:attrName>
                                        </p:attrNameLst>
                                      </p:cBhvr>
                                      <p:tavLst>
                                        <p:tav tm="0">
                                          <p:val>
                                            <p:strVal val="#ppt_w*.05"/>
                                          </p:val>
                                        </p:tav>
                                        <p:tav tm="100000">
                                          <p:val>
                                            <p:strVal val="#ppt_w"/>
                                          </p:val>
                                        </p:tav>
                                      </p:tavLst>
                                    </p:anim>
                                    <p:anim calcmode="lin" valueType="num">
                                      <p:cBhvr>
                                        <p:cTn id="91" dur="250" fill="hold"/>
                                        <p:tgtEl>
                                          <p:spTgt spid="18"/>
                                        </p:tgtEl>
                                        <p:attrNameLst>
                                          <p:attrName>ppt_h</p:attrName>
                                        </p:attrNameLst>
                                      </p:cBhvr>
                                      <p:tavLst>
                                        <p:tav tm="0">
                                          <p:val>
                                            <p:strVal val="#ppt_h"/>
                                          </p:val>
                                        </p:tav>
                                        <p:tav tm="100000">
                                          <p:val>
                                            <p:strVal val="#ppt_h"/>
                                          </p:val>
                                        </p:tav>
                                      </p:tavLst>
                                    </p:anim>
                                    <p:anim calcmode="lin" valueType="num">
                                      <p:cBhvr>
                                        <p:cTn id="92" dur="125"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93" dur="125"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94" dur="125" accel="50000" fill="hold">
                                          <p:stCondLst>
                                            <p:cond delay="125"/>
                                          </p:stCondLst>
                                        </p:cTn>
                                        <p:tgtEl>
                                          <p:spTgt spid="18"/>
                                        </p:tgtEl>
                                        <p:attrNameLst>
                                          <p:attrName>ppt_y</p:attrName>
                                        </p:attrNameLst>
                                      </p:cBhvr>
                                      <p:tavLst>
                                        <p:tav tm="0">
                                          <p:val>
                                            <p:strVal val="#ppt_y+.1"/>
                                          </p:val>
                                        </p:tav>
                                        <p:tav tm="100000">
                                          <p:val>
                                            <p:strVal val="#ppt_y"/>
                                          </p:val>
                                        </p:tav>
                                      </p:tavLst>
                                    </p:anim>
                                    <p:animEffect transition="in" filter="fade">
                                      <p:cBhvr>
                                        <p:cTn id="95" dur="250" decel="50000">
                                          <p:stCondLst>
                                            <p:cond delay="0"/>
                                          </p:stCondLst>
                                        </p:cTn>
                                        <p:tgtEl>
                                          <p:spTgt spid="18"/>
                                        </p:tgtEl>
                                      </p:cBhvr>
                                    </p:animEffect>
                                  </p:childTnLst>
                                </p:cTn>
                              </p:par>
                            </p:childTnLst>
                          </p:cTn>
                        </p:par>
                        <p:par>
                          <p:cTn id="96" fill="hold">
                            <p:stCondLst>
                              <p:cond delay="2500"/>
                            </p:stCondLst>
                            <p:childTnLst>
                              <p:par>
                                <p:cTn id="97" presetID="25" presetClass="entr" presetSubtype="0" fill="hold" grpId="0" nodeType="afterEffect">
                                  <p:stCondLst>
                                    <p:cond delay="0"/>
                                  </p:stCondLst>
                                  <p:childTnLst>
                                    <p:set>
                                      <p:cBhvr>
                                        <p:cTn id="98" dur="1" fill="hold">
                                          <p:stCondLst>
                                            <p:cond delay="0"/>
                                          </p:stCondLst>
                                        </p:cTn>
                                        <p:tgtEl>
                                          <p:spTgt spid="19"/>
                                        </p:tgtEl>
                                        <p:attrNameLst>
                                          <p:attrName>style.visibility</p:attrName>
                                        </p:attrNameLst>
                                      </p:cBhvr>
                                      <p:to>
                                        <p:strVal val="visible"/>
                                      </p:to>
                                    </p:set>
                                    <p:anim calcmode="lin" valueType="num">
                                      <p:cBhvr>
                                        <p:cTn id="99" dur="125"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100" dur="125"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101" dur="125" accel="50000" fill="hold">
                                          <p:stCondLst>
                                            <p:cond delay="125"/>
                                          </p:stCondLst>
                                        </p:cTn>
                                        <p:tgtEl>
                                          <p:spTgt spid="19"/>
                                        </p:tgtEl>
                                        <p:attrNameLst>
                                          <p:attrName>ppt_w</p:attrName>
                                        </p:attrNameLst>
                                      </p:cBhvr>
                                      <p:tavLst>
                                        <p:tav tm="0">
                                          <p:val>
                                            <p:strVal val="#ppt_w*.05"/>
                                          </p:val>
                                        </p:tav>
                                        <p:tav tm="100000">
                                          <p:val>
                                            <p:strVal val="#ppt_w"/>
                                          </p:val>
                                        </p:tav>
                                      </p:tavLst>
                                    </p:anim>
                                    <p:anim calcmode="lin" valueType="num">
                                      <p:cBhvr>
                                        <p:cTn id="102" dur="250" fill="hold"/>
                                        <p:tgtEl>
                                          <p:spTgt spid="19"/>
                                        </p:tgtEl>
                                        <p:attrNameLst>
                                          <p:attrName>ppt_h</p:attrName>
                                        </p:attrNameLst>
                                      </p:cBhvr>
                                      <p:tavLst>
                                        <p:tav tm="0">
                                          <p:val>
                                            <p:strVal val="#ppt_h"/>
                                          </p:val>
                                        </p:tav>
                                        <p:tav tm="100000">
                                          <p:val>
                                            <p:strVal val="#ppt_h"/>
                                          </p:val>
                                        </p:tav>
                                      </p:tavLst>
                                    </p:anim>
                                    <p:anim calcmode="lin" valueType="num">
                                      <p:cBhvr>
                                        <p:cTn id="103" dur="125"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104" dur="125"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105" dur="125" accel="50000" fill="hold">
                                          <p:stCondLst>
                                            <p:cond delay="125"/>
                                          </p:stCondLst>
                                        </p:cTn>
                                        <p:tgtEl>
                                          <p:spTgt spid="19"/>
                                        </p:tgtEl>
                                        <p:attrNameLst>
                                          <p:attrName>ppt_y</p:attrName>
                                        </p:attrNameLst>
                                      </p:cBhvr>
                                      <p:tavLst>
                                        <p:tav tm="0">
                                          <p:val>
                                            <p:strVal val="#ppt_y+.1"/>
                                          </p:val>
                                        </p:tav>
                                        <p:tav tm="100000">
                                          <p:val>
                                            <p:strVal val="#ppt_y"/>
                                          </p:val>
                                        </p:tav>
                                      </p:tavLst>
                                    </p:anim>
                                    <p:animEffect transition="in" filter="fade">
                                      <p:cBhvr>
                                        <p:cTn id="106" dur="250" decel="50000">
                                          <p:stCondLst>
                                            <p:cond delay="0"/>
                                          </p:stCondLst>
                                        </p:cTn>
                                        <p:tgtEl>
                                          <p:spTgt spid="19"/>
                                        </p:tgtEl>
                                      </p:cBhvr>
                                    </p:animEffect>
                                  </p:childTnLst>
                                </p:cTn>
                              </p:par>
                            </p:childTnLst>
                          </p:cTn>
                        </p:par>
                        <p:par>
                          <p:cTn id="107" fill="hold">
                            <p:stCondLst>
                              <p:cond delay="2750"/>
                            </p:stCondLst>
                            <p:childTnLst>
                              <p:par>
                                <p:cTn id="108" presetID="25" presetClass="entr" presetSubtype="0" fill="hold" grpId="0" nodeType="afterEffect">
                                  <p:stCondLst>
                                    <p:cond delay="0"/>
                                  </p:stCondLst>
                                  <p:childTnLst>
                                    <p:set>
                                      <p:cBhvr>
                                        <p:cTn id="109" dur="1" fill="hold">
                                          <p:stCondLst>
                                            <p:cond delay="0"/>
                                          </p:stCondLst>
                                        </p:cTn>
                                        <p:tgtEl>
                                          <p:spTgt spid="20"/>
                                        </p:tgtEl>
                                        <p:attrNameLst>
                                          <p:attrName>style.visibility</p:attrName>
                                        </p:attrNameLst>
                                      </p:cBhvr>
                                      <p:to>
                                        <p:strVal val="visible"/>
                                      </p:to>
                                    </p:set>
                                    <p:anim calcmode="lin" valueType="num">
                                      <p:cBhvr>
                                        <p:cTn id="110" dur="125"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111" dur="125"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112" dur="125" accel="50000" fill="hold">
                                          <p:stCondLst>
                                            <p:cond delay="125"/>
                                          </p:stCondLst>
                                        </p:cTn>
                                        <p:tgtEl>
                                          <p:spTgt spid="20"/>
                                        </p:tgtEl>
                                        <p:attrNameLst>
                                          <p:attrName>ppt_w</p:attrName>
                                        </p:attrNameLst>
                                      </p:cBhvr>
                                      <p:tavLst>
                                        <p:tav tm="0">
                                          <p:val>
                                            <p:strVal val="#ppt_w*.05"/>
                                          </p:val>
                                        </p:tav>
                                        <p:tav tm="100000">
                                          <p:val>
                                            <p:strVal val="#ppt_w"/>
                                          </p:val>
                                        </p:tav>
                                      </p:tavLst>
                                    </p:anim>
                                    <p:anim calcmode="lin" valueType="num">
                                      <p:cBhvr>
                                        <p:cTn id="113" dur="250" fill="hold"/>
                                        <p:tgtEl>
                                          <p:spTgt spid="20"/>
                                        </p:tgtEl>
                                        <p:attrNameLst>
                                          <p:attrName>ppt_h</p:attrName>
                                        </p:attrNameLst>
                                      </p:cBhvr>
                                      <p:tavLst>
                                        <p:tav tm="0">
                                          <p:val>
                                            <p:strVal val="#ppt_h"/>
                                          </p:val>
                                        </p:tav>
                                        <p:tav tm="100000">
                                          <p:val>
                                            <p:strVal val="#ppt_h"/>
                                          </p:val>
                                        </p:tav>
                                      </p:tavLst>
                                    </p:anim>
                                    <p:anim calcmode="lin" valueType="num">
                                      <p:cBhvr>
                                        <p:cTn id="114" dur="125"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115" dur="125"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116" dur="125" accel="50000" fill="hold">
                                          <p:stCondLst>
                                            <p:cond delay="125"/>
                                          </p:stCondLst>
                                        </p:cTn>
                                        <p:tgtEl>
                                          <p:spTgt spid="20"/>
                                        </p:tgtEl>
                                        <p:attrNameLst>
                                          <p:attrName>ppt_y</p:attrName>
                                        </p:attrNameLst>
                                      </p:cBhvr>
                                      <p:tavLst>
                                        <p:tav tm="0">
                                          <p:val>
                                            <p:strVal val="#ppt_y+.1"/>
                                          </p:val>
                                        </p:tav>
                                        <p:tav tm="100000">
                                          <p:val>
                                            <p:strVal val="#ppt_y"/>
                                          </p:val>
                                        </p:tav>
                                      </p:tavLst>
                                    </p:anim>
                                    <p:animEffect transition="in" filter="fade">
                                      <p:cBhvr>
                                        <p:cTn id="117" dur="250" decel="50000">
                                          <p:stCondLst>
                                            <p:cond delay="0"/>
                                          </p:stCondLst>
                                        </p:cTn>
                                        <p:tgtEl>
                                          <p:spTgt spid="20"/>
                                        </p:tgtEl>
                                      </p:cBhvr>
                                    </p:animEffect>
                                  </p:childTnLst>
                                </p:cTn>
                              </p:par>
                            </p:childTnLst>
                          </p:cTn>
                        </p:par>
                        <p:par>
                          <p:cTn id="118" fill="hold">
                            <p:stCondLst>
                              <p:cond delay="3000"/>
                            </p:stCondLst>
                            <p:childTnLst>
                              <p:par>
                                <p:cTn id="119" presetID="25" presetClass="entr" presetSubtype="0" fill="hold" grpId="0" nodeType="afterEffect">
                                  <p:stCondLst>
                                    <p:cond delay="0"/>
                                  </p:stCondLst>
                                  <p:childTnLst>
                                    <p:set>
                                      <p:cBhvr>
                                        <p:cTn id="120" dur="1" fill="hold">
                                          <p:stCondLst>
                                            <p:cond delay="0"/>
                                          </p:stCondLst>
                                        </p:cTn>
                                        <p:tgtEl>
                                          <p:spTgt spid="21"/>
                                        </p:tgtEl>
                                        <p:attrNameLst>
                                          <p:attrName>style.visibility</p:attrName>
                                        </p:attrNameLst>
                                      </p:cBhvr>
                                      <p:to>
                                        <p:strVal val="visible"/>
                                      </p:to>
                                    </p:set>
                                    <p:anim calcmode="lin" valueType="num">
                                      <p:cBhvr>
                                        <p:cTn id="121" dur="125"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122" dur="125"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123" dur="125" accel="50000" fill="hold">
                                          <p:stCondLst>
                                            <p:cond delay="125"/>
                                          </p:stCondLst>
                                        </p:cTn>
                                        <p:tgtEl>
                                          <p:spTgt spid="21"/>
                                        </p:tgtEl>
                                        <p:attrNameLst>
                                          <p:attrName>ppt_w</p:attrName>
                                        </p:attrNameLst>
                                      </p:cBhvr>
                                      <p:tavLst>
                                        <p:tav tm="0">
                                          <p:val>
                                            <p:strVal val="#ppt_w*.05"/>
                                          </p:val>
                                        </p:tav>
                                        <p:tav tm="100000">
                                          <p:val>
                                            <p:strVal val="#ppt_w"/>
                                          </p:val>
                                        </p:tav>
                                      </p:tavLst>
                                    </p:anim>
                                    <p:anim calcmode="lin" valueType="num">
                                      <p:cBhvr>
                                        <p:cTn id="124" dur="250" fill="hold"/>
                                        <p:tgtEl>
                                          <p:spTgt spid="21"/>
                                        </p:tgtEl>
                                        <p:attrNameLst>
                                          <p:attrName>ppt_h</p:attrName>
                                        </p:attrNameLst>
                                      </p:cBhvr>
                                      <p:tavLst>
                                        <p:tav tm="0">
                                          <p:val>
                                            <p:strVal val="#ppt_h"/>
                                          </p:val>
                                        </p:tav>
                                        <p:tav tm="100000">
                                          <p:val>
                                            <p:strVal val="#ppt_h"/>
                                          </p:val>
                                        </p:tav>
                                      </p:tavLst>
                                    </p:anim>
                                    <p:anim calcmode="lin" valueType="num">
                                      <p:cBhvr>
                                        <p:cTn id="125" dur="125"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126" dur="125"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127" dur="125" accel="50000" fill="hold">
                                          <p:stCondLst>
                                            <p:cond delay="125"/>
                                          </p:stCondLst>
                                        </p:cTn>
                                        <p:tgtEl>
                                          <p:spTgt spid="21"/>
                                        </p:tgtEl>
                                        <p:attrNameLst>
                                          <p:attrName>ppt_y</p:attrName>
                                        </p:attrNameLst>
                                      </p:cBhvr>
                                      <p:tavLst>
                                        <p:tav tm="0">
                                          <p:val>
                                            <p:strVal val="#ppt_y+.1"/>
                                          </p:val>
                                        </p:tav>
                                        <p:tav tm="100000">
                                          <p:val>
                                            <p:strVal val="#ppt_y"/>
                                          </p:val>
                                        </p:tav>
                                      </p:tavLst>
                                    </p:anim>
                                    <p:animEffect transition="in" filter="fade">
                                      <p:cBhvr>
                                        <p:cTn id="128" dur="250" decel="50000">
                                          <p:stCondLst>
                                            <p:cond delay="0"/>
                                          </p:stCondLst>
                                        </p:cTn>
                                        <p:tgtEl>
                                          <p:spTgt spid="21"/>
                                        </p:tgtEl>
                                      </p:cBhvr>
                                    </p:animEffect>
                                  </p:childTnLst>
                                </p:cTn>
                              </p:par>
                            </p:childTnLst>
                          </p:cTn>
                        </p:par>
                        <p:par>
                          <p:cTn id="129" fill="hold">
                            <p:stCondLst>
                              <p:cond delay="3250"/>
                            </p:stCondLst>
                            <p:childTnLst>
                              <p:par>
                                <p:cTn id="130" presetID="25" presetClass="entr" presetSubtype="0" fill="hold" grpId="0" nodeType="afterEffect">
                                  <p:stCondLst>
                                    <p:cond delay="0"/>
                                  </p:stCondLst>
                                  <p:childTnLst>
                                    <p:set>
                                      <p:cBhvr>
                                        <p:cTn id="131" dur="1" fill="hold">
                                          <p:stCondLst>
                                            <p:cond delay="0"/>
                                          </p:stCondLst>
                                        </p:cTn>
                                        <p:tgtEl>
                                          <p:spTgt spid="22"/>
                                        </p:tgtEl>
                                        <p:attrNameLst>
                                          <p:attrName>style.visibility</p:attrName>
                                        </p:attrNameLst>
                                      </p:cBhvr>
                                      <p:to>
                                        <p:strVal val="visible"/>
                                      </p:to>
                                    </p:set>
                                    <p:anim calcmode="lin" valueType="num">
                                      <p:cBhvr>
                                        <p:cTn id="132" dur="125" decel="50000" fill="hold">
                                          <p:stCondLst>
                                            <p:cond delay="0"/>
                                          </p:stCondLst>
                                        </p:cTn>
                                        <p:tgtEl>
                                          <p:spTgt spid="22"/>
                                        </p:tgtEl>
                                        <p:attrNameLst>
                                          <p:attrName>style.rotation</p:attrName>
                                        </p:attrNameLst>
                                      </p:cBhvr>
                                      <p:tavLst>
                                        <p:tav tm="0">
                                          <p:val>
                                            <p:fltVal val="-90"/>
                                          </p:val>
                                        </p:tav>
                                        <p:tav tm="100000">
                                          <p:val>
                                            <p:fltVal val="0"/>
                                          </p:val>
                                        </p:tav>
                                      </p:tavLst>
                                    </p:anim>
                                    <p:anim calcmode="lin" valueType="num">
                                      <p:cBhvr>
                                        <p:cTn id="133" dur="125" decel="50000" fill="hold">
                                          <p:stCondLst>
                                            <p:cond delay="0"/>
                                          </p:stCondLst>
                                        </p:cTn>
                                        <p:tgtEl>
                                          <p:spTgt spid="22"/>
                                        </p:tgtEl>
                                        <p:attrNameLst>
                                          <p:attrName>ppt_w</p:attrName>
                                        </p:attrNameLst>
                                      </p:cBhvr>
                                      <p:tavLst>
                                        <p:tav tm="0">
                                          <p:val>
                                            <p:strVal val="#ppt_w"/>
                                          </p:val>
                                        </p:tav>
                                        <p:tav tm="100000">
                                          <p:val>
                                            <p:strVal val="#ppt_w*.05"/>
                                          </p:val>
                                        </p:tav>
                                      </p:tavLst>
                                    </p:anim>
                                    <p:anim calcmode="lin" valueType="num">
                                      <p:cBhvr>
                                        <p:cTn id="134" dur="125" accel="50000" fill="hold">
                                          <p:stCondLst>
                                            <p:cond delay="125"/>
                                          </p:stCondLst>
                                        </p:cTn>
                                        <p:tgtEl>
                                          <p:spTgt spid="22"/>
                                        </p:tgtEl>
                                        <p:attrNameLst>
                                          <p:attrName>ppt_w</p:attrName>
                                        </p:attrNameLst>
                                      </p:cBhvr>
                                      <p:tavLst>
                                        <p:tav tm="0">
                                          <p:val>
                                            <p:strVal val="#ppt_w*.05"/>
                                          </p:val>
                                        </p:tav>
                                        <p:tav tm="100000">
                                          <p:val>
                                            <p:strVal val="#ppt_w"/>
                                          </p:val>
                                        </p:tav>
                                      </p:tavLst>
                                    </p:anim>
                                    <p:anim calcmode="lin" valueType="num">
                                      <p:cBhvr>
                                        <p:cTn id="135" dur="250" fill="hold"/>
                                        <p:tgtEl>
                                          <p:spTgt spid="22"/>
                                        </p:tgtEl>
                                        <p:attrNameLst>
                                          <p:attrName>ppt_h</p:attrName>
                                        </p:attrNameLst>
                                      </p:cBhvr>
                                      <p:tavLst>
                                        <p:tav tm="0">
                                          <p:val>
                                            <p:strVal val="#ppt_h"/>
                                          </p:val>
                                        </p:tav>
                                        <p:tav tm="100000">
                                          <p:val>
                                            <p:strVal val="#ppt_h"/>
                                          </p:val>
                                        </p:tav>
                                      </p:tavLst>
                                    </p:anim>
                                    <p:anim calcmode="lin" valueType="num">
                                      <p:cBhvr>
                                        <p:cTn id="136" dur="125" decel="50000" fill="hold">
                                          <p:stCondLst>
                                            <p:cond delay="0"/>
                                          </p:stCondLst>
                                        </p:cTn>
                                        <p:tgtEl>
                                          <p:spTgt spid="22"/>
                                        </p:tgtEl>
                                        <p:attrNameLst>
                                          <p:attrName>ppt_x</p:attrName>
                                        </p:attrNameLst>
                                      </p:cBhvr>
                                      <p:tavLst>
                                        <p:tav tm="0">
                                          <p:val>
                                            <p:strVal val="#ppt_x+.4"/>
                                          </p:val>
                                        </p:tav>
                                        <p:tav tm="100000">
                                          <p:val>
                                            <p:strVal val="#ppt_x"/>
                                          </p:val>
                                        </p:tav>
                                      </p:tavLst>
                                    </p:anim>
                                    <p:anim calcmode="lin" valueType="num">
                                      <p:cBhvr>
                                        <p:cTn id="137" dur="125" decel="50000" fill="hold">
                                          <p:stCondLst>
                                            <p:cond delay="0"/>
                                          </p:stCondLst>
                                        </p:cTn>
                                        <p:tgtEl>
                                          <p:spTgt spid="22"/>
                                        </p:tgtEl>
                                        <p:attrNameLst>
                                          <p:attrName>ppt_y</p:attrName>
                                        </p:attrNameLst>
                                      </p:cBhvr>
                                      <p:tavLst>
                                        <p:tav tm="0">
                                          <p:val>
                                            <p:strVal val="#ppt_y-.2"/>
                                          </p:val>
                                        </p:tav>
                                        <p:tav tm="100000">
                                          <p:val>
                                            <p:strVal val="#ppt_y+.1"/>
                                          </p:val>
                                        </p:tav>
                                      </p:tavLst>
                                    </p:anim>
                                    <p:anim calcmode="lin" valueType="num">
                                      <p:cBhvr>
                                        <p:cTn id="138" dur="125" accel="50000" fill="hold">
                                          <p:stCondLst>
                                            <p:cond delay="125"/>
                                          </p:stCondLst>
                                        </p:cTn>
                                        <p:tgtEl>
                                          <p:spTgt spid="22"/>
                                        </p:tgtEl>
                                        <p:attrNameLst>
                                          <p:attrName>ppt_y</p:attrName>
                                        </p:attrNameLst>
                                      </p:cBhvr>
                                      <p:tavLst>
                                        <p:tav tm="0">
                                          <p:val>
                                            <p:strVal val="#ppt_y+.1"/>
                                          </p:val>
                                        </p:tav>
                                        <p:tav tm="100000">
                                          <p:val>
                                            <p:strVal val="#ppt_y"/>
                                          </p:val>
                                        </p:tav>
                                      </p:tavLst>
                                    </p:anim>
                                    <p:animEffect transition="in" filter="fade">
                                      <p:cBhvr>
                                        <p:cTn id="139" dur="250" decel="50000">
                                          <p:stCondLst>
                                            <p:cond delay="0"/>
                                          </p:stCondLst>
                                        </p:cTn>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9" grpId="0"/>
      <p:bldP spid="20" grpId="0"/>
      <p:bldP spid="21" grpId="0"/>
      <p:bldP spid="2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283724"/>
            <a:ext cx="12190413" cy="675195"/>
            <a:chOff x="0" y="261146"/>
            <a:chExt cx="12190413" cy="675195"/>
          </a:xfrm>
        </p:grpSpPr>
        <p:grpSp>
          <p:nvGrpSpPr>
            <p:cNvPr id="2" name="组合 1"/>
            <p:cNvGrpSpPr/>
            <p:nvPr/>
          </p:nvGrpSpPr>
          <p:grpSpPr>
            <a:xfrm>
              <a:off x="260716" y="261146"/>
              <a:ext cx="3738552" cy="538601"/>
              <a:chOff x="5043488" y="504649"/>
              <a:chExt cx="3738552" cy="538601"/>
            </a:xfrm>
          </p:grpSpPr>
          <p:sp>
            <p:nvSpPr>
              <p:cNvPr id="7" name="矩形 3"/>
              <p:cNvSpPr/>
              <p:nvPr/>
            </p:nvSpPr>
            <p:spPr>
              <a:xfrm>
                <a:off x="5622219" y="504649"/>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65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65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grpSp>
        </p:grpSp>
        <p:sp>
          <p:nvSpPr>
            <p:cNvPr id="3" name="矩形 2"/>
            <p:cNvSpPr/>
            <p:nvPr/>
          </p:nvSpPr>
          <p:spPr>
            <a:xfrm flipV="1">
              <a:off x="0" y="890622"/>
              <a:ext cx="12190413" cy="45719"/>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524241" y="1432694"/>
            <a:ext cx="11185245" cy="4956175"/>
            <a:chOff x="382588" y="1241425"/>
            <a:chExt cx="8523287" cy="3776663"/>
          </a:xfrm>
        </p:grpSpPr>
        <p:grpSp>
          <p:nvGrpSpPr>
            <p:cNvPr id="11" name="组合 10"/>
            <p:cNvGrpSpPr>
              <a:grpSpLocks/>
            </p:cNvGrpSpPr>
            <p:nvPr/>
          </p:nvGrpSpPr>
          <p:grpSpPr bwMode="auto">
            <a:xfrm>
              <a:off x="2962275" y="1241425"/>
              <a:ext cx="2420938" cy="3109913"/>
              <a:chOff x="0" y="0"/>
              <a:chExt cx="2971786" cy="3816506"/>
            </a:xfrm>
          </p:grpSpPr>
          <p:grpSp>
            <p:nvGrpSpPr>
              <p:cNvPr id="12" name="组合 11"/>
              <p:cNvGrpSpPr>
                <a:grpSpLocks/>
              </p:cNvGrpSpPr>
              <p:nvPr/>
            </p:nvGrpSpPr>
            <p:grpSpPr bwMode="auto">
              <a:xfrm>
                <a:off x="0" y="0"/>
                <a:ext cx="2971786" cy="3816506"/>
                <a:chOff x="0" y="0"/>
                <a:chExt cx="2971786" cy="3816506"/>
              </a:xfrm>
            </p:grpSpPr>
            <p:sp>
              <p:nvSpPr>
                <p:cNvPr id="14" name="空心弧 13"/>
                <p:cNvSpPr>
                  <a:spLocks noChangeArrowheads="1"/>
                </p:cNvSpPr>
                <p:nvPr/>
              </p:nvSpPr>
              <p:spPr bwMode="auto">
                <a:xfrm rot="-4021425">
                  <a:off x="-571026" y="1055113"/>
                  <a:ext cx="3440880" cy="2081906"/>
                </a:xfrm>
                <a:custGeom>
                  <a:avLst/>
                  <a:gdLst>
                    <a:gd name="T0" fmla="*/ 3440880 w 3440880"/>
                    <a:gd name="T1" fmla="*/ 961297 h 2081906"/>
                    <a:gd name="T2" fmla="*/ 2891542 w 3440880"/>
                    <a:gd name="T3" fmla="*/ 1194209 h 2081906"/>
                    <a:gd name="T4" fmla="*/ 1900886 w 3440880"/>
                    <a:gd name="T5" fmla="*/ 415768 h 2081906"/>
                    <a:gd name="T6" fmla="*/ 129748 w 3440880"/>
                    <a:gd name="T7" fmla="*/ 1581355 h 2081906"/>
                    <a:gd name="T8" fmla="*/ 95053 w 3440880"/>
                    <a:gd name="T9" fmla="*/ 1927042 h 2081906"/>
                    <a:gd name="T10" fmla="*/ 97910 w 3440880"/>
                    <a:gd name="T11" fmla="*/ 1999727 h 2081906"/>
                    <a:gd name="T12" fmla="*/ 104186 w 3440880"/>
                    <a:gd name="T13" fmla="*/ 2081906 h 2081906"/>
                    <a:gd name="T14" fmla="*/ 97658 w 3440880"/>
                    <a:gd name="T15" fmla="*/ 2027742 h 2081906"/>
                    <a:gd name="T16" fmla="*/ 0 w 3440880"/>
                    <a:gd name="T17" fmla="*/ 1797410 h 2081906"/>
                    <a:gd name="T18" fmla="*/ 13675 w 3440880"/>
                    <a:gd name="T19" fmla="*/ 1579391 h 2081906"/>
                    <a:gd name="T20" fmla="*/ 72076 w 3440880"/>
                    <a:gd name="T21" fmla="*/ 1206588 h 2081906"/>
                    <a:gd name="T22" fmla="*/ 249086 w 3440880"/>
                    <a:gd name="T23" fmla="*/ 813208 h 2081906"/>
                    <a:gd name="T24" fmla="*/ 699835 w 3440880"/>
                    <a:gd name="T25" fmla="*/ 354698 h 2081906"/>
                    <a:gd name="T26" fmla="*/ 747029 w 3440880"/>
                    <a:gd name="T27" fmla="*/ 390891 h 2081906"/>
                    <a:gd name="T28" fmla="*/ 2070027 w 3440880"/>
                    <a:gd name="T29" fmla="*/ 12378 h 2081906"/>
                    <a:gd name="T30" fmla="*/ 3440880 w 3440880"/>
                    <a:gd name="T31" fmla="*/ 961297 h 208190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440880"/>
                    <a:gd name="T49" fmla="*/ 0 h 2081906"/>
                    <a:gd name="T50" fmla="*/ 3440880 w 3440880"/>
                    <a:gd name="T51" fmla="*/ 2081906 h 208190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440880" h="2081906">
                      <a:moveTo>
                        <a:pt x="3440880" y="961297"/>
                      </a:moveTo>
                      <a:lnTo>
                        <a:pt x="2891543" y="1194209"/>
                      </a:lnTo>
                      <a:cubicBezTo>
                        <a:pt x="2701588" y="808306"/>
                        <a:pt x="2347568" y="513519"/>
                        <a:pt x="1900886" y="415768"/>
                      </a:cubicBezTo>
                      <a:cubicBezTo>
                        <a:pt x="1101852" y="240910"/>
                        <a:pt x="308885" y="762762"/>
                        <a:pt x="129748" y="1581355"/>
                      </a:cubicBezTo>
                      <a:cubicBezTo>
                        <a:pt x="104339" y="1697460"/>
                        <a:pt x="92644" y="1813298"/>
                        <a:pt x="95053" y="1927042"/>
                      </a:cubicBezTo>
                      <a:lnTo>
                        <a:pt x="97910" y="1999727"/>
                      </a:lnTo>
                      <a:cubicBezTo>
                        <a:pt x="98463" y="2027324"/>
                        <a:pt x="100942" y="2054702"/>
                        <a:pt x="104186" y="2081906"/>
                      </a:cubicBezTo>
                      <a:lnTo>
                        <a:pt x="97658" y="2027742"/>
                      </a:lnTo>
                      <a:lnTo>
                        <a:pt x="0" y="1797410"/>
                      </a:lnTo>
                      <a:lnTo>
                        <a:pt x="13675" y="1579391"/>
                      </a:lnTo>
                      <a:lnTo>
                        <a:pt x="72076" y="1206588"/>
                      </a:lnTo>
                      <a:lnTo>
                        <a:pt x="249086" y="813208"/>
                      </a:lnTo>
                      <a:lnTo>
                        <a:pt x="699835" y="354698"/>
                      </a:lnTo>
                      <a:lnTo>
                        <a:pt x="747029" y="390891"/>
                      </a:lnTo>
                      <a:cubicBezTo>
                        <a:pt x="1114571" y="96546"/>
                        <a:pt x="1589835" y="-44447"/>
                        <a:pt x="2070027" y="12378"/>
                      </a:cubicBezTo>
                      <a:cubicBezTo>
                        <a:pt x="2659198" y="82098"/>
                        <a:pt x="3171648" y="439655"/>
                        <a:pt x="3440880" y="961297"/>
                      </a:cubicBezTo>
                      <a:close/>
                    </a:path>
                  </a:pathLst>
                </a:custGeom>
                <a:solidFill>
                  <a:srgbClr val="0374AF"/>
                </a:solidFill>
                <a:ln w="3175">
                  <a:solidFill>
                    <a:schemeClr val="bg1"/>
                  </a:solidFill>
                  <a:bevel/>
                  <a:headEnd/>
                  <a:tailEnd/>
                </a:ln>
              </p:spPr>
              <p:txBody>
                <a:bodyPr anchor="ctr"/>
                <a:lstStyle/>
                <a:p>
                  <a:endParaRPr lang="zh-CN" altLang="en-US" sz="2000">
                    <a:solidFill>
                      <a:schemeClr val="bg1">
                        <a:lumMod val="50000"/>
                      </a:schemeClr>
                    </a:solidFill>
                  </a:endParaRPr>
                </a:p>
              </p:txBody>
            </p:sp>
            <p:sp>
              <p:nvSpPr>
                <p:cNvPr id="15" name="空心弧 13"/>
                <p:cNvSpPr>
                  <a:spLocks noChangeArrowheads="1"/>
                </p:cNvSpPr>
                <p:nvPr/>
              </p:nvSpPr>
              <p:spPr bwMode="auto">
                <a:xfrm rot="-4021425">
                  <a:off x="-813486" y="813486"/>
                  <a:ext cx="3768930" cy="2141958"/>
                </a:xfrm>
                <a:custGeom>
                  <a:avLst/>
                  <a:gdLst>
                    <a:gd name="T0" fmla="*/ 2122154 w 5022717"/>
                    <a:gd name="T1" fmla="*/ 500469 h 2854509"/>
                    <a:gd name="T2" fmla="*/ 1991719 w 5022717"/>
                    <a:gd name="T3" fmla="*/ 1206064 h 2854509"/>
                    <a:gd name="T4" fmla="*/ 1393880 w 5022717"/>
                    <a:gd name="T5" fmla="*/ 809247 h 2854509"/>
                    <a:gd name="T6" fmla="*/ 1606907 w 5022717"/>
                    <a:gd name="T7" fmla="*/ 718926 h 2854509"/>
                    <a:gd name="T8" fmla="*/ 1026099 w 5022717"/>
                    <a:gd name="T9" fmla="*/ 234105 h 2854509"/>
                    <a:gd name="T10" fmla="*/ 28832 w 5022717"/>
                    <a:gd name="T11" fmla="*/ 890408 h 2854509"/>
                    <a:gd name="T12" fmla="*/ 14440 w 5022717"/>
                    <a:gd name="T13" fmla="*/ 1172251 h 2854509"/>
                    <a:gd name="T14" fmla="*/ 194399 w 5022717"/>
                    <a:gd name="T15" fmla="*/ 409736 h 2854509"/>
                    <a:gd name="T16" fmla="*/ 1121337 w 5022717"/>
                    <a:gd name="T17" fmla="*/ 6969 h 2854509"/>
                    <a:gd name="T18" fmla="*/ 1916171 w 5022717"/>
                    <a:gd name="T19" fmla="*/ 587802 h 2854509"/>
                    <a:gd name="T20" fmla="*/ 2122154 w 5022717"/>
                    <a:gd name="T21" fmla="*/ 500469 h 285450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022717"/>
                    <a:gd name="T34" fmla="*/ 0 h 2854509"/>
                    <a:gd name="T35" fmla="*/ 5022717 w 5022717"/>
                    <a:gd name="T36" fmla="*/ 2854509 h 285450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022717" h="2854509">
                      <a:moveTo>
                        <a:pt x="5022717" y="1184507"/>
                      </a:moveTo>
                      <a:lnTo>
                        <a:pt x="4714007" y="2854509"/>
                      </a:lnTo>
                      <a:lnTo>
                        <a:pt x="3299038" y="1915323"/>
                      </a:lnTo>
                      <a:lnTo>
                        <a:pt x="3803232" y="1701552"/>
                      </a:lnTo>
                      <a:cubicBezTo>
                        <a:pt x="3562338" y="1134599"/>
                        <a:pt x="3066325" y="693643"/>
                        <a:pt x="2428573" y="554079"/>
                      </a:cubicBezTo>
                      <a:cubicBezTo>
                        <a:pt x="1363729" y="321052"/>
                        <a:pt x="306971" y="1016504"/>
                        <a:pt x="68241" y="2107414"/>
                      </a:cubicBezTo>
                      <a:cubicBezTo>
                        <a:pt x="18868" y="2333024"/>
                        <a:pt x="8351" y="2557878"/>
                        <a:pt x="34176" y="2774480"/>
                      </a:cubicBezTo>
                      <a:cubicBezTo>
                        <a:pt x="-73420" y="2148278"/>
                        <a:pt x="74250" y="1495420"/>
                        <a:pt x="460103" y="969762"/>
                      </a:cubicBezTo>
                      <a:cubicBezTo>
                        <a:pt x="966350" y="280089"/>
                        <a:pt x="1804377" y="-84044"/>
                        <a:pt x="2653981" y="16495"/>
                      </a:cubicBezTo>
                      <a:cubicBezTo>
                        <a:pt x="3480110" y="114255"/>
                        <a:pt x="4193051" y="636675"/>
                        <a:pt x="4535198" y="1391208"/>
                      </a:cubicBezTo>
                      <a:lnTo>
                        <a:pt x="5022717" y="1184507"/>
                      </a:lnTo>
                      <a:close/>
                    </a:path>
                  </a:pathLst>
                </a:custGeom>
                <a:solidFill>
                  <a:srgbClr val="0374AF"/>
                </a:solidFill>
                <a:ln w="3175">
                  <a:solidFill>
                    <a:schemeClr val="bg1"/>
                  </a:solidFill>
                  <a:bevel/>
                  <a:headEnd/>
                  <a:tailEnd/>
                </a:ln>
              </p:spPr>
              <p:txBody>
                <a:bodyPr anchor="ctr"/>
                <a:lstStyle/>
                <a:p>
                  <a:endParaRPr lang="zh-CN" altLang="en-US" sz="2000">
                    <a:solidFill>
                      <a:schemeClr val="bg1">
                        <a:lumMod val="50000"/>
                      </a:schemeClr>
                    </a:solidFill>
                  </a:endParaRPr>
                </a:p>
              </p:txBody>
            </p:sp>
            <p:sp>
              <p:nvSpPr>
                <p:cNvPr id="16" name="平行四边形 15"/>
                <p:cNvSpPr>
                  <a:spLocks noChangeArrowheads="1"/>
                </p:cNvSpPr>
                <p:nvPr/>
              </p:nvSpPr>
              <p:spPr bwMode="auto">
                <a:xfrm flipH="1">
                  <a:off x="1651395" y="89737"/>
                  <a:ext cx="1320391" cy="681402"/>
                </a:xfrm>
                <a:prstGeom prst="parallelogram">
                  <a:avLst>
                    <a:gd name="adj" fmla="val 148247"/>
                  </a:avLst>
                </a:prstGeom>
                <a:solidFill>
                  <a:srgbClr val="0374AF"/>
                </a:solidFill>
                <a:ln w="3175">
                  <a:solidFill>
                    <a:schemeClr val="bg1"/>
                  </a:solidFill>
                  <a:bevel/>
                  <a:headEnd/>
                  <a:tailEnd/>
                </a:ln>
              </p:spPr>
              <p:txBody>
                <a:bodyPr anchor="ctr"/>
                <a:lstStyle/>
                <a:p>
                  <a:pPr algn="ctr"/>
                  <a:endParaRPr lang="zh-CN" altLang="zh-CN" sz="2000">
                    <a:solidFill>
                      <a:schemeClr val="bg1">
                        <a:lumMod val="50000"/>
                      </a:schemeClr>
                    </a:solidFill>
                    <a:latin typeface="宋体" pitchFamily="2" charset="-122"/>
                    <a:sym typeface="宋体" pitchFamily="2" charset="-122"/>
                  </a:endParaRPr>
                </a:p>
              </p:txBody>
            </p:sp>
            <p:sp>
              <p:nvSpPr>
                <p:cNvPr id="17" name="平行四边形 16"/>
                <p:cNvSpPr>
                  <a:spLocks noChangeArrowheads="1"/>
                </p:cNvSpPr>
                <p:nvPr/>
              </p:nvSpPr>
              <p:spPr bwMode="auto">
                <a:xfrm>
                  <a:off x="1617329" y="771139"/>
                  <a:ext cx="1352697" cy="705786"/>
                </a:xfrm>
                <a:prstGeom prst="parallelogram">
                  <a:avLst>
                    <a:gd name="adj" fmla="val 148251"/>
                  </a:avLst>
                </a:prstGeom>
                <a:solidFill>
                  <a:srgbClr val="0374AF"/>
                </a:solidFill>
                <a:ln w="3175">
                  <a:solidFill>
                    <a:schemeClr val="bg1"/>
                  </a:solidFill>
                  <a:bevel/>
                  <a:headEnd/>
                  <a:tailEnd/>
                </a:ln>
              </p:spPr>
              <p:txBody>
                <a:bodyPr anchor="ctr"/>
                <a:lstStyle/>
                <a:p>
                  <a:pPr algn="ctr"/>
                  <a:endParaRPr lang="zh-CN" altLang="zh-CN" sz="2000">
                    <a:solidFill>
                      <a:schemeClr val="bg1">
                        <a:lumMod val="50000"/>
                      </a:schemeClr>
                    </a:solidFill>
                    <a:latin typeface="宋体" pitchFamily="2" charset="-122"/>
                    <a:sym typeface="宋体" pitchFamily="2" charset="-122"/>
                  </a:endParaRPr>
                </a:p>
              </p:txBody>
            </p:sp>
          </p:grpSp>
          <p:sp>
            <p:nvSpPr>
              <p:cNvPr id="13" name="TextBox 12"/>
              <p:cNvSpPr>
                <a:spLocks noChangeArrowheads="1"/>
              </p:cNvSpPr>
              <p:nvPr/>
            </p:nvSpPr>
            <p:spPr bwMode="auto">
              <a:xfrm>
                <a:off x="1602097" y="343448"/>
                <a:ext cx="492117" cy="661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dirty="0">
                    <a:solidFill>
                      <a:schemeClr val="bg1"/>
                    </a:solidFill>
                    <a:latin typeface="Dotum" pitchFamily="34" charset="-127"/>
                    <a:ea typeface="Dotum" pitchFamily="34" charset="-127"/>
                  </a:rPr>
                  <a:t>A</a:t>
                </a:r>
                <a:endParaRPr lang="zh-CN" altLang="en-US" sz="4000" dirty="0">
                  <a:solidFill>
                    <a:schemeClr val="bg1"/>
                  </a:solidFill>
                  <a:latin typeface="Dotum" pitchFamily="34" charset="-127"/>
                  <a:ea typeface="Dotum" pitchFamily="34" charset="-127"/>
                </a:endParaRPr>
              </a:p>
            </p:txBody>
          </p:sp>
        </p:grpSp>
        <p:grpSp>
          <p:nvGrpSpPr>
            <p:cNvPr id="18" name="组合 17"/>
            <p:cNvGrpSpPr>
              <a:grpSpLocks/>
            </p:cNvGrpSpPr>
            <p:nvPr/>
          </p:nvGrpSpPr>
          <p:grpSpPr bwMode="auto">
            <a:xfrm>
              <a:off x="3735388" y="1947863"/>
              <a:ext cx="2420936" cy="3070225"/>
              <a:chOff x="0" y="0"/>
              <a:chExt cx="2421086" cy="3069287"/>
            </a:xfrm>
          </p:grpSpPr>
          <p:sp>
            <p:nvSpPr>
              <p:cNvPr id="19" name="空心弧 13"/>
              <p:cNvSpPr>
                <a:spLocks noChangeArrowheads="1"/>
              </p:cNvSpPr>
              <p:nvPr/>
            </p:nvSpPr>
            <p:spPr bwMode="auto">
              <a:xfrm rot="6778576">
                <a:off x="262282" y="783976"/>
                <a:ext cx="2788517" cy="1316991"/>
              </a:xfrm>
              <a:custGeom>
                <a:avLst/>
                <a:gdLst>
                  <a:gd name="T0" fmla="*/ 0 w 2788517"/>
                  <a:gd name="T1" fmla="*/ 1261585 h 1316991"/>
                  <a:gd name="T2" fmla="*/ 43621 w 2788517"/>
                  <a:gd name="T3" fmla="*/ 983125 h 1316991"/>
                  <a:gd name="T4" fmla="*/ 187849 w 2788517"/>
                  <a:gd name="T5" fmla="*/ 662600 h 1316991"/>
                  <a:gd name="T6" fmla="*/ 555118 w 2788517"/>
                  <a:gd name="T7" fmla="*/ 289007 h 1316991"/>
                  <a:gd name="T8" fmla="*/ 593572 w 2788517"/>
                  <a:gd name="T9" fmla="*/ 318497 h 1316991"/>
                  <a:gd name="T10" fmla="*/ 1671550 w 2788517"/>
                  <a:gd name="T11" fmla="*/ 10085 h 1316991"/>
                  <a:gd name="T12" fmla="*/ 2788517 w 2788517"/>
                  <a:gd name="T13" fmla="*/ 783263 h 1316991"/>
                  <a:gd name="T14" fmla="*/ 2340919 w 2788517"/>
                  <a:gd name="T15" fmla="*/ 973039 h 1316991"/>
                  <a:gd name="T16" fmla="*/ 1533735 w 2788517"/>
                  <a:gd name="T17" fmla="*/ 338767 h 1316991"/>
                  <a:gd name="T18" fmla="*/ 90612 w 2788517"/>
                  <a:gd name="T19" fmla="*/ 1288485 h 1316991"/>
                  <a:gd name="T20" fmla="*/ 86054 w 2788517"/>
                  <a:gd name="T21" fmla="*/ 1316991 h 1316991"/>
                  <a:gd name="T22" fmla="*/ 0 w 2788517"/>
                  <a:gd name="T23" fmla="*/ 1261585 h 131699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88517"/>
                  <a:gd name="T37" fmla="*/ 0 h 1316991"/>
                  <a:gd name="T38" fmla="*/ 2788517 w 2788517"/>
                  <a:gd name="T39" fmla="*/ 1316991 h 131699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88517" h="1316991">
                    <a:moveTo>
                      <a:pt x="0" y="1261585"/>
                    </a:moveTo>
                    <a:lnTo>
                      <a:pt x="43621" y="983125"/>
                    </a:lnTo>
                    <a:lnTo>
                      <a:pt x="187849" y="662600"/>
                    </a:lnTo>
                    <a:lnTo>
                      <a:pt x="555118" y="289007"/>
                    </a:lnTo>
                    <a:lnTo>
                      <a:pt x="593572" y="318497"/>
                    </a:lnTo>
                    <a:cubicBezTo>
                      <a:pt x="893044" y="78665"/>
                      <a:pt x="1280289" y="-36215"/>
                      <a:pt x="1671548" y="10085"/>
                    </a:cubicBezTo>
                    <a:cubicBezTo>
                      <a:pt x="2151604" y="66893"/>
                      <a:pt x="2569147" y="358230"/>
                      <a:pt x="2788517" y="783263"/>
                    </a:cubicBezTo>
                    <a:lnTo>
                      <a:pt x="2340919" y="973039"/>
                    </a:lnTo>
                    <a:cubicBezTo>
                      <a:pt x="2186143" y="658606"/>
                      <a:pt x="1897688" y="418414"/>
                      <a:pt x="1533733" y="338767"/>
                    </a:cubicBezTo>
                    <a:cubicBezTo>
                      <a:pt x="882681" y="196293"/>
                      <a:pt x="236573" y="621497"/>
                      <a:pt x="90612" y="1288485"/>
                    </a:cubicBezTo>
                    <a:lnTo>
                      <a:pt x="86054" y="1316991"/>
                    </a:lnTo>
                    <a:lnTo>
                      <a:pt x="0" y="1261585"/>
                    </a:lnTo>
                    <a:close/>
                  </a:path>
                </a:pathLst>
              </a:custGeom>
              <a:solidFill>
                <a:srgbClr val="FFC000"/>
              </a:solidFill>
              <a:ln w="3175">
                <a:solidFill>
                  <a:schemeClr val="bg1"/>
                </a:solidFill>
                <a:bevel/>
                <a:headEnd/>
                <a:tailEnd/>
              </a:ln>
            </p:spPr>
            <p:txBody>
              <a:bodyPr anchor="ctr"/>
              <a:lstStyle/>
              <a:p>
                <a:endParaRPr lang="zh-CN" altLang="en-US" sz="2000">
                  <a:solidFill>
                    <a:schemeClr val="bg1">
                      <a:lumMod val="50000"/>
                    </a:schemeClr>
                  </a:solidFill>
                </a:endParaRPr>
              </a:p>
            </p:txBody>
          </p:sp>
          <p:sp>
            <p:nvSpPr>
              <p:cNvPr id="20" name="空心弧 13"/>
              <p:cNvSpPr>
                <a:spLocks noChangeArrowheads="1"/>
              </p:cNvSpPr>
              <p:nvPr/>
            </p:nvSpPr>
            <p:spPr bwMode="auto">
              <a:xfrm rot="6778576">
                <a:off x="13811" y="662012"/>
                <a:ext cx="3069287" cy="1745263"/>
              </a:xfrm>
              <a:custGeom>
                <a:avLst/>
                <a:gdLst>
                  <a:gd name="T0" fmla="*/ 157 w 3069287"/>
                  <a:gd name="T1" fmla="*/ 1464603 h 1745263"/>
                  <a:gd name="T2" fmla="*/ 279680 w 3069287"/>
                  <a:gd name="T3" fmla="*/ 592918 h 1745263"/>
                  <a:gd name="T4" fmla="*/ 1621031 w 3069287"/>
                  <a:gd name="T5" fmla="*/ 10085 h 1745263"/>
                  <a:gd name="T6" fmla="*/ 2771215 w 3069287"/>
                  <a:gd name="T7" fmla="*/ 850593 h 1745263"/>
                  <a:gd name="T8" fmla="*/ 3069287 w 3069287"/>
                  <a:gd name="T9" fmla="*/ 724214 h 1745263"/>
                  <a:gd name="T10" fmla="*/ 2880541 w 3069287"/>
                  <a:gd name="T11" fmla="*/ 1745263 h 1745263"/>
                  <a:gd name="T12" fmla="*/ 2015422 w 3069287"/>
                  <a:gd name="T13" fmla="*/ 1171039 h 1745263"/>
                  <a:gd name="T14" fmla="*/ 2323687 w 3069287"/>
                  <a:gd name="T15" fmla="*/ 1040338 h 1745263"/>
                  <a:gd name="T16" fmla="*/ 1483215 w 3069287"/>
                  <a:gd name="T17" fmla="*/ 338767 h 1745263"/>
                  <a:gd name="T18" fmla="*/ 40094 w 3069287"/>
                  <a:gd name="T19" fmla="*/ 1288485 h 1745263"/>
                  <a:gd name="T20" fmla="*/ 19551 w 3069287"/>
                  <a:gd name="T21" fmla="*/ 1417149 h 1745263"/>
                  <a:gd name="T22" fmla="*/ 10745 w 3069287"/>
                  <a:gd name="T23" fmla="*/ 1411479 h 1745263"/>
                  <a:gd name="T24" fmla="*/ 157 w 3069287"/>
                  <a:gd name="T25" fmla="*/ 1464603 h 174526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69287"/>
                  <a:gd name="T40" fmla="*/ 0 h 1745263"/>
                  <a:gd name="T41" fmla="*/ 3069287 w 3069287"/>
                  <a:gd name="T42" fmla="*/ 1745263 h 174526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69287" h="1745263">
                    <a:moveTo>
                      <a:pt x="157" y="1464603"/>
                    </a:moveTo>
                    <a:cubicBezTo>
                      <a:pt x="-4415" y="1156390"/>
                      <a:pt x="91112" y="849810"/>
                      <a:pt x="279680" y="592918"/>
                    </a:cubicBezTo>
                    <a:cubicBezTo>
                      <a:pt x="589203" y="171248"/>
                      <a:pt x="1101577" y="-51385"/>
                      <a:pt x="1621029" y="10085"/>
                    </a:cubicBezTo>
                    <a:cubicBezTo>
                      <a:pt x="2126129" y="69856"/>
                      <a:pt x="2562025" y="389266"/>
                      <a:pt x="2771215" y="850593"/>
                    </a:cubicBezTo>
                    <a:lnTo>
                      <a:pt x="3069287" y="724214"/>
                    </a:lnTo>
                    <a:lnTo>
                      <a:pt x="2880540" y="1745263"/>
                    </a:lnTo>
                    <a:lnTo>
                      <a:pt x="2015420" y="1171039"/>
                    </a:lnTo>
                    <a:lnTo>
                      <a:pt x="2323687" y="1040338"/>
                    </a:lnTo>
                    <a:cubicBezTo>
                      <a:pt x="2176403" y="693700"/>
                      <a:pt x="1873138" y="424097"/>
                      <a:pt x="1483213" y="338767"/>
                    </a:cubicBezTo>
                    <a:cubicBezTo>
                      <a:pt x="832162" y="196293"/>
                      <a:pt x="186055" y="621496"/>
                      <a:pt x="40094" y="1288485"/>
                    </a:cubicBezTo>
                    <a:cubicBezTo>
                      <a:pt x="30695" y="1331434"/>
                      <a:pt x="23599" y="1374338"/>
                      <a:pt x="19551" y="1417149"/>
                    </a:cubicBezTo>
                    <a:lnTo>
                      <a:pt x="10745" y="1411479"/>
                    </a:lnTo>
                    <a:lnTo>
                      <a:pt x="157" y="1464603"/>
                    </a:lnTo>
                    <a:close/>
                  </a:path>
                </a:pathLst>
              </a:custGeom>
              <a:solidFill>
                <a:srgbClr val="FFC000"/>
              </a:solidFill>
              <a:ln w="3175">
                <a:solidFill>
                  <a:schemeClr val="bg1"/>
                </a:solidFill>
                <a:bevel/>
                <a:headEnd/>
                <a:tailEnd/>
              </a:ln>
            </p:spPr>
            <p:txBody>
              <a:bodyPr anchor="ctr"/>
              <a:lstStyle/>
              <a:p>
                <a:endParaRPr lang="zh-CN" altLang="en-US" sz="2000">
                  <a:solidFill>
                    <a:schemeClr val="bg1">
                      <a:lumMod val="50000"/>
                    </a:schemeClr>
                  </a:solidFill>
                </a:endParaRPr>
              </a:p>
            </p:txBody>
          </p:sp>
          <p:sp>
            <p:nvSpPr>
              <p:cNvPr id="21" name="平行四边形 20"/>
              <p:cNvSpPr>
                <a:spLocks noChangeArrowheads="1"/>
              </p:cNvSpPr>
              <p:nvPr/>
            </p:nvSpPr>
            <p:spPr bwMode="auto">
              <a:xfrm rot="10800000" flipH="1">
                <a:off x="0" y="2441028"/>
                <a:ext cx="1075852" cy="555205"/>
              </a:xfrm>
              <a:prstGeom prst="parallelogram">
                <a:avLst>
                  <a:gd name="adj" fmla="val 148247"/>
                </a:avLst>
              </a:prstGeom>
              <a:solidFill>
                <a:srgbClr val="FFC000"/>
              </a:solidFill>
              <a:ln w="3175">
                <a:solidFill>
                  <a:schemeClr val="bg1"/>
                </a:solidFill>
                <a:bevel/>
                <a:headEnd/>
                <a:tailEnd/>
              </a:ln>
            </p:spPr>
            <p:txBody>
              <a:bodyPr anchor="ctr"/>
              <a:lstStyle/>
              <a:p>
                <a:pPr algn="ctr"/>
                <a:endParaRPr lang="zh-CN" altLang="zh-CN" sz="2000">
                  <a:solidFill>
                    <a:schemeClr val="bg1">
                      <a:lumMod val="50000"/>
                    </a:schemeClr>
                  </a:solidFill>
                  <a:latin typeface="宋体" pitchFamily="2" charset="-122"/>
                  <a:sym typeface="宋体" pitchFamily="2" charset="-122"/>
                </a:endParaRPr>
              </a:p>
            </p:txBody>
          </p:sp>
          <p:sp>
            <p:nvSpPr>
              <p:cNvPr id="22" name="平行四边形 21"/>
              <p:cNvSpPr>
                <a:spLocks noChangeArrowheads="1"/>
              </p:cNvSpPr>
              <p:nvPr/>
            </p:nvSpPr>
            <p:spPr bwMode="auto">
              <a:xfrm rot="10800000">
                <a:off x="1435" y="1865955"/>
                <a:ext cx="1102175" cy="575073"/>
              </a:xfrm>
              <a:prstGeom prst="parallelogram">
                <a:avLst>
                  <a:gd name="adj" fmla="val 148251"/>
                </a:avLst>
              </a:prstGeom>
              <a:solidFill>
                <a:srgbClr val="FFC000"/>
              </a:solidFill>
              <a:ln w="3175">
                <a:solidFill>
                  <a:schemeClr val="bg1"/>
                </a:solidFill>
                <a:bevel/>
                <a:headEnd/>
                <a:tailEnd/>
              </a:ln>
            </p:spPr>
            <p:txBody>
              <a:bodyPr anchor="ctr"/>
              <a:lstStyle/>
              <a:p>
                <a:pPr algn="ctr"/>
                <a:endParaRPr lang="zh-CN" altLang="zh-CN" sz="2000">
                  <a:solidFill>
                    <a:schemeClr val="bg1">
                      <a:lumMod val="50000"/>
                    </a:schemeClr>
                  </a:solidFill>
                  <a:latin typeface="宋体" pitchFamily="2" charset="-122"/>
                  <a:sym typeface="宋体" pitchFamily="2" charset="-122"/>
                </a:endParaRPr>
              </a:p>
            </p:txBody>
          </p:sp>
          <p:sp>
            <p:nvSpPr>
              <p:cNvPr id="23" name="TextBox 22"/>
              <p:cNvSpPr>
                <a:spLocks noChangeArrowheads="1"/>
              </p:cNvSpPr>
              <p:nvPr/>
            </p:nvSpPr>
            <p:spPr bwMode="auto">
              <a:xfrm>
                <a:off x="658614" y="2079522"/>
                <a:ext cx="400924" cy="539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a:solidFill>
                      <a:schemeClr val="bg1"/>
                    </a:solidFill>
                    <a:latin typeface="Dotum" pitchFamily="34" charset="-127"/>
                    <a:ea typeface="Dotum" pitchFamily="34" charset="-127"/>
                  </a:rPr>
                  <a:t>B</a:t>
                </a:r>
                <a:endParaRPr lang="zh-CN" altLang="en-US" sz="4000">
                  <a:solidFill>
                    <a:schemeClr val="bg1"/>
                  </a:solidFill>
                  <a:latin typeface="Dotum" pitchFamily="34" charset="-127"/>
                  <a:ea typeface="Dotum" pitchFamily="34" charset="-127"/>
                </a:endParaRPr>
              </a:p>
            </p:txBody>
          </p:sp>
        </p:grpSp>
        <p:grpSp>
          <p:nvGrpSpPr>
            <p:cNvPr id="24" name="组合 23"/>
            <p:cNvGrpSpPr>
              <a:grpSpLocks/>
            </p:cNvGrpSpPr>
            <p:nvPr/>
          </p:nvGrpSpPr>
          <p:grpSpPr bwMode="auto">
            <a:xfrm>
              <a:off x="3765550" y="2681288"/>
              <a:ext cx="1590675" cy="882935"/>
              <a:chOff x="0" y="0"/>
              <a:chExt cx="1591518" cy="882593"/>
            </a:xfrm>
          </p:grpSpPr>
          <p:sp>
            <p:nvSpPr>
              <p:cNvPr id="25" name="TextBox 11"/>
              <p:cNvSpPr>
                <a:spLocks noChangeArrowheads="1"/>
              </p:cNvSpPr>
              <p:nvPr/>
            </p:nvSpPr>
            <p:spPr bwMode="auto">
              <a:xfrm flipH="1">
                <a:off x="169583" y="420683"/>
                <a:ext cx="1252352" cy="234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r>
                  <a:rPr lang="zh-CN" altLang="en-US" sz="1400">
                    <a:solidFill>
                      <a:schemeClr val="bg1">
                        <a:lumMod val="50000"/>
                      </a:schemeClr>
                    </a:solidFill>
                    <a:latin typeface="微软雅黑" pitchFamily="34" charset="-122"/>
                    <a:ea typeface="微软雅黑" pitchFamily="34" charset="-122"/>
                    <a:sym typeface="微软雅黑" pitchFamily="34" charset="-122"/>
                  </a:rPr>
                  <a:t>点击添加文本    </a:t>
                </a:r>
                <a:endParaRPr lang="en-US" altLang="zh-CN" sz="1400">
                  <a:solidFill>
                    <a:schemeClr val="bg1">
                      <a:lumMod val="50000"/>
                    </a:schemeClr>
                  </a:solidFill>
                  <a:latin typeface="微软雅黑" pitchFamily="34" charset="-122"/>
                  <a:ea typeface="微软雅黑" pitchFamily="34" charset="-122"/>
                  <a:sym typeface="微软雅黑" pitchFamily="34" charset="-122"/>
                </a:endParaRPr>
              </a:p>
            </p:txBody>
          </p:sp>
          <p:sp>
            <p:nvSpPr>
              <p:cNvPr id="26" name="TextBox 11"/>
              <p:cNvSpPr>
                <a:spLocks noChangeArrowheads="1"/>
              </p:cNvSpPr>
              <p:nvPr/>
            </p:nvSpPr>
            <p:spPr bwMode="auto">
              <a:xfrm flipH="1">
                <a:off x="0" y="0"/>
                <a:ext cx="1591518" cy="281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r>
                  <a:rPr lang="zh-CN" altLang="en-US" b="1">
                    <a:solidFill>
                      <a:schemeClr val="bg1">
                        <a:lumMod val="50000"/>
                      </a:schemeClr>
                    </a:solidFill>
                    <a:latin typeface="微软雅黑" pitchFamily="34" charset="-122"/>
                    <a:ea typeface="微软雅黑" pitchFamily="34" charset="-122"/>
                    <a:sym typeface="微软雅黑" pitchFamily="34" charset="-122"/>
                  </a:rPr>
                  <a:t>点击添加标题    </a:t>
                </a:r>
                <a:endParaRPr lang="en-US" altLang="zh-CN" b="1">
                  <a:solidFill>
                    <a:schemeClr val="bg1">
                      <a:lumMod val="50000"/>
                    </a:schemeClr>
                  </a:solidFill>
                  <a:latin typeface="微软雅黑" pitchFamily="34" charset="-122"/>
                  <a:ea typeface="微软雅黑" pitchFamily="34" charset="-122"/>
                  <a:sym typeface="微软雅黑" pitchFamily="34" charset="-122"/>
                </a:endParaRPr>
              </a:p>
            </p:txBody>
          </p:sp>
          <p:sp>
            <p:nvSpPr>
              <p:cNvPr id="27" name="TextBox 11"/>
              <p:cNvSpPr>
                <a:spLocks noChangeArrowheads="1"/>
              </p:cNvSpPr>
              <p:nvPr/>
            </p:nvSpPr>
            <p:spPr bwMode="auto">
              <a:xfrm flipH="1">
                <a:off x="169583" y="648154"/>
                <a:ext cx="1252352" cy="234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r>
                  <a:rPr lang="zh-CN" altLang="en-US" sz="1400">
                    <a:solidFill>
                      <a:schemeClr val="bg1">
                        <a:lumMod val="50000"/>
                      </a:schemeClr>
                    </a:solidFill>
                    <a:latin typeface="微软雅黑" pitchFamily="34" charset="-122"/>
                    <a:ea typeface="微软雅黑" pitchFamily="34" charset="-122"/>
                    <a:sym typeface="微软雅黑" pitchFamily="34" charset="-122"/>
                  </a:rPr>
                  <a:t>点击添加文本    </a:t>
                </a:r>
                <a:endParaRPr lang="en-US" altLang="zh-CN" sz="1400">
                  <a:solidFill>
                    <a:schemeClr val="bg1">
                      <a:lumMod val="50000"/>
                    </a:schemeClr>
                  </a:solidFill>
                  <a:latin typeface="微软雅黑" pitchFamily="34" charset="-122"/>
                  <a:ea typeface="微软雅黑" pitchFamily="34" charset="-122"/>
                  <a:sym typeface="微软雅黑" pitchFamily="34" charset="-122"/>
                </a:endParaRPr>
              </a:p>
            </p:txBody>
          </p:sp>
        </p:grpSp>
        <p:grpSp>
          <p:nvGrpSpPr>
            <p:cNvPr id="28" name="组合 27"/>
            <p:cNvGrpSpPr>
              <a:grpSpLocks/>
            </p:cNvGrpSpPr>
            <p:nvPr/>
          </p:nvGrpSpPr>
          <p:grpSpPr bwMode="auto">
            <a:xfrm>
              <a:off x="382588" y="1250950"/>
              <a:ext cx="2462212" cy="1371961"/>
              <a:chOff x="0" y="0"/>
              <a:chExt cx="2461115" cy="1371798"/>
            </a:xfrm>
          </p:grpSpPr>
          <p:sp>
            <p:nvSpPr>
              <p:cNvPr id="29" name="TextBox 11"/>
              <p:cNvSpPr>
                <a:spLocks noChangeArrowheads="1"/>
              </p:cNvSpPr>
              <p:nvPr/>
            </p:nvSpPr>
            <p:spPr bwMode="auto">
              <a:xfrm flipH="1">
                <a:off x="90144" y="667257"/>
                <a:ext cx="1252352" cy="234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r>
                  <a:rPr lang="zh-CN" altLang="en-US" sz="1400">
                    <a:solidFill>
                      <a:schemeClr val="bg1">
                        <a:lumMod val="50000"/>
                      </a:schemeClr>
                    </a:solidFill>
                    <a:latin typeface="微软雅黑" pitchFamily="34" charset="-122"/>
                    <a:ea typeface="微软雅黑" pitchFamily="34" charset="-122"/>
                    <a:sym typeface="微软雅黑" pitchFamily="34" charset="-122"/>
                  </a:rPr>
                  <a:t>点击添加文本    </a:t>
                </a:r>
                <a:endParaRPr lang="en-US" altLang="zh-CN" sz="1400">
                  <a:solidFill>
                    <a:schemeClr val="bg1">
                      <a:lumMod val="50000"/>
                    </a:schemeClr>
                  </a:solidFill>
                  <a:latin typeface="微软雅黑" pitchFamily="34" charset="-122"/>
                  <a:ea typeface="微软雅黑" pitchFamily="34" charset="-122"/>
                  <a:sym typeface="微软雅黑" pitchFamily="34" charset="-122"/>
                </a:endParaRPr>
              </a:p>
            </p:txBody>
          </p:sp>
          <p:sp>
            <p:nvSpPr>
              <p:cNvPr id="30" name="TextBox 11"/>
              <p:cNvSpPr>
                <a:spLocks noChangeArrowheads="1"/>
              </p:cNvSpPr>
              <p:nvPr/>
            </p:nvSpPr>
            <p:spPr bwMode="auto">
              <a:xfrm flipH="1">
                <a:off x="413004" y="216024"/>
                <a:ext cx="1591518" cy="28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r>
                  <a:rPr lang="zh-CN" altLang="en-US" b="1">
                    <a:solidFill>
                      <a:schemeClr val="bg1">
                        <a:lumMod val="50000"/>
                      </a:schemeClr>
                    </a:solidFill>
                    <a:latin typeface="微软雅黑" pitchFamily="34" charset="-122"/>
                    <a:ea typeface="微软雅黑" pitchFamily="34" charset="-122"/>
                    <a:sym typeface="微软雅黑" pitchFamily="34" charset="-122"/>
                  </a:rPr>
                  <a:t>点击添加标题    </a:t>
                </a:r>
                <a:endParaRPr lang="en-US" altLang="zh-CN" b="1">
                  <a:solidFill>
                    <a:schemeClr val="bg1">
                      <a:lumMod val="50000"/>
                    </a:schemeClr>
                  </a:solidFill>
                  <a:latin typeface="微软雅黑" pitchFamily="34" charset="-122"/>
                  <a:ea typeface="微软雅黑" pitchFamily="34" charset="-122"/>
                  <a:sym typeface="微软雅黑" pitchFamily="34" charset="-122"/>
                </a:endParaRPr>
              </a:p>
            </p:txBody>
          </p:sp>
          <p:sp>
            <p:nvSpPr>
              <p:cNvPr id="31" name="TextBox 11"/>
              <p:cNvSpPr>
                <a:spLocks noChangeArrowheads="1"/>
              </p:cNvSpPr>
              <p:nvPr/>
            </p:nvSpPr>
            <p:spPr bwMode="auto">
              <a:xfrm flipH="1">
                <a:off x="90144" y="894728"/>
                <a:ext cx="1252352" cy="234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r>
                  <a:rPr lang="zh-CN" altLang="en-US" sz="1400">
                    <a:solidFill>
                      <a:schemeClr val="bg1">
                        <a:lumMod val="50000"/>
                      </a:schemeClr>
                    </a:solidFill>
                    <a:latin typeface="微软雅黑" pitchFamily="34" charset="-122"/>
                    <a:ea typeface="微软雅黑" pitchFamily="34" charset="-122"/>
                    <a:sym typeface="微软雅黑" pitchFamily="34" charset="-122"/>
                  </a:rPr>
                  <a:t>点击添加文本    </a:t>
                </a:r>
                <a:endParaRPr lang="en-US" altLang="zh-CN" sz="1400">
                  <a:solidFill>
                    <a:schemeClr val="bg1">
                      <a:lumMod val="50000"/>
                    </a:schemeClr>
                  </a:solidFill>
                  <a:latin typeface="微软雅黑" pitchFamily="34" charset="-122"/>
                  <a:ea typeface="微软雅黑" pitchFamily="34" charset="-122"/>
                  <a:sym typeface="微软雅黑" pitchFamily="34" charset="-122"/>
                </a:endParaRPr>
              </a:p>
            </p:txBody>
          </p:sp>
          <p:sp>
            <p:nvSpPr>
              <p:cNvPr id="32" name="TextBox 11"/>
              <p:cNvSpPr>
                <a:spLocks noChangeArrowheads="1"/>
              </p:cNvSpPr>
              <p:nvPr/>
            </p:nvSpPr>
            <p:spPr bwMode="auto">
              <a:xfrm flipH="1">
                <a:off x="90144" y="1137296"/>
                <a:ext cx="1252352" cy="234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r>
                  <a:rPr lang="zh-CN" altLang="en-US" sz="1400">
                    <a:solidFill>
                      <a:schemeClr val="bg1">
                        <a:lumMod val="50000"/>
                      </a:schemeClr>
                    </a:solidFill>
                    <a:latin typeface="微软雅黑" pitchFamily="34" charset="-122"/>
                    <a:ea typeface="微软雅黑" pitchFamily="34" charset="-122"/>
                    <a:sym typeface="微软雅黑" pitchFamily="34" charset="-122"/>
                  </a:rPr>
                  <a:t>点击添加文本    </a:t>
                </a:r>
                <a:endParaRPr lang="en-US" altLang="zh-CN" sz="1400">
                  <a:solidFill>
                    <a:schemeClr val="bg1">
                      <a:lumMod val="50000"/>
                    </a:schemeClr>
                  </a:solidFill>
                  <a:latin typeface="微软雅黑" pitchFamily="34" charset="-122"/>
                  <a:ea typeface="微软雅黑" pitchFamily="34" charset="-122"/>
                  <a:sym typeface="微软雅黑" pitchFamily="34" charset="-122"/>
                </a:endParaRPr>
              </a:p>
            </p:txBody>
          </p:sp>
          <p:sp>
            <p:nvSpPr>
              <p:cNvPr id="33" name="TextBox 32"/>
              <p:cNvSpPr>
                <a:spLocks noChangeArrowheads="1"/>
              </p:cNvSpPr>
              <p:nvPr/>
            </p:nvSpPr>
            <p:spPr bwMode="auto">
              <a:xfrm>
                <a:off x="0" y="0"/>
                <a:ext cx="400720" cy="539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a:solidFill>
                      <a:schemeClr val="bg1">
                        <a:lumMod val="50000"/>
                      </a:schemeClr>
                    </a:solidFill>
                    <a:latin typeface="Dotum" pitchFamily="34" charset="-127"/>
                    <a:ea typeface="Dotum" pitchFamily="34" charset="-127"/>
                  </a:rPr>
                  <a:t>A</a:t>
                </a:r>
                <a:endParaRPr lang="zh-CN" altLang="en-US" sz="4000">
                  <a:solidFill>
                    <a:schemeClr val="bg1">
                      <a:lumMod val="50000"/>
                    </a:schemeClr>
                  </a:solidFill>
                  <a:latin typeface="Dotum" pitchFamily="34" charset="-127"/>
                  <a:ea typeface="Dotum" pitchFamily="34" charset="-127"/>
                </a:endParaRPr>
              </a:p>
            </p:txBody>
          </p:sp>
          <p:sp>
            <p:nvSpPr>
              <p:cNvPr id="34" name="矩形 33"/>
              <p:cNvSpPr>
                <a:spLocks noChangeArrowheads="1"/>
              </p:cNvSpPr>
              <p:nvPr/>
            </p:nvSpPr>
            <p:spPr bwMode="auto">
              <a:xfrm>
                <a:off x="90144" y="583024"/>
                <a:ext cx="2298312" cy="45719"/>
              </a:xfrm>
              <a:prstGeom prst="rect">
                <a:avLst/>
              </a:prstGeom>
              <a:solidFill>
                <a:srgbClr val="0374AF"/>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sz="2000">
                  <a:solidFill>
                    <a:schemeClr val="bg1">
                      <a:lumMod val="50000"/>
                    </a:schemeClr>
                  </a:solidFill>
                  <a:latin typeface="宋体" pitchFamily="2" charset="-122"/>
                  <a:sym typeface="宋体" pitchFamily="2" charset="-122"/>
                </a:endParaRPr>
              </a:p>
            </p:txBody>
          </p:sp>
          <p:sp>
            <p:nvSpPr>
              <p:cNvPr id="35" name="TextBox 11"/>
              <p:cNvSpPr>
                <a:spLocks noChangeArrowheads="1"/>
              </p:cNvSpPr>
              <p:nvPr/>
            </p:nvSpPr>
            <p:spPr bwMode="auto">
              <a:xfrm flipH="1">
                <a:off x="1208763" y="667257"/>
                <a:ext cx="1252352" cy="234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r>
                  <a:rPr lang="zh-CN" altLang="en-US" sz="1400">
                    <a:solidFill>
                      <a:schemeClr val="bg1">
                        <a:lumMod val="50000"/>
                      </a:schemeClr>
                    </a:solidFill>
                    <a:latin typeface="微软雅黑" pitchFamily="34" charset="-122"/>
                    <a:ea typeface="微软雅黑" pitchFamily="34" charset="-122"/>
                    <a:sym typeface="微软雅黑" pitchFamily="34" charset="-122"/>
                  </a:rPr>
                  <a:t>点击添加文本    </a:t>
                </a:r>
                <a:endParaRPr lang="en-US" altLang="zh-CN" sz="1400">
                  <a:solidFill>
                    <a:schemeClr val="bg1">
                      <a:lumMod val="50000"/>
                    </a:schemeClr>
                  </a:solidFill>
                  <a:latin typeface="微软雅黑" pitchFamily="34" charset="-122"/>
                  <a:ea typeface="微软雅黑" pitchFamily="34" charset="-122"/>
                  <a:sym typeface="微软雅黑" pitchFamily="34" charset="-122"/>
                </a:endParaRPr>
              </a:p>
            </p:txBody>
          </p:sp>
          <p:sp>
            <p:nvSpPr>
              <p:cNvPr id="36" name="TextBox 11"/>
              <p:cNvSpPr>
                <a:spLocks noChangeArrowheads="1"/>
              </p:cNvSpPr>
              <p:nvPr/>
            </p:nvSpPr>
            <p:spPr bwMode="auto">
              <a:xfrm flipH="1">
                <a:off x="1208763" y="894728"/>
                <a:ext cx="1252352" cy="234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r>
                  <a:rPr lang="zh-CN" altLang="en-US" sz="1400">
                    <a:solidFill>
                      <a:schemeClr val="bg1">
                        <a:lumMod val="50000"/>
                      </a:schemeClr>
                    </a:solidFill>
                    <a:latin typeface="微软雅黑" pitchFamily="34" charset="-122"/>
                    <a:ea typeface="微软雅黑" pitchFamily="34" charset="-122"/>
                    <a:sym typeface="微软雅黑" pitchFamily="34" charset="-122"/>
                  </a:rPr>
                  <a:t>点击添加文本    </a:t>
                </a:r>
                <a:endParaRPr lang="en-US" altLang="zh-CN" sz="1400">
                  <a:solidFill>
                    <a:schemeClr val="bg1">
                      <a:lumMod val="50000"/>
                    </a:schemeClr>
                  </a:solidFill>
                  <a:latin typeface="微软雅黑" pitchFamily="34" charset="-122"/>
                  <a:ea typeface="微软雅黑" pitchFamily="34" charset="-122"/>
                  <a:sym typeface="微软雅黑" pitchFamily="34" charset="-122"/>
                </a:endParaRPr>
              </a:p>
            </p:txBody>
          </p:sp>
          <p:sp>
            <p:nvSpPr>
              <p:cNvPr id="37" name="TextBox 11"/>
              <p:cNvSpPr>
                <a:spLocks noChangeArrowheads="1"/>
              </p:cNvSpPr>
              <p:nvPr/>
            </p:nvSpPr>
            <p:spPr bwMode="auto">
              <a:xfrm flipH="1">
                <a:off x="1208763" y="1137296"/>
                <a:ext cx="1252352" cy="234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r>
                  <a:rPr lang="zh-CN" altLang="en-US" sz="1400">
                    <a:solidFill>
                      <a:schemeClr val="bg1">
                        <a:lumMod val="50000"/>
                      </a:schemeClr>
                    </a:solidFill>
                    <a:latin typeface="微软雅黑" pitchFamily="34" charset="-122"/>
                    <a:ea typeface="微软雅黑" pitchFamily="34" charset="-122"/>
                    <a:sym typeface="微软雅黑" pitchFamily="34" charset="-122"/>
                  </a:rPr>
                  <a:t>点击添加文本    </a:t>
                </a:r>
                <a:endParaRPr lang="en-US" altLang="zh-CN" sz="1400">
                  <a:solidFill>
                    <a:schemeClr val="bg1">
                      <a:lumMod val="50000"/>
                    </a:schemeClr>
                  </a:solidFill>
                  <a:latin typeface="微软雅黑" pitchFamily="34" charset="-122"/>
                  <a:ea typeface="微软雅黑" pitchFamily="34" charset="-122"/>
                  <a:sym typeface="微软雅黑" pitchFamily="34" charset="-122"/>
                </a:endParaRPr>
              </a:p>
            </p:txBody>
          </p:sp>
        </p:grpSp>
        <p:grpSp>
          <p:nvGrpSpPr>
            <p:cNvPr id="38" name="组合 37"/>
            <p:cNvGrpSpPr>
              <a:grpSpLocks/>
            </p:cNvGrpSpPr>
            <p:nvPr/>
          </p:nvGrpSpPr>
          <p:grpSpPr bwMode="auto">
            <a:xfrm>
              <a:off x="6443663" y="3402013"/>
              <a:ext cx="2462212" cy="1408670"/>
              <a:chOff x="0" y="0"/>
              <a:chExt cx="2461115" cy="1409505"/>
            </a:xfrm>
          </p:grpSpPr>
          <p:sp>
            <p:nvSpPr>
              <p:cNvPr id="39" name="TextBox 11"/>
              <p:cNvSpPr>
                <a:spLocks noChangeArrowheads="1"/>
              </p:cNvSpPr>
              <p:nvPr/>
            </p:nvSpPr>
            <p:spPr bwMode="auto">
              <a:xfrm flipH="1">
                <a:off x="90144" y="704797"/>
                <a:ext cx="1252352" cy="23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r>
                  <a:rPr lang="zh-CN" altLang="en-US" sz="1400">
                    <a:solidFill>
                      <a:schemeClr val="bg1">
                        <a:lumMod val="50000"/>
                      </a:schemeClr>
                    </a:solidFill>
                    <a:latin typeface="微软雅黑" pitchFamily="34" charset="-122"/>
                    <a:ea typeface="微软雅黑" pitchFamily="34" charset="-122"/>
                    <a:sym typeface="微软雅黑" pitchFamily="34" charset="-122"/>
                  </a:rPr>
                  <a:t>点击添加文本    </a:t>
                </a:r>
                <a:endParaRPr lang="en-US" altLang="zh-CN" sz="1400">
                  <a:solidFill>
                    <a:schemeClr val="bg1">
                      <a:lumMod val="50000"/>
                    </a:schemeClr>
                  </a:solidFill>
                  <a:latin typeface="微软雅黑" pitchFamily="34" charset="-122"/>
                  <a:ea typeface="微软雅黑" pitchFamily="34" charset="-122"/>
                  <a:sym typeface="微软雅黑" pitchFamily="34" charset="-122"/>
                </a:endParaRPr>
              </a:p>
            </p:txBody>
          </p:sp>
          <p:sp>
            <p:nvSpPr>
              <p:cNvPr id="40" name="TextBox 11"/>
              <p:cNvSpPr>
                <a:spLocks noChangeArrowheads="1"/>
              </p:cNvSpPr>
              <p:nvPr/>
            </p:nvSpPr>
            <p:spPr bwMode="auto">
              <a:xfrm flipH="1">
                <a:off x="413004" y="216024"/>
                <a:ext cx="1591518" cy="281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r>
                  <a:rPr lang="zh-CN" altLang="en-US" b="1">
                    <a:solidFill>
                      <a:schemeClr val="bg1">
                        <a:lumMod val="50000"/>
                      </a:schemeClr>
                    </a:solidFill>
                    <a:latin typeface="微软雅黑" pitchFamily="34" charset="-122"/>
                    <a:ea typeface="微软雅黑" pitchFamily="34" charset="-122"/>
                    <a:sym typeface="微软雅黑" pitchFamily="34" charset="-122"/>
                  </a:rPr>
                  <a:t>点击添加标题    </a:t>
                </a:r>
                <a:endParaRPr lang="en-US" altLang="zh-CN" b="1">
                  <a:solidFill>
                    <a:schemeClr val="bg1">
                      <a:lumMod val="50000"/>
                    </a:schemeClr>
                  </a:solidFill>
                  <a:latin typeface="微软雅黑" pitchFamily="34" charset="-122"/>
                  <a:ea typeface="微软雅黑" pitchFamily="34" charset="-122"/>
                  <a:sym typeface="微软雅黑" pitchFamily="34" charset="-122"/>
                </a:endParaRPr>
              </a:p>
            </p:txBody>
          </p:sp>
          <p:sp>
            <p:nvSpPr>
              <p:cNvPr id="41" name="TextBox 11"/>
              <p:cNvSpPr>
                <a:spLocks noChangeArrowheads="1"/>
              </p:cNvSpPr>
              <p:nvPr/>
            </p:nvSpPr>
            <p:spPr bwMode="auto">
              <a:xfrm flipH="1">
                <a:off x="90144" y="932268"/>
                <a:ext cx="1252352" cy="23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r>
                  <a:rPr lang="zh-CN" altLang="en-US" sz="1400">
                    <a:solidFill>
                      <a:schemeClr val="bg1">
                        <a:lumMod val="50000"/>
                      </a:schemeClr>
                    </a:solidFill>
                    <a:latin typeface="微软雅黑" pitchFamily="34" charset="-122"/>
                    <a:ea typeface="微软雅黑" pitchFamily="34" charset="-122"/>
                    <a:sym typeface="微软雅黑" pitchFamily="34" charset="-122"/>
                  </a:rPr>
                  <a:t>点击添加文本    </a:t>
                </a:r>
                <a:endParaRPr lang="en-US" altLang="zh-CN" sz="1400">
                  <a:solidFill>
                    <a:schemeClr val="bg1">
                      <a:lumMod val="50000"/>
                    </a:schemeClr>
                  </a:solidFill>
                  <a:latin typeface="微软雅黑" pitchFamily="34" charset="-122"/>
                  <a:ea typeface="微软雅黑" pitchFamily="34" charset="-122"/>
                  <a:sym typeface="微软雅黑" pitchFamily="34" charset="-122"/>
                </a:endParaRPr>
              </a:p>
            </p:txBody>
          </p:sp>
          <p:sp>
            <p:nvSpPr>
              <p:cNvPr id="42" name="TextBox 11"/>
              <p:cNvSpPr>
                <a:spLocks noChangeArrowheads="1"/>
              </p:cNvSpPr>
              <p:nvPr/>
            </p:nvSpPr>
            <p:spPr bwMode="auto">
              <a:xfrm flipH="1">
                <a:off x="90144" y="1174836"/>
                <a:ext cx="1252352" cy="23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r>
                  <a:rPr lang="zh-CN" altLang="en-US" sz="1400">
                    <a:solidFill>
                      <a:schemeClr val="bg1">
                        <a:lumMod val="50000"/>
                      </a:schemeClr>
                    </a:solidFill>
                    <a:latin typeface="微软雅黑" pitchFamily="34" charset="-122"/>
                    <a:ea typeface="微软雅黑" pitchFamily="34" charset="-122"/>
                    <a:sym typeface="微软雅黑" pitchFamily="34" charset="-122"/>
                  </a:rPr>
                  <a:t>点击添加文本    </a:t>
                </a:r>
                <a:endParaRPr lang="en-US" altLang="zh-CN" sz="1400">
                  <a:solidFill>
                    <a:schemeClr val="bg1">
                      <a:lumMod val="50000"/>
                    </a:schemeClr>
                  </a:solidFill>
                  <a:latin typeface="微软雅黑" pitchFamily="34" charset="-122"/>
                  <a:ea typeface="微软雅黑" pitchFamily="34" charset="-122"/>
                  <a:sym typeface="微软雅黑" pitchFamily="34" charset="-122"/>
                </a:endParaRPr>
              </a:p>
            </p:txBody>
          </p:sp>
          <p:sp>
            <p:nvSpPr>
              <p:cNvPr id="43" name="TextBox 42"/>
              <p:cNvSpPr>
                <a:spLocks noChangeArrowheads="1"/>
              </p:cNvSpPr>
              <p:nvPr/>
            </p:nvSpPr>
            <p:spPr bwMode="auto">
              <a:xfrm>
                <a:off x="0" y="0"/>
                <a:ext cx="400720" cy="5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dirty="0">
                    <a:solidFill>
                      <a:schemeClr val="bg1">
                        <a:lumMod val="50000"/>
                      </a:schemeClr>
                    </a:solidFill>
                    <a:latin typeface="Dotum" pitchFamily="34" charset="-127"/>
                    <a:ea typeface="Dotum" pitchFamily="34" charset="-127"/>
                  </a:rPr>
                  <a:t>B</a:t>
                </a:r>
                <a:endParaRPr lang="zh-CN" altLang="en-US" sz="4000" dirty="0">
                  <a:solidFill>
                    <a:schemeClr val="bg1">
                      <a:lumMod val="50000"/>
                    </a:schemeClr>
                  </a:solidFill>
                  <a:latin typeface="Dotum" pitchFamily="34" charset="-127"/>
                  <a:ea typeface="Dotum" pitchFamily="34" charset="-127"/>
                </a:endParaRPr>
              </a:p>
            </p:txBody>
          </p:sp>
          <p:sp>
            <p:nvSpPr>
              <p:cNvPr id="44" name="矩形 43"/>
              <p:cNvSpPr>
                <a:spLocks noChangeArrowheads="1"/>
              </p:cNvSpPr>
              <p:nvPr/>
            </p:nvSpPr>
            <p:spPr bwMode="auto">
              <a:xfrm>
                <a:off x="90144" y="620564"/>
                <a:ext cx="2298312" cy="45719"/>
              </a:xfrm>
              <a:prstGeom prst="rect">
                <a:avLst/>
              </a:prstGeom>
              <a:solidFill>
                <a:srgbClr val="FFC000"/>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sz="2000">
                  <a:solidFill>
                    <a:schemeClr val="bg1">
                      <a:lumMod val="50000"/>
                    </a:schemeClr>
                  </a:solidFill>
                  <a:latin typeface="宋体" pitchFamily="2" charset="-122"/>
                  <a:sym typeface="宋体" pitchFamily="2" charset="-122"/>
                </a:endParaRPr>
              </a:p>
            </p:txBody>
          </p:sp>
          <p:sp>
            <p:nvSpPr>
              <p:cNvPr id="45" name="TextBox 11"/>
              <p:cNvSpPr>
                <a:spLocks noChangeArrowheads="1"/>
              </p:cNvSpPr>
              <p:nvPr/>
            </p:nvSpPr>
            <p:spPr bwMode="auto">
              <a:xfrm flipH="1">
                <a:off x="1208763" y="704797"/>
                <a:ext cx="1252352" cy="23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r>
                  <a:rPr lang="zh-CN" altLang="en-US" sz="1400">
                    <a:solidFill>
                      <a:schemeClr val="bg1">
                        <a:lumMod val="50000"/>
                      </a:schemeClr>
                    </a:solidFill>
                    <a:latin typeface="微软雅黑" pitchFamily="34" charset="-122"/>
                    <a:ea typeface="微软雅黑" pitchFamily="34" charset="-122"/>
                    <a:sym typeface="微软雅黑" pitchFamily="34" charset="-122"/>
                  </a:rPr>
                  <a:t>点击添加文本    </a:t>
                </a:r>
                <a:endParaRPr lang="en-US" altLang="zh-CN" sz="1400">
                  <a:solidFill>
                    <a:schemeClr val="bg1">
                      <a:lumMod val="50000"/>
                    </a:schemeClr>
                  </a:solidFill>
                  <a:latin typeface="微软雅黑" pitchFamily="34" charset="-122"/>
                  <a:ea typeface="微软雅黑" pitchFamily="34" charset="-122"/>
                  <a:sym typeface="微软雅黑" pitchFamily="34" charset="-122"/>
                </a:endParaRPr>
              </a:p>
            </p:txBody>
          </p:sp>
          <p:sp>
            <p:nvSpPr>
              <p:cNvPr id="46" name="TextBox 11"/>
              <p:cNvSpPr>
                <a:spLocks noChangeArrowheads="1"/>
              </p:cNvSpPr>
              <p:nvPr/>
            </p:nvSpPr>
            <p:spPr bwMode="auto">
              <a:xfrm flipH="1">
                <a:off x="1208763" y="932268"/>
                <a:ext cx="1252352" cy="23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r>
                  <a:rPr lang="zh-CN" altLang="en-US" sz="1400">
                    <a:solidFill>
                      <a:schemeClr val="bg1">
                        <a:lumMod val="50000"/>
                      </a:schemeClr>
                    </a:solidFill>
                    <a:latin typeface="微软雅黑" pitchFamily="34" charset="-122"/>
                    <a:ea typeface="微软雅黑" pitchFamily="34" charset="-122"/>
                    <a:sym typeface="微软雅黑" pitchFamily="34" charset="-122"/>
                  </a:rPr>
                  <a:t>点击添加文本    </a:t>
                </a:r>
                <a:endParaRPr lang="en-US" altLang="zh-CN" sz="1400">
                  <a:solidFill>
                    <a:schemeClr val="bg1">
                      <a:lumMod val="50000"/>
                    </a:schemeClr>
                  </a:solidFill>
                  <a:latin typeface="微软雅黑" pitchFamily="34" charset="-122"/>
                  <a:ea typeface="微软雅黑" pitchFamily="34" charset="-122"/>
                  <a:sym typeface="微软雅黑" pitchFamily="34" charset="-122"/>
                </a:endParaRPr>
              </a:p>
            </p:txBody>
          </p:sp>
          <p:sp>
            <p:nvSpPr>
              <p:cNvPr id="47" name="TextBox 11"/>
              <p:cNvSpPr>
                <a:spLocks noChangeArrowheads="1"/>
              </p:cNvSpPr>
              <p:nvPr/>
            </p:nvSpPr>
            <p:spPr bwMode="auto">
              <a:xfrm flipH="1">
                <a:off x="1208763" y="1174836"/>
                <a:ext cx="1252352" cy="23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r>
                  <a:rPr lang="zh-CN" altLang="en-US" sz="1400">
                    <a:solidFill>
                      <a:schemeClr val="bg1">
                        <a:lumMod val="50000"/>
                      </a:schemeClr>
                    </a:solidFill>
                    <a:latin typeface="微软雅黑" pitchFamily="34" charset="-122"/>
                    <a:ea typeface="微软雅黑" pitchFamily="34" charset="-122"/>
                    <a:sym typeface="微软雅黑" pitchFamily="34" charset="-122"/>
                  </a:rPr>
                  <a:t>点击添加文本    </a:t>
                </a:r>
                <a:endParaRPr lang="en-US" altLang="zh-CN" sz="1400">
                  <a:solidFill>
                    <a:schemeClr val="bg1">
                      <a:lumMod val="50000"/>
                    </a:schemeClr>
                  </a:solidFill>
                  <a:latin typeface="微软雅黑" pitchFamily="34" charset="-122"/>
                  <a:ea typeface="微软雅黑" pitchFamily="34" charset="-122"/>
                  <a:sym typeface="微软雅黑" pitchFamily="34" charset="-122"/>
                </a:endParaRPr>
              </a:p>
            </p:txBody>
          </p:sp>
        </p:grpSp>
      </p:grpSp>
    </p:spTree>
    <p:extLst>
      <p:ext uri="{BB962C8B-B14F-4D97-AF65-F5344CB8AC3E}">
        <p14:creationId xmlns:p14="http://schemas.microsoft.com/office/powerpoint/2010/main" val="64279373"/>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283724"/>
            <a:ext cx="12190413" cy="675195"/>
            <a:chOff x="0" y="261146"/>
            <a:chExt cx="12190413" cy="675195"/>
          </a:xfrm>
        </p:grpSpPr>
        <p:grpSp>
          <p:nvGrpSpPr>
            <p:cNvPr id="2" name="组合 1"/>
            <p:cNvGrpSpPr/>
            <p:nvPr/>
          </p:nvGrpSpPr>
          <p:grpSpPr>
            <a:xfrm>
              <a:off x="260716" y="261146"/>
              <a:ext cx="3738552" cy="538601"/>
              <a:chOff x="5043488" y="504649"/>
              <a:chExt cx="3738552" cy="538601"/>
            </a:xfrm>
          </p:grpSpPr>
          <p:sp>
            <p:nvSpPr>
              <p:cNvPr id="7" name="矩形 3"/>
              <p:cNvSpPr/>
              <p:nvPr/>
            </p:nvSpPr>
            <p:spPr>
              <a:xfrm>
                <a:off x="5622219" y="504649"/>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65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65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grpSp>
        </p:grpSp>
        <p:sp>
          <p:nvSpPr>
            <p:cNvPr id="3" name="矩形 2"/>
            <p:cNvSpPr/>
            <p:nvPr/>
          </p:nvSpPr>
          <p:spPr>
            <a:xfrm flipV="1">
              <a:off x="0" y="890622"/>
              <a:ext cx="12190413" cy="45719"/>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268892" y="1264867"/>
            <a:ext cx="9754794" cy="5005426"/>
            <a:chOff x="1115616" y="1107446"/>
            <a:chExt cx="6985933" cy="3584655"/>
          </a:xfrm>
        </p:grpSpPr>
        <p:sp>
          <p:nvSpPr>
            <p:cNvPr id="11" name="五边形 10"/>
            <p:cNvSpPr/>
            <p:nvPr/>
          </p:nvSpPr>
          <p:spPr>
            <a:xfrm>
              <a:off x="4645166" y="1301114"/>
              <a:ext cx="2880320" cy="936104"/>
            </a:xfrm>
            <a:prstGeom prst="homePlate">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12" name="五边形 11"/>
            <p:cNvSpPr/>
            <p:nvPr/>
          </p:nvSpPr>
          <p:spPr>
            <a:xfrm flipH="1">
              <a:off x="1764846" y="2230704"/>
              <a:ext cx="2880320" cy="936104"/>
            </a:xfrm>
            <a:prstGeom prst="homePlat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13" name="TextBox 12"/>
            <p:cNvSpPr txBox="1"/>
            <p:nvPr/>
          </p:nvSpPr>
          <p:spPr>
            <a:xfrm>
              <a:off x="2196894" y="2557188"/>
              <a:ext cx="2448272" cy="330623"/>
            </a:xfrm>
            <a:prstGeom prst="rect">
              <a:avLst/>
            </a:prstGeom>
            <a:noFill/>
          </p:spPr>
          <p:txBody>
            <a:bodyPr wrap="square" rtlCol="0">
              <a:spAutoFit/>
            </a:bodyPr>
            <a:lstStyle/>
            <a:p>
              <a:pPr algn="r"/>
              <a:r>
                <a:rPr lang="zh-CN" altLang="en-US" sz="2400" b="1" dirty="0" smtClean="0">
                  <a:solidFill>
                    <a:schemeClr val="bg1"/>
                  </a:solidFill>
                  <a:cs typeface="+mn-ea"/>
                  <a:sym typeface="+mn-lt"/>
                </a:rPr>
                <a:t>我公司生产的产品</a:t>
              </a:r>
              <a:endParaRPr lang="zh-CN" altLang="en-US" sz="2400" b="1" dirty="0">
                <a:solidFill>
                  <a:schemeClr val="bg1"/>
                </a:solidFill>
                <a:cs typeface="+mn-ea"/>
                <a:sym typeface="+mn-lt"/>
              </a:endParaRPr>
            </a:p>
          </p:txBody>
        </p:sp>
        <p:sp>
          <p:nvSpPr>
            <p:cNvPr id="14" name="TextBox 13"/>
            <p:cNvSpPr txBox="1"/>
            <p:nvPr/>
          </p:nvSpPr>
          <p:spPr>
            <a:xfrm>
              <a:off x="4645166" y="1569111"/>
              <a:ext cx="2448272" cy="330623"/>
            </a:xfrm>
            <a:prstGeom prst="rect">
              <a:avLst/>
            </a:prstGeom>
            <a:noFill/>
          </p:spPr>
          <p:txBody>
            <a:bodyPr wrap="square" rtlCol="0">
              <a:spAutoFit/>
            </a:bodyPr>
            <a:lstStyle/>
            <a:p>
              <a:r>
                <a:rPr lang="zh-CN" altLang="en-US" sz="2400" b="1" dirty="0" smtClean="0">
                  <a:solidFill>
                    <a:schemeClr val="bg1"/>
                  </a:solidFill>
                  <a:cs typeface="+mn-ea"/>
                  <a:sym typeface="+mn-lt"/>
                </a:rPr>
                <a:t>其它同作用产品</a:t>
              </a:r>
              <a:endParaRPr lang="zh-CN" altLang="en-US" sz="2400" b="1" dirty="0">
                <a:solidFill>
                  <a:schemeClr val="bg1"/>
                </a:solidFill>
                <a:cs typeface="+mn-ea"/>
                <a:sym typeface="+mn-lt"/>
              </a:endParaRPr>
            </a:p>
          </p:txBody>
        </p:sp>
        <p:sp>
          <p:nvSpPr>
            <p:cNvPr id="15" name="TextBox 14"/>
            <p:cNvSpPr txBox="1"/>
            <p:nvPr/>
          </p:nvSpPr>
          <p:spPr>
            <a:xfrm>
              <a:off x="1115616" y="1107446"/>
              <a:ext cx="3240359" cy="760433"/>
            </a:xfrm>
            <a:prstGeom prst="rect">
              <a:avLst/>
            </a:prstGeom>
            <a:noFill/>
          </p:spPr>
          <p:txBody>
            <a:bodyPr wrap="square" rtlCol="0">
              <a:spAutoFit/>
            </a:bodyPr>
            <a:lstStyle/>
            <a:p>
              <a:pPr>
                <a:lnSpc>
                  <a:spcPct val="150000"/>
                </a:lnSpc>
              </a:pPr>
              <a:r>
                <a:rPr lang="zh-CN" altLang="en-US" sz="1400" dirty="0" smtClean="0">
                  <a:solidFill>
                    <a:schemeClr val="bg1">
                      <a:lumMod val="50000"/>
                    </a:schemeClr>
                  </a:solidFill>
                  <a:cs typeface="+mn-ea"/>
                  <a:sym typeface="+mn-lt"/>
                </a:rPr>
                <a:t>这里输入简单的文字概述</a:t>
              </a:r>
              <a:r>
                <a:rPr lang="zh-CN" altLang="en-US" sz="1400" dirty="0">
                  <a:solidFill>
                    <a:schemeClr val="bg1">
                      <a:lumMod val="50000"/>
                    </a:schemeClr>
                  </a:solidFill>
                  <a:cs typeface="+mn-ea"/>
                  <a:sym typeface="+mn-lt"/>
                </a:rPr>
                <a:t>这里输入</a:t>
              </a:r>
              <a:r>
                <a:rPr lang="zh-CN" altLang="en-US" sz="1400" dirty="0" smtClean="0">
                  <a:solidFill>
                    <a:schemeClr val="bg1">
                      <a:lumMod val="50000"/>
                    </a:schemeClr>
                  </a:solidFill>
                  <a:cs typeface="+mn-ea"/>
                  <a:sym typeface="+mn-lt"/>
                </a:rPr>
                <a:t>简单文字概</a:t>
              </a:r>
              <a:endParaRPr lang="en-US" altLang="zh-CN" sz="1400" dirty="0" smtClean="0">
                <a:solidFill>
                  <a:schemeClr val="bg1">
                    <a:lumMod val="50000"/>
                  </a:schemeClr>
                </a:solidFill>
                <a:cs typeface="+mn-ea"/>
                <a:sym typeface="+mn-lt"/>
              </a:endParaRPr>
            </a:p>
            <a:p>
              <a:pPr>
                <a:lnSpc>
                  <a:spcPct val="150000"/>
                </a:lnSpc>
              </a:pPr>
              <a:r>
                <a:rPr lang="zh-CN" altLang="en-US" sz="1400" dirty="0" smtClean="0">
                  <a:solidFill>
                    <a:schemeClr val="bg1">
                      <a:lumMod val="50000"/>
                    </a:schemeClr>
                  </a:solidFill>
                  <a:cs typeface="+mn-ea"/>
                  <a:sym typeface="+mn-lt"/>
                </a:rPr>
                <a:t>述这里</a:t>
              </a:r>
              <a:r>
                <a:rPr lang="zh-CN" altLang="en-US" sz="1400" dirty="0">
                  <a:solidFill>
                    <a:schemeClr val="bg1">
                      <a:lumMod val="50000"/>
                    </a:schemeClr>
                  </a:solidFill>
                  <a:cs typeface="+mn-ea"/>
                  <a:sym typeface="+mn-lt"/>
                </a:rPr>
                <a:t>输入简单的文字</a:t>
              </a:r>
              <a:r>
                <a:rPr lang="zh-CN" altLang="en-US" sz="1400" dirty="0" smtClean="0">
                  <a:solidFill>
                    <a:schemeClr val="bg1">
                      <a:lumMod val="50000"/>
                    </a:schemeClr>
                  </a:solidFill>
                  <a:cs typeface="+mn-ea"/>
                  <a:sym typeface="+mn-lt"/>
                </a:rPr>
                <a:t>概述这里入简单</a:t>
              </a:r>
              <a:r>
                <a:rPr lang="zh-CN" altLang="en-US" sz="1400" dirty="0">
                  <a:solidFill>
                    <a:schemeClr val="bg1">
                      <a:lumMod val="50000"/>
                    </a:schemeClr>
                  </a:solidFill>
                  <a:cs typeface="+mn-ea"/>
                  <a:sym typeface="+mn-lt"/>
                </a:rPr>
                <a:t>的</a:t>
              </a:r>
              <a:r>
                <a:rPr lang="zh-CN" altLang="en-US" sz="1400" dirty="0" smtClean="0">
                  <a:solidFill>
                    <a:schemeClr val="bg1">
                      <a:lumMod val="50000"/>
                    </a:schemeClr>
                  </a:solidFill>
                  <a:cs typeface="+mn-ea"/>
                  <a:sym typeface="+mn-lt"/>
                </a:rPr>
                <a:t>文字</a:t>
              </a:r>
              <a:endParaRPr lang="en-US" altLang="zh-CN" sz="1400" dirty="0" smtClean="0">
                <a:solidFill>
                  <a:schemeClr val="bg1">
                    <a:lumMod val="50000"/>
                  </a:schemeClr>
                </a:solidFill>
                <a:cs typeface="+mn-ea"/>
                <a:sym typeface="+mn-lt"/>
              </a:endParaRPr>
            </a:p>
            <a:p>
              <a:pPr>
                <a:lnSpc>
                  <a:spcPct val="150000"/>
                </a:lnSpc>
              </a:pPr>
              <a:r>
                <a:rPr lang="zh-CN" altLang="en-US" sz="1400" dirty="0" smtClean="0">
                  <a:solidFill>
                    <a:schemeClr val="bg1">
                      <a:lumMod val="50000"/>
                    </a:schemeClr>
                  </a:solidFill>
                  <a:cs typeface="+mn-ea"/>
                  <a:sym typeface="+mn-lt"/>
                </a:rPr>
                <a:t>概述这里输入</a:t>
              </a:r>
              <a:r>
                <a:rPr lang="zh-CN" altLang="en-US" sz="1400" dirty="0">
                  <a:solidFill>
                    <a:schemeClr val="bg1">
                      <a:lumMod val="50000"/>
                    </a:schemeClr>
                  </a:solidFill>
                  <a:cs typeface="+mn-ea"/>
                  <a:sym typeface="+mn-lt"/>
                </a:rPr>
                <a:t>述简单的文字</a:t>
              </a:r>
              <a:r>
                <a:rPr lang="zh-CN" altLang="en-US" sz="1400" dirty="0" smtClean="0">
                  <a:solidFill>
                    <a:schemeClr val="bg1">
                      <a:lumMod val="50000"/>
                    </a:schemeClr>
                  </a:solidFill>
                  <a:cs typeface="+mn-ea"/>
                  <a:sym typeface="+mn-lt"/>
                </a:rPr>
                <a:t>概述</a:t>
              </a:r>
              <a:endParaRPr lang="zh-CN" altLang="en-US" sz="1400" dirty="0">
                <a:solidFill>
                  <a:schemeClr val="bg1">
                    <a:lumMod val="50000"/>
                  </a:schemeClr>
                </a:solidFill>
                <a:cs typeface="+mn-ea"/>
                <a:sym typeface="+mn-lt"/>
              </a:endParaRPr>
            </a:p>
          </p:txBody>
        </p:sp>
        <p:sp>
          <p:nvSpPr>
            <p:cNvPr id="16" name="TextBox 15"/>
            <p:cNvSpPr txBox="1"/>
            <p:nvPr/>
          </p:nvSpPr>
          <p:spPr>
            <a:xfrm>
              <a:off x="4861190" y="2495633"/>
              <a:ext cx="3240359" cy="760433"/>
            </a:xfrm>
            <a:prstGeom prst="rect">
              <a:avLst/>
            </a:prstGeom>
            <a:noFill/>
          </p:spPr>
          <p:txBody>
            <a:bodyPr wrap="square" rtlCol="0">
              <a:spAutoFit/>
            </a:bodyPr>
            <a:lstStyle/>
            <a:p>
              <a:pPr>
                <a:lnSpc>
                  <a:spcPct val="150000"/>
                </a:lnSpc>
              </a:pPr>
              <a:r>
                <a:rPr lang="zh-CN" altLang="en-US" sz="1400" dirty="0" smtClean="0">
                  <a:solidFill>
                    <a:schemeClr val="bg1">
                      <a:lumMod val="50000"/>
                    </a:schemeClr>
                  </a:solidFill>
                  <a:cs typeface="+mn-ea"/>
                  <a:sym typeface="+mn-lt"/>
                </a:rPr>
                <a:t>这里输入简单的文字概述</a:t>
              </a:r>
              <a:r>
                <a:rPr lang="zh-CN" altLang="en-US" sz="1400" dirty="0">
                  <a:solidFill>
                    <a:schemeClr val="bg1">
                      <a:lumMod val="50000"/>
                    </a:schemeClr>
                  </a:solidFill>
                  <a:cs typeface="+mn-ea"/>
                  <a:sym typeface="+mn-lt"/>
                </a:rPr>
                <a:t>这里输入</a:t>
              </a:r>
              <a:r>
                <a:rPr lang="zh-CN" altLang="en-US" sz="1400" dirty="0" smtClean="0">
                  <a:solidFill>
                    <a:schemeClr val="bg1">
                      <a:lumMod val="50000"/>
                    </a:schemeClr>
                  </a:solidFill>
                  <a:cs typeface="+mn-ea"/>
                  <a:sym typeface="+mn-lt"/>
                </a:rPr>
                <a:t>简单文字概</a:t>
              </a:r>
              <a:endParaRPr lang="en-US" altLang="zh-CN" sz="1400" dirty="0" smtClean="0">
                <a:solidFill>
                  <a:schemeClr val="bg1">
                    <a:lumMod val="50000"/>
                  </a:schemeClr>
                </a:solidFill>
                <a:cs typeface="+mn-ea"/>
                <a:sym typeface="+mn-lt"/>
              </a:endParaRPr>
            </a:p>
            <a:p>
              <a:pPr>
                <a:lnSpc>
                  <a:spcPct val="150000"/>
                </a:lnSpc>
              </a:pPr>
              <a:r>
                <a:rPr lang="zh-CN" altLang="en-US" sz="1400" dirty="0" smtClean="0">
                  <a:solidFill>
                    <a:schemeClr val="bg1">
                      <a:lumMod val="50000"/>
                    </a:schemeClr>
                  </a:solidFill>
                  <a:cs typeface="+mn-ea"/>
                  <a:sym typeface="+mn-lt"/>
                </a:rPr>
                <a:t>述这里</a:t>
              </a:r>
              <a:r>
                <a:rPr lang="zh-CN" altLang="en-US" sz="1400" dirty="0">
                  <a:solidFill>
                    <a:schemeClr val="bg1">
                      <a:lumMod val="50000"/>
                    </a:schemeClr>
                  </a:solidFill>
                  <a:cs typeface="+mn-ea"/>
                  <a:sym typeface="+mn-lt"/>
                </a:rPr>
                <a:t>输入简单的文字</a:t>
              </a:r>
              <a:r>
                <a:rPr lang="zh-CN" altLang="en-US" sz="1400" dirty="0" smtClean="0">
                  <a:solidFill>
                    <a:schemeClr val="bg1">
                      <a:lumMod val="50000"/>
                    </a:schemeClr>
                  </a:solidFill>
                  <a:cs typeface="+mn-ea"/>
                  <a:sym typeface="+mn-lt"/>
                </a:rPr>
                <a:t>概述这里入简单</a:t>
              </a:r>
              <a:r>
                <a:rPr lang="zh-CN" altLang="en-US" sz="1400" dirty="0">
                  <a:solidFill>
                    <a:schemeClr val="bg1">
                      <a:lumMod val="50000"/>
                    </a:schemeClr>
                  </a:solidFill>
                  <a:cs typeface="+mn-ea"/>
                  <a:sym typeface="+mn-lt"/>
                </a:rPr>
                <a:t>的</a:t>
              </a:r>
              <a:r>
                <a:rPr lang="zh-CN" altLang="en-US" sz="1400" dirty="0" smtClean="0">
                  <a:solidFill>
                    <a:schemeClr val="bg1">
                      <a:lumMod val="50000"/>
                    </a:schemeClr>
                  </a:solidFill>
                  <a:cs typeface="+mn-ea"/>
                  <a:sym typeface="+mn-lt"/>
                </a:rPr>
                <a:t>文字</a:t>
              </a:r>
              <a:endParaRPr lang="en-US" altLang="zh-CN" sz="1400" dirty="0" smtClean="0">
                <a:solidFill>
                  <a:schemeClr val="bg1">
                    <a:lumMod val="50000"/>
                  </a:schemeClr>
                </a:solidFill>
                <a:cs typeface="+mn-ea"/>
                <a:sym typeface="+mn-lt"/>
              </a:endParaRPr>
            </a:p>
            <a:p>
              <a:pPr>
                <a:lnSpc>
                  <a:spcPct val="150000"/>
                </a:lnSpc>
              </a:pPr>
              <a:r>
                <a:rPr lang="zh-CN" altLang="en-US" sz="1400" dirty="0" smtClean="0">
                  <a:solidFill>
                    <a:schemeClr val="bg1">
                      <a:lumMod val="50000"/>
                    </a:schemeClr>
                  </a:solidFill>
                  <a:cs typeface="+mn-ea"/>
                  <a:sym typeface="+mn-lt"/>
                </a:rPr>
                <a:t>概述这里输入</a:t>
              </a:r>
              <a:r>
                <a:rPr lang="zh-CN" altLang="en-US" sz="1400" dirty="0">
                  <a:solidFill>
                    <a:schemeClr val="bg1">
                      <a:lumMod val="50000"/>
                    </a:schemeClr>
                  </a:solidFill>
                  <a:cs typeface="+mn-ea"/>
                  <a:sym typeface="+mn-lt"/>
                </a:rPr>
                <a:t>述简单的文字</a:t>
              </a:r>
              <a:r>
                <a:rPr lang="zh-CN" altLang="en-US" sz="1400" dirty="0" smtClean="0">
                  <a:solidFill>
                    <a:schemeClr val="bg1">
                      <a:lumMod val="50000"/>
                    </a:schemeClr>
                  </a:solidFill>
                  <a:cs typeface="+mn-ea"/>
                  <a:sym typeface="+mn-lt"/>
                </a:rPr>
                <a:t>概述</a:t>
              </a:r>
              <a:endParaRPr lang="zh-CN" altLang="en-US" sz="1400" dirty="0">
                <a:solidFill>
                  <a:schemeClr val="bg1">
                    <a:lumMod val="50000"/>
                  </a:schemeClr>
                </a:solidFill>
                <a:cs typeface="+mn-ea"/>
                <a:sym typeface="+mn-lt"/>
              </a:endParaRPr>
            </a:p>
          </p:txBody>
        </p:sp>
        <p:sp>
          <p:nvSpPr>
            <p:cNvPr id="17" name="矩形 16"/>
            <p:cNvSpPr/>
            <p:nvPr/>
          </p:nvSpPr>
          <p:spPr>
            <a:xfrm>
              <a:off x="2776862" y="3683989"/>
              <a:ext cx="1692188" cy="22695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18" name="矩形 17"/>
            <p:cNvSpPr/>
            <p:nvPr/>
          </p:nvSpPr>
          <p:spPr>
            <a:xfrm>
              <a:off x="1804754" y="4044029"/>
              <a:ext cx="2652199" cy="22695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19" name="矩形 18"/>
            <p:cNvSpPr/>
            <p:nvPr/>
          </p:nvSpPr>
          <p:spPr>
            <a:xfrm>
              <a:off x="2308810" y="4465144"/>
              <a:ext cx="2160240" cy="22695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20" name="TextBox 19"/>
            <p:cNvSpPr txBox="1"/>
            <p:nvPr/>
          </p:nvSpPr>
          <p:spPr>
            <a:xfrm>
              <a:off x="2985742" y="3683989"/>
              <a:ext cx="905999" cy="198374"/>
            </a:xfrm>
            <a:prstGeom prst="rect">
              <a:avLst/>
            </a:prstGeom>
            <a:noFill/>
          </p:spPr>
          <p:txBody>
            <a:bodyPr wrap="none" rtlCol="0">
              <a:spAutoFit/>
            </a:bodyPr>
            <a:lstStyle/>
            <a:p>
              <a:r>
                <a:rPr lang="zh-CN" altLang="en-US" sz="1200" dirty="0" smtClean="0">
                  <a:solidFill>
                    <a:schemeClr val="bg1"/>
                  </a:solidFill>
                  <a:cs typeface="+mn-ea"/>
                  <a:sym typeface="+mn-lt"/>
                </a:rPr>
                <a:t>计划完成：</a:t>
              </a:r>
              <a:r>
                <a:rPr lang="en-US" altLang="zh-CN" sz="1200" dirty="0" smtClean="0">
                  <a:solidFill>
                    <a:schemeClr val="bg1"/>
                  </a:solidFill>
                  <a:cs typeface="+mn-ea"/>
                  <a:sym typeface="+mn-lt"/>
                </a:rPr>
                <a:t>56</a:t>
              </a:r>
              <a:r>
                <a:rPr lang="zh-CN" altLang="en-US" sz="1200" dirty="0" smtClean="0">
                  <a:solidFill>
                    <a:schemeClr val="bg1"/>
                  </a:solidFill>
                  <a:cs typeface="+mn-ea"/>
                  <a:sym typeface="+mn-lt"/>
                </a:rPr>
                <a:t>％</a:t>
              </a:r>
              <a:endParaRPr lang="zh-CN" altLang="en-US" sz="1200" dirty="0">
                <a:solidFill>
                  <a:schemeClr val="bg1"/>
                </a:solidFill>
                <a:cs typeface="+mn-ea"/>
                <a:sym typeface="+mn-lt"/>
              </a:endParaRPr>
            </a:p>
          </p:txBody>
        </p:sp>
        <p:sp>
          <p:nvSpPr>
            <p:cNvPr id="21" name="TextBox 20"/>
            <p:cNvSpPr txBox="1"/>
            <p:nvPr/>
          </p:nvSpPr>
          <p:spPr>
            <a:xfrm>
              <a:off x="2596842" y="4044029"/>
              <a:ext cx="1182666" cy="198374"/>
            </a:xfrm>
            <a:prstGeom prst="rect">
              <a:avLst/>
            </a:prstGeom>
            <a:noFill/>
          </p:spPr>
          <p:txBody>
            <a:bodyPr wrap="none" rtlCol="0">
              <a:spAutoFit/>
            </a:bodyPr>
            <a:lstStyle/>
            <a:p>
              <a:r>
                <a:rPr lang="zh-CN" altLang="en-US" sz="1200" dirty="0" smtClean="0">
                  <a:solidFill>
                    <a:schemeClr val="bg1"/>
                  </a:solidFill>
                  <a:cs typeface="+mn-ea"/>
                  <a:sym typeface="+mn-lt"/>
                </a:rPr>
                <a:t>实际完成数目：</a:t>
              </a:r>
              <a:r>
                <a:rPr lang="en-US" altLang="zh-CN" sz="1200" dirty="0" smtClean="0">
                  <a:solidFill>
                    <a:schemeClr val="bg1"/>
                  </a:solidFill>
                  <a:cs typeface="+mn-ea"/>
                  <a:sym typeface="+mn-lt"/>
                </a:rPr>
                <a:t>820</a:t>
              </a:r>
              <a:r>
                <a:rPr lang="zh-CN" altLang="en-US" sz="1200" dirty="0" smtClean="0">
                  <a:solidFill>
                    <a:schemeClr val="bg1"/>
                  </a:solidFill>
                  <a:cs typeface="+mn-ea"/>
                  <a:sym typeface="+mn-lt"/>
                </a:rPr>
                <a:t>万</a:t>
              </a:r>
              <a:endParaRPr lang="zh-CN" altLang="en-US" sz="1200" dirty="0">
                <a:solidFill>
                  <a:schemeClr val="bg1"/>
                </a:solidFill>
                <a:cs typeface="+mn-ea"/>
                <a:sym typeface="+mn-lt"/>
              </a:endParaRPr>
            </a:p>
          </p:txBody>
        </p:sp>
        <p:sp>
          <p:nvSpPr>
            <p:cNvPr id="22" name="TextBox 21"/>
            <p:cNvSpPr txBox="1"/>
            <p:nvPr/>
          </p:nvSpPr>
          <p:spPr>
            <a:xfrm>
              <a:off x="3028890" y="4470380"/>
              <a:ext cx="852043" cy="198374"/>
            </a:xfrm>
            <a:prstGeom prst="rect">
              <a:avLst/>
            </a:prstGeom>
            <a:noFill/>
          </p:spPr>
          <p:txBody>
            <a:bodyPr wrap="none" rtlCol="0">
              <a:spAutoFit/>
            </a:bodyPr>
            <a:lstStyle/>
            <a:p>
              <a:r>
                <a:rPr lang="zh-CN" altLang="en-US" sz="1200" dirty="0" smtClean="0">
                  <a:solidFill>
                    <a:schemeClr val="bg1"/>
                  </a:solidFill>
                  <a:cs typeface="+mn-ea"/>
                  <a:sym typeface="+mn-lt"/>
                </a:rPr>
                <a:t>回款数：</a:t>
              </a:r>
              <a:r>
                <a:rPr lang="en-US" altLang="zh-CN" sz="1200" dirty="0" smtClean="0">
                  <a:solidFill>
                    <a:schemeClr val="bg1"/>
                  </a:solidFill>
                  <a:cs typeface="+mn-ea"/>
                  <a:sym typeface="+mn-lt"/>
                </a:rPr>
                <a:t>640</a:t>
              </a:r>
              <a:r>
                <a:rPr lang="zh-CN" altLang="en-US" sz="1200" dirty="0" smtClean="0">
                  <a:solidFill>
                    <a:schemeClr val="bg1"/>
                  </a:solidFill>
                  <a:cs typeface="+mn-ea"/>
                  <a:sym typeface="+mn-lt"/>
                </a:rPr>
                <a:t>万</a:t>
              </a:r>
              <a:endParaRPr lang="zh-CN" altLang="en-US" sz="1200" dirty="0">
                <a:solidFill>
                  <a:schemeClr val="bg1"/>
                </a:solidFill>
                <a:cs typeface="+mn-ea"/>
                <a:sym typeface="+mn-lt"/>
              </a:endParaRPr>
            </a:p>
          </p:txBody>
        </p:sp>
        <p:sp>
          <p:nvSpPr>
            <p:cNvPr id="23" name="矩形 22"/>
            <p:cNvSpPr/>
            <p:nvPr/>
          </p:nvSpPr>
          <p:spPr>
            <a:xfrm>
              <a:off x="4788024" y="3659845"/>
              <a:ext cx="1692188" cy="226957"/>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24" name="矩形 23"/>
            <p:cNvSpPr/>
            <p:nvPr/>
          </p:nvSpPr>
          <p:spPr>
            <a:xfrm>
              <a:off x="4800121" y="4019885"/>
              <a:ext cx="2652199" cy="226957"/>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25" name="矩形 24"/>
            <p:cNvSpPr/>
            <p:nvPr/>
          </p:nvSpPr>
          <p:spPr>
            <a:xfrm>
              <a:off x="4788024" y="4441000"/>
              <a:ext cx="2160240" cy="226957"/>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26" name="TextBox 25"/>
            <p:cNvSpPr txBox="1"/>
            <p:nvPr/>
          </p:nvSpPr>
          <p:spPr>
            <a:xfrm>
              <a:off x="4996904" y="3659845"/>
              <a:ext cx="905999" cy="198374"/>
            </a:xfrm>
            <a:prstGeom prst="rect">
              <a:avLst/>
            </a:prstGeom>
            <a:noFill/>
          </p:spPr>
          <p:txBody>
            <a:bodyPr wrap="none" rtlCol="0">
              <a:spAutoFit/>
            </a:bodyPr>
            <a:lstStyle/>
            <a:p>
              <a:r>
                <a:rPr lang="zh-CN" altLang="en-US" sz="1200" dirty="0" smtClean="0">
                  <a:solidFill>
                    <a:schemeClr val="bg1"/>
                  </a:solidFill>
                  <a:cs typeface="+mn-ea"/>
                  <a:sym typeface="+mn-lt"/>
                </a:rPr>
                <a:t>计划完成：</a:t>
              </a:r>
              <a:r>
                <a:rPr lang="en-US" altLang="zh-CN" sz="1200" dirty="0" smtClean="0">
                  <a:solidFill>
                    <a:schemeClr val="bg1"/>
                  </a:solidFill>
                  <a:cs typeface="+mn-ea"/>
                  <a:sym typeface="+mn-lt"/>
                </a:rPr>
                <a:t>56</a:t>
              </a:r>
              <a:r>
                <a:rPr lang="zh-CN" altLang="en-US" sz="1200" dirty="0" smtClean="0">
                  <a:solidFill>
                    <a:schemeClr val="bg1"/>
                  </a:solidFill>
                  <a:cs typeface="+mn-ea"/>
                  <a:sym typeface="+mn-lt"/>
                </a:rPr>
                <a:t>％</a:t>
              </a:r>
              <a:endParaRPr lang="zh-CN" altLang="en-US" sz="1200" dirty="0">
                <a:solidFill>
                  <a:schemeClr val="bg1"/>
                </a:solidFill>
                <a:cs typeface="+mn-ea"/>
                <a:sym typeface="+mn-lt"/>
              </a:endParaRPr>
            </a:p>
          </p:txBody>
        </p:sp>
        <p:sp>
          <p:nvSpPr>
            <p:cNvPr id="27" name="TextBox 26"/>
            <p:cNvSpPr txBox="1"/>
            <p:nvPr/>
          </p:nvSpPr>
          <p:spPr>
            <a:xfrm>
              <a:off x="5004048" y="4019885"/>
              <a:ext cx="1182666" cy="198374"/>
            </a:xfrm>
            <a:prstGeom prst="rect">
              <a:avLst/>
            </a:prstGeom>
            <a:noFill/>
          </p:spPr>
          <p:txBody>
            <a:bodyPr wrap="none" rtlCol="0">
              <a:spAutoFit/>
            </a:bodyPr>
            <a:lstStyle/>
            <a:p>
              <a:r>
                <a:rPr lang="zh-CN" altLang="en-US" sz="1200" dirty="0" smtClean="0">
                  <a:solidFill>
                    <a:schemeClr val="bg1"/>
                  </a:solidFill>
                  <a:cs typeface="+mn-ea"/>
                  <a:sym typeface="+mn-lt"/>
                </a:rPr>
                <a:t>实际完成数目：</a:t>
              </a:r>
              <a:r>
                <a:rPr lang="en-US" altLang="zh-CN" sz="1200" dirty="0" smtClean="0">
                  <a:solidFill>
                    <a:schemeClr val="bg1"/>
                  </a:solidFill>
                  <a:cs typeface="+mn-ea"/>
                  <a:sym typeface="+mn-lt"/>
                </a:rPr>
                <a:t>820</a:t>
              </a:r>
              <a:r>
                <a:rPr lang="zh-CN" altLang="en-US" sz="1200" dirty="0" smtClean="0">
                  <a:solidFill>
                    <a:schemeClr val="bg1"/>
                  </a:solidFill>
                  <a:cs typeface="+mn-ea"/>
                  <a:sym typeface="+mn-lt"/>
                </a:rPr>
                <a:t>万</a:t>
              </a:r>
              <a:endParaRPr lang="zh-CN" altLang="en-US" sz="1200" dirty="0">
                <a:solidFill>
                  <a:schemeClr val="bg1"/>
                </a:solidFill>
                <a:cs typeface="+mn-ea"/>
                <a:sym typeface="+mn-lt"/>
              </a:endParaRPr>
            </a:p>
          </p:txBody>
        </p:sp>
        <p:sp>
          <p:nvSpPr>
            <p:cNvPr id="28" name="TextBox 27"/>
            <p:cNvSpPr txBox="1"/>
            <p:nvPr/>
          </p:nvSpPr>
          <p:spPr>
            <a:xfrm>
              <a:off x="5016120" y="4446236"/>
              <a:ext cx="852043" cy="198374"/>
            </a:xfrm>
            <a:prstGeom prst="rect">
              <a:avLst/>
            </a:prstGeom>
            <a:noFill/>
          </p:spPr>
          <p:txBody>
            <a:bodyPr wrap="none" rtlCol="0">
              <a:spAutoFit/>
            </a:bodyPr>
            <a:lstStyle/>
            <a:p>
              <a:r>
                <a:rPr lang="zh-CN" altLang="en-US" sz="1200" dirty="0" smtClean="0">
                  <a:solidFill>
                    <a:schemeClr val="bg1"/>
                  </a:solidFill>
                  <a:cs typeface="+mn-ea"/>
                  <a:sym typeface="+mn-lt"/>
                </a:rPr>
                <a:t>回款数：</a:t>
              </a:r>
              <a:r>
                <a:rPr lang="en-US" altLang="zh-CN" sz="1200" dirty="0" smtClean="0">
                  <a:solidFill>
                    <a:schemeClr val="bg1"/>
                  </a:solidFill>
                  <a:cs typeface="+mn-ea"/>
                  <a:sym typeface="+mn-lt"/>
                </a:rPr>
                <a:t>640</a:t>
              </a:r>
              <a:r>
                <a:rPr lang="zh-CN" altLang="en-US" sz="1200" dirty="0" smtClean="0">
                  <a:solidFill>
                    <a:schemeClr val="bg1"/>
                  </a:solidFill>
                  <a:cs typeface="+mn-ea"/>
                  <a:sym typeface="+mn-lt"/>
                </a:rPr>
                <a:t>万</a:t>
              </a:r>
              <a:endParaRPr lang="zh-CN" altLang="en-US" sz="1200" dirty="0">
                <a:solidFill>
                  <a:schemeClr val="bg1"/>
                </a:solidFill>
                <a:cs typeface="+mn-ea"/>
                <a:sym typeface="+mn-lt"/>
              </a:endParaRPr>
            </a:p>
          </p:txBody>
        </p:sp>
      </p:grpSp>
    </p:spTree>
    <p:extLst>
      <p:ext uri="{BB962C8B-B14F-4D97-AF65-F5344CB8AC3E}">
        <p14:creationId xmlns:p14="http://schemas.microsoft.com/office/powerpoint/2010/main" val="1049024653"/>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0" y="2196363"/>
            <a:ext cx="12190414" cy="2444432"/>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3"/>
          <p:cNvSpPr>
            <a:spLocks noChangeArrowheads="1"/>
          </p:cNvSpPr>
          <p:nvPr>
            <p:custDataLst>
              <p:tags r:id="rId1"/>
            </p:custDataLst>
          </p:nvPr>
        </p:nvSpPr>
        <p:spPr bwMode="auto">
          <a:xfrm>
            <a:off x="5030011" y="2980371"/>
            <a:ext cx="510909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lang="zh-CN" altLang="en-US" sz="4800" b="1" kern="0"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加入你的标题描述</a:t>
            </a:r>
            <a:endParaRPr kumimoji="0" lang="zh-CN" altLang="en-US" sz="48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Calibri" panose="020F0502020204030204" pitchFamily="34" charset="0"/>
            </a:endParaRPr>
          </a:p>
        </p:txBody>
      </p:sp>
      <p:sp>
        <p:nvSpPr>
          <p:cNvPr id="34" name="6"/>
          <p:cNvSpPr/>
          <p:nvPr>
            <p:custDataLst>
              <p:tags r:id="rId2"/>
            </p:custDataLst>
          </p:nvPr>
        </p:nvSpPr>
        <p:spPr>
          <a:xfrm>
            <a:off x="2545437" y="2672594"/>
            <a:ext cx="1504022" cy="1446550"/>
          </a:xfrm>
          <a:prstGeom prst="rect">
            <a:avLst/>
          </a:prstGeom>
          <a:solidFill>
            <a:srgbClr val="FFC000"/>
          </a:solid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8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3</a:t>
            </a:r>
            <a:endParaRPr kumimoji="0" lang="zh-CN" altLang="en-US" sz="88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899834846"/>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50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750"/>
                                        <p:tgtEl>
                                          <p:spTgt spid="30"/>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par>
                                <p:cTn id="12" presetID="10" presetClass="entr" presetSubtype="0" fill="hold" grpId="0" nodeType="withEffect">
                                  <p:stCondLst>
                                    <p:cond delay="60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283724"/>
            <a:ext cx="12190413" cy="675195"/>
            <a:chOff x="0" y="261146"/>
            <a:chExt cx="12190413" cy="675195"/>
          </a:xfrm>
        </p:grpSpPr>
        <p:grpSp>
          <p:nvGrpSpPr>
            <p:cNvPr id="2" name="组合 1"/>
            <p:cNvGrpSpPr/>
            <p:nvPr/>
          </p:nvGrpSpPr>
          <p:grpSpPr>
            <a:xfrm>
              <a:off x="260716" y="261146"/>
              <a:ext cx="3738552" cy="538601"/>
              <a:chOff x="5043488" y="504649"/>
              <a:chExt cx="3738552" cy="538601"/>
            </a:xfrm>
          </p:grpSpPr>
          <p:sp>
            <p:nvSpPr>
              <p:cNvPr id="7" name="矩形 3"/>
              <p:cNvSpPr/>
              <p:nvPr/>
            </p:nvSpPr>
            <p:spPr>
              <a:xfrm>
                <a:off x="5622219" y="504649"/>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65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65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grpSp>
        </p:grpSp>
        <p:sp>
          <p:nvSpPr>
            <p:cNvPr id="3" name="矩形 2"/>
            <p:cNvSpPr/>
            <p:nvPr/>
          </p:nvSpPr>
          <p:spPr>
            <a:xfrm flipV="1">
              <a:off x="0" y="890622"/>
              <a:ext cx="12190413" cy="45719"/>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115616" y="1572996"/>
            <a:ext cx="10344292" cy="4598196"/>
            <a:chOff x="1115616" y="1294604"/>
            <a:chExt cx="7246909" cy="3221362"/>
          </a:xfrm>
        </p:grpSpPr>
        <p:grpSp>
          <p:nvGrpSpPr>
            <p:cNvPr id="11" name="Group 9"/>
            <p:cNvGrpSpPr>
              <a:grpSpLocks/>
            </p:cNvGrpSpPr>
            <p:nvPr/>
          </p:nvGrpSpPr>
          <p:grpSpPr bwMode="auto">
            <a:xfrm>
              <a:off x="1115616" y="1294604"/>
              <a:ext cx="3181350" cy="3132535"/>
              <a:chOff x="0" y="0"/>
              <a:chExt cx="3725013" cy="3667701"/>
            </a:xfrm>
          </p:grpSpPr>
          <p:grpSp>
            <p:nvGrpSpPr>
              <p:cNvPr id="12" name="Group 10"/>
              <p:cNvGrpSpPr>
                <a:grpSpLocks/>
              </p:cNvGrpSpPr>
              <p:nvPr/>
            </p:nvGrpSpPr>
            <p:grpSpPr bwMode="auto">
              <a:xfrm>
                <a:off x="0" y="0"/>
                <a:ext cx="3725013" cy="3667701"/>
                <a:chOff x="0" y="0"/>
                <a:chExt cx="3725013" cy="3667701"/>
              </a:xfrm>
            </p:grpSpPr>
            <p:sp>
              <p:nvSpPr>
                <p:cNvPr id="18" name="Freeform 24"/>
                <p:cNvSpPr>
                  <a:spLocks noChangeArrowheads="1"/>
                </p:cNvSpPr>
                <p:nvPr/>
              </p:nvSpPr>
              <p:spPr bwMode="auto">
                <a:xfrm>
                  <a:off x="0" y="0"/>
                  <a:ext cx="1855343" cy="2020101"/>
                </a:xfrm>
                <a:custGeom>
                  <a:avLst/>
                  <a:gdLst>
                    <a:gd name="T0" fmla="*/ 259 w 259"/>
                    <a:gd name="T1" fmla="*/ 282 h 282"/>
                    <a:gd name="T2" fmla="*/ 259 w 259"/>
                    <a:gd name="T3" fmla="*/ 0 h 282"/>
                    <a:gd name="T4" fmla="*/ 129 w 259"/>
                    <a:gd name="T5" fmla="*/ 98 h 282"/>
                    <a:gd name="T6" fmla="*/ 0 w 259"/>
                    <a:gd name="T7" fmla="*/ 196 h 282"/>
                    <a:gd name="T8" fmla="*/ 259 w 259"/>
                    <a:gd name="T9" fmla="*/ 282 h 282"/>
                    <a:gd name="T10" fmla="*/ 0 60000 65536"/>
                    <a:gd name="T11" fmla="*/ 0 60000 65536"/>
                    <a:gd name="T12" fmla="*/ 0 60000 65536"/>
                    <a:gd name="T13" fmla="*/ 0 60000 65536"/>
                    <a:gd name="T14" fmla="*/ 0 60000 65536"/>
                    <a:gd name="T15" fmla="*/ 0 w 259"/>
                    <a:gd name="T16" fmla="*/ 0 h 282"/>
                    <a:gd name="T17" fmla="*/ 259 w 259"/>
                    <a:gd name="T18" fmla="*/ 282 h 282"/>
                  </a:gdLst>
                  <a:ahLst/>
                  <a:cxnLst>
                    <a:cxn ang="T10">
                      <a:pos x="T0" y="T1"/>
                    </a:cxn>
                    <a:cxn ang="T11">
                      <a:pos x="T2" y="T3"/>
                    </a:cxn>
                    <a:cxn ang="T12">
                      <a:pos x="T4" y="T5"/>
                    </a:cxn>
                    <a:cxn ang="T13">
                      <a:pos x="T6" y="T7"/>
                    </a:cxn>
                    <a:cxn ang="T14">
                      <a:pos x="T8" y="T9"/>
                    </a:cxn>
                  </a:cxnLst>
                  <a:rect l="T15" t="T16" r="T17" b="T18"/>
                  <a:pathLst>
                    <a:path w="259" h="282">
                      <a:moveTo>
                        <a:pt x="259" y="282"/>
                      </a:moveTo>
                      <a:lnTo>
                        <a:pt x="259" y="0"/>
                      </a:lnTo>
                      <a:lnTo>
                        <a:pt x="129" y="98"/>
                      </a:lnTo>
                      <a:lnTo>
                        <a:pt x="0" y="196"/>
                      </a:lnTo>
                      <a:lnTo>
                        <a:pt x="259" y="282"/>
                      </a:lnTo>
                      <a:close/>
                    </a:path>
                  </a:pathLst>
                </a:custGeom>
                <a:solidFill>
                  <a:srgbClr val="0374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2800">
                    <a:solidFill>
                      <a:schemeClr val="bg1">
                        <a:lumMod val="50000"/>
                      </a:schemeClr>
                    </a:solidFill>
                    <a:latin typeface="方正兰亭细黑_GBK" charset="-122"/>
                    <a:sym typeface="宋体" pitchFamily="2" charset="-122"/>
                  </a:endParaRPr>
                </a:p>
              </p:txBody>
            </p:sp>
            <p:sp>
              <p:nvSpPr>
                <p:cNvPr id="19" name="Freeform 25"/>
                <p:cNvSpPr>
                  <a:spLocks noChangeArrowheads="1"/>
                </p:cNvSpPr>
                <p:nvPr/>
              </p:nvSpPr>
              <p:spPr bwMode="auto">
                <a:xfrm>
                  <a:off x="1855343" y="0"/>
                  <a:ext cx="1869670" cy="2020101"/>
                </a:xfrm>
                <a:custGeom>
                  <a:avLst/>
                  <a:gdLst>
                    <a:gd name="T0" fmla="*/ 0 w 261"/>
                    <a:gd name="T1" fmla="*/ 0 h 282"/>
                    <a:gd name="T2" fmla="*/ 0 w 261"/>
                    <a:gd name="T3" fmla="*/ 282 h 282"/>
                    <a:gd name="T4" fmla="*/ 261 w 261"/>
                    <a:gd name="T5" fmla="*/ 196 h 282"/>
                    <a:gd name="T6" fmla="*/ 132 w 261"/>
                    <a:gd name="T7" fmla="*/ 98 h 282"/>
                    <a:gd name="T8" fmla="*/ 0 w 261"/>
                    <a:gd name="T9" fmla="*/ 0 h 282"/>
                    <a:gd name="T10" fmla="*/ 0 60000 65536"/>
                    <a:gd name="T11" fmla="*/ 0 60000 65536"/>
                    <a:gd name="T12" fmla="*/ 0 60000 65536"/>
                    <a:gd name="T13" fmla="*/ 0 60000 65536"/>
                    <a:gd name="T14" fmla="*/ 0 60000 65536"/>
                    <a:gd name="T15" fmla="*/ 0 w 261"/>
                    <a:gd name="T16" fmla="*/ 0 h 282"/>
                    <a:gd name="T17" fmla="*/ 261 w 261"/>
                    <a:gd name="T18" fmla="*/ 282 h 282"/>
                  </a:gdLst>
                  <a:ahLst/>
                  <a:cxnLst>
                    <a:cxn ang="T10">
                      <a:pos x="T0" y="T1"/>
                    </a:cxn>
                    <a:cxn ang="T11">
                      <a:pos x="T2" y="T3"/>
                    </a:cxn>
                    <a:cxn ang="T12">
                      <a:pos x="T4" y="T5"/>
                    </a:cxn>
                    <a:cxn ang="T13">
                      <a:pos x="T6" y="T7"/>
                    </a:cxn>
                    <a:cxn ang="T14">
                      <a:pos x="T8" y="T9"/>
                    </a:cxn>
                  </a:cxnLst>
                  <a:rect l="T15" t="T16" r="T17" b="T18"/>
                  <a:pathLst>
                    <a:path w="261" h="282">
                      <a:moveTo>
                        <a:pt x="0" y="0"/>
                      </a:moveTo>
                      <a:lnTo>
                        <a:pt x="0" y="282"/>
                      </a:lnTo>
                      <a:lnTo>
                        <a:pt x="261" y="196"/>
                      </a:lnTo>
                      <a:lnTo>
                        <a:pt x="132" y="98"/>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2800">
                    <a:solidFill>
                      <a:schemeClr val="bg1">
                        <a:lumMod val="50000"/>
                      </a:schemeClr>
                    </a:solidFill>
                    <a:latin typeface="方正兰亭细黑_GBK" charset="-122"/>
                    <a:sym typeface="宋体" pitchFamily="2" charset="-122"/>
                  </a:endParaRPr>
                </a:p>
              </p:txBody>
            </p:sp>
            <p:sp>
              <p:nvSpPr>
                <p:cNvPr id="20" name="Freeform 26"/>
                <p:cNvSpPr>
                  <a:spLocks noChangeArrowheads="1"/>
                </p:cNvSpPr>
                <p:nvPr/>
              </p:nvSpPr>
              <p:spPr bwMode="auto">
                <a:xfrm>
                  <a:off x="1855343" y="1404042"/>
                  <a:ext cx="1869670" cy="2263659"/>
                </a:xfrm>
                <a:custGeom>
                  <a:avLst/>
                  <a:gdLst>
                    <a:gd name="T0" fmla="*/ 261 w 261"/>
                    <a:gd name="T1" fmla="*/ 0 h 316"/>
                    <a:gd name="T2" fmla="*/ 0 w 261"/>
                    <a:gd name="T3" fmla="*/ 86 h 316"/>
                    <a:gd name="T4" fmla="*/ 160 w 261"/>
                    <a:gd name="T5" fmla="*/ 316 h 316"/>
                    <a:gd name="T6" fmla="*/ 211 w 261"/>
                    <a:gd name="T7" fmla="*/ 158 h 316"/>
                    <a:gd name="T8" fmla="*/ 261 w 261"/>
                    <a:gd name="T9" fmla="*/ 0 h 316"/>
                    <a:gd name="T10" fmla="*/ 0 60000 65536"/>
                    <a:gd name="T11" fmla="*/ 0 60000 65536"/>
                    <a:gd name="T12" fmla="*/ 0 60000 65536"/>
                    <a:gd name="T13" fmla="*/ 0 60000 65536"/>
                    <a:gd name="T14" fmla="*/ 0 60000 65536"/>
                    <a:gd name="T15" fmla="*/ 0 w 261"/>
                    <a:gd name="T16" fmla="*/ 0 h 316"/>
                    <a:gd name="T17" fmla="*/ 261 w 261"/>
                    <a:gd name="T18" fmla="*/ 316 h 316"/>
                  </a:gdLst>
                  <a:ahLst/>
                  <a:cxnLst>
                    <a:cxn ang="T10">
                      <a:pos x="T0" y="T1"/>
                    </a:cxn>
                    <a:cxn ang="T11">
                      <a:pos x="T2" y="T3"/>
                    </a:cxn>
                    <a:cxn ang="T12">
                      <a:pos x="T4" y="T5"/>
                    </a:cxn>
                    <a:cxn ang="T13">
                      <a:pos x="T6" y="T7"/>
                    </a:cxn>
                    <a:cxn ang="T14">
                      <a:pos x="T8" y="T9"/>
                    </a:cxn>
                  </a:cxnLst>
                  <a:rect l="T15" t="T16" r="T17" b="T18"/>
                  <a:pathLst>
                    <a:path w="261" h="316">
                      <a:moveTo>
                        <a:pt x="261" y="0"/>
                      </a:moveTo>
                      <a:lnTo>
                        <a:pt x="0" y="86"/>
                      </a:lnTo>
                      <a:lnTo>
                        <a:pt x="160" y="316"/>
                      </a:lnTo>
                      <a:lnTo>
                        <a:pt x="211" y="158"/>
                      </a:lnTo>
                      <a:lnTo>
                        <a:pt x="261" y="0"/>
                      </a:lnTo>
                      <a:close/>
                    </a:path>
                  </a:pathLst>
                </a:custGeom>
                <a:solidFill>
                  <a:srgbClr val="0374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2800">
                    <a:solidFill>
                      <a:schemeClr val="bg1">
                        <a:lumMod val="50000"/>
                      </a:schemeClr>
                    </a:solidFill>
                    <a:latin typeface="方正兰亭细黑_GBK" charset="-122"/>
                    <a:sym typeface="宋体" pitchFamily="2" charset="-122"/>
                  </a:endParaRPr>
                </a:p>
              </p:txBody>
            </p:sp>
            <p:sp>
              <p:nvSpPr>
                <p:cNvPr id="21" name="Freeform 27"/>
                <p:cNvSpPr>
                  <a:spLocks noChangeArrowheads="1"/>
                </p:cNvSpPr>
                <p:nvPr/>
              </p:nvSpPr>
              <p:spPr bwMode="auto">
                <a:xfrm>
                  <a:off x="702021" y="2020101"/>
                  <a:ext cx="2299479" cy="1647600"/>
                </a:xfrm>
                <a:custGeom>
                  <a:avLst/>
                  <a:gdLst>
                    <a:gd name="T0" fmla="*/ 321 w 321"/>
                    <a:gd name="T1" fmla="*/ 230 h 230"/>
                    <a:gd name="T2" fmla="*/ 161 w 321"/>
                    <a:gd name="T3" fmla="*/ 0 h 230"/>
                    <a:gd name="T4" fmla="*/ 0 w 321"/>
                    <a:gd name="T5" fmla="*/ 230 h 230"/>
                    <a:gd name="T6" fmla="*/ 161 w 321"/>
                    <a:gd name="T7" fmla="*/ 230 h 230"/>
                    <a:gd name="T8" fmla="*/ 321 w 321"/>
                    <a:gd name="T9" fmla="*/ 230 h 230"/>
                    <a:gd name="T10" fmla="*/ 0 60000 65536"/>
                    <a:gd name="T11" fmla="*/ 0 60000 65536"/>
                    <a:gd name="T12" fmla="*/ 0 60000 65536"/>
                    <a:gd name="T13" fmla="*/ 0 60000 65536"/>
                    <a:gd name="T14" fmla="*/ 0 60000 65536"/>
                    <a:gd name="T15" fmla="*/ 0 w 321"/>
                    <a:gd name="T16" fmla="*/ 0 h 230"/>
                    <a:gd name="T17" fmla="*/ 321 w 321"/>
                    <a:gd name="T18" fmla="*/ 230 h 230"/>
                  </a:gdLst>
                  <a:ahLst/>
                  <a:cxnLst>
                    <a:cxn ang="T10">
                      <a:pos x="T0" y="T1"/>
                    </a:cxn>
                    <a:cxn ang="T11">
                      <a:pos x="T2" y="T3"/>
                    </a:cxn>
                    <a:cxn ang="T12">
                      <a:pos x="T4" y="T5"/>
                    </a:cxn>
                    <a:cxn ang="T13">
                      <a:pos x="T6" y="T7"/>
                    </a:cxn>
                    <a:cxn ang="T14">
                      <a:pos x="T8" y="T9"/>
                    </a:cxn>
                  </a:cxnLst>
                  <a:rect l="T15" t="T16" r="T17" b="T18"/>
                  <a:pathLst>
                    <a:path w="321" h="230">
                      <a:moveTo>
                        <a:pt x="321" y="230"/>
                      </a:moveTo>
                      <a:lnTo>
                        <a:pt x="161" y="0"/>
                      </a:lnTo>
                      <a:lnTo>
                        <a:pt x="0" y="230"/>
                      </a:lnTo>
                      <a:lnTo>
                        <a:pt x="161" y="230"/>
                      </a:lnTo>
                      <a:lnTo>
                        <a:pt x="321" y="230"/>
                      </a:lnTo>
                      <a:close/>
                    </a:path>
                  </a:pathLst>
                </a:custGeom>
                <a:solidFill>
                  <a:srgbClr val="0374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2800">
                    <a:solidFill>
                      <a:schemeClr val="bg1">
                        <a:lumMod val="50000"/>
                      </a:schemeClr>
                    </a:solidFill>
                    <a:latin typeface="方正兰亭细黑_GBK" charset="-122"/>
                    <a:sym typeface="宋体" pitchFamily="2" charset="-122"/>
                  </a:endParaRPr>
                </a:p>
              </p:txBody>
            </p:sp>
            <p:sp>
              <p:nvSpPr>
                <p:cNvPr id="22" name="Freeform 28"/>
                <p:cNvSpPr>
                  <a:spLocks noChangeArrowheads="1"/>
                </p:cNvSpPr>
                <p:nvPr/>
              </p:nvSpPr>
              <p:spPr bwMode="auto">
                <a:xfrm>
                  <a:off x="0" y="1404042"/>
                  <a:ext cx="1855343" cy="2263659"/>
                </a:xfrm>
                <a:custGeom>
                  <a:avLst/>
                  <a:gdLst>
                    <a:gd name="T0" fmla="*/ 98 w 259"/>
                    <a:gd name="T1" fmla="*/ 316 h 316"/>
                    <a:gd name="T2" fmla="*/ 259 w 259"/>
                    <a:gd name="T3" fmla="*/ 86 h 316"/>
                    <a:gd name="T4" fmla="*/ 0 w 259"/>
                    <a:gd name="T5" fmla="*/ 0 h 316"/>
                    <a:gd name="T6" fmla="*/ 50 w 259"/>
                    <a:gd name="T7" fmla="*/ 158 h 316"/>
                    <a:gd name="T8" fmla="*/ 98 w 259"/>
                    <a:gd name="T9" fmla="*/ 316 h 316"/>
                    <a:gd name="T10" fmla="*/ 0 60000 65536"/>
                    <a:gd name="T11" fmla="*/ 0 60000 65536"/>
                    <a:gd name="T12" fmla="*/ 0 60000 65536"/>
                    <a:gd name="T13" fmla="*/ 0 60000 65536"/>
                    <a:gd name="T14" fmla="*/ 0 60000 65536"/>
                    <a:gd name="T15" fmla="*/ 0 w 259"/>
                    <a:gd name="T16" fmla="*/ 0 h 316"/>
                    <a:gd name="T17" fmla="*/ 259 w 259"/>
                    <a:gd name="T18" fmla="*/ 316 h 316"/>
                  </a:gdLst>
                  <a:ahLst/>
                  <a:cxnLst>
                    <a:cxn ang="T10">
                      <a:pos x="T0" y="T1"/>
                    </a:cxn>
                    <a:cxn ang="T11">
                      <a:pos x="T2" y="T3"/>
                    </a:cxn>
                    <a:cxn ang="T12">
                      <a:pos x="T4" y="T5"/>
                    </a:cxn>
                    <a:cxn ang="T13">
                      <a:pos x="T6" y="T7"/>
                    </a:cxn>
                    <a:cxn ang="T14">
                      <a:pos x="T8" y="T9"/>
                    </a:cxn>
                  </a:cxnLst>
                  <a:rect l="T15" t="T16" r="T17" b="T18"/>
                  <a:pathLst>
                    <a:path w="259" h="316">
                      <a:moveTo>
                        <a:pt x="98" y="316"/>
                      </a:moveTo>
                      <a:lnTo>
                        <a:pt x="259" y="86"/>
                      </a:lnTo>
                      <a:lnTo>
                        <a:pt x="0" y="0"/>
                      </a:lnTo>
                      <a:lnTo>
                        <a:pt x="50" y="158"/>
                      </a:lnTo>
                      <a:lnTo>
                        <a:pt x="98" y="316"/>
                      </a:lnTo>
                      <a:close/>
                    </a:path>
                  </a:pathLst>
                </a:cu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sz="2800">
                    <a:solidFill>
                      <a:schemeClr val="bg1">
                        <a:lumMod val="50000"/>
                      </a:schemeClr>
                    </a:solidFill>
                    <a:latin typeface="方正兰亭细黑_GBK" charset="-122"/>
                    <a:sym typeface="宋体" pitchFamily="2" charset="-122"/>
                  </a:endParaRPr>
                </a:p>
              </p:txBody>
            </p:sp>
          </p:grpSp>
          <p:pic>
            <p:nvPicPr>
              <p:cNvPr id="13" name="图片 3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94017" y="1010050"/>
                <a:ext cx="416768" cy="416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3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40279" y="2054285"/>
                <a:ext cx="415025" cy="41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3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600584" y="2683307"/>
                <a:ext cx="411010" cy="411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37"/>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69158" y="1957035"/>
                <a:ext cx="609524" cy="60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图片 38"/>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070362" y="984835"/>
                <a:ext cx="435092" cy="435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23" name="Straight Connector 54"/>
            <p:cNvCxnSpPr/>
            <p:nvPr/>
          </p:nvCxnSpPr>
          <p:spPr>
            <a:xfrm>
              <a:off x="4474093" y="1391766"/>
              <a:ext cx="0" cy="312420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4" name="Group 22"/>
            <p:cNvGrpSpPr>
              <a:grpSpLocks/>
            </p:cNvGrpSpPr>
            <p:nvPr/>
          </p:nvGrpSpPr>
          <p:grpSpPr bwMode="auto">
            <a:xfrm>
              <a:off x="4868066" y="1389434"/>
              <a:ext cx="850106" cy="377429"/>
              <a:chOff x="0" y="0"/>
              <a:chExt cx="1131895" cy="504056"/>
            </a:xfrm>
          </p:grpSpPr>
          <p:sp>
            <p:nvSpPr>
              <p:cNvPr id="25" name="矩形 46"/>
              <p:cNvSpPr>
                <a:spLocks noChangeArrowheads="1"/>
              </p:cNvSpPr>
              <p:nvPr/>
            </p:nvSpPr>
            <p:spPr bwMode="auto">
              <a:xfrm>
                <a:off x="0" y="0"/>
                <a:ext cx="1080120" cy="504056"/>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chemeClr val="bg1"/>
                  </a:solidFill>
                  <a:latin typeface="+mj-ea"/>
                  <a:ea typeface="+mj-ea"/>
                  <a:sym typeface="宋体" pitchFamily="2" charset="-122"/>
                </a:endParaRPr>
              </a:p>
            </p:txBody>
          </p:sp>
          <p:sp>
            <p:nvSpPr>
              <p:cNvPr id="26" name="文本框 47"/>
              <p:cNvSpPr>
                <a:spLocks noChangeArrowheads="1"/>
              </p:cNvSpPr>
              <p:nvPr/>
            </p:nvSpPr>
            <p:spPr bwMode="auto">
              <a:xfrm>
                <a:off x="51774" y="41772"/>
                <a:ext cx="1080121" cy="374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smtClean="0">
                    <a:solidFill>
                      <a:schemeClr val="bg1"/>
                    </a:solidFill>
                    <a:latin typeface="+mj-ea"/>
                    <a:ea typeface="+mj-ea"/>
                    <a:sym typeface="方正兰亭细黑_GBK" charset="-122"/>
                  </a:rPr>
                  <a:t>作用一</a:t>
                </a:r>
                <a:endParaRPr lang="zh-CN" altLang="en-US" sz="2000" b="1" dirty="0">
                  <a:solidFill>
                    <a:schemeClr val="bg1"/>
                  </a:solidFill>
                  <a:latin typeface="+mj-ea"/>
                  <a:ea typeface="+mj-ea"/>
                  <a:sym typeface="方正兰亭细黑_GBK" charset="-122"/>
                </a:endParaRPr>
              </a:p>
            </p:txBody>
          </p:sp>
        </p:grpSp>
        <p:sp>
          <p:nvSpPr>
            <p:cNvPr id="27" name="矩形 60"/>
            <p:cNvSpPr>
              <a:spLocks noChangeArrowheads="1"/>
            </p:cNvSpPr>
            <p:nvPr/>
          </p:nvSpPr>
          <p:spPr bwMode="auto">
            <a:xfrm>
              <a:off x="5860203" y="1347614"/>
              <a:ext cx="2502322" cy="497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600" dirty="0">
                  <a:solidFill>
                    <a:schemeClr val="bg1">
                      <a:lumMod val="50000"/>
                    </a:schemeClr>
                  </a:solidFill>
                  <a:latin typeface="微软雅黑" pitchFamily="34" charset="-122"/>
                </a:rPr>
                <a:t>单击此处添加文本单击此处添加</a:t>
              </a:r>
              <a:r>
                <a:rPr lang="zh-CN" altLang="en-US" sz="1600" dirty="0" smtClean="0">
                  <a:solidFill>
                    <a:schemeClr val="bg1">
                      <a:lumMod val="50000"/>
                    </a:schemeClr>
                  </a:solidFill>
                  <a:latin typeface="微软雅黑" pitchFamily="34" charset="-122"/>
                </a:rPr>
                <a:t>文本</a:t>
              </a:r>
              <a:endParaRPr lang="en-US" altLang="zh-CN" sz="1600" dirty="0" smtClean="0">
                <a:solidFill>
                  <a:schemeClr val="bg1">
                    <a:lumMod val="50000"/>
                  </a:schemeClr>
                </a:solidFill>
                <a:latin typeface="微软雅黑" pitchFamily="34" charset="-122"/>
              </a:endParaRPr>
            </a:p>
            <a:p>
              <a:pPr>
                <a:lnSpc>
                  <a:spcPct val="130000"/>
                </a:lnSpc>
              </a:pPr>
              <a:r>
                <a:rPr lang="zh-CN" altLang="en-US" sz="1600" dirty="0" smtClean="0">
                  <a:solidFill>
                    <a:schemeClr val="bg1">
                      <a:lumMod val="50000"/>
                    </a:schemeClr>
                  </a:solidFill>
                  <a:latin typeface="微软雅黑" pitchFamily="34" charset="-122"/>
                </a:rPr>
                <a:t>单击</a:t>
              </a:r>
              <a:r>
                <a:rPr lang="zh-CN" altLang="en-US" sz="1600" dirty="0">
                  <a:solidFill>
                    <a:schemeClr val="bg1">
                      <a:lumMod val="50000"/>
                    </a:schemeClr>
                  </a:solidFill>
                  <a:latin typeface="微软雅黑" pitchFamily="34" charset="-122"/>
                </a:rPr>
                <a:t>此处添加文本单击此处添加</a:t>
              </a:r>
              <a:r>
                <a:rPr lang="zh-CN" altLang="en-US" sz="1600" dirty="0" smtClean="0">
                  <a:solidFill>
                    <a:schemeClr val="bg1">
                      <a:lumMod val="50000"/>
                    </a:schemeClr>
                  </a:solidFill>
                  <a:latin typeface="微软雅黑" pitchFamily="34" charset="-122"/>
                </a:rPr>
                <a:t>文本</a:t>
              </a:r>
              <a:endParaRPr lang="en-US" altLang="zh-CN" sz="1600" dirty="0">
                <a:solidFill>
                  <a:schemeClr val="bg1">
                    <a:lumMod val="50000"/>
                  </a:schemeClr>
                </a:solidFill>
                <a:latin typeface="微软雅黑" pitchFamily="34" charset="-122"/>
              </a:endParaRPr>
            </a:p>
          </p:txBody>
        </p:sp>
        <p:grpSp>
          <p:nvGrpSpPr>
            <p:cNvPr id="28" name="Group 22"/>
            <p:cNvGrpSpPr>
              <a:grpSpLocks/>
            </p:cNvGrpSpPr>
            <p:nvPr/>
          </p:nvGrpSpPr>
          <p:grpSpPr bwMode="auto">
            <a:xfrm>
              <a:off x="4868066" y="2051360"/>
              <a:ext cx="850106" cy="377429"/>
              <a:chOff x="0" y="0"/>
              <a:chExt cx="1131895" cy="504056"/>
            </a:xfrm>
          </p:grpSpPr>
          <p:sp>
            <p:nvSpPr>
              <p:cNvPr id="29" name="矩形 46"/>
              <p:cNvSpPr>
                <a:spLocks noChangeArrowheads="1"/>
              </p:cNvSpPr>
              <p:nvPr/>
            </p:nvSpPr>
            <p:spPr bwMode="auto">
              <a:xfrm>
                <a:off x="0" y="0"/>
                <a:ext cx="1080120" cy="504056"/>
              </a:xfrm>
              <a:prstGeom prst="rect">
                <a:avLst/>
              </a:prstGeom>
              <a:solidFill>
                <a:srgbClr val="0374A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chemeClr val="bg1">
                      <a:lumMod val="50000"/>
                    </a:schemeClr>
                  </a:solidFill>
                  <a:latin typeface="+mj-ea"/>
                  <a:ea typeface="+mj-ea"/>
                  <a:sym typeface="宋体" pitchFamily="2" charset="-122"/>
                </a:endParaRPr>
              </a:p>
            </p:txBody>
          </p:sp>
          <p:sp>
            <p:nvSpPr>
              <p:cNvPr id="30" name="文本框 47"/>
              <p:cNvSpPr>
                <a:spLocks noChangeArrowheads="1"/>
              </p:cNvSpPr>
              <p:nvPr/>
            </p:nvSpPr>
            <p:spPr bwMode="auto">
              <a:xfrm>
                <a:off x="51774" y="41772"/>
                <a:ext cx="1080121" cy="374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solidFill>
                    <a:latin typeface="+mj-ea"/>
                    <a:sym typeface="方正兰亭细黑_GBK" charset="-122"/>
                  </a:rPr>
                  <a:t>作用</a:t>
                </a:r>
                <a:r>
                  <a:rPr lang="zh-CN" altLang="en-US" sz="2000" b="1" dirty="0" smtClean="0">
                    <a:solidFill>
                      <a:schemeClr val="bg1"/>
                    </a:solidFill>
                    <a:latin typeface="+mj-ea"/>
                    <a:sym typeface="方正兰亭细黑_GBK" charset="-122"/>
                  </a:rPr>
                  <a:t>二</a:t>
                </a:r>
                <a:endParaRPr lang="zh-CN" altLang="en-US" sz="2000" b="1" dirty="0">
                  <a:solidFill>
                    <a:schemeClr val="bg1"/>
                  </a:solidFill>
                  <a:latin typeface="+mj-ea"/>
                  <a:sym typeface="方正兰亭细黑_GBK" charset="-122"/>
                </a:endParaRPr>
              </a:p>
            </p:txBody>
          </p:sp>
        </p:grpSp>
        <p:sp>
          <p:nvSpPr>
            <p:cNvPr id="31" name="矩形 60"/>
            <p:cNvSpPr>
              <a:spLocks noChangeArrowheads="1"/>
            </p:cNvSpPr>
            <p:nvPr/>
          </p:nvSpPr>
          <p:spPr bwMode="auto">
            <a:xfrm>
              <a:off x="5860203" y="2009540"/>
              <a:ext cx="2502322" cy="497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600" dirty="0">
                  <a:solidFill>
                    <a:schemeClr val="bg1">
                      <a:lumMod val="50000"/>
                    </a:schemeClr>
                  </a:solidFill>
                  <a:latin typeface="微软雅黑" pitchFamily="34" charset="-122"/>
                </a:rPr>
                <a:t>单击此处添加文本单击此处添加</a:t>
              </a:r>
              <a:r>
                <a:rPr lang="zh-CN" altLang="en-US" sz="1600" dirty="0" smtClean="0">
                  <a:solidFill>
                    <a:schemeClr val="bg1">
                      <a:lumMod val="50000"/>
                    </a:schemeClr>
                  </a:solidFill>
                  <a:latin typeface="微软雅黑" pitchFamily="34" charset="-122"/>
                </a:rPr>
                <a:t>文本</a:t>
              </a:r>
              <a:endParaRPr lang="en-US" altLang="zh-CN" sz="1600" dirty="0" smtClean="0">
                <a:solidFill>
                  <a:schemeClr val="bg1">
                    <a:lumMod val="50000"/>
                  </a:schemeClr>
                </a:solidFill>
                <a:latin typeface="微软雅黑" pitchFamily="34" charset="-122"/>
              </a:endParaRPr>
            </a:p>
            <a:p>
              <a:pPr>
                <a:lnSpc>
                  <a:spcPct val="130000"/>
                </a:lnSpc>
              </a:pPr>
              <a:r>
                <a:rPr lang="zh-CN" altLang="en-US" sz="1600" dirty="0" smtClean="0">
                  <a:solidFill>
                    <a:schemeClr val="bg1">
                      <a:lumMod val="50000"/>
                    </a:schemeClr>
                  </a:solidFill>
                  <a:latin typeface="微软雅黑" pitchFamily="34" charset="-122"/>
                </a:rPr>
                <a:t>单击</a:t>
              </a:r>
              <a:r>
                <a:rPr lang="zh-CN" altLang="en-US" sz="1600" dirty="0">
                  <a:solidFill>
                    <a:schemeClr val="bg1">
                      <a:lumMod val="50000"/>
                    </a:schemeClr>
                  </a:solidFill>
                  <a:latin typeface="微软雅黑" pitchFamily="34" charset="-122"/>
                </a:rPr>
                <a:t>此处添加文本单击此处添加</a:t>
              </a:r>
              <a:r>
                <a:rPr lang="zh-CN" altLang="en-US" sz="1600" dirty="0" smtClean="0">
                  <a:solidFill>
                    <a:schemeClr val="bg1">
                      <a:lumMod val="50000"/>
                    </a:schemeClr>
                  </a:solidFill>
                  <a:latin typeface="微软雅黑" pitchFamily="34" charset="-122"/>
                </a:rPr>
                <a:t>文本</a:t>
              </a:r>
              <a:endParaRPr lang="en-US" altLang="zh-CN" sz="1600" dirty="0">
                <a:solidFill>
                  <a:schemeClr val="bg1">
                    <a:lumMod val="50000"/>
                  </a:schemeClr>
                </a:solidFill>
                <a:latin typeface="微软雅黑" pitchFamily="34" charset="-122"/>
              </a:endParaRPr>
            </a:p>
          </p:txBody>
        </p:sp>
        <p:grpSp>
          <p:nvGrpSpPr>
            <p:cNvPr id="32" name="Group 22"/>
            <p:cNvGrpSpPr>
              <a:grpSpLocks/>
            </p:cNvGrpSpPr>
            <p:nvPr/>
          </p:nvGrpSpPr>
          <p:grpSpPr bwMode="auto">
            <a:xfrm>
              <a:off x="4868066" y="2722889"/>
              <a:ext cx="850106" cy="377429"/>
              <a:chOff x="0" y="0"/>
              <a:chExt cx="1131895" cy="504056"/>
            </a:xfrm>
          </p:grpSpPr>
          <p:sp>
            <p:nvSpPr>
              <p:cNvPr id="33" name="矩形 46"/>
              <p:cNvSpPr>
                <a:spLocks noChangeArrowheads="1"/>
              </p:cNvSpPr>
              <p:nvPr/>
            </p:nvSpPr>
            <p:spPr bwMode="auto">
              <a:xfrm>
                <a:off x="0" y="0"/>
                <a:ext cx="1080120" cy="504056"/>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chemeClr val="bg1">
                      <a:lumMod val="50000"/>
                    </a:schemeClr>
                  </a:solidFill>
                  <a:latin typeface="+mj-ea"/>
                  <a:ea typeface="+mj-ea"/>
                  <a:sym typeface="宋体" pitchFamily="2" charset="-122"/>
                </a:endParaRPr>
              </a:p>
            </p:txBody>
          </p:sp>
          <p:sp>
            <p:nvSpPr>
              <p:cNvPr id="34" name="文本框 47"/>
              <p:cNvSpPr>
                <a:spLocks noChangeArrowheads="1"/>
              </p:cNvSpPr>
              <p:nvPr/>
            </p:nvSpPr>
            <p:spPr bwMode="auto">
              <a:xfrm>
                <a:off x="51774" y="41772"/>
                <a:ext cx="1080121" cy="374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solidFill>
                    <a:latin typeface="+mj-ea"/>
                    <a:sym typeface="方正兰亭细黑_GBK" charset="-122"/>
                  </a:rPr>
                  <a:t>作用</a:t>
                </a:r>
                <a:r>
                  <a:rPr lang="zh-CN" altLang="en-US" sz="2000" b="1" dirty="0" smtClean="0">
                    <a:solidFill>
                      <a:schemeClr val="bg1"/>
                    </a:solidFill>
                    <a:latin typeface="+mj-ea"/>
                    <a:sym typeface="方正兰亭细黑_GBK" charset="-122"/>
                  </a:rPr>
                  <a:t>三</a:t>
                </a:r>
                <a:endParaRPr lang="zh-CN" altLang="en-US" sz="2000" b="1" dirty="0">
                  <a:solidFill>
                    <a:schemeClr val="bg1"/>
                  </a:solidFill>
                  <a:latin typeface="+mj-ea"/>
                  <a:sym typeface="方正兰亭细黑_GBK" charset="-122"/>
                </a:endParaRPr>
              </a:p>
            </p:txBody>
          </p:sp>
        </p:grpSp>
        <p:sp>
          <p:nvSpPr>
            <p:cNvPr id="35" name="矩形 60"/>
            <p:cNvSpPr>
              <a:spLocks noChangeArrowheads="1"/>
            </p:cNvSpPr>
            <p:nvPr/>
          </p:nvSpPr>
          <p:spPr bwMode="auto">
            <a:xfrm>
              <a:off x="5860203" y="2681069"/>
              <a:ext cx="2502322" cy="497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600" dirty="0">
                  <a:solidFill>
                    <a:schemeClr val="bg1">
                      <a:lumMod val="50000"/>
                    </a:schemeClr>
                  </a:solidFill>
                  <a:latin typeface="微软雅黑" pitchFamily="34" charset="-122"/>
                </a:rPr>
                <a:t>单击此处添加文本单击此处添加</a:t>
              </a:r>
              <a:r>
                <a:rPr lang="zh-CN" altLang="en-US" sz="1600" dirty="0" smtClean="0">
                  <a:solidFill>
                    <a:schemeClr val="bg1">
                      <a:lumMod val="50000"/>
                    </a:schemeClr>
                  </a:solidFill>
                  <a:latin typeface="微软雅黑" pitchFamily="34" charset="-122"/>
                </a:rPr>
                <a:t>文本</a:t>
              </a:r>
              <a:endParaRPr lang="en-US" altLang="zh-CN" sz="1600" dirty="0" smtClean="0">
                <a:solidFill>
                  <a:schemeClr val="bg1">
                    <a:lumMod val="50000"/>
                  </a:schemeClr>
                </a:solidFill>
                <a:latin typeface="微软雅黑" pitchFamily="34" charset="-122"/>
              </a:endParaRPr>
            </a:p>
            <a:p>
              <a:pPr>
                <a:lnSpc>
                  <a:spcPct val="130000"/>
                </a:lnSpc>
              </a:pPr>
              <a:r>
                <a:rPr lang="zh-CN" altLang="en-US" sz="1600" dirty="0" smtClean="0">
                  <a:solidFill>
                    <a:schemeClr val="bg1">
                      <a:lumMod val="50000"/>
                    </a:schemeClr>
                  </a:solidFill>
                  <a:latin typeface="微软雅黑" pitchFamily="34" charset="-122"/>
                </a:rPr>
                <a:t>单击</a:t>
              </a:r>
              <a:r>
                <a:rPr lang="zh-CN" altLang="en-US" sz="1600" dirty="0">
                  <a:solidFill>
                    <a:schemeClr val="bg1">
                      <a:lumMod val="50000"/>
                    </a:schemeClr>
                  </a:solidFill>
                  <a:latin typeface="微软雅黑" pitchFamily="34" charset="-122"/>
                </a:rPr>
                <a:t>此处添加文本单击此处添加</a:t>
              </a:r>
              <a:r>
                <a:rPr lang="zh-CN" altLang="en-US" sz="1600" dirty="0" smtClean="0">
                  <a:solidFill>
                    <a:schemeClr val="bg1">
                      <a:lumMod val="50000"/>
                    </a:schemeClr>
                  </a:solidFill>
                  <a:latin typeface="微软雅黑" pitchFamily="34" charset="-122"/>
                </a:rPr>
                <a:t>文本</a:t>
              </a:r>
              <a:endParaRPr lang="en-US" altLang="zh-CN" sz="1600" dirty="0">
                <a:solidFill>
                  <a:schemeClr val="bg1">
                    <a:lumMod val="50000"/>
                  </a:schemeClr>
                </a:solidFill>
                <a:latin typeface="微软雅黑" pitchFamily="34" charset="-122"/>
              </a:endParaRPr>
            </a:p>
          </p:txBody>
        </p:sp>
        <p:grpSp>
          <p:nvGrpSpPr>
            <p:cNvPr id="36" name="Group 22"/>
            <p:cNvGrpSpPr>
              <a:grpSpLocks/>
            </p:cNvGrpSpPr>
            <p:nvPr/>
          </p:nvGrpSpPr>
          <p:grpSpPr bwMode="auto">
            <a:xfrm>
              <a:off x="4868066" y="3370961"/>
              <a:ext cx="850106" cy="377429"/>
              <a:chOff x="0" y="0"/>
              <a:chExt cx="1131895" cy="504056"/>
            </a:xfrm>
          </p:grpSpPr>
          <p:sp>
            <p:nvSpPr>
              <p:cNvPr id="37" name="矩形 46"/>
              <p:cNvSpPr>
                <a:spLocks noChangeArrowheads="1"/>
              </p:cNvSpPr>
              <p:nvPr/>
            </p:nvSpPr>
            <p:spPr bwMode="auto">
              <a:xfrm>
                <a:off x="0" y="0"/>
                <a:ext cx="1080120" cy="504056"/>
              </a:xfrm>
              <a:prstGeom prst="rect">
                <a:avLst/>
              </a:prstGeom>
              <a:solidFill>
                <a:srgbClr val="0374A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chemeClr val="bg1">
                      <a:lumMod val="50000"/>
                    </a:schemeClr>
                  </a:solidFill>
                  <a:latin typeface="+mj-ea"/>
                  <a:ea typeface="+mj-ea"/>
                  <a:sym typeface="宋体" pitchFamily="2" charset="-122"/>
                </a:endParaRPr>
              </a:p>
            </p:txBody>
          </p:sp>
          <p:sp>
            <p:nvSpPr>
              <p:cNvPr id="38" name="文本框 47"/>
              <p:cNvSpPr>
                <a:spLocks noChangeArrowheads="1"/>
              </p:cNvSpPr>
              <p:nvPr/>
            </p:nvSpPr>
            <p:spPr bwMode="auto">
              <a:xfrm>
                <a:off x="51774" y="41772"/>
                <a:ext cx="1080121" cy="374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solidFill>
                    <a:latin typeface="+mj-ea"/>
                    <a:sym typeface="方正兰亭细黑_GBK" charset="-122"/>
                  </a:rPr>
                  <a:t>作用</a:t>
                </a:r>
                <a:r>
                  <a:rPr lang="zh-CN" altLang="en-US" sz="2000" b="1" dirty="0" smtClean="0">
                    <a:solidFill>
                      <a:schemeClr val="bg1"/>
                    </a:solidFill>
                    <a:latin typeface="+mj-ea"/>
                    <a:sym typeface="方正兰亭细黑_GBK" charset="-122"/>
                  </a:rPr>
                  <a:t>四</a:t>
                </a:r>
                <a:endParaRPr lang="zh-CN" altLang="en-US" sz="2000" b="1" dirty="0">
                  <a:solidFill>
                    <a:schemeClr val="bg1"/>
                  </a:solidFill>
                  <a:latin typeface="+mj-ea"/>
                  <a:sym typeface="方正兰亭细黑_GBK" charset="-122"/>
                </a:endParaRPr>
              </a:p>
            </p:txBody>
          </p:sp>
        </p:grpSp>
        <p:sp>
          <p:nvSpPr>
            <p:cNvPr id="39" name="矩形 60"/>
            <p:cNvSpPr>
              <a:spLocks noChangeArrowheads="1"/>
            </p:cNvSpPr>
            <p:nvPr/>
          </p:nvSpPr>
          <p:spPr bwMode="auto">
            <a:xfrm>
              <a:off x="5860203" y="3329141"/>
              <a:ext cx="2502322" cy="497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600" dirty="0">
                  <a:solidFill>
                    <a:schemeClr val="bg1">
                      <a:lumMod val="50000"/>
                    </a:schemeClr>
                  </a:solidFill>
                  <a:latin typeface="微软雅黑" pitchFamily="34" charset="-122"/>
                </a:rPr>
                <a:t>单击此处添加文本单击此处添加</a:t>
              </a:r>
              <a:r>
                <a:rPr lang="zh-CN" altLang="en-US" sz="1600" dirty="0" smtClean="0">
                  <a:solidFill>
                    <a:schemeClr val="bg1">
                      <a:lumMod val="50000"/>
                    </a:schemeClr>
                  </a:solidFill>
                  <a:latin typeface="微软雅黑" pitchFamily="34" charset="-122"/>
                </a:rPr>
                <a:t>文本</a:t>
              </a:r>
              <a:endParaRPr lang="en-US" altLang="zh-CN" sz="1600" dirty="0" smtClean="0">
                <a:solidFill>
                  <a:schemeClr val="bg1">
                    <a:lumMod val="50000"/>
                  </a:schemeClr>
                </a:solidFill>
                <a:latin typeface="微软雅黑" pitchFamily="34" charset="-122"/>
              </a:endParaRPr>
            </a:p>
            <a:p>
              <a:pPr>
                <a:lnSpc>
                  <a:spcPct val="130000"/>
                </a:lnSpc>
              </a:pPr>
              <a:r>
                <a:rPr lang="zh-CN" altLang="en-US" sz="1600" dirty="0" smtClean="0">
                  <a:solidFill>
                    <a:schemeClr val="bg1">
                      <a:lumMod val="50000"/>
                    </a:schemeClr>
                  </a:solidFill>
                  <a:latin typeface="微软雅黑" pitchFamily="34" charset="-122"/>
                </a:rPr>
                <a:t>单击</a:t>
              </a:r>
              <a:r>
                <a:rPr lang="zh-CN" altLang="en-US" sz="1600" dirty="0">
                  <a:solidFill>
                    <a:schemeClr val="bg1">
                      <a:lumMod val="50000"/>
                    </a:schemeClr>
                  </a:solidFill>
                  <a:latin typeface="微软雅黑" pitchFamily="34" charset="-122"/>
                </a:rPr>
                <a:t>此处添加文本单击此处添加</a:t>
              </a:r>
              <a:r>
                <a:rPr lang="zh-CN" altLang="en-US" sz="1600" dirty="0" smtClean="0">
                  <a:solidFill>
                    <a:schemeClr val="bg1">
                      <a:lumMod val="50000"/>
                    </a:schemeClr>
                  </a:solidFill>
                  <a:latin typeface="微软雅黑" pitchFamily="34" charset="-122"/>
                </a:rPr>
                <a:t>文本</a:t>
              </a:r>
              <a:endParaRPr lang="en-US" altLang="zh-CN" sz="1600" dirty="0">
                <a:solidFill>
                  <a:schemeClr val="bg1">
                    <a:lumMod val="50000"/>
                  </a:schemeClr>
                </a:solidFill>
                <a:latin typeface="微软雅黑" pitchFamily="34" charset="-122"/>
              </a:endParaRPr>
            </a:p>
          </p:txBody>
        </p:sp>
        <p:grpSp>
          <p:nvGrpSpPr>
            <p:cNvPr id="40" name="Group 22"/>
            <p:cNvGrpSpPr>
              <a:grpSpLocks/>
            </p:cNvGrpSpPr>
            <p:nvPr/>
          </p:nvGrpSpPr>
          <p:grpSpPr bwMode="auto">
            <a:xfrm>
              <a:off x="4868066" y="4028723"/>
              <a:ext cx="850106" cy="377429"/>
              <a:chOff x="0" y="0"/>
              <a:chExt cx="1131895" cy="504056"/>
            </a:xfrm>
          </p:grpSpPr>
          <p:sp>
            <p:nvSpPr>
              <p:cNvPr id="41" name="矩形 46"/>
              <p:cNvSpPr>
                <a:spLocks noChangeArrowheads="1"/>
              </p:cNvSpPr>
              <p:nvPr/>
            </p:nvSpPr>
            <p:spPr bwMode="auto">
              <a:xfrm>
                <a:off x="0" y="0"/>
                <a:ext cx="1080120" cy="504056"/>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chemeClr val="bg1">
                      <a:lumMod val="50000"/>
                    </a:schemeClr>
                  </a:solidFill>
                  <a:latin typeface="+mj-ea"/>
                  <a:ea typeface="+mj-ea"/>
                  <a:sym typeface="宋体" pitchFamily="2" charset="-122"/>
                </a:endParaRPr>
              </a:p>
            </p:txBody>
          </p:sp>
          <p:sp>
            <p:nvSpPr>
              <p:cNvPr id="42" name="文本框 47"/>
              <p:cNvSpPr>
                <a:spLocks noChangeArrowheads="1"/>
              </p:cNvSpPr>
              <p:nvPr/>
            </p:nvSpPr>
            <p:spPr bwMode="auto">
              <a:xfrm>
                <a:off x="51774" y="41772"/>
                <a:ext cx="1080121" cy="374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solidFill>
                    <a:latin typeface="+mj-ea"/>
                    <a:sym typeface="方正兰亭细黑_GBK" charset="-122"/>
                  </a:rPr>
                  <a:t>作用</a:t>
                </a:r>
                <a:r>
                  <a:rPr lang="zh-CN" altLang="en-US" sz="2000" b="1" dirty="0" smtClean="0">
                    <a:solidFill>
                      <a:schemeClr val="bg1"/>
                    </a:solidFill>
                    <a:latin typeface="+mj-ea"/>
                    <a:sym typeface="方正兰亭细黑_GBK" charset="-122"/>
                  </a:rPr>
                  <a:t>五</a:t>
                </a:r>
                <a:endParaRPr lang="zh-CN" altLang="en-US" sz="2000" b="1" dirty="0">
                  <a:solidFill>
                    <a:schemeClr val="bg1"/>
                  </a:solidFill>
                  <a:latin typeface="+mj-ea"/>
                  <a:sym typeface="方正兰亭细黑_GBK" charset="-122"/>
                </a:endParaRPr>
              </a:p>
            </p:txBody>
          </p:sp>
        </p:grpSp>
        <p:sp>
          <p:nvSpPr>
            <p:cNvPr id="43" name="矩形 60"/>
            <p:cNvSpPr>
              <a:spLocks noChangeArrowheads="1"/>
            </p:cNvSpPr>
            <p:nvPr/>
          </p:nvSpPr>
          <p:spPr bwMode="auto">
            <a:xfrm>
              <a:off x="5860203" y="3986903"/>
              <a:ext cx="2502322" cy="497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600" dirty="0">
                  <a:solidFill>
                    <a:schemeClr val="bg1">
                      <a:lumMod val="50000"/>
                    </a:schemeClr>
                  </a:solidFill>
                  <a:latin typeface="微软雅黑" pitchFamily="34" charset="-122"/>
                </a:rPr>
                <a:t>单击此处添加文本单击此处添加</a:t>
              </a:r>
              <a:r>
                <a:rPr lang="zh-CN" altLang="en-US" sz="1600" dirty="0" smtClean="0">
                  <a:solidFill>
                    <a:schemeClr val="bg1">
                      <a:lumMod val="50000"/>
                    </a:schemeClr>
                  </a:solidFill>
                  <a:latin typeface="微软雅黑" pitchFamily="34" charset="-122"/>
                </a:rPr>
                <a:t>文本</a:t>
              </a:r>
              <a:endParaRPr lang="en-US" altLang="zh-CN" sz="1600" dirty="0" smtClean="0">
                <a:solidFill>
                  <a:schemeClr val="bg1">
                    <a:lumMod val="50000"/>
                  </a:schemeClr>
                </a:solidFill>
                <a:latin typeface="微软雅黑" pitchFamily="34" charset="-122"/>
              </a:endParaRPr>
            </a:p>
            <a:p>
              <a:pPr>
                <a:lnSpc>
                  <a:spcPct val="130000"/>
                </a:lnSpc>
              </a:pPr>
              <a:r>
                <a:rPr lang="zh-CN" altLang="en-US" sz="1600" dirty="0" smtClean="0">
                  <a:solidFill>
                    <a:schemeClr val="bg1">
                      <a:lumMod val="50000"/>
                    </a:schemeClr>
                  </a:solidFill>
                  <a:latin typeface="微软雅黑" pitchFamily="34" charset="-122"/>
                </a:rPr>
                <a:t>单击</a:t>
              </a:r>
              <a:r>
                <a:rPr lang="zh-CN" altLang="en-US" sz="1600" dirty="0">
                  <a:solidFill>
                    <a:schemeClr val="bg1">
                      <a:lumMod val="50000"/>
                    </a:schemeClr>
                  </a:solidFill>
                  <a:latin typeface="微软雅黑" pitchFamily="34" charset="-122"/>
                </a:rPr>
                <a:t>此处添加文本单击此处添加</a:t>
              </a:r>
              <a:r>
                <a:rPr lang="zh-CN" altLang="en-US" sz="1600" dirty="0" smtClean="0">
                  <a:solidFill>
                    <a:schemeClr val="bg1">
                      <a:lumMod val="50000"/>
                    </a:schemeClr>
                  </a:solidFill>
                  <a:latin typeface="微软雅黑" pitchFamily="34" charset="-122"/>
                </a:rPr>
                <a:t>文本</a:t>
              </a:r>
              <a:endParaRPr lang="en-US" altLang="zh-CN" sz="1600" dirty="0">
                <a:solidFill>
                  <a:schemeClr val="bg1">
                    <a:lumMod val="50000"/>
                  </a:schemeClr>
                </a:solidFill>
                <a:latin typeface="微软雅黑" pitchFamily="34" charset="-122"/>
              </a:endParaRPr>
            </a:p>
          </p:txBody>
        </p:sp>
      </p:grpSp>
    </p:spTree>
    <p:extLst>
      <p:ext uri="{BB962C8B-B14F-4D97-AF65-F5344CB8AC3E}">
        <p14:creationId xmlns:p14="http://schemas.microsoft.com/office/powerpoint/2010/main" val="4222306428"/>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283724"/>
            <a:ext cx="12190413" cy="675195"/>
            <a:chOff x="0" y="261146"/>
            <a:chExt cx="12190413" cy="675195"/>
          </a:xfrm>
        </p:grpSpPr>
        <p:grpSp>
          <p:nvGrpSpPr>
            <p:cNvPr id="2" name="组合 1"/>
            <p:cNvGrpSpPr/>
            <p:nvPr/>
          </p:nvGrpSpPr>
          <p:grpSpPr>
            <a:xfrm>
              <a:off x="260716" y="261146"/>
              <a:ext cx="3738552" cy="538601"/>
              <a:chOff x="5043488" y="504649"/>
              <a:chExt cx="3738552" cy="538601"/>
            </a:xfrm>
          </p:grpSpPr>
          <p:sp>
            <p:nvSpPr>
              <p:cNvPr id="7" name="矩形 3"/>
              <p:cNvSpPr/>
              <p:nvPr/>
            </p:nvSpPr>
            <p:spPr>
              <a:xfrm>
                <a:off x="5622219" y="504649"/>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65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65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grpSp>
        </p:grpSp>
        <p:sp>
          <p:nvSpPr>
            <p:cNvPr id="3" name="矩形 2"/>
            <p:cNvSpPr/>
            <p:nvPr/>
          </p:nvSpPr>
          <p:spPr>
            <a:xfrm flipV="1">
              <a:off x="0" y="890622"/>
              <a:ext cx="12190413" cy="45719"/>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983759" y="1836738"/>
            <a:ext cx="10307502" cy="4369235"/>
            <a:chOff x="755650" y="1633538"/>
            <a:chExt cx="7675563" cy="3253585"/>
          </a:xfrm>
        </p:grpSpPr>
        <p:sp>
          <p:nvSpPr>
            <p:cNvPr id="11" name="AutoShape 10"/>
            <p:cNvSpPr>
              <a:spLocks noChangeArrowheads="1"/>
            </p:cNvSpPr>
            <p:nvPr/>
          </p:nvSpPr>
          <p:spPr bwMode="auto">
            <a:xfrm rot="16200000">
              <a:off x="3894138" y="-581025"/>
              <a:ext cx="1398587" cy="7675563"/>
            </a:xfrm>
            <a:prstGeom prst="downArrow">
              <a:avLst>
                <a:gd name="adj1" fmla="val 49074"/>
                <a:gd name="adj2" fmla="val 44819"/>
              </a:avLst>
            </a:prstGeom>
            <a:solidFill>
              <a:srgbClr val="0374AF"/>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2800">
                <a:solidFill>
                  <a:srgbClr val="000000"/>
                </a:solidFill>
                <a:latin typeface="微软雅黑" pitchFamily="34" charset="-122"/>
                <a:ea typeface="微软雅黑" pitchFamily="34" charset="-122"/>
                <a:sym typeface="微软雅黑" pitchFamily="34" charset="-122"/>
              </a:endParaRPr>
            </a:p>
          </p:txBody>
        </p:sp>
        <p:grpSp>
          <p:nvGrpSpPr>
            <p:cNvPr id="12" name="组合 41"/>
            <p:cNvGrpSpPr>
              <a:grpSpLocks/>
            </p:cNvGrpSpPr>
            <p:nvPr/>
          </p:nvGrpSpPr>
          <p:grpSpPr bwMode="auto">
            <a:xfrm>
              <a:off x="2589213" y="2522538"/>
              <a:ext cx="1701800" cy="1539875"/>
              <a:chOff x="0" y="0"/>
              <a:chExt cx="1935848" cy="1751017"/>
            </a:xfrm>
          </p:grpSpPr>
          <p:grpSp>
            <p:nvGrpSpPr>
              <p:cNvPr id="13" name="Group 6"/>
              <p:cNvGrpSpPr>
                <a:grpSpLocks/>
              </p:cNvGrpSpPr>
              <p:nvPr/>
            </p:nvGrpSpPr>
            <p:grpSpPr bwMode="auto">
              <a:xfrm>
                <a:off x="80986" y="0"/>
                <a:ext cx="1753450" cy="1751017"/>
                <a:chOff x="0" y="0"/>
                <a:chExt cx="1801" cy="1801"/>
              </a:xfrm>
            </p:grpSpPr>
            <p:sp>
              <p:nvSpPr>
                <p:cNvPr id="15" name="Oval 7"/>
                <p:cNvSpPr>
                  <a:spLocks noChangeArrowheads="1"/>
                </p:cNvSpPr>
                <p:nvPr/>
              </p:nvSpPr>
              <p:spPr bwMode="auto">
                <a:xfrm>
                  <a:off x="0" y="0"/>
                  <a:ext cx="1801" cy="1801"/>
                </a:xfrm>
                <a:prstGeom prst="ellipse">
                  <a:avLst/>
                </a:prstGeom>
                <a:solidFill>
                  <a:srgbClr val="D8D8D8">
                    <a:alpha val="47058"/>
                  </a:srgbClr>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2800">
                    <a:solidFill>
                      <a:srgbClr val="0070C0"/>
                    </a:solidFill>
                    <a:latin typeface="微软雅黑" pitchFamily="34" charset="-122"/>
                    <a:ea typeface="微软雅黑" pitchFamily="34" charset="-122"/>
                    <a:sym typeface="微软雅黑" pitchFamily="34" charset="-122"/>
                  </a:endParaRPr>
                </a:p>
              </p:txBody>
            </p:sp>
            <p:sp>
              <p:nvSpPr>
                <p:cNvPr id="16" name="Oval 8"/>
                <p:cNvSpPr>
                  <a:spLocks noChangeArrowheads="1"/>
                </p:cNvSpPr>
                <p:nvPr/>
              </p:nvSpPr>
              <p:spPr bwMode="auto">
                <a:xfrm>
                  <a:off x="122" y="122"/>
                  <a:ext cx="1556" cy="1556"/>
                </a:xfrm>
                <a:prstGeom prst="ellipse">
                  <a:avLst/>
                </a:prstGeom>
                <a:solidFill>
                  <a:srgbClr val="FFC000"/>
                </a:solidFill>
                <a:ln w="38100">
                  <a:solidFill>
                    <a:srgbClr val="FFFFFF"/>
                  </a:solidFill>
                  <a:bevel/>
                  <a:headEnd/>
                  <a:tailEnd/>
                </a:ln>
              </p:spPr>
              <p:txBody>
                <a:bodyPr/>
                <a:lstStyle/>
                <a:p>
                  <a:endParaRPr lang="zh-CN" altLang="zh-CN" sz="2800">
                    <a:solidFill>
                      <a:srgbClr val="0070C0"/>
                    </a:solidFill>
                    <a:latin typeface="微软雅黑" pitchFamily="34" charset="-122"/>
                    <a:ea typeface="微软雅黑" pitchFamily="34" charset="-122"/>
                    <a:sym typeface="微软雅黑" pitchFamily="34" charset="-122"/>
                  </a:endParaRPr>
                </a:p>
              </p:txBody>
            </p:sp>
          </p:grpSp>
          <p:sp>
            <p:nvSpPr>
              <p:cNvPr id="14" name="Text Box 9"/>
              <p:cNvSpPr>
                <a:spLocks noChangeArrowheads="1"/>
              </p:cNvSpPr>
              <p:nvPr/>
            </p:nvSpPr>
            <p:spPr bwMode="auto">
              <a:xfrm>
                <a:off x="0" y="62706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pPr algn="ctr"/>
                <a:r>
                  <a:rPr lang="zh-CN" altLang="en-US" sz="2800" b="1">
                    <a:solidFill>
                      <a:srgbClr val="F2F2F2"/>
                    </a:solidFill>
                    <a:latin typeface="微软雅黑" pitchFamily="34" charset="-122"/>
                    <a:ea typeface="微软雅黑" pitchFamily="34" charset="-122"/>
                    <a:sym typeface="微软雅黑" pitchFamily="34" charset="-122"/>
                  </a:rPr>
                  <a:t>写入文本</a:t>
                </a:r>
                <a:endParaRPr lang="zh-CN" altLang="en-US" sz="2400"/>
              </a:p>
            </p:txBody>
          </p:sp>
        </p:grpSp>
        <p:grpSp>
          <p:nvGrpSpPr>
            <p:cNvPr id="17" name="组合 46"/>
            <p:cNvGrpSpPr>
              <a:grpSpLocks/>
            </p:cNvGrpSpPr>
            <p:nvPr/>
          </p:nvGrpSpPr>
          <p:grpSpPr bwMode="auto">
            <a:xfrm>
              <a:off x="4291013" y="2522538"/>
              <a:ext cx="1701800" cy="1539875"/>
              <a:chOff x="0" y="0"/>
              <a:chExt cx="1935848" cy="1751017"/>
            </a:xfrm>
          </p:grpSpPr>
          <p:grpSp>
            <p:nvGrpSpPr>
              <p:cNvPr id="18" name="Group 6"/>
              <p:cNvGrpSpPr>
                <a:grpSpLocks/>
              </p:cNvGrpSpPr>
              <p:nvPr/>
            </p:nvGrpSpPr>
            <p:grpSpPr bwMode="auto">
              <a:xfrm>
                <a:off x="80986" y="0"/>
                <a:ext cx="1753450" cy="1751017"/>
                <a:chOff x="0" y="0"/>
                <a:chExt cx="1801" cy="1801"/>
              </a:xfrm>
            </p:grpSpPr>
            <p:sp>
              <p:nvSpPr>
                <p:cNvPr id="20" name="Oval 7"/>
                <p:cNvSpPr>
                  <a:spLocks noChangeArrowheads="1"/>
                </p:cNvSpPr>
                <p:nvPr/>
              </p:nvSpPr>
              <p:spPr bwMode="auto">
                <a:xfrm>
                  <a:off x="0" y="0"/>
                  <a:ext cx="1801" cy="1801"/>
                </a:xfrm>
                <a:prstGeom prst="ellipse">
                  <a:avLst/>
                </a:prstGeom>
                <a:solidFill>
                  <a:srgbClr val="D8D8D8">
                    <a:alpha val="47058"/>
                  </a:srgbClr>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2800">
                    <a:solidFill>
                      <a:srgbClr val="0070C0"/>
                    </a:solidFill>
                    <a:latin typeface="微软雅黑" pitchFamily="34" charset="-122"/>
                    <a:ea typeface="微软雅黑" pitchFamily="34" charset="-122"/>
                    <a:sym typeface="微软雅黑" pitchFamily="34" charset="-122"/>
                  </a:endParaRPr>
                </a:p>
              </p:txBody>
            </p:sp>
            <p:sp>
              <p:nvSpPr>
                <p:cNvPr id="21" name="Oval 8"/>
                <p:cNvSpPr>
                  <a:spLocks noChangeArrowheads="1"/>
                </p:cNvSpPr>
                <p:nvPr/>
              </p:nvSpPr>
              <p:spPr bwMode="auto">
                <a:xfrm>
                  <a:off x="122" y="122"/>
                  <a:ext cx="1556" cy="1556"/>
                </a:xfrm>
                <a:prstGeom prst="ellipse">
                  <a:avLst/>
                </a:prstGeom>
                <a:solidFill>
                  <a:srgbClr val="0374AF"/>
                </a:solidFill>
                <a:ln w="38100">
                  <a:solidFill>
                    <a:srgbClr val="FFFFFF"/>
                  </a:solidFill>
                  <a:bevel/>
                  <a:headEnd/>
                  <a:tailEnd/>
                </a:ln>
              </p:spPr>
              <p:txBody>
                <a:bodyPr/>
                <a:lstStyle/>
                <a:p>
                  <a:endParaRPr lang="zh-CN" altLang="zh-CN" sz="2800">
                    <a:solidFill>
                      <a:srgbClr val="0070C0"/>
                    </a:solidFill>
                    <a:latin typeface="微软雅黑" pitchFamily="34" charset="-122"/>
                    <a:ea typeface="微软雅黑" pitchFamily="34" charset="-122"/>
                    <a:sym typeface="微软雅黑" pitchFamily="34" charset="-122"/>
                  </a:endParaRPr>
                </a:p>
              </p:txBody>
            </p:sp>
          </p:grpSp>
          <p:sp>
            <p:nvSpPr>
              <p:cNvPr id="19" name="Text Box 9"/>
              <p:cNvSpPr>
                <a:spLocks noChangeArrowheads="1"/>
              </p:cNvSpPr>
              <p:nvPr/>
            </p:nvSpPr>
            <p:spPr bwMode="auto">
              <a:xfrm>
                <a:off x="0" y="60801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pPr algn="ctr"/>
                <a:r>
                  <a:rPr lang="zh-CN" altLang="en-US" sz="2800" b="1">
                    <a:solidFill>
                      <a:srgbClr val="F2F2F2"/>
                    </a:solidFill>
                    <a:latin typeface="微软雅黑" pitchFamily="34" charset="-122"/>
                    <a:ea typeface="微软雅黑" pitchFamily="34" charset="-122"/>
                    <a:sym typeface="微软雅黑" pitchFamily="34" charset="-122"/>
                  </a:rPr>
                  <a:t>写入文本</a:t>
                </a:r>
                <a:endParaRPr lang="zh-CN" altLang="en-US" sz="2400"/>
              </a:p>
            </p:txBody>
          </p:sp>
        </p:grpSp>
        <p:grpSp>
          <p:nvGrpSpPr>
            <p:cNvPr id="22" name="组合 51"/>
            <p:cNvGrpSpPr>
              <a:grpSpLocks/>
            </p:cNvGrpSpPr>
            <p:nvPr/>
          </p:nvGrpSpPr>
          <p:grpSpPr bwMode="auto">
            <a:xfrm>
              <a:off x="6010275" y="2522538"/>
              <a:ext cx="1701800" cy="1539875"/>
              <a:chOff x="0" y="0"/>
              <a:chExt cx="1935848" cy="1751017"/>
            </a:xfrm>
          </p:grpSpPr>
          <p:grpSp>
            <p:nvGrpSpPr>
              <p:cNvPr id="23" name="Group 6"/>
              <p:cNvGrpSpPr>
                <a:grpSpLocks/>
              </p:cNvGrpSpPr>
              <p:nvPr/>
            </p:nvGrpSpPr>
            <p:grpSpPr bwMode="auto">
              <a:xfrm>
                <a:off x="80986" y="0"/>
                <a:ext cx="1753450" cy="1751017"/>
                <a:chOff x="0" y="0"/>
                <a:chExt cx="1801" cy="1801"/>
              </a:xfrm>
            </p:grpSpPr>
            <p:sp>
              <p:nvSpPr>
                <p:cNvPr id="25" name="Oval 7"/>
                <p:cNvSpPr>
                  <a:spLocks noChangeArrowheads="1"/>
                </p:cNvSpPr>
                <p:nvPr/>
              </p:nvSpPr>
              <p:spPr bwMode="auto">
                <a:xfrm>
                  <a:off x="0" y="0"/>
                  <a:ext cx="1801" cy="1801"/>
                </a:xfrm>
                <a:prstGeom prst="ellipse">
                  <a:avLst/>
                </a:prstGeom>
                <a:solidFill>
                  <a:srgbClr val="D8D8D8">
                    <a:alpha val="47058"/>
                  </a:srgbClr>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2800">
                    <a:solidFill>
                      <a:srgbClr val="0070C0"/>
                    </a:solidFill>
                    <a:latin typeface="微软雅黑" pitchFamily="34" charset="-122"/>
                    <a:ea typeface="微软雅黑" pitchFamily="34" charset="-122"/>
                    <a:sym typeface="微软雅黑" pitchFamily="34" charset="-122"/>
                  </a:endParaRPr>
                </a:p>
              </p:txBody>
            </p:sp>
            <p:sp>
              <p:nvSpPr>
                <p:cNvPr id="26" name="Oval 8"/>
                <p:cNvSpPr>
                  <a:spLocks noChangeArrowheads="1"/>
                </p:cNvSpPr>
                <p:nvPr/>
              </p:nvSpPr>
              <p:spPr bwMode="auto">
                <a:xfrm>
                  <a:off x="122" y="122"/>
                  <a:ext cx="1556" cy="1556"/>
                </a:xfrm>
                <a:prstGeom prst="ellipse">
                  <a:avLst/>
                </a:prstGeom>
                <a:solidFill>
                  <a:srgbClr val="FFC000"/>
                </a:solidFill>
                <a:ln w="38100">
                  <a:solidFill>
                    <a:srgbClr val="FFFFFF"/>
                  </a:solidFill>
                  <a:bevel/>
                  <a:headEnd/>
                  <a:tailEnd/>
                </a:ln>
              </p:spPr>
              <p:txBody>
                <a:bodyPr/>
                <a:lstStyle/>
                <a:p>
                  <a:endParaRPr lang="zh-CN" altLang="zh-CN" sz="2800">
                    <a:solidFill>
                      <a:srgbClr val="0070C0"/>
                    </a:solidFill>
                    <a:latin typeface="微软雅黑" pitchFamily="34" charset="-122"/>
                    <a:ea typeface="微软雅黑" pitchFamily="34" charset="-122"/>
                    <a:sym typeface="微软雅黑" pitchFamily="34" charset="-122"/>
                  </a:endParaRPr>
                </a:p>
              </p:txBody>
            </p:sp>
          </p:grpSp>
          <p:sp>
            <p:nvSpPr>
              <p:cNvPr id="24" name="Text Box 9"/>
              <p:cNvSpPr>
                <a:spLocks noChangeArrowheads="1"/>
              </p:cNvSpPr>
              <p:nvPr/>
            </p:nvSpPr>
            <p:spPr bwMode="auto">
              <a:xfrm>
                <a:off x="0" y="60801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pPr algn="ctr"/>
                <a:r>
                  <a:rPr lang="zh-CN" altLang="en-US" sz="2800" b="1">
                    <a:solidFill>
                      <a:srgbClr val="F2F2F2"/>
                    </a:solidFill>
                    <a:latin typeface="微软雅黑" pitchFamily="34" charset="-122"/>
                    <a:ea typeface="微软雅黑" pitchFamily="34" charset="-122"/>
                    <a:sym typeface="微软雅黑" pitchFamily="34" charset="-122"/>
                  </a:rPr>
                  <a:t>写入文本</a:t>
                </a:r>
                <a:endParaRPr lang="zh-CN" altLang="en-US" sz="2400"/>
              </a:p>
            </p:txBody>
          </p:sp>
        </p:grpSp>
        <p:grpSp>
          <p:nvGrpSpPr>
            <p:cNvPr id="27" name="组合 40"/>
            <p:cNvGrpSpPr>
              <a:grpSpLocks/>
            </p:cNvGrpSpPr>
            <p:nvPr/>
          </p:nvGrpSpPr>
          <p:grpSpPr bwMode="auto">
            <a:xfrm>
              <a:off x="925513" y="2522538"/>
              <a:ext cx="1701800" cy="1539875"/>
              <a:chOff x="0" y="0"/>
              <a:chExt cx="1935848" cy="1751017"/>
            </a:xfrm>
          </p:grpSpPr>
          <p:grpSp>
            <p:nvGrpSpPr>
              <p:cNvPr id="28" name="Group 6"/>
              <p:cNvGrpSpPr>
                <a:grpSpLocks/>
              </p:cNvGrpSpPr>
              <p:nvPr/>
            </p:nvGrpSpPr>
            <p:grpSpPr bwMode="auto">
              <a:xfrm>
                <a:off x="80986" y="0"/>
                <a:ext cx="1753450" cy="1751017"/>
                <a:chOff x="0" y="0"/>
                <a:chExt cx="1801" cy="1801"/>
              </a:xfrm>
            </p:grpSpPr>
            <p:sp>
              <p:nvSpPr>
                <p:cNvPr id="30" name="Oval 7"/>
                <p:cNvSpPr>
                  <a:spLocks noChangeArrowheads="1"/>
                </p:cNvSpPr>
                <p:nvPr/>
              </p:nvSpPr>
              <p:spPr bwMode="auto">
                <a:xfrm>
                  <a:off x="0" y="0"/>
                  <a:ext cx="1801" cy="1801"/>
                </a:xfrm>
                <a:prstGeom prst="ellipse">
                  <a:avLst/>
                </a:prstGeom>
                <a:solidFill>
                  <a:srgbClr val="D8D8D8">
                    <a:alpha val="47058"/>
                  </a:srgbClr>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sz="2800">
                    <a:solidFill>
                      <a:srgbClr val="000000"/>
                    </a:solidFill>
                    <a:latin typeface="微软雅黑" pitchFamily="34" charset="-122"/>
                    <a:ea typeface="微软雅黑" pitchFamily="34" charset="-122"/>
                    <a:sym typeface="微软雅黑" pitchFamily="34" charset="-122"/>
                  </a:endParaRPr>
                </a:p>
              </p:txBody>
            </p:sp>
            <p:sp>
              <p:nvSpPr>
                <p:cNvPr id="31" name="Oval 8"/>
                <p:cNvSpPr>
                  <a:spLocks noChangeArrowheads="1"/>
                </p:cNvSpPr>
                <p:nvPr/>
              </p:nvSpPr>
              <p:spPr bwMode="auto">
                <a:xfrm>
                  <a:off x="123" y="122"/>
                  <a:ext cx="1556" cy="1556"/>
                </a:xfrm>
                <a:prstGeom prst="ellipse">
                  <a:avLst/>
                </a:prstGeom>
                <a:solidFill>
                  <a:srgbClr val="0374AF"/>
                </a:solidFill>
                <a:ln w="38100">
                  <a:solidFill>
                    <a:srgbClr val="FFFFFF"/>
                  </a:solidFill>
                  <a:bevel/>
                  <a:headEnd/>
                  <a:tailEnd/>
                </a:ln>
              </p:spPr>
              <p:txBody>
                <a:bodyPr/>
                <a:lstStyle/>
                <a:p>
                  <a:endParaRPr lang="zh-CN" altLang="zh-CN" sz="2800">
                    <a:solidFill>
                      <a:srgbClr val="000000"/>
                    </a:solidFill>
                    <a:latin typeface="微软雅黑" pitchFamily="34" charset="-122"/>
                    <a:ea typeface="微软雅黑" pitchFamily="34" charset="-122"/>
                    <a:sym typeface="微软雅黑" pitchFamily="34" charset="-122"/>
                  </a:endParaRPr>
                </a:p>
              </p:txBody>
            </p:sp>
          </p:grpSp>
          <p:sp>
            <p:nvSpPr>
              <p:cNvPr id="29" name="Text Box 9"/>
              <p:cNvSpPr>
                <a:spLocks noChangeArrowheads="1"/>
              </p:cNvSpPr>
              <p:nvPr/>
            </p:nvSpPr>
            <p:spPr bwMode="auto">
              <a:xfrm>
                <a:off x="0" y="60801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pPr algn="ctr"/>
                <a:r>
                  <a:rPr lang="zh-CN" altLang="en-US" sz="2800" b="1">
                    <a:solidFill>
                      <a:srgbClr val="F2F2F2"/>
                    </a:solidFill>
                    <a:latin typeface="微软雅黑" pitchFamily="34" charset="-122"/>
                    <a:ea typeface="微软雅黑" pitchFamily="34" charset="-122"/>
                    <a:sym typeface="微软雅黑" pitchFamily="34" charset="-122"/>
                  </a:rPr>
                  <a:t>写入文本</a:t>
                </a:r>
              </a:p>
            </p:txBody>
          </p:sp>
        </p:grpSp>
        <p:sp>
          <p:nvSpPr>
            <p:cNvPr id="32" name="矩形标注 31"/>
            <p:cNvSpPr>
              <a:spLocks noChangeArrowheads="1"/>
            </p:cNvSpPr>
            <p:nvPr/>
          </p:nvSpPr>
          <p:spPr bwMode="auto">
            <a:xfrm>
              <a:off x="2921000" y="4340225"/>
              <a:ext cx="1477963" cy="46038"/>
            </a:xfrm>
            <a:prstGeom prst="wedgeRectCallout">
              <a:avLst>
                <a:gd name="adj1" fmla="val -17528"/>
                <a:gd name="adj2" fmla="val -509463"/>
              </a:avLst>
            </a:prstGeom>
            <a:solidFill>
              <a:srgbClr val="FFC000"/>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sz="2400">
                <a:solidFill>
                  <a:srgbClr val="C00000"/>
                </a:solidFill>
                <a:latin typeface="宋体" pitchFamily="2" charset="-122"/>
                <a:sym typeface="宋体" pitchFamily="2" charset="-122"/>
              </a:endParaRPr>
            </a:p>
          </p:txBody>
        </p:sp>
        <p:sp>
          <p:nvSpPr>
            <p:cNvPr id="33" name="矩形标注 32"/>
            <p:cNvSpPr>
              <a:spLocks noChangeArrowheads="1"/>
            </p:cNvSpPr>
            <p:nvPr/>
          </p:nvSpPr>
          <p:spPr bwMode="auto">
            <a:xfrm>
              <a:off x="1230313" y="2176463"/>
              <a:ext cx="1584325" cy="63500"/>
            </a:xfrm>
            <a:prstGeom prst="wedgeRectCallout">
              <a:avLst>
                <a:gd name="adj1" fmla="val -23398"/>
                <a:gd name="adj2" fmla="val 403287"/>
              </a:avLst>
            </a:prstGeom>
            <a:solidFill>
              <a:srgbClr val="0374AF"/>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sz="2400">
                <a:solidFill>
                  <a:srgbClr val="C00000"/>
                </a:solidFill>
                <a:latin typeface="宋体" pitchFamily="2" charset="-122"/>
                <a:sym typeface="宋体" pitchFamily="2" charset="-122"/>
              </a:endParaRPr>
            </a:p>
          </p:txBody>
        </p:sp>
        <p:sp>
          <p:nvSpPr>
            <p:cNvPr id="34" name="Rectangle 28"/>
            <p:cNvSpPr>
              <a:spLocks noChangeArrowheads="1"/>
            </p:cNvSpPr>
            <p:nvPr/>
          </p:nvSpPr>
          <p:spPr bwMode="auto">
            <a:xfrm>
              <a:off x="2901950" y="4378325"/>
              <a:ext cx="1474788" cy="508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20000"/>
                </a:lnSpc>
              </a:pPr>
              <a:r>
                <a:rPr lang="zh-CN" altLang="en-US" sz="1600">
                  <a:solidFill>
                    <a:schemeClr val="bg1">
                      <a:lumMod val="50000"/>
                    </a:schemeClr>
                  </a:solidFill>
                  <a:latin typeface="微软雅黑" pitchFamily="34" charset="-122"/>
                  <a:ea typeface="微软雅黑" pitchFamily="34" charset="-122"/>
                  <a:sym typeface="微软雅黑" pitchFamily="34" charset="-122"/>
                </a:rPr>
                <a:t>单击此处添加文字</a:t>
              </a:r>
            </a:p>
            <a:p>
              <a:pPr>
                <a:lnSpc>
                  <a:spcPct val="120000"/>
                </a:lnSpc>
              </a:pPr>
              <a:r>
                <a:rPr lang="zh-CN" altLang="en-US" sz="1600">
                  <a:solidFill>
                    <a:schemeClr val="bg1">
                      <a:lumMod val="50000"/>
                    </a:schemeClr>
                  </a:solidFill>
                  <a:latin typeface="微软雅黑" pitchFamily="34" charset="-122"/>
                  <a:ea typeface="微软雅黑" pitchFamily="34" charset="-122"/>
                  <a:sym typeface="微软雅黑" pitchFamily="34" charset="-122"/>
                </a:rPr>
                <a:t>单击此处添加文字</a:t>
              </a:r>
              <a:endParaRPr lang="zh-CN" altLang="en-US" sz="2400">
                <a:solidFill>
                  <a:schemeClr val="bg1">
                    <a:lumMod val="50000"/>
                  </a:schemeClr>
                </a:solidFill>
              </a:endParaRPr>
            </a:p>
          </p:txBody>
        </p:sp>
        <p:sp>
          <p:nvSpPr>
            <p:cNvPr id="35" name="Rectangle 28"/>
            <p:cNvSpPr>
              <a:spLocks noChangeArrowheads="1"/>
            </p:cNvSpPr>
            <p:nvPr/>
          </p:nvSpPr>
          <p:spPr bwMode="auto">
            <a:xfrm>
              <a:off x="1296988" y="1633538"/>
              <a:ext cx="1474787" cy="508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20000"/>
                </a:lnSpc>
              </a:pPr>
              <a:r>
                <a:rPr lang="zh-CN" altLang="en-US" sz="1600" dirty="0">
                  <a:solidFill>
                    <a:schemeClr val="bg1">
                      <a:lumMod val="50000"/>
                    </a:schemeClr>
                  </a:solidFill>
                  <a:latin typeface="微软雅黑" pitchFamily="34" charset="-122"/>
                  <a:ea typeface="微软雅黑" pitchFamily="34" charset="-122"/>
                  <a:sym typeface="微软雅黑" pitchFamily="34" charset="-122"/>
                </a:rPr>
                <a:t>单击此处添加文字</a:t>
              </a:r>
            </a:p>
            <a:p>
              <a:pPr>
                <a:lnSpc>
                  <a:spcPct val="120000"/>
                </a:lnSpc>
              </a:pPr>
              <a:r>
                <a:rPr lang="zh-CN" altLang="en-US" sz="1600" dirty="0">
                  <a:solidFill>
                    <a:schemeClr val="bg1">
                      <a:lumMod val="50000"/>
                    </a:schemeClr>
                  </a:solidFill>
                  <a:latin typeface="微软雅黑" pitchFamily="34" charset="-122"/>
                  <a:ea typeface="微软雅黑" pitchFamily="34" charset="-122"/>
                  <a:sym typeface="微软雅黑" pitchFamily="34" charset="-122"/>
                </a:rPr>
                <a:t>单击此处添加文字</a:t>
              </a:r>
              <a:endParaRPr lang="zh-CN" altLang="en-US" sz="2400" dirty="0">
                <a:solidFill>
                  <a:schemeClr val="bg1">
                    <a:lumMod val="50000"/>
                  </a:schemeClr>
                </a:solidFill>
              </a:endParaRPr>
            </a:p>
          </p:txBody>
        </p:sp>
        <p:sp>
          <p:nvSpPr>
            <p:cNvPr id="36" name="矩形标注 35"/>
            <p:cNvSpPr>
              <a:spLocks noChangeArrowheads="1"/>
            </p:cNvSpPr>
            <p:nvPr/>
          </p:nvSpPr>
          <p:spPr bwMode="auto">
            <a:xfrm>
              <a:off x="4543425" y="2176463"/>
              <a:ext cx="1584325" cy="63500"/>
            </a:xfrm>
            <a:prstGeom prst="wedgeRectCallout">
              <a:avLst>
                <a:gd name="adj1" fmla="val -23398"/>
                <a:gd name="adj2" fmla="val 403287"/>
              </a:avLst>
            </a:prstGeom>
            <a:solidFill>
              <a:srgbClr val="0374AF"/>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sz="2400">
                <a:solidFill>
                  <a:srgbClr val="C00000"/>
                </a:solidFill>
                <a:latin typeface="宋体" pitchFamily="2" charset="-122"/>
                <a:sym typeface="宋体" pitchFamily="2" charset="-122"/>
              </a:endParaRPr>
            </a:p>
          </p:txBody>
        </p:sp>
        <p:sp>
          <p:nvSpPr>
            <p:cNvPr id="37" name="Rectangle 28"/>
            <p:cNvSpPr>
              <a:spLocks noChangeArrowheads="1"/>
            </p:cNvSpPr>
            <p:nvPr/>
          </p:nvSpPr>
          <p:spPr bwMode="auto">
            <a:xfrm>
              <a:off x="4610100" y="1633538"/>
              <a:ext cx="1474788" cy="508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20000"/>
                </a:lnSpc>
              </a:pPr>
              <a:r>
                <a:rPr lang="zh-CN" altLang="en-US" sz="1600">
                  <a:solidFill>
                    <a:schemeClr val="bg1">
                      <a:lumMod val="50000"/>
                    </a:schemeClr>
                  </a:solidFill>
                  <a:latin typeface="微软雅黑" pitchFamily="34" charset="-122"/>
                  <a:ea typeface="微软雅黑" pitchFamily="34" charset="-122"/>
                  <a:sym typeface="微软雅黑" pitchFamily="34" charset="-122"/>
                </a:rPr>
                <a:t>单击此处添加文字</a:t>
              </a:r>
            </a:p>
            <a:p>
              <a:pPr>
                <a:lnSpc>
                  <a:spcPct val="120000"/>
                </a:lnSpc>
              </a:pPr>
              <a:r>
                <a:rPr lang="zh-CN" altLang="en-US" sz="1600">
                  <a:solidFill>
                    <a:schemeClr val="bg1">
                      <a:lumMod val="50000"/>
                    </a:schemeClr>
                  </a:solidFill>
                  <a:latin typeface="微软雅黑" pitchFamily="34" charset="-122"/>
                  <a:ea typeface="微软雅黑" pitchFamily="34" charset="-122"/>
                  <a:sym typeface="微软雅黑" pitchFamily="34" charset="-122"/>
                </a:rPr>
                <a:t>单击此处添加文字</a:t>
              </a:r>
              <a:endParaRPr lang="zh-CN" altLang="en-US" sz="2400">
                <a:solidFill>
                  <a:schemeClr val="bg1">
                    <a:lumMod val="50000"/>
                  </a:schemeClr>
                </a:solidFill>
              </a:endParaRPr>
            </a:p>
          </p:txBody>
        </p:sp>
        <p:sp>
          <p:nvSpPr>
            <p:cNvPr id="38" name="矩形标注 37"/>
            <p:cNvSpPr>
              <a:spLocks noChangeArrowheads="1"/>
            </p:cNvSpPr>
            <p:nvPr/>
          </p:nvSpPr>
          <p:spPr bwMode="auto">
            <a:xfrm>
              <a:off x="6378575" y="4340225"/>
              <a:ext cx="1476375" cy="46038"/>
            </a:xfrm>
            <a:prstGeom prst="wedgeRectCallout">
              <a:avLst>
                <a:gd name="adj1" fmla="val -17528"/>
                <a:gd name="adj2" fmla="val -509463"/>
              </a:avLst>
            </a:prstGeom>
            <a:solidFill>
              <a:srgbClr val="FFC000"/>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p>
              <a:pPr algn="ctr"/>
              <a:endParaRPr lang="zh-CN" altLang="zh-CN" sz="2400">
                <a:solidFill>
                  <a:srgbClr val="C00000"/>
                </a:solidFill>
                <a:latin typeface="宋体" pitchFamily="2" charset="-122"/>
                <a:sym typeface="宋体" pitchFamily="2" charset="-122"/>
              </a:endParaRPr>
            </a:p>
          </p:txBody>
        </p:sp>
        <p:sp>
          <p:nvSpPr>
            <p:cNvPr id="39" name="Rectangle 28"/>
            <p:cNvSpPr>
              <a:spLocks noChangeArrowheads="1"/>
            </p:cNvSpPr>
            <p:nvPr/>
          </p:nvSpPr>
          <p:spPr bwMode="auto">
            <a:xfrm>
              <a:off x="6357938" y="4378325"/>
              <a:ext cx="1474787" cy="508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20000"/>
                </a:lnSpc>
              </a:pPr>
              <a:r>
                <a:rPr lang="zh-CN" altLang="en-US" sz="1600">
                  <a:solidFill>
                    <a:schemeClr val="bg1">
                      <a:lumMod val="50000"/>
                    </a:schemeClr>
                  </a:solidFill>
                  <a:latin typeface="微软雅黑" pitchFamily="34" charset="-122"/>
                  <a:ea typeface="微软雅黑" pitchFamily="34" charset="-122"/>
                  <a:sym typeface="微软雅黑" pitchFamily="34" charset="-122"/>
                </a:rPr>
                <a:t>单击此处添加文字</a:t>
              </a:r>
            </a:p>
            <a:p>
              <a:pPr>
                <a:lnSpc>
                  <a:spcPct val="120000"/>
                </a:lnSpc>
              </a:pPr>
              <a:r>
                <a:rPr lang="zh-CN" altLang="en-US" sz="1600">
                  <a:solidFill>
                    <a:schemeClr val="bg1">
                      <a:lumMod val="50000"/>
                    </a:schemeClr>
                  </a:solidFill>
                  <a:latin typeface="微软雅黑" pitchFamily="34" charset="-122"/>
                  <a:ea typeface="微软雅黑" pitchFamily="34" charset="-122"/>
                  <a:sym typeface="微软雅黑" pitchFamily="34" charset="-122"/>
                </a:rPr>
                <a:t>单击此处添加文字</a:t>
              </a:r>
              <a:endParaRPr lang="zh-CN" altLang="en-US" sz="2400">
                <a:solidFill>
                  <a:schemeClr val="bg1">
                    <a:lumMod val="50000"/>
                  </a:schemeClr>
                </a:solidFill>
              </a:endParaRPr>
            </a:p>
          </p:txBody>
        </p:sp>
      </p:grpSp>
    </p:spTree>
    <p:extLst>
      <p:ext uri="{BB962C8B-B14F-4D97-AF65-F5344CB8AC3E}">
        <p14:creationId xmlns:p14="http://schemas.microsoft.com/office/powerpoint/2010/main" val="1318176850"/>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283724"/>
            <a:ext cx="12190413" cy="675195"/>
            <a:chOff x="0" y="261146"/>
            <a:chExt cx="12190413" cy="675195"/>
          </a:xfrm>
        </p:grpSpPr>
        <p:grpSp>
          <p:nvGrpSpPr>
            <p:cNvPr id="2" name="组合 1"/>
            <p:cNvGrpSpPr/>
            <p:nvPr/>
          </p:nvGrpSpPr>
          <p:grpSpPr>
            <a:xfrm>
              <a:off x="260716" y="261146"/>
              <a:ext cx="3738552" cy="538601"/>
              <a:chOff x="5043488" y="504649"/>
              <a:chExt cx="3738552" cy="538601"/>
            </a:xfrm>
          </p:grpSpPr>
          <p:sp>
            <p:nvSpPr>
              <p:cNvPr id="7" name="矩形 3"/>
              <p:cNvSpPr/>
              <p:nvPr/>
            </p:nvSpPr>
            <p:spPr>
              <a:xfrm>
                <a:off x="5622219" y="504649"/>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65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65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grpSp>
        </p:grpSp>
        <p:sp>
          <p:nvSpPr>
            <p:cNvPr id="3" name="矩形 2"/>
            <p:cNvSpPr/>
            <p:nvPr/>
          </p:nvSpPr>
          <p:spPr>
            <a:xfrm flipV="1">
              <a:off x="0" y="890622"/>
              <a:ext cx="12190413" cy="45719"/>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矩形 10"/>
          <p:cNvSpPr/>
          <p:nvPr/>
        </p:nvSpPr>
        <p:spPr>
          <a:xfrm>
            <a:off x="4980854" y="1754798"/>
            <a:ext cx="2102493" cy="4770661"/>
          </a:xfrm>
          <a:prstGeom prst="rect">
            <a:avLst/>
          </a:prstGeom>
          <a:solidFill>
            <a:srgbClr val="0374AF"/>
          </a:solidFill>
          <a:ln w="12700" cap="flat" cmpd="sng" algn="ctr">
            <a:noFill/>
            <a:prstDash val="solid"/>
            <a:miter lim="800000"/>
          </a:ln>
          <a:effectLst/>
        </p:spPr>
        <p:txBody>
          <a:bodyPr lIns="121917" tIns="60959" rIns="121917" bIns="60959" rtlCol="0" anchor="ctr"/>
          <a:lstStyle/>
          <a:p>
            <a:pPr algn="ctr" defTabSz="1219140">
              <a:defRPr/>
            </a:pPr>
            <a:endParaRPr lang="zh-CN" altLang="en-US" sz="3200" kern="0">
              <a:solidFill>
                <a:sysClr val="window" lastClr="FFFFFF"/>
              </a:solidFill>
              <a:latin typeface="Calibri"/>
              <a:ea typeface="宋体"/>
            </a:endParaRPr>
          </a:p>
        </p:txBody>
      </p:sp>
      <p:sp>
        <p:nvSpPr>
          <p:cNvPr id="12" name="矩形 11"/>
          <p:cNvSpPr/>
          <p:nvPr/>
        </p:nvSpPr>
        <p:spPr>
          <a:xfrm>
            <a:off x="7083346" y="2569220"/>
            <a:ext cx="2102493" cy="3956240"/>
          </a:xfrm>
          <a:prstGeom prst="rect">
            <a:avLst/>
          </a:prstGeom>
          <a:solidFill>
            <a:srgbClr val="FFC000"/>
          </a:solidFill>
          <a:ln w="12700" cap="flat" cmpd="sng" algn="ctr">
            <a:noFill/>
            <a:prstDash val="solid"/>
            <a:miter lim="800000"/>
          </a:ln>
          <a:effectLst/>
        </p:spPr>
        <p:txBody>
          <a:bodyPr lIns="121917" tIns="60959" rIns="121917" bIns="60959" rtlCol="0" anchor="ctr"/>
          <a:lstStyle/>
          <a:p>
            <a:pPr algn="ctr" defTabSz="1219140">
              <a:defRPr/>
            </a:pPr>
            <a:endParaRPr lang="zh-CN" altLang="en-US" sz="3200" kern="0">
              <a:solidFill>
                <a:sysClr val="window" lastClr="FFFFFF"/>
              </a:solidFill>
              <a:latin typeface="Calibri"/>
              <a:ea typeface="宋体"/>
            </a:endParaRPr>
          </a:p>
        </p:txBody>
      </p:sp>
      <p:sp>
        <p:nvSpPr>
          <p:cNvPr id="13" name="矩形 12"/>
          <p:cNvSpPr/>
          <p:nvPr/>
        </p:nvSpPr>
        <p:spPr>
          <a:xfrm>
            <a:off x="9185840" y="3204973"/>
            <a:ext cx="2102493" cy="3320487"/>
          </a:xfrm>
          <a:prstGeom prst="rect">
            <a:avLst/>
          </a:prstGeom>
          <a:solidFill>
            <a:srgbClr val="0374AF"/>
          </a:solidFill>
          <a:ln w="12700" cap="flat" cmpd="sng" algn="ctr">
            <a:noFill/>
            <a:prstDash val="solid"/>
            <a:miter lim="800000"/>
          </a:ln>
          <a:effectLst/>
        </p:spPr>
        <p:txBody>
          <a:bodyPr lIns="121917" tIns="60959" rIns="121917" bIns="60959" rtlCol="0" anchor="ctr"/>
          <a:lstStyle/>
          <a:p>
            <a:pPr algn="ctr" defTabSz="1219140">
              <a:defRPr/>
            </a:pPr>
            <a:endParaRPr lang="zh-CN" altLang="en-US" sz="3200" kern="0">
              <a:solidFill>
                <a:sysClr val="window" lastClr="FFFFFF"/>
              </a:solidFill>
              <a:latin typeface="Calibri"/>
              <a:ea typeface="宋体"/>
            </a:endParaRPr>
          </a:p>
        </p:txBody>
      </p:sp>
      <p:sp>
        <p:nvSpPr>
          <p:cNvPr id="14" name="Freeform 10"/>
          <p:cNvSpPr>
            <a:spLocks noEditPoints="1"/>
          </p:cNvSpPr>
          <p:nvPr/>
        </p:nvSpPr>
        <p:spPr bwMode="auto">
          <a:xfrm>
            <a:off x="7739568" y="2992859"/>
            <a:ext cx="790052" cy="877372"/>
          </a:xfrm>
          <a:custGeom>
            <a:avLst/>
            <a:gdLst>
              <a:gd name="T0" fmla="*/ 13 w 77"/>
              <a:gd name="T1" fmla="*/ 8 h 86"/>
              <a:gd name="T2" fmla="*/ 38 w 77"/>
              <a:gd name="T3" fmla="*/ 1 h 86"/>
              <a:gd name="T4" fmla="*/ 59 w 77"/>
              <a:gd name="T5" fmla="*/ 13 h 86"/>
              <a:gd name="T6" fmla="*/ 66 w 77"/>
              <a:gd name="T7" fmla="*/ 38 h 86"/>
              <a:gd name="T8" fmla="*/ 58 w 77"/>
              <a:gd name="T9" fmla="*/ 55 h 86"/>
              <a:gd name="T10" fmla="*/ 64 w 77"/>
              <a:gd name="T11" fmla="*/ 59 h 86"/>
              <a:gd name="T12" fmla="*/ 74 w 77"/>
              <a:gd name="T13" fmla="*/ 72 h 86"/>
              <a:gd name="T14" fmla="*/ 73 w 77"/>
              <a:gd name="T15" fmla="*/ 84 h 86"/>
              <a:gd name="T16" fmla="*/ 73 w 77"/>
              <a:gd name="T17" fmla="*/ 84 h 86"/>
              <a:gd name="T18" fmla="*/ 62 w 77"/>
              <a:gd name="T19" fmla="*/ 82 h 86"/>
              <a:gd name="T20" fmla="*/ 51 w 77"/>
              <a:gd name="T21" fmla="*/ 68 h 86"/>
              <a:gd name="T22" fmla="*/ 49 w 77"/>
              <a:gd name="T23" fmla="*/ 63 h 86"/>
              <a:gd name="T24" fmla="*/ 30 w 77"/>
              <a:gd name="T25" fmla="*/ 66 h 86"/>
              <a:gd name="T26" fmla="*/ 8 w 77"/>
              <a:gd name="T27" fmla="*/ 54 h 86"/>
              <a:gd name="T28" fmla="*/ 1 w 77"/>
              <a:gd name="T29" fmla="*/ 30 h 86"/>
              <a:gd name="T30" fmla="*/ 13 w 77"/>
              <a:gd name="T31" fmla="*/ 8 h 86"/>
              <a:gd name="T32" fmla="*/ 30 w 77"/>
              <a:gd name="T33" fmla="*/ 49 h 86"/>
              <a:gd name="T34" fmla="*/ 38 w 77"/>
              <a:gd name="T35" fmla="*/ 49 h 86"/>
              <a:gd name="T36" fmla="*/ 38 w 77"/>
              <a:gd name="T37" fmla="*/ 40 h 86"/>
              <a:gd name="T38" fmla="*/ 47 w 77"/>
              <a:gd name="T39" fmla="*/ 40 h 86"/>
              <a:gd name="T40" fmla="*/ 47 w 77"/>
              <a:gd name="T41" fmla="*/ 32 h 86"/>
              <a:gd name="T42" fmla="*/ 38 w 77"/>
              <a:gd name="T43" fmla="*/ 32 h 86"/>
              <a:gd name="T44" fmla="*/ 38 w 77"/>
              <a:gd name="T45" fmla="*/ 23 h 86"/>
              <a:gd name="T46" fmla="*/ 30 w 77"/>
              <a:gd name="T47" fmla="*/ 23 h 86"/>
              <a:gd name="T48" fmla="*/ 30 w 77"/>
              <a:gd name="T49" fmla="*/ 32 h 86"/>
              <a:gd name="T50" fmla="*/ 21 w 77"/>
              <a:gd name="T51" fmla="*/ 32 h 86"/>
              <a:gd name="T52" fmla="*/ 21 w 77"/>
              <a:gd name="T53" fmla="*/ 40 h 86"/>
              <a:gd name="T54" fmla="*/ 30 w 77"/>
              <a:gd name="T55" fmla="*/ 40 h 86"/>
              <a:gd name="T56" fmla="*/ 30 w 77"/>
              <a:gd name="T57" fmla="*/ 49 h 86"/>
              <a:gd name="T58" fmla="*/ 18 w 77"/>
              <a:gd name="T59" fmla="*/ 36 h 86"/>
              <a:gd name="T60" fmla="*/ 43 w 77"/>
              <a:gd name="T61" fmla="*/ 19 h 86"/>
              <a:gd name="T62" fmla="*/ 18 w 77"/>
              <a:gd name="T63" fmla="*/ 36 h 86"/>
              <a:gd name="T64" fmla="*/ 36 w 77"/>
              <a:gd name="T65" fmla="*/ 12 h 86"/>
              <a:gd name="T66" fmla="*/ 20 w 77"/>
              <a:gd name="T67" fmla="*/ 16 h 86"/>
              <a:gd name="T68" fmla="*/ 12 w 77"/>
              <a:gd name="T69" fmla="*/ 31 h 86"/>
              <a:gd name="T70" fmla="*/ 16 w 77"/>
              <a:gd name="T71" fmla="*/ 47 h 86"/>
              <a:gd name="T72" fmla="*/ 31 w 77"/>
              <a:gd name="T73" fmla="*/ 55 h 86"/>
              <a:gd name="T74" fmla="*/ 47 w 77"/>
              <a:gd name="T75" fmla="*/ 51 h 86"/>
              <a:gd name="T76" fmla="*/ 55 w 77"/>
              <a:gd name="T77" fmla="*/ 36 h 86"/>
              <a:gd name="T78" fmla="*/ 51 w 77"/>
              <a:gd name="T79" fmla="*/ 20 h 86"/>
              <a:gd name="T80" fmla="*/ 36 w 77"/>
              <a:gd name="T81"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ysClr val="window" lastClr="FFFFFF"/>
          </a:solidFill>
          <a:ln>
            <a:noFill/>
          </a:ln>
        </p:spPr>
        <p:txBody>
          <a:bodyPr vert="horz" wrap="square" lIns="121917" tIns="60959" rIns="121917" bIns="60959" numCol="1" anchor="t" anchorCtr="0" compatLnSpc="1">
            <a:prstTxWarp prst="textNoShape">
              <a:avLst/>
            </a:prstTxWarp>
          </a:bodyPr>
          <a:lstStyle/>
          <a:p>
            <a:pPr defTabSz="1219140">
              <a:defRPr/>
            </a:pPr>
            <a:endParaRPr lang="zh-CN" altLang="en-US" sz="3200" kern="0">
              <a:solidFill>
                <a:sysClr val="windowText" lastClr="000000"/>
              </a:solidFill>
            </a:endParaRPr>
          </a:p>
        </p:txBody>
      </p:sp>
      <p:sp>
        <p:nvSpPr>
          <p:cNvPr id="15" name="Freeform 14"/>
          <p:cNvSpPr>
            <a:spLocks noEditPoints="1"/>
          </p:cNvSpPr>
          <p:nvPr/>
        </p:nvSpPr>
        <p:spPr bwMode="auto">
          <a:xfrm>
            <a:off x="5491185" y="2450485"/>
            <a:ext cx="1081832" cy="754489"/>
          </a:xfrm>
          <a:custGeom>
            <a:avLst/>
            <a:gdLst>
              <a:gd name="T0" fmla="*/ 56 w 112"/>
              <a:gd name="T1" fmla="*/ 20 h 77"/>
              <a:gd name="T2" fmla="*/ 15 w 112"/>
              <a:gd name="T3" fmla="*/ 49 h 77"/>
              <a:gd name="T4" fmla="*/ 10 w 112"/>
              <a:gd name="T5" fmla="*/ 52 h 77"/>
              <a:gd name="T6" fmla="*/ 4 w 112"/>
              <a:gd name="T7" fmla="*/ 66 h 77"/>
              <a:gd name="T8" fmla="*/ 4 w 112"/>
              <a:gd name="T9" fmla="*/ 37 h 77"/>
              <a:gd name="T10" fmla="*/ 0 w 112"/>
              <a:gd name="T11" fmla="*/ 46 h 77"/>
              <a:gd name="T12" fmla="*/ 13 w 112"/>
              <a:gd name="T13" fmla="*/ 29 h 77"/>
              <a:gd name="T14" fmla="*/ 15 w 112"/>
              <a:gd name="T15" fmla="*/ 49 h 77"/>
              <a:gd name="T16" fmla="*/ 15 w 112"/>
              <a:gd name="T17" fmla="*/ 25 h 77"/>
              <a:gd name="T18" fmla="*/ 3 w 112"/>
              <a:gd name="T19" fmla="*/ 22 h 77"/>
              <a:gd name="T20" fmla="*/ 96 w 112"/>
              <a:gd name="T21" fmla="*/ 66 h 77"/>
              <a:gd name="T22" fmla="*/ 102 w 112"/>
              <a:gd name="T23" fmla="*/ 52 h 77"/>
              <a:gd name="T24" fmla="*/ 107 w 112"/>
              <a:gd name="T25" fmla="*/ 49 h 77"/>
              <a:gd name="T26" fmla="*/ 107 w 112"/>
              <a:gd name="T27" fmla="*/ 37 h 77"/>
              <a:gd name="T28" fmla="*/ 112 w 112"/>
              <a:gd name="T29" fmla="*/ 33 h 77"/>
              <a:gd name="T30" fmla="*/ 98 w 112"/>
              <a:gd name="T31" fmla="*/ 31 h 77"/>
              <a:gd name="T32" fmla="*/ 101 w 112"/>
              <a:gd name="T33" fmla="*/ 15 h 77"/>
              <a:gd name="T34" fmla="*/ 97 w 112"/>
              <a:gd name="T35" fmla="*/ 26 h 77"/>
              <a:gd name="T36" fmla="*/ 101 w 112"/>
              <a:gd name="T37" fmla="*/ 15 h 77"/>
              <a:gd name="T38" fmla="*/ 80 w 112"/>
              <a:gd name="T39" fmla="*/ 72 h 77"/>
              <a:gd name="T40" fmla="*/ 82 w 112"/>
              <a:gd name="T41" fmla="*/ 72 h 77"/>
              <a:gd name="T42" fmla="*/ 87 w 112"/>
              <a:gd name="T43" fmla="*/ 47 h 77"/>
              <a:gd name="T44" fmla="*/ 88 w 112"/>
              <a:gd name="T45" fmla="*/ 47 h 77"/>
              <a:gd name="T46" fmla="*/ 88 w 112"/>
              <a:gd name="T47" fmla="*/ 26 h 77"/>
              <a:gd name="T48" fmla="*/ 77 w 112"/>
              <a:gd name="T49" fmla="*/ 51 h 77"/>
              <a:gd name="T50" fmla="*/ 65 w 112"/>
              <a:gd name="T51" fmla="*/ 32 h 77"/>
              <a:gd name="T52" fmla="*/ 64 w 112"/>
              <a:gd name="T53" fmla="*/ 50 h 77"/>
              <a:gd name="T54" fmla="*/ 57 w 112"/>
              <a:gd name="T55" fmla="*/ 55 h 77"/>
              <a:gd name="T56" fmla="*/ 48 w 112"/>
              <a:gd name="T57" fmla="*/ 77 h 77"/>
              <a:gd name="T58" fmla="*/ 48 w 112"/>
              <a:gd name="T59" fmla="*/ 32 h 77"/>
              <a:gd name="T60" fmla="*/ 41 w 112"/>
              <a:gd name="T61" fmla="*/ 47 h 77"/>
              <a:gd name="T62" fmla="*/ 65 w 112"/>
              <a:gd name="T63" fmla="*/ 21 h 77"/>
              <a:gd name="T64" fmla="*/ 65 w 112"/>
              <a:gd name="T65" fmla="*/ 47 h 77"/>
              <a:gd name="T66" fmla="*/ 31 w 112"/>
              <a:gd name="T67" fmla="*/ 72 h 77"/>
              <a:gd name="T68" fmla="*/ 30 w 112"/>
              <a:gd name="T69" fmla="*/ 72 h 77"/>
              <a:gd name="T70" fmla="*/ 24 w 112"/>
              <a:gd name="T71" fmla="*/ 47 h 77"/>
              <a:gd name="T72" fmla="*/ 23 w 112"/>
              <a:gd name="T73" fmla="*/ 47 h 77"/>
              <a:gd name="T74" fmla="*/ 23 w 112"/>
              <a:gd name="T75" fmla="*/ 26 h 77"/>
              <a:gd name="T76" fmla="*/ 35 w 112"/>
              <a:gd name="T77" fmla="*/ 51 h 77"/>
              <a:gd name="T78" fmla="*/ 39 w 112"/>
              <a:gd name="T79" fmla="*/ 17 h 77"/>
              <a:gd name="T80" fmla="*/ 31 w 112"/>
              <a:gd name="T81" fmla="*/ 25 h 77"/>
              <a:gd name="T82" fmla="*/ 81 w 112"/>
              <a:gd name="T83" fmla="*/ 9 h 77"/>
              <a:gd name="T84" fmla="*/ 75 w 112"/>
              <a:gd name="T85" fmla="*/ 23 h 77"/>
              <a:gd name="T86" fmla="*/ 81 w 112"/>
              <a:gd name="T87" fmla="*/ 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ysClr val="window" lastClr="FFFFFF"/>
          </a:solidFill>
          <a:ln>
            <a:noFill/>
          </a:ln>
        </p:spPr>
        <p:txBody>
          <a:bodyPr vert="horz" wrap="square" lIns="121917" tIns="60959" rIns="121917" bIns="60959" numCol="1" anchor="t" anchorCtr="0" compatLnSpc="1">
            <a:prstTxWarp prst="textNoShape">
              <a:avLst/>
            </a:prstTxWarp>
          </a:bodyPr>
          <a:lstStyle/>
          <a:p>
            <a:pPr defTabSz="1219140">
              <a:defRPr/>
            </a:pPr>
            <a:endParaRPr lang="zh-CN" altLang="en-US" sz="3200" kern="0">
              <a:solidFill>
                <a:sysClr val="windowText" lastClr="000000"/>
              </a:solidFill>
            </a:endParaRPr>
          </a:p>
        </p:txBody>
      </p:sp>
      <p:sp>
        <p:nvSpPr>
          <p:cNvPr id="16" name="Freeform 18"/>
          <p:cNvSpPr>
            <a:spLocks noChangeAspect="1" noEditPoints="1"/>
          </p:cNvSpPr>
          <p:nvPr/>
        </p:nvSpPr>
        <p:spPr bwMode="auto">
          <a:xfrm>
            <a:off x="9846943" y="3564185"/>
            <a:ext cx="780288" cy="862425"/>
          </a:xfrm>
          <a:custGeom>
            <a:avLst/>
            <a:gdLst>
              <a:gd name="T0" fmla="*/ 70 w 80"/>
              <a:gd name="T1" fmla="*/ 82 h 89"/>
              <a:gd name="T2" fmla="*/ 57 w 80"/>
              <a:gd name="T3" fmla="*/ 78 h 89"/>
              <a:gd name="T4" fmla="*/ 54 w 80"/>
              <a:gd name="T5" fmla="*/ 63 h 89"/>
              <a:gd name="T6" fmla="*/ 54 w 80"/>
              <a:gd name="T7" fmla="*/ 51 h 89"/>
              <a:gd name="T8" fmla="*/ 60 w 80"/>
              <a:gd name="T9" fmla="*/ 66 h 89"/>
              <a:gd name="T10" fmla="*/ 66 w 80"/>
              <a:gd name="T11" fmla="*/ 66 h 89"/>
              <a:gd name="T12" fmla="*/ 64 w 80"/>
              <a:gd name="T13" fmla="*/ 53 h 89"/>
              <a:gd name="T14" fmla="*/ 54 w 80"/>
              <a:gd name="T15" fmla="*/ 33 h 89"/>
              <a:gd name="T16" fmla="*/ 54 w 80"/>
              <a:gd name="T17" fmla="*/ 12 h 89"/>
              <a:gd name="T18" fmla="*/ 57 w 80"/>
              <a:gd name="T19" fmla="*/ 7 h 89"/>
              <a:gd name="T20" fmla="*/ 70 w 80"/>
              <a:gd name="T21" fmla="*/ 11 h 89"/>
              <a:gd name="T22" fmla="*/ 79 w 80"/>
              <a:gd name="T23" fmla="*/ 34 h 89"/>
              <a:gd name="T24" fmla="*/ 66 w 80"/>
              <a:gd name="T25" fmla="*/ 22 h 89"/>
              <a:gd name="T26" fmla="*/ 61 w 80"/>
              <a:gd name="T27" fmla="*/ 23 h 89"/>
              <a:gd name="T28" fmla="*/ 66 w 80"/>
              <a:gd name="T29" fmla="*/ 37 h 89"/>
              <a:gd name="T30" fmla="*/ 80 w 80"/>
              <a:gd name="T31" fmla="*/ 57 h 89"/>
              <a:gd name="T32" fmla="*/ 70 w 80"/>
              <a:gd name="T33" fmla="*/ 78 h 89"/>
              <a:gd name="T34" fmla="*/ 48 w 80"/>
              <a:gd name="T35" fmla="*/ 0 h 89"/>
              <a:gd name="T36" fmla="*/ 48 w 80"/>
              <a:gd name="T37" fmla="*/ 26 h 89"/>
              <a:gd name="T38" fmla="*/ 48 w 80"/>
              <a:gd name="T39" fmla="*/ 56 h 89"/>
              <a:gd name="T40" fmla="*/ 48 w 80"/>
              <a:gd name="T41" fmla="*/ 78 h 89"/>
              <a:gd name="T42" fmla="*/ 45 w 80"/>
              <a:gd name="T43" fmla="*/ 89 h 89"/>
              <a:gd name="T44" fmla="*/ 0 w 80"/>
              <a:gd name="T45" fmla="*/ 45 h 89"/>
              <a:gd name="T46" fmla="*/ 45 w 80"/>
              <a:gd name="T47" fmla="*/ 0 h 89"/>
              <a:gd name="T48" fmla="*/ 29 w 80"/>
              <a:gd name="T49" fmla="*/ 61 h 89"/>
              <a:gd name="T50" fmla="*/ 38 w 80"/>
              <a:gd name="T51" fmla="*/ 75 h 89"/>
              <a:gd name="T52" fmla="*/ 21 w 80"/>
              <a:gd name="T53" fmla="*/ 59 h 89"/>
              <a:gd name="T54" fmla="*/ 13 w 80"/>
              <a:gd name="T55" fmla="*/ 54 h 89"/>
              <a:gd name="T56" fmla="*/ 27 w 80"/>
              <a:gd name="T57" fmla="*/ 74 h 89"/>
              <a:gd name="T58" fmla="*/ 13 w 80"/>
              <a:gd name="T59" fmla="*/ 35 h 89"/>
              <a:gd name="T60" fmla="*/ 21 w 80"/>
              <a:gd name="T61" fmla="*/ 31 h 89"/>
              <a:gd name="T62" fmla="*/ 21 w 80"/>
              <a:gd name="T63" fmla="*/ 21 h 89"/>
              <a:gd name="T64" fmla="*/ 29 w 80"/>
              <a:gd name="T65" fmla="*/ 28 h 89"/>
              <a:gd name="T66" fmla="*/ 38 w 80"/>
              <a:gd name="T67" fmla="*/ 14 h 89"/>
              <a:gd name="T68" fmla="*/ 29 w 80"/>
              <a:gd name="T69" fmla="*/ 28 h 89"/>
              <a:gd name="T70" fmla="*/ 27 w 80"/>
              <a:gd name="T71" fmla="*/ 36 h 89"/>
              <a:gd name="T72" fmla="*/ 27 w 80"/>
              <a:gd name="T73" fmla="*/ 53 h 89"/>
              <a:gd name="T74" fmla="*/ 38 w 80"/>
              <a:gd name="T75" fmla="*/ 34 h 89"/>
              <a:gd name="T76" fmla="*/ 14 w 80"/>
              <a:gd name="T77" fmla="*/ 45 h 89"/>
              <a:gd name="T78" fmla="*/ 20 w 80"/>
              <a:gd name="T79" fmla="*/ 4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0" h="89">
                <a:moveTo>
                  <a:pt x="70" y="78"/>
                </a:moveTo>
                <a:cubicBezTo>
                  <a:pt x="70" y="82"/>
                  <a:pt x="70" y="82"/>
                  <a:pt x="70" y="82"/>
                </a:cubicBezTo>
                <a:cubicBezTo>
                  <a:pt x="57" y="82"/>
                  <a:pt x="57" y="82"/>
                  <a:pt x="57" y="82"/>
                </a:cubicBezTo>
                <a:cubicBezTo>
                  <a:pt x="57" y="78"/>
                  <a:pt x="57" y="78"/>
                  <a:pt x="57" y="78"/>
                </a:cubicBezTo>
                <a:cubicBezTo>
                  <a:pt x="56" y="77"/>
                  <a:pt x="55" y="77"/>
                  <a:pt x="54" y="77"/>
                </a:cubicBezTo>
                <a:cubicBezTo>
                  <a:pt x="54" y="63"/>
                  <a:pt x="54" y="63"/>
                  <a:pt x="54" y="63"/>
                </a:cubicBezTo>
                <a:cubicBezTo>
                  <a:pt x="54" y="56"/>
                  <a:pt x="54" y="56"/>
                  <a:pt x="54" y="56"/>
                </a:cubicBezTo>
                <a:cubicBezTo>
                  <a:pt x="54" y="51"/>
                  <a:pt x="54" y="51"/>
                  <a:pt x="54" y="51"/>
                </a:cubicBezTo>
                <a:cubicBezTo>
                  <a:pt x="60" y="51"/>
                  <a:pt x="60" y="51"/>
                  <a:pt x="60" y="51"/>
                </a:cubicBezTo>
                <a:cubicBezTo>
                  <a:pt x="60" y="66"/>
                  <a:pt x="60" y="66"/>
                  <a:pt x="60" y="66"/>
                </a:cubicBezTo>
                <a:cubicBezTo>
                  <a:pt x="60" y="68"/>
                  <a:pt x="61" y="69"/>
                  <a:pt x="63" y="69"/>
                </a:cubicBezTo>
                <a:cubicBezTo>
                  <a:pt x="65" y="69"/>
                  <a:pt x="66" y="68"/>
                  <a:pt x="66" y="66"/>
                </a:cubicBezTo>
                <a:cubicBezTo>
                  <a:pt x="66" y="59"/>
                  <a:pt x="66" y="59"/>
                  <a:pt x="66" y="59"/>
                </a:cubicBezTo>
                <a:cubicBezTo>
                  <a:pt x="66" y="57"/>
                  <a:pt x="65" y="55"/>
                  <a:pt x="64" y="53"/>
                </a:cubicBezTo>
                <a:cubicBezTo>
                  <a:pt x="63" y="52"/>
                  <a:pt x="59" y="49"/>
                  <a:pt x="54" y="43"/>
                </a:cubicBezTo>
                <a:cubicBezTo>
                  <a:pt x="54" y="33"/>
                  <a:pt x="54" y="33"/>
                  <a:pt x="54" y="33"/>
                </a:cubicBezTo>
                <a:cubicBezTo>
                  <a:pt x="54" y="26"/>
                  <a:pt x="54" y="26"/>
                  <a:pt x="54" y="26"/>
                </a:cubicBezTo>
                <a:cubicBezTo>
                  <a:pt x="54" y="12"/>
                  <a:pt x="54" y="12"/>
                  <a:pt x="54" y="12"/>
                </a:cubicBezTo>
                <a:cubicBezTo>
                  <a:pt x="55" y="12"/>
                  <a:pt x="56" y="11"/>
                  <a:pt x="57" y="11"/>
                </a:cubicBezTo>
                <a:cubicBezTo>
                  <a:pt x="57" y="7"/>
                  <a:pt x="57" y="7"/>
                  <a:pt x="57" y="7"/>
                </a:cubicBezTo>
                <a:cubicBezTo>
                  <a:pt x="70" y="7"/>
                  <a:pt x="70" y="7"/>
                  <a:pt x="70" y="7"/>
                </a:cubicBezTo>
                <a:cubicBezTo>
                  <a:pt x="70" y="11"/>
                  <a:pt x="70" y="11"/>
                  <a:pt x="70" y="11"/>
                </a:cubicBezTo>
                <a:cubicBezTo>
                  <a:pt x="76" y="13"/>
                  <a:pt x="79" y="16"/>
                  <a:pt x="79" y="22"/>
                </a:cubicBezTo>
                <a:cubicBezTo>
                  <a:pt x="79" y="34"/>
                  <a:pt x="79" y="34"/>
                  <a:pt x="79" y="34"/>
                </a:cubicBezTo>
                <a:cubicBezTo>
                  <a:pt x="66" y="34"/>
                  <a:pt x="66" y="34"/>
                  <a:pt x="66" y="34"/>
                </a:cubicBezTo>
                <a:cubicBezTo>
                  <a:pt x="66" y="22"/>
                  <a:pt x="66" y="22"/>
                  <a:pt x="66" y="22"/>
                </a:cubicBezTo>
                <a:cubicBezTo>
                  <a:pt x="66" y="20"/>
                  <a:pt x="65" y="20"/>
                  <a:pt x="63" y="20"/>
                </a:cubicBezTo>
                <a:cubicBezTo>
                  <a:pt x="62" y="20"/>
                  <a:pt x="61" y="21"/>
                  <a:pt x="61" y="23"/>
                </a:cubicBezTo>
                <a:cubicBezTo>
                  <a:pt x="61" y="28"/>
                  <a:pt x="61" y="28"/>
                  <a:pt x="61" y="28"/>
                </a:cubicBezTo>
                <a:cubicBezTo>
                  <a:pt x="61" y="30"/>
                  <a:pt x="63" y="33"/>
                  <a:pt x="66" y="37"/>
                </a:cubicBezTo>
                <a:cubicBezTo>
                  <a:pt x="73" y="43"/>
                  <a:pt x="77" y="47"/>
                  <a:pt x="78" y="50"/>
                </a:cubicBezTo>
                <a:cubicBezTo>
                  <a:pt x="80" y="52"/>
                  <a:pt x="80" y="54"/>
                  <a:pt x="80" y="57"/>
                </a:cubicBezTo>
                <a:cubicBezTo>
                  <a:pt x="80" y="65"/>
                  <a:pt x="80" y="65"/>
                  <a:pt x="80" y="65"/>
                </a:cubicBezTo>
                <a:cubicBezTo>
                  <a:pt x="80" y="72"/>
                  <a:pt x="77" y="77"/>
                  <a:pt x="70" y="78"/>
                </a:cubicBezTo>
                <a:close/>
                <a:moveTo>
                  <a:pt x="45" y="0"/>
                </a:moveTo>
                <a:cubicBezTo>
                  <a:pt x="46" y="0"/>
                  <a:pt x="47" y="0"/>
                  <a:pt x="48" y="0"/>
                </a:cubicBezTo>
                <a:cubicBezTo>
                  <a:pt x="48" y="11"/>
                  <a:pt x="48" y="11"/>
                  <a:pt x="48" y="11"/>
                </a:cubicBezTo>
                <a:cubicBezTo>
                  <a:pt x="48" y="26"/>
                  <a:pt x="48" y="26"/>
                  <a:pt x="48" y="26"/>
                </a:cubicBezTo>
                <a:cubicBezTo>
                  <a:pt x="48" y="33"/>
                  <a:pt x="48" y="33"/>
                  <a:pt x="48" y="33"/>
                </a:cubicBezTo>
                <a:cubicBezTo>
                  <a:pt x="48" y="56"/>
                  <a:pt x="48" y="56"/>
                  <a:pt x="48" y="56"/>
                </a:cubicBezTo>
                <a:cubicBezTo>
                  <a:pt x="48" y="63"/>
                  <a:pt x="48" y="63"/>
                  <a:pt x="48" y="63"/>
                </a:cubicBezTo>
                <a:cubicBezTo>
                  <a:pt x="48" y="78"/>
                  <a:pt x="48" y="78"/>
                  <a:pt x="48" y="78"/>
                </a:cubicBezTo>
                <a:cubicBezTo>
                  <a:pt x="48" y="89"/>
                  <a:pt x="48" y="89"/>
                  <a:pt x="48" y="89"/>
                </a:cubicBezTo>
                <a:cubicBezTo>
                  <a:pt x="47" y="89"/>
                  <a:pt x="46" y="89"/>
                  <a:pt x="45" y="89"/>
                </a:cubicBezTo>
                <a:cubicBezTo>
                  <a:pt x="33" y="89"/>
                  <a:pt x="22" y="84"/>
                  <a:pt x="13" y="76"/>
                </a:cubicBezTo>
                <a:cubicBezTo>
                  <a:pt x="5" y="68"/>
                  <a:pt x="0" y="57"/>
                  <a:pt x="0" y="45"/>
                </a:cubicBezTo>
                <a:cubicBezTo>
                  <a:pt x="0" y="32"/>
                  <a:pt x="5" y="21"/>
                  <a:pt x="13" y="13"/>
                </a:cubicBezTo>
                <a:cubicBezTo>
                  <a:pt x="22" y="5"/>
                  <a:pt x="33" y="0"/>
                  <a:pt x="45" y="0"/>
                </a:cubicBezTo>
                <a:close/>
                <a:moveTo>
                  <a:pt x="38" y="63"/>
                </a:moveTo>
                <a:cubicBezTo>
                  <a:pt x="35" y="62"/>
                  <a:pt x="32" y="62"/>
                  <a:pt x="29" y="61"/>
                </a:cubicBezTo>
                <a:cubicBezTo>
                  <a:pt x="31" y="65"/>
                  <a:pt x="32" y="68"/>
                  <a:pt x="34" y="70"/>
                </a:cubicBezTo>
                <a:cubicBezTo>
                  <a:pt x="35" y="72"/>
                  <a:pt x="37" y="74"/>
                  <a:pt x="38" y="75"/>
                </a:cubicBezTo>
                <a:cubicBezTo>
                  <a:pt x="38" y="63"/>
                  <a:pt x="38" y="63"/>
                  <a:pt x="38" y="63"/>
                </a:cubicBezTo>
                <a:close/>
                <a:moveTo>
                  <a:pt x="21" y="59"/>
                </a:moveTo>
                <a:cubicBezTo>
                  <a:pt x="21" y="59"/>
                  <a:pt x="21" y="59"/>
                  <a:pt x="21" y="59"/>
                </a:cubicBezTo>
                <a:cubicBezTo>
                  <a:pt x="18" y="57"/>
                  <a:pt x="15" y="56"/>
                  <a:pt x="13" y="54"/>
                </a:cubicBezTo>
                <a:cubicBezTo>
                  <a:pt x="14" y="60"/>
                  <a:pt x="17" y="65"/>
                  <a:pt x="21" y="69"/>
                </a:cubicBezTo>
                <a:cubicBezTo>
                  <a:pt x="23" y="70"/>
                  <a:pt x="25" y="72"/>
                  <a:pt x="27" y="74"/>
                </a:cubicBezTo>
                <a:cubicBezTo>
                  <a:pt x="25" y="69"/>
                  <a:pt x="23" y="64"/>
                  <a:pt x="21" y="59"/>
                </a:cubicBezTo>
                <a:close/>
                <a:moveTo>
                  <a:pt x="13" y="35"/>
                </a:moveTo>
                <a:cubicBezTo>
                  <a:pt x="15" y="34"/>
                  <a:pt x="18" y="32"/>
                  <a:pt x="21" y="31"/>
                </a:cubicBezTo>
                <a:cubicBezTo>
                  <a:pt x="21" y="31"/>
                  <a:pt x="21" y="31"/>
                  <a:pt x="21" y="31"/>
                </a:cubicBezTo>
                <a:cubicBezTo>
                  <a:pt x="23" y="25"/>
                  <a:pt x="25" y="20"/>
                  <a:pt x="27" y="16"/>
                </a:cubicBezTo>
                <a:cubicBezTo>
                  <a:pt x="25" y="17"/>
                  <a:pt x="23" y="19"/>
                  <a:pt x="21" y="21"/>
                </a:cubicBezTo>
                <a:cubicBezTo>
                  <a:pt x="17" y="25"/>
                  <a:pt x="14" y="30"/>
                  <a:pt x="13" y="35"/>
                </a:cubicBezTo>
                <a:close/>
                <a:moveTo>
                  <a:pt x="29" y="28"/>
                </a:moveTo>
                <a:cubicBezTo>
                  <a:pt x="32" y="28"/>
                  <a:pt x="35" y="27"/>
                  <a:pt x="38" y="27"/>
                </a:cubicBezTo>
                <a:cubicBezTo>
                  <a:pt x="38" y="14"/>
                  <a:pt x="38" y="14"/>
                  <a:pt x="38" y="14"/>
                </a:cubicBezTo>
                <a:cubicBezTo>
                  <a:pt x="37" y="15"/>
                  <a:pt x="35" y="17"/>
                  <a:pt x="34" y="19"/>
                </a:cubicBezTo>
                <a:cubicBezTo>
                  <a:pt x="32" y="22"/>
                  <a:pt x="31" y="25"/>
                  <a:pt x="29" y="28"/>
                </a:cubicBezTo>
                <a:close/>
                <a:moveTo>
                  <a:pt x="38" y="34"/>
                </a:moveTo>
                <a:cubicBezTo>
                  <a:pt x="34" y="34"/>
                  <a:pt x="31" y="35"/>
                  <a:pt x="27" y="36"/>
                </a:cubicBezTo>
                <a:cubicBezTo>
                  <a:pt x="27" y="39"/>
                  <a:pt x="27" y="42"/>
                  <a:pt x="27" y="45"/>
                </a:cubicBezTo>
                <a:cubicBezTo>
                  <a:pt x="27" y="48"/>
                  <a:pt x="27" y="51"/>
                  <a:pt x="27" y="53"/>
                </a:cubicBezTo>
                <a:cubicBezTo>
                  <a:pt x="31" y="54"/>
                  <a:pt x="34" y="55"/>
                  <a:pt x="38" y="56"/>
                </a:cubicBezTo>
                <a:cubicBezTo>
                  <a:pt x="38" y="34"/>
                  <a:pt x="38" y="34"/>
                  <a:pt x="38" y="34"/>
                </a:cubicBezTo>
                <a:close/>
                <a:moveTo>
                  <a:pt x="20" y="39"/>
                </a:moveTo>
                <a:cubicBezTo>
                  <a:pt x="16" y="41"/>
                  <a:pt x="14" y="43"/>
                  <a:pt x="14" y="45"/>
                </a:cubicBezTo>
                <a:cubicBezTo>
                  <a:pt x="14" y="47"/>
                  <a:pt x="16" y="49"/>
                  <a:pt x="20" y="50"/>
                </a:cubicBezTo>
                <a:cubicBezTo>
                  <a:pt x="20" y="49"/>
                  <a:pt x="20" y="47"/>
                  <a:pt x="20" y="45"/>
                </a:cubicBezTo>
                <a:cubicBezTo>
                  <a:pt x="20" y="43"/>
                  <a:pt x="20" y="41"/>
                  <a:pt x="20" y="39"/>
                </a:cubicBezTo>
                <a:close/>
              </a:path>
            </a:pathLst>
          </a:custGeom>
          <a:solidFill>
            <a:sysClr val="window" lastClr="FFFFFF"/>
          </a:solidFill>
          <a:ln>
            <a:noFill/>
          </a:ln>
        </p:spPr>
        <p:txBody>
          <a:bodyPr vert="horz" wrap="square" lIns="121917" tIns="60959" rIns="121917" bIns="60959" numCol="1" anchor="t" anchorCtr="0" compatLnSpc="1">
            <a:prstTxWarp prst="textNoShape">
              <a:avLst/>
            </a:prstTxWarp>
          </a:bodyPr>
          <a:lstStyle/>
          <a:p>
            <a:pPr defTabSz="1219140">
              <a:defRPr/>
            </a:pPr>
            <a:endParaRPr lang="zh-CN" altLang="en-US" sz="3200" kern="0">
              <a:solidFill>
                <a:sysClr val="windowText" lastClr="000000"/>
              </a:solidFill>
            </a:endParaRPr>
          </a:p>
        </p:txBody>
      </p:sp>
      <p:sp>
        <p:nvSpPr>
          <p:cNvPr id="17" name="矩形 16"/>
          <p:cNvSpPr/>
          <p:nvPr/>
        </p:nvSpPr>
        <p:spPr>
          <a:xfrm>
            <a:off x="5107275" y="4282971"/>
            <a:ext cx="1849649" cy="1989838"/>
          </a:xfrm>
          <a:prstGeom prst="rect">
            <a:avLst/>
          </a:prstGeom>
        </p:spPr>
        <p:txBody>
          <a:bodyPr wrap="square" lIns="121917" tIns="60959" rIns="121917" bIns="60959">
            <a:spAutoFit/>
          </a:bodyPr>
          <a:lstStyle/>
          <a:p>
            <a:pPr lvl="0">
              <a:lnSpc>
                <a:spcPct val="130000"/>
              </a:lnSpc>
            </a:pPr>
            <a:r>
              <a:rPr lang="zh-CN" altLang="zh-CN" sz="1333" dirty="0">
                <a:solidFill>
                  <a:schemeClr val="bg1"/>
                </a:solidFill>
                <a:latin typeface="微软雅黑"/>
              </a:rPr>
              <a:t>点击此处添加文本信息。标题数字等都可以通过点击和重新输入进行更改，顶部</a:t>
            </a:r>
            <a:r>
              <a:rPr lang="en-US" altLang="zh-CN" sz="1333" dirty="0">
                <a:solidFill>
                  <a:schemeClr val="bg1"/>
                </a:solidFill>
                <a:latin typeface="微软雅黑"/>
              </a:rPr>
              <a:t>“</a:t>
            </a:r>
            <a:r>
              <a:rPr lang="zh-CN" altLang="zh-CN" sz="1333" dirty="0">
                <a:solidFill>
                  <a:schemeClr val="bg1"/>
                </a:solidFill>
                <a:latin typeface="微软雅黑"/>
              </a:rPr>
              <a:t>开始</a:t>
            </a:r>
            <a:r>
              <a:rPr lang="en-US" altLang="zh-CN" sz="1333" dirty="0">
                <a:solidFill>
                  <a:schemeClr val="bg1"/>
                </a:solidFill>
                <a:latin typeface="微软雅黑"/>
              </a:rPr>
              <a:t>”</a:t>
            </a:r>
            <a:r>
              <a:rPr lang="zh-CN" altLang="zh-CN" sz="1333" dirty="0">
                <a:solidFill>
                  <a:schemeClr val="bg1"/>
                </a:solidFill>
                <a:latin typeface="微软雅黑"/>
              </a:rPr>
              <a:t>面板中可以对字体、字号、颜色、行距等进行修改。</a:t>
            </a:r>
            <a:endParaRPr lang="en-US" altLang="zh-CN" sz="1600" kern="0" dirty="0">
              <a:solidFill>
                <a:schemeClr val="bg1"/>
              </a:solidFill>
            </a:endParaRPr>
          </a:p>
        </p:txBody>
      </p:sp>
      <p:sp>
        <p:nvSpPr>
          <p:cNvPr id="18" name="文本框 11"/>
          <p:cNvSpPr txBox="1"/>
          <p:nvPr/>
        </p:nvSpPr>
        <p:spPr>
          <a:xfrm>
            <a:off x="5158790" y="3393898"/>
            <a:ext cx="1746626" cy="451340"/>
          </a:xfrm>
          <a:prstGeom prst="rect">
            <a:avLst/>
          </a:prstGeom>
          <a:noFill/>
        </p:spPr>
        <p:txBody>
          <a:bodyPr wrap="none" lIns="121917" tIns="60959" rIns="121917" bIns="60959" rtlCol="0">
            <a:spAutoFit/>
          </a:bodyPr>
          <a:lstStyle/>
          <a:p>
            <a:pPr algn="ctr" defTabSz="1219140">
              <a:defRPr/>
            </a:pPr>
            <a:r>
              <a:rPr lang="en-US" altLang="zh-CN" sz="2133" b="1" kern="0" dirty="0">
                <a:solidFill>
                  <a:sysClr val="window" lastClr="FFFFFF"/>
                </a:solidFill>
              </a:rPr>
              <a:t>CLICK</a:t>
            </a:r>
            <a:r>
              <a:rPr lang="zh-CN" altLang="en-US" sz="2133" b="1" kern="0" dirty="0">
                <a:solidFill>
                  <a:sysClr val="window" lastClr="FFFFFF"/>
                </a:solidFill>
              </a:rPr>
              <a:t> </a:t>
            </a:r>
            <a:r>
              <a:rPr lang="en-US" altLang="zh-CN" sz="2133" b="1" kern="0" dirty="0">
                <a:solidFill>
                  <a:sysClr val="window" lastClr="FFFFFF"/>
                </a:solidFill>
              </a:rPr>
              <a:t>HERE</a:t>
            </a:r>
            <a:endParaRPr lang="zh-CN" altLang="en-US" sz="2133" b="1" kern="0" dirty="0">
              <a:solidFill>
                <a:sysClr val="window" lastClr="FFFFFF"/>
              </a:solidFill>
            </a:endParaRPr>
          </a:p>
        </p:txBody>
      </p:sp>
      <p:sp>
        <p:nvSpPr>
          <p:cNvPr id="19" name="文本框 12"/>
          <p:cNvSpPr txBox="1"/>
          <p:nvPr/>
        </p:nvSpPr>
        <p:spPr>
          <a:xfrm>
            <a:off x="5172415" y="3708296"/>
            <a:ext cx="1719374" cy="410431"/>
          </a:xfrm>
          <a:prstGeom prst="rect">
            <a:avLst/>
          </a:prstGeom>
          <a:noFill/>
        </p:spPr>
        <p:txBody>
          <a:bodyPr wrap="none" lIns="121917" tIns="60959" rIns="121917" bIns="60959" rtlCol="0">
            <a:spAutoFit/>
          </a:bodyPr>
          <a:lstStyle/>
          <a:p>
            <a:pPr algn="ctr" defTabSz="1219140">
              <a:defRPr/>
            </a:pPr>
            <a:r>
              <a:rPr lang="en-US" altLang="zh-CN" sz="1867" kern="0" dirty="0">
                <a:solidFill>
                  <a:sysClr val="window" lastClr="FFFFFF"/>
                </a:solidFill>
              </a:rPr>
              <a:t>TO</a:t>
            </a:r>
            <a:r>
              <a:rPr lang="zh-CN" altLang="en-US" sz="1867" kern="0" dirty="0">
                <a:solidFill>
                  <a:sysClr val="window" lastClr="FFFFFF"/>
                </a:solidFill>
              </a:rPr>
              <a:t> </a:t>
            </a:r>
            <a:r>
              <a:rPr lang="en-US" altLang="zh-CN" sz="1867" kern="0" dirty="0">
                <a:solidFill>
                  <a:sysClr val="window" lastClr="FFFFFF"/>
                </a:solidFill>
              </a:rPr>
              <a:t>ADD</a:t>
            </a:r>
            <a:r>
              <a:rPr lang="zh-CN" altLang="en-US" sz="1867" kern="0" dirty="0">
                <a:solidFill>
                  <a:sysClr val="window" lastClr="FFFFFF"/>
                </a:solidFill>
              </a:rPr>
              <a:t> </a:t>
            </a:r>
            <a:r>
              <a:rPr lang="en-US" altLang="zh-CN" sz="1867" kern="0" dirty="0">
                <a:solidFill>
                  <a:sysClr val="window" lastClr="FFFFFF"/>
                </a:solidFill>
              </a:rPr>
              <a:t>TITLE</a:t>
            </a:r>
            <a:endParaRPr lang="zh-CN" altLang="en-US" sz="1867" kern="0" dirty="0">
              <a:solidFill>
                <a:sysClr val="window" lastClr="FFFFFF"/>
              </a:solidFill>
            </a:endParaRPr>
          </a:p>
        </p:txBody>
      </p:sp>
      <p:sp>
        <p:nvSpPr>
          <p:cNvPr id="20" name="矩形 19"/>
          <p:cNvSpPr/>
          <p:nvPr/>
        </p:nvSpPr>
        <p:spPr>
          <a:xfrm>
            <a:off x="7209770" y="4971705"/>
            <a:ext cx="1849649" cy="1189811"/>
          </a:xfrm>
          <a:prstGeom prst="rect">
            <a:avLst/>
          </a:prstGeom>
        </p:spPr>
        <p:txBody>
          <a:bodyPr wrap="square" lIns="121917" tIns="60959" rIns="121917" bIns="60959">
            <a:spAutoFit/>
          </a:bodyPr>
          <a:lstStyle/>
          <a:p>
            <a:pPr lvl="0">
              <a:lnSpc>
                <a:spcPct val="130000"/>
              </a:lnSpc>
            </a:pPr>
            <a:r>
              <a:rPr lang="zh-CN" altLang="zh-CN" sz="1333" dirty="0">
                <a:solidFill>
                  <a:schemeClr val="bg1"/>
                </a:solidFill>
                <a:latin typeface="微软雅黑"/>
              </a:rPr>
              <a:t>点击此处添加文本信息。标题数字等都可以通过点击和重新输入进行更改。</a:t>
            </a:r>
            <a:endParaRPr lang="en-US" altLang="zh-CN" sz="1600" kern="0" dirty="0">
              <a:solidFill>
                <a:schemeClr val="bg1"/>
              </a:solidFill>
            </a:endParaRPr>
          </a:p>
        </p:txBody>
      </p:sp>
      <p:sp>
        <p:nvSpPr>
          <p:cNvPr id="21" name="文本框 14"/>
          <p:cNvSpPr txBox="1"/>
          <p:nvPr/>
        </p:nvSpPr>
        <p:spPr>
          <a:xfrm>
            <a:off x="7261281" y="4082632"/>
            <a:ext cx="1746626" cy="451340"/>
          </a:xfrm>
          <a:prstGeom prst="rect">
            <a:avLst/>
          </a:prstGeom>
          <a:noFill/>
        </p:spPr>
        <p:txBody>
          <a:bodyPr wrap="none" lIns="121917" tIns="60959" rIns="121917" bIns="60959" rtlCol="0">
            <a:spAutoFit/>
          </a:bodyPr>
          <a:lstStyle/>
          <a:p>
            <a:pPr algn="ctr" defTabSz="1219140">
              <a:defRPr/>
            </a:pPr>
            <a:r>
              <a:rPr lang="en-US" altLang="zh-CN" sz="2133" b="1" kern="0" dirty="0">
                <a:solidFill>
                  <a:sysClr val="window" lastClr="FFFFFF"/>
                </a:solidFill>
              </a:rPr>
              <a:t>CLICK</a:t>
            </a:r>
            <a:r>
              <a:rPr lang="zh-CN" altLang="en-US" sz="2133" b="1" kern="0" dirty="0">
                <a:solidFill>
                  <a:sysClr val="window" lastClr="FFFFFF"/>
                </a:solidFill>
              </a:rPr>
              <a:t> </a:t>
            </a:r>
            <a:r>
              <a:rPr lang="en-US" altLang="zh-CN" sz="2133" b="1" kern="0" dirty="0">
                <a:solidFill>
                  <a:sysClr val="window" lastClr="FFFFFF"/>
                </a:solidFill>
              </a:rPr>
              <a:t>HERE</a:t>
            </a:r>
            <a:endParaRPr lang="zh-CN" altLang="en-US" sz="2133" b="1" kern="0" dirty="0">
              <a:solidFill>
                <a:sysClr val="window" lastClr="FFFFFF"/>
              </a:solidFill>
            </a:endParaRPr>
          </a:p>
        </p:txBody>
      </p:sp>
      <p:sp>
        <p:nvSpPr>
          <p:cNvPr id="22" name="文本框 15"/>
          <p:cNvSpPr txBox="1"/>
          <p:nvPr/>
        </p:nvSpPr>
        <p:spPr>
          <a:xfrm>
            <a:off x="7274905" y="4397030"/>
            <a:ext cx="1719374" cy="410431"/>
          </a:xfrm>
          <a:prstGeom prst="rect">
            <a:avLst/>
          </a:prstGeom>
          <a:noFill/>
        </p:spPr>
        <p:txBody>
          <a:bodyPr wrap="none" lIns="121917" tIns="60959" rIns="121917" bIns="60959" rtlCol="0">
            <a:spAutoFit/>
          </a:bodyPr>
          <a:lstStyle/>
          <a:p>
            <a:pPr algn="ctr" defTabSz="1219140">
              <a:defRPr/>
            </a:pPr>
            <a:r>
              <a:rPr lang="en-US" altLang="zh-CN" sz="1867" kern="0" dirty="0">
                <a:solidFill>
                  <a:sysClr val="window" lastClr="FFFFFF"/>
                </a:solidFill>
              </a:rPr>
              <a:t>TO</a:t>
            </a:r>
            <a:r>
              <a:rPr lang="zh-CN" altLang="en-US" sz="1867" kern="0" dirty="0">
                <a:solidFill>
                  <a:sysClr val="window" lastClr="FFFFFF"/>
                </a:solidFill>
              </a:rPr>
              <a:t> </a:t>
            </a:r>
            <a:r>
              <a:rPr lang="en-US" altLang="zh-CN" sz="1867" kern="0" dirty="0">
                <a:solidFill>
                  <a:sysClr val="window" lastClr="FFFFFF"/>
                </a:solidFill>
              </a:rPr>
              <a:t>ADD</a:t>
            </a:r>
            <a:r>
              <a:rPr lang="zh-CN" altLang="en-US" sz="1867" kern="0" dirty="0">
                <a:solidFill>
                  <a:sysClr val="window" lastClr="FFFFFF"/>
                </a:solidFill>
              </a:rPr>
              <a:t> </a:t>
            </a:r>
            <a:r>
              <a:rPr lang="en-US" altLang="zh-CN" sz="1867" kern="0" dirty="0">
                <a:solidFill>
                  <a:sysClr val="window" lastClr="FFFFFF"/>
                </a:solidFill>
              </a:rPr>
              <a:t>TITLE</a:t>
            </a:r>
            <a:endParaRPr lang="zh-CN" altLang="en-US" sz="1867" kern="0" dirty="0">
              <a:solidFill>
                <a:sysClr val="window" lastClr="FFFFFF"/>
              </a:solidFill>
            </a:endParaRPr>
          </a:p>
        </p:txBody>
      </p:sp>
      <p:sp>
        <p:nvSpPr>
          <p:cNvPr id="23" name="矩形 22"/>
          <p:cNvSpPr/>
          <p:nvPr/>
        </p:nvSpPr>
        <p:spPr>
          <a:xfrm>
            <a:off x="9310574" y="5430859"/>
            <a:ext cx="1849649" cy="923136"/>
          </a:xfrm>
          <a:prstGeom prst="rect">
            <a:avLst/>
          </a:prstGeom>
        </p:spPr>
        <p:txBody>
          <a:bodyPr wrap="square" lIns="121917" tIns="60959" rIns="121917" bIns="60959">
            <a:spAutoFit/>
          </a:bodyPr>
          <a:lstStyle/>
          <a:p>
            <a:pPr lvl="0">
              <a:lnSpc>
                <a:spcPct val="130000"/>
              </a:lnSpc>
            </a:pPr>
            <a:r>
              <a:rPr lang="zh-CN" altLang="zh-CN" sz="1333" dirty="0">
                <a:solidFill>
                  <a:schemeClr val="bg1"/>
                </a:solidFill>
                <a:latin typeface="微软雅黑"/>
              </a:rPr>
              <a:t>标题数字等都可以通过点击和重新输入进行更改</a:t>
            </a:r>
            <a:r>
              <a:rPr lang="zh-CN" altLang="en-US" sz="1333" dirty="0">
                <a:solidFill>
                  <a:schemeClr val="bg1"/>
                </a:solidFill>
                <a:latin typeface="微软雅黑"/>
              </a:rPr>
              <a:t>。</a:t>
            </a:r>
            <a:endParaRPr lang="en-US" altLang="zh-CN" sz="1600" kern="0" dirty="0">
              <a:solidFill>
                <a:schemeClr val="bg1"/>
              </a:solidFill>
            </a:endParaRPr>
          </a:p>
        </p:txBody>
      </p:sp>
      <p:sp>
        <p:nvSpPr>
          <p:cNvPr id="24" name="文本框 17"/>
          <p:cNvSpPr txBox="1"/>
          <p:nvPr/>
        </p:nvSpPr>
        <p:spPr>
          <a:xfrm>
            <a:off x="9362083" y="4541787"/>
            <a:ext cx="1746626" cy="451340"/>
          </a:xfrm>
          <a:prstGeom prst="rect">
            <a:avLst/>
          </a:prstGeom>
          <a:noFill/>
        </p:spPr>
        <p:txBody>
          <a:bodyPr wrap="none" lIns="121917" tIns="60959" rIns="121917" bIns="60959" rtlCol="0">
            <a:spAutoFit/>
          </a:bodyPr>
          <a:lstStyle/>
          <a:p>
            <a:pPr algn="ctr" defTabSz="1219140">
              <a:defRPr/>
            </a:pPr>
            <a:r>
              <a:rPr lang="en-US" altLang="zh-CN" sz="2133" b="1" kern="0" dirty="0">
                <a:solidFill>
                  <a:sysClr val="window" lastClr="FFFFFF"/>
                </a:solidFill>
              </a:rPr>
              <a:t>CLICK</a:t>
            </a:r>
            <a:r>
              <a:rPr lang="zh-CN" altLang="en-US" sz="2133" b="1" kern="0" dirty="0">
                <a:solidFill>
                  <a:sysClr val="window" lastClr="FFFFFF"/>
                </a:solidFill>
              </a:rPr>
              <a:t> </a:t>
            </a:r>
            <a:r>
              <a:rPr lang="en-US" altLang="zh-CN" sz="2133" b="1" kern="0" dirty="0">
                <a:solidFill>
                  <a:sysClr val="window" lastClr="FFFFFF"/>
                </a:solidFill>
              </a:rPr>
              <a:t>HERE</a:t>
            </a:r>
            <a:endParaRPr lang="zh-CN" altLang="en-US" sz="2133" b="1" kern="0" dirty="0">
              <a:solidFill>
                <a:sysClr val="window" lastClr="FFFFFF"/>
              </a:solidFill>
            </a:endParaRPr>
          </a:p>
        </p:txBody>
      </p:sp>
      <p:sp>
        <p:nvSpPr>
          <p:cNvPr id="25" name="文本框 18"/>
          <p:cNvSpPr txBox="1"/>
          <p:nvPr/>
        </p:nvSpPr>
        <p:spPr>
          <a:xfrm>
            <a:off x="9375708" y="4856186"/>
            <a:ext cx="1719374" cy="410431"/>
          </a:xfrm>
          <a:prstGeom prst="rect">
            <a:avLst/>
          </a:prstGeom>
          <a:noFill/>
        </p:spPr>
        <p:txBody>
          <a:bodyPr wrap="none" lIns="121917" tIns="60959" rIns="121917" bIns="60959" rtlCol="0">
            <a:spAutoFit/>
          </a:bodyPr>
          <a:lstStyle/>
          <a:p>
            <a:pPr algn="ctr" defTabSz="1219140">
              <a:defRPr/>
            </a:pPr>
            <a:r>
              <a:rPr lang="en-US" altLang="zh-CN" sz="1867" kern="0" dirty="0">
                <a:solidFill>
                  <a:sysClr val="window" lastClr="FFFFFF"/>
                </a:solidFill>
              </a:rPr>
              <a:t>TO</a:t>
            </a:r>
            <a:r>
              <a:rPr lang="zh-CN" altLang="en-US" sz="1867" kern="0" dirty="0">
                <a:solidFill>
                  <a:sysClr val="window" lastClr="FFFFFF"/>
                </a:solidFill>
              </a:rPr>
              <a:t> </a:t>
            </a:r>
            <a:r>
              <a:rPr lang="en-US" altLang="zh-CN" sz="1867" kern="0" dirty="0">
                <a:solidFill>
                  <a:sysClr val="window" lastClr="FFFFFF"/>
                </a:solidFill>
              </a:rPr>
              <a:t>ADD</a:t>
            </a:r>
            <a:r>
              <a:rPr lang="zh-CN" altLang="en-US" sz="1867" kern="0" dirty="0">
                <a:solidFill>
                  <a:sysClr val="window" lastClr="FFFFFF"/>
                </a:solidFill>
              </a:rPr>
              <a:t> </a:t>
            </a:r>
            <a:r>
              <a:rPr lang="en-US" altLang="zh-CN" sz="1867" kern="0" dirty="0">
                <a:solidFill>
                  <a:sysClr val="window" lastClr="FFFFFF"/>
                </a:solidFill>
              </a:rPr>
              <a:t>TITLE</a:t>
            </a:r>
            <a:endParaRPr lang="zh-CN" altLang="en-US" sz="1867" kern="0" dirty="0">
              <a:solidFill>
                <a:sysClr val="window" lastClr="FFFFFF"/>
              </a:solidFill>
            </a:endParaRPr>
          </a:p>
        </p:txBody>
      </p:sp>
      <p:sp>
        <p:nvSpPr>
          <p:cNvPr id="26" name="矩形 25"/>
          <p:cNvSpPr/>
          <p:nvPr/>
        </p:nvSpPr>
        <p:spPr>
          <a:xfrm>
            <a:off x="779727" y="2450485"/>
            <a:ext cx="3654523" cy="1189811"/>
          </a:xfrm>
          <a:prstGeom prst="rect">
            <a:avLst/>
          </a:prstGeom>
        </p:spPr>
        <p:txBody>
          <a:bodyPr wrap="square" lIns="121917" tIns="60959" rIns="121917" bIns="60959">
            <a:spAutoFit/>
          </a:bodyPr>
          <a:lstStyle/>
          <a:p>
            <a:pPr lvl="0">
              <a:lnSpc>
                <a:spcPct val="130000"/>
              </a:lnSpc>
            </a:pPr>
            <a:r>
              <a:rPr lang="zh-CN" altLang="zh-CN" sz="1333" dirty="0">
                <a:solidFill>
                  <a:schemeClr val="bg1">
                    <a:lumMod val="50000"/>
                  </a:schemeClr>
                </a:solidFill>
                <a:latin typeface="微软雅黑"/>
              </a:rPr>
              <a:t>点击此处添加文本信息。</a:t>
            </a:r>
            <a:endParaRPr lang="en-US" altLang="zh-CN" sz="1333" dirty="0">
              <a:solidFill>
                <a:schemeClr val="bg1">
                  <a:lumMod val="50000"/>
                </a:schemeClr>
              </a:solidFill>
              <a:latin typeface="微软雅黑"/>
            </a:endParaRPr>
          </a:p>
          <a:p>
            <a:pPr lvl="0">
              <a:lnSpc>
                <a:spcPct val="130000"/>
              </a:lnSpc>
            </a:pPr>
            <a:r>
              <a:rPr lang="zh-CN" altLang="zh-CN" sz="1333" dirty="0">
                <a:solidFill>
                  <a:schemeClr val="bg1">
                    <a:lumMod val="50000"/>
                  </a:schemeClr>
                </a:solidFill>
                <a:latin typeface="微软雅黑"/>
              </a:rPr>
              <a:t>标题数字等都可以通过点击和重新输入进行更改，顶部</a:t>
            </a:r>
            <a:r>
              <a:rPr lang="en-US" altLang="zh-CN" sz="1333" dirty="0">
                <a:solidFill>
                  <a:schemeClr val="bg1">
                    <a:lumMod val="50000"/>
                  </a:schemeClr>
                </a:solidFill>
                <a:latin typeface="微软雅黑"/>
              </a:rPr>
              <a:t>“</a:t>
            </a:r>
            <a:r>
              <a:rPr lang="zh-CN" altLang="zh-CN" sz="1333" dirty="0">
                <a:solidFill>
                  <a:schemeClr val="bg1">
                    <a:lumMod val="50000"/>
                  </a:schemeClr>
                </a:solidFill>
                <a:latin typeface="微软雅黑"/>
              </a:rPr>
              <a:t>开始</a:t>
            </a:r>
            <a:r>
              <a:rPr lang="en-US" altLang="zh-CN" sz="1333" dirty="0">
                <a:solidFill>
                  <a:schemeClr val="bg1">
                    <a:lumMod val="50000"/>
                  </a:schemeClr>
                </a:solidFill>
                <a:latin typeface="微软雅黑"/>
              </a:rPr>
              <a:t>”</a:t>
            </a:r>
            <a:r>
              <a:rPr lang="zh-CN" altLang="zh-CN" sz="1333" dirty="0">
                <a:solidFill>
                  <a:schemeClr val="bg1">
                    <a:lumMod val="50000"/>
                  </a:schemeClr>
                </a:solidFill>
                <a:latin typeface="微软雅黑"/>
              </a:rPr>
              <a:t>面板中可以对字体、字号、颜色、行距等进行修改。</a:t>
            </a:r>
            <a:endParaRPr lang="en-US" altLang="zh-CN" sz="1600" kern="0" dirty="0">
              <a:solidFill>
                <a:schemeClr val="bg1">
                  <a:lumMod val="50000"/>
                </a:schemeClr>
              </a:solidFill>
            </a:endParaRPr>
          </a:p>
        </p:txBody>
      </p:sp>
      <p:sp>
        <p:nvSpPr>
          <p:cNvPr id="27" name="矩形 26"/>
          <p:cNvSpPr/>
          <p:nvPr/>
        </p:nvSpPr>
        <p:spPr>
          <a:xfrm>
            <a:off x="779729" y="3800489"/>
            <a:ext cx="3650715" cy="1189811"/>
          </a:xfrm>
          <a:prstGeom prst="rect">
            <a:avLst/>
          </a:prstGeom>
        </p:spPr>
        <p:txBody>
          <a:bodyPr wrap="square" lIns="121917" tIns="60959" rIns="121917" bIns="60959">
            <a:spAutoFit/>
          </a:bodyPr>
          <a:lstStyle/>
          <a:p>
            <a:pPr lvl="0">
              <a:lnSpc>
                <a:spcPct val="130000"/>
              </a:lnSpc>
            </a:pPr>
            <a:r>
              <a:rPr lang="zh-CN" altLang="zh-CN" sz="1333" dirty="0">
                <a:solidFill>
                  <a:schemeClr val="bg1">
                    <a:lumMod val="50000"/>
                  </a:schemeClr>
                </a:solidFill>
                <a:latin typeface="微软雅黑"/>
              </a:rPr>
              <a:t>点击此处添加文本信息。</a:t>
            </a:r>
            <a:endParaRPr lang="en-US" altLang="zh-CN" sz="1333" dirty="0">
              <a:solidFill>
                <a:schemeClr val="bg1">
                  <a:lumMod val="50000"/>
                </a:schemeClr>
              </a:solidFill>
              <a:latin typeface="微软雅黑"/>
            </a:endParaRPr>
          </a:p>
          <a:p>
            <a:pPr lvl="0">
              <a:lnSpc>
                <a:spcPct val="130000"/>
              </a:lnSpc>
            </a:pPr>
            <a:r>
              <a:rPr lang="zh-CN" altLang="zh-CN" sz="1333" dirty="0">
                <a:solidFill>
                  <a:schemeClr val="bg1">
                    <a:lumMod val="50000"/>
                  </a:schemeClr>
                </a:solidFill>
                <a:latin typeface="微软雅黑"/>
              </a:rPr>
              <a:t>标题数字等都可以通过点击和重新输入进行更改，顶部</a:t>
            </a:r>
            <a:r>
              <a:rPr lang="en-US" altLang="zh-CN" sz="1333" dirty="0">
                <a:solidFill>
                  <a:schemeClr val="bg1">
                    <a:lumMod val="50000"/>
                  </a:schemeClr>
                </a:solidFill>
                <a:latin typeface="微软雅黑"/>
              </a:rPr>
              <a:t>“</a:t>
            </a:r>
            <a:r>
              <a:rPr lang="zh-CN" altLang="zh-CN" sz="1333" dirty="0">
                <a:solidFill>
                  <a:schemeClr val="bg1">
                    <a:lumMod val="50000"/>
                  </a:schemeClr>
                </a:solidFill>
                <a:latin typeface="微软雅黑"/>
              </a:rPr>
              <a:t>开始</a:t>
            </a:r>
            <a:r>
              <a:rPr lang="en-US" altLang="zh-CN" sz="1333" dirty="0">
                <a:solidFill>
                  <a:schemeClr val="bg1">
                    <a:lumMod val="50000"/>
                  </a:schemeClr>
                </a:solidFill>
                <a:latin typeface="微软雅黑"/>
              </a:rPr>
              <a:t>”</a:t>
            </a:r>
            <a:r>
              <a:rPr lang="zh-CN" altLang="zh-CN" sz="1333" dirty="0">
                <a:solidFill>
                  <a:schemeClr val="bg1">
                    <a:lumMod val="50000"/>
                  </a:schemeClr>
                </a:solidFill>
                <a:latin typeface="微软雅黑"/>
              </a:rPr>
              <a:t>面板中可以对字体、字号、颜色、行距等进行修改。</a:t>
            </a:r>
            <a:endParaRPr lang="en-US" altLang="zh-CN" sz="1600" kern="0" dirty="0">
              <a:solidFill>
                <a:schemeClr val="bg1">
                  <a:lumMod val="50000"/>
                </a:schemeClr>
              </a:solidFill>
            </a:endParaRPr>
          </a:p>
        </p:txBody>
      </p:sp>
      <p:sp>
        <p:nvSpPr>
          <p:cNvPr id="28" name="矩形 27"/>
          <p:cNvSpPr/>
          <p:nvPr/>
        </p:nvSpPr>
        <p:spPr>
          <a:xfrm>
            <a:off x="779729" y="5150492"/>
            <a:ext cx="3650715" cy="1189811"/>
          </a:xfrm>
          <a:prstGeom prst="rect">
            <a:avLst/>
          </a:prstGeom>
        </p:spPr>
        <p:txBody>
          <a:bodyPr wrap="square" lIns="121917" tIns="60959" rIns="121917" bIns="60959">
            <a:spAutoFit/>
          </a:bodyPr>
          <a:lstStyle/>
          <a:p>
            <a:pPr lvl="0">
              <a:lnSpc>
                <a:spcPct val="130000"/>
              </a:lnSpc>
            </a:pPr>
            <a:r>
              <a:rPr lang="en-US" altLang="zh-CN" sz="1333" kern="0" dirty="0">
                <a:solidFill>
                  <a:schemeClr val="bg1">
                    <a:lumMod val="50000"/>
                  </a:schemeClr>
                </a:solidFill>
              </a:rPr>
              <a:t>By</a:t>
            </a:r>
            <a:r>
              <a:rPr lang="zh-CN" altLang="zh-CN" sz="1333" dirty="0">
                <a:solidFill>
                  <a:schemeClr val="bg1">
                    <a:lumMod val="50000"/>
                  </a:schemeClr>
                </a:solidFill>
                <a:latin typeface="微软雅黑"/>
              </a:rPr>
              <a:t>点击此处添加文本信息。</a:t>
            </a:r>
            <a:endParaRPr lang="en-US" altLang="zh-CN" sz="1333" dirty="0">
              <a:solidFill>
                <a:schemeClr val="bg1">
                  <a:lumMod val="50000"/>
                </a:schemeClr>
              </a:solidFill>
              <a:latin typeface="微软雅黑"/>
            </a:endParaRPr>
          </a:p>
          <a:p>
            <a:pPr lvl="0">
              <a:lnSpc>
                <a:spcPct val="130000"/>
              </a:lnSpc>
            </a:pPr>
            <a:r>
              <a:rPr lang="zh-CN" altLang="zh-CN" sz="1333" dirty="0">
                <a:solidFill>
                  <a:schemeClr val="bg1">
                    <a:lumMod val="50000"/>
                  </a:schemeClr>
                </a:solidFill>
                <a:latin typeface="微软雅黑"/>
              </a:rPr>
              <a:t>标题数字等都可以通过点击和重新输入进行更改，顶部</a:t>
            </a:r>
            <a:r>
              <a:rPr lang="en-US" altLang="zh-CN" sz="1333" dirty="0">
                <a:solidFill>
                  <a:schemeClr val="bg1">
                    <a:lumMod val="50000"/>
                  </a:schemeClr>
                </a:solidFill>
                <a:latin typeface="微软雅黑"/>
              </a:rPr>
              <a:t>“</a:t>
            </a:r>
            <a:r>
              <a:rPr lang="zh-CN" altLang="zh-CN" sz="1333" dirty="0">
                <a:solidFill>
                  <a:schemeClr val="bg1">
                    <a:lumMod val="50000"/>
                  </a:schemeClr>
                </a:solidFill>
                <a:latin typeface="微软雅黑"/>
              </a:rPr>
              <a:t>开始</a:t>
            </a:r>
            <a:r>
              <a:rPr lang="en-US" altLang="zh-CN" sz="1333" dirty="0">
                <a:solidFill>
                  <a:schemeClr val="bg1">
                    <a:lumMod val="50000"/>
                  </a:schemeClr>
                </a:solidFill>
                <a:latin typeface="微软雅黑"/>
              </a:rPr>
              <a:t>”</a:t>
            </a:r>
            <a:r>
              <a:rPr lang="zh-CN" altLang="zh-CN" sz="1333" dirty="0">
                <a:solidFill>
                  <a:schemeClr val="bg1">
                    <a:lumMod val="50000"/>
                  </a:schemeClr>
                </a:solidFill>
                <a:latin typeface="微软雅黑"/>
              </a:rPr>
              <a:t>面板中可以对字体、字号、颜色、行距等进行修改。</a:t>
            </a:r>
            <a:endParaRPr lang="en-US" altLang="zh-CN" sz="1600" kern="0" dirty="0">
              <a:solidFill>
                <a:schemeClr val="bg1">
                  <a:lumMod val="50000"/>
                </a:schemeClr>
              </a:solidFill>
            </a:endParaRPr>
          </a:p>
        </p:txBody>
      </p:sp>
    </p:spTree>
    <p:extLst>
      <p:ext uri="{BB962C8B-B14F-4D97-AF65-F5344CB8AC3E}">
        <p14:creationId xmlns:p14="http://schemas.microsoft.com/office/powerpoint/2010/main" val="650339120"/>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50"/>
                                        <p:tgtEl>
                                          <p:spTgt spid="11"/>
                                        </p:tgtEl>
                                      </p:cBhvr>
                                    </p:animEffect>
                                    <p:anim calcmode="lin" valueType="num">
                                      <p:cBhvr>
                                        <p:cTn id="12" dur="250" fill="hold"/>
                                        <p:tgtEl>
                                          <p:spTgt spid="11"/>
                                        </p:tgtEl>
                                        <p:attrNameLst>
                                          <p:attrName>ppt_x</p:attrName>
                                        </p:attrNameLst>
                                      </p:cBhvr>
                                      <p:tavLst>
                                        <p:tav tm="0">
                                          <p:val>
                                            <p:strVal val="#ppt_x"/>
                                          </p:val>
                                        </p:tav>
                                        <p:tav tm="100000">
                                          <p:val>
                                            <p:strVal val="#ppt_x"/>
                                          </p:val>
                                        </p:tav>
                                      </p:tavLst>
                                    </p:anim>
                                    <p:anim calcmode="lin" valueType="num">
                                      <p:cBhvr>
                                        <p:cTn id="13" dur="25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250"/>
                                        <p:tgtEl>
                                          <p:spTgt spid="12"/>
                                        </p:tgtEl>
                                      </p:cBhvr>
                                    </p:animEffect>
                                    <p:anim calcmode="lin" valueType="num">
                                      <p:cBhvr>
                                        <p:cTn id="18" dur="250" fill="hold"/>
                                        <p:tgtEl>
                                          <p:spTgt spid="12"/>
                                        </p:tgtEl>
                                        <p:attrNameLst>
                                          <p:attrName>ppt_x</p:attrName>
                                        </p:attrNameLst>
                                      </p:cBhvr>
                                      <p:tavLst>
                                        <p:tav tm="0">
                                          <p:val>
                                            <p:strVal val="#ppt_x"/>
                                          </p:val>
                                        </p:tav>
                                        <p:tav tm="100000">
                                          <p:val>
                                            <p:strVal val="#ppt_x"/>
                                          </p:val>
                                        </p:tav>
                                      </p:tavLst>
                                    </p:anim>
                                    <p:anim calcmode="lin" valueType="num">
                                      <p:cBhvr>
                                        <p:cTn id="19" dur="25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250"/>
                                        <p:tgtEl>
                                          <p:spTgt spid="13"/>
                                        </p:tgtEl>
                                      </p:cBhvr>
                                    </p:animEffect>
                                    <p:anim calcmode="lin" valueType="num">
                                      <p:cBhvr>
                                        <p:cTn id="24" dur="250" fill="hold"/>
                                        <p:tgtEl>
                                          <p:spTgt spid="13"/>
                                        </p:tgtEl>
                                        <p:attrNameLst>
                                          <p:attrName>ppt_x</p:attrName>
                                        </p:attrNameLst>
                                      </p:cBhvr>
                                      <p:tavLst>
                                        <p:tav tm="0">
                                          <p:val>
                                            <p:strVal val="#ppt_x"/>
                                          </p:val>
                                        </p:tav>
                                        <p:tav tm="100000">
                                          <p:val>
                                            <p:strVal val="#ppt_x"/>
                                          </p:val>
                                        </p:tav>
                                      </p:tavLst>
                                    </p:anim>
                                    <p:anim calcmode="lin" valueType="num">
                                      <p:cBhvr>
                                        <p:cTn id="25" dur="250" fill="hold"/>
                                        <p:tgtEl>
                                          <p:spTgt spid="13"/>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250"/>
                                        <p:tgtEl>
                                          <p:spTgt spid="14"/>
                                        </p:tgtEl>
                                      </p:cBhvr>
                                    </p:animEffect>
                                    <p:anim calcmode="lin" valueType="num">
                                      <p:cBhvr>
                                        <p:cTn id="30" dur="250" fill="hold"/>
                                        <p:tgtEl>
                                          <p:spTgt spid="14"/>
                                        </p:tgtEl>
                                        <p:attrNameLst>
                                          <p:attrName>ppt_x</p:attrName>
                                        </p:attrNameLst>
                                      </p:cBhvr>
                                      <p:tavLst>
                                        <p:tav tm="0">
                                          <p:val>
                                            <p:strVal val="#ppt_x"/>
                                          </p:val>
                                        </p:tav>
                                        <p:tav tm="100000">
                                          <p:val>
                                            <p:strVal val="#ppt_x"/>
                                          </p:val>
                                        </p:tav>
                                      </p:tavLst>
                                    </p:anim>
                                    <p:anim calcmode="lin" valueType="num">
                                      <p:cBhvr>
                                        <p:cTn id="31" dur="250" fill="hold"/>
                                        <p:tgtEl>
                                          <p:spTgt spid="14"/>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250"/>
                                        <p:tgtEl>
                                          <p:spTgt spid="15"/>
                                        </p:tgtEl>
                                      </p:cBhvr>
                                    </p:animEffect>
                                    <p:anim calcmode="lin" valueType="num">
                                      <p:cBhvr>
                                        <p:cTn id="36" dur="250" fill="hold"/>
                                        <p:tgtEl>
                                          <p:spTgt spid="15"/>
                                        </p:tgtEl>
                                        <p:attrNameLst>
                                          <p:attrName>ppt_x</p:attrName>
                                        </p:attrNameLst>
                                      </p:cBhvr>
                                      <p:tavLst>
                                        <p:tav tm="0">
                                          <p:val>
                                            <p:strVal val="#ppt_x"/>
                                          </p:val>
                                        </p:tav>
                                        <p:tav tm="100000">
                                          <p:val>
                                            <p:strVal val="#ppt_x"/>
                                          </p:val>
                                        </p:tav>
                                      </p:tavLst>
                                    </p:anim>
                                    <p:anim calcmode="lin" valueType="num">
                                      <p:cBhvr>
                                        <p:cTn id="37" dur="25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250"/>
                                        <p:tgtEl>
                                          <p:spTgt spid="16"/>
                                        </p:tgtEl>
                                      </p:cBhvr>
                                    </p:animEffect>
                                    <p:anim calcmode="lin" valueType="num">
                                      <p:cBhvr>
                                        <p:cTn id="42" dur="250" fill="hold"/>
                                        <p:tgtEl>
                                          <p:spTgt spid="16"/>
                                        </p:tgtEl>
                                        <p:attrNameLst>
                                          <p:attrName>ppt_x</p:attrName>
                                        </p:attrNameLst>
                                      </p:cBhvr>
                                      <p:tavLst>
                                        <p:tav tm="0">
                                          <p:val>
                                            <p:strVal val="#ppt_x"/>
                                          </p:val>
                                        </p:tav>
                                        <p:tav tm="100000">
                                          <p:val>
                                            <p:strVal val="#ppt_x"/>
                                          </p:val>
                                        </p:tav>
                                      </p:tavLst>
                                    </p:anim>
                                    <p:anim calcmode="lin" valueType="num">
                                      <p:cBhvr>
                                        <p:cTn id="43" dur="250" fill="hold"/>
                                        <p:tgtEl>
                                          <p:spTgt spid="16"/>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250"/>
                                        <p:tgtEl>
                                          <p:spTgt spid="17"/>
                                        </p:tgtEl>
                                      </p:cBhvr>
                                    </p:animEffect>
                                    <p:anim calcmode="lin" valueType="num">
                                      <p:cBhvr>
                                        <p:cTn id="48" dur="250" fill="hold"/>
                                        <p:tgtEl>
                                          <p:spTgt spid="17"/>
                                        </p:tgtEl>
                                        <p:attrNameLst>
                                          <p:attrName>ppt_x</p:attrName>
                                        </p:attrNameLst>
                                      </p:cBhvr>
                                      <p:tavLst>
                                        <p:tav tm="0">
                                          <p:val>
                                            <p:strVal val="#ppt_x"/>
                                          </p:val>
                                        </p:tav>
                                        <p:tav tm="100000">
                                          <p:val>
                                            <p:strVal val="#ppt_x"/>
                                          </p:val>
                                        </p:tav>
                                      </p:tavLst>
                                    </p:anim>
                                    <p:anim calcmode="lin" valueType="num">
                                      <p:cBhvr>
                                        <p:cTn id="49" dur="250" fill="hold"/>
                                        <p:tgtEl>
                                          <p:spTgt spid="17"/>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250"/>
                                        <p:tgtEl>
                                          <p:spTgt spid="18"/>
                                        </p:tgtEl>
                                      </p:cBhvr>
                                    </p:animEffect>
                                    <p:anim calcmode="lin" valueType="num">
                                      <p:cBhvr>
                                        <p:cTn id="54" dur="250" fill="hold"/>
                                        <p:tgtEl>
                                          <p:spTgt spid="18"/>
                                        </p:tgtEl>
                                        <p:attrNameLst>
                                          <p:attrName>ppt_x</p:attrName>
                                        </p:attrNameLst>
                                      </p:cBhvr>
                                      <p:tavLst>
                                        <p:tav tm="0">
                                          <p:val>
                                            <p:strVal val="#ppt_x"/>
                                          </p:val>
                                        </p:tav>
                                        <p:tav tm="100000">
                                          <p:val>
                                            <p:strVal val="#ppt_x"/>
                                          </p:val>
                                        </p:tav>
                                      </p:tavLst>
                                    </p:anim>
                                    <p:anim calcmode="lin" valueType="num">
                                      <p:cBhvr>
                                        <p:cTn id="55" dur="250" fill="hold"/>
                                        <p:tgtEl>
                                          <p:spTgt spid="18"/>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250"/>
                                        <p:tgtEl>
                                          <p:spTgt spid="19"/>
                                        </p:tgtEl>
                                      </p:cBhvr>
                                    </p:animEffect>
                                    <p:anim calcmode="lin" valueType="num">
                                      <p:cBhvr>
                                        <p:cTn id="60" dur="250" fill="hold"/>
                                        <p:tgtEl>
                                          <p:spTgt spid="19"/>
                                        </p:tgtEl>
                                        <p:attrNameLst>
                                          <p:attrName>ppt_x</p:attrName>
                                        </p:attrNameLst>
                                      </p:cBhvr>
                                      <p:tavLst>
                                        <p:tav tm="0">
                                          <p:val>
                                            <p:strVal val="#ppt_x"/>
                                          </p:val>
                                        </p:tav>
                                        <p:tav tm="100000">
                                          <p:val>
                                            <p:strVal val="#ppt_x"/>
                                          </p:val>
                                        </p:tav>
                                      </p:tavLst>
                                    </p:anim>
                                    <p:anim calcmode="lin" valueType="num">
                                      <p:cBhvr>
                                        <p:cTn id="61" dur="250" fill="hold"/>
                                        <p:tgtEl>
                                          <p:spTgt spid="19"/>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fade">
                                      <p:cBhvr>
                                        <p:cTn id="65" dur="250"/>
                                        <p:tgtEl>
                                          <p:spTgt spid="20"/>
                                        </p:tgtEl>
                                      </p:cBhvr>
                                    </p:animEffect>
                                    <p:anim calcmode="lin" valueType="num">
                                      <p:cBhvr>
                                        <p:cTn id="66" dur="250" fill="hold"/>
                                        <p:tgtEl>
                                          <p:spTgt spid="20"/>
                                        </p:tgtEl>
                                        <p:attrNameLst>
                                          <p:attrName>ppt_x</p:attrName>
                                        </p:attrNameLst>
                                      </p:cBhvr>
                                      <p:tavLst>
                                        <p:tav tm="0">
                                          <p:val>
                                            <p:strVal val="#ppt_x"/>
                                          </p:val>
                                        </p:tav>
                                        <p:tav tm="100000">
                                          <p:val>
                                            <p:strVal val="#ppt_x"/>
                                          </p:val>
                                        </p:tav>
                                      </p:tavLst>
                                    </p:anim>
                                    <p:anim calcmode="lin" valueType="num">
                                      <p:cBhvr>
                                        <p:cTn id="67" dur="250" fill="hold"/>
                                        <p:tgtEl>
                                          <p:spTgt spid="20"/>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250"/>
                                        <p:tgtEl>
                                          <p:spTgt spid="21"/>
                                        </p:tgtEl>
                                      </p:cBhvr>
                                    </p:animEffect>
                                    <p:anim calcmode="lin" valueType="num">
                                      <p:cBhvr>
                                        <p:cTn id="72" dur="250" fill="hold"/>
                                        <p:tgtEl>
                                          <p:spTgt spid="21"/>
                                        </p:tgtEl>
                                        <p:attrNameLst>
                                          <p:attrName>ppt_x</p:attrName>
                                        </p:attrNameLst>
                                      </p:cBhvr>
                                      <p:tavLst>
                                        <p:tav tm="0">
                                          <p:val>
                                            <p:strVal val="#ppt_x"/>
                                          </p:val>
                                        </p:tav>
                                        <p:tav tm="100000">
                                          <p:val>
                                            <p:strVal val="#ppt_x"/>
                                          </p:val>
                                        </p:tav>
                                      </p:tavLst>
                                    </p:anim>
                                    <p:anim calcmode="lin" valueType="num">
                                      <p:cBhvr>
                                        <p:cTn id="73" dur="250" fill="hold"/>
                                        <p:tgtEl>
                                          <p:spTgt spid="21"/>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fade">
                                      <p:cBhvr>
                                        <p:cTn id="77" dur="250"/>
                                        <p:tgtEl>
                                          <p:spTgt spid="22"/>
                                        </p:tgtEl>
                                      </p:cBhvr>
                                    </p:animEffect>
                                    <p:anim calcmode="lin" valueType="num">
                                      <p:cBhvr>
                                        <p:cTn id="78" dur="250" fill="hold"/>
                                        <p:tgtEl>
                                          <p:spTgt spid="22"/>
                                        </p:tgtEl>
                                        <p:attrNameLst>
                                          <p:attrName>ppt_x</p:attrName>
                                        </p:attrNameLst>
                                      </p:cBhvr>
                                      <p:tavLst>
                                        <p:tav tm="0">
                                          <p:val>
                                            <p:strVal val="#ppt_x"/>
                                          </p:val>
                                        </p:tav>
                                        <p:tav tm="100000">
                                          <p:val>
                                            <p:strVal val="#ppt_x"/>
                                          </p:val>
                                        </p:tav>
                                      </p:tavLst>
                                    </p:anim>
                                    <p:anim calcmode="lin" valueType="num">
                                      <p:cBhvr>
                                        <p:cTn id="79" dur="250" fill="hold"/>
                                        <p:tgtEl>
                                          <p:spTgt spid="22"/>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250"/>
                                        <p:tgtEl>
                                          <p:spTgt spid="23"/>
                                        </p:tgtEl>
                                      </p:cBhvr>
                                    </p:animEffect>
                                    <p:anim calcmode="lin" valueType="num">
                                      <p:cBhvr>
                                        <p:cTn id="84" dur="250" fill="hold"/>
                                        <p:tgtEl>
                                          <p:spTgt spid="23"/>
                                        </p:tgtEl>
                                        <p:attrNameLst>
                                          <p:attrName>ppt_x</p:attrName>
                                        </p:attrNameLst>
                                      </p:cBhvr>
                                      <p:tavLst>
                                        <p:tav tm="0">
                                          <p:val>
                                            <p:strVal val="#ppt_x"/>
                                          </p:val>
                                        </p:tav>
                                        <p:tav tm="100000">
                                          <p:val>
                                            <p:strVal val="#ppt_x"/>
                                          </p:val>
                                        </p:tav>
                                      </p:tavLst>
                                    </p:anim>
                                    <p:anim calcmode="lin" valueType="num">
                                      <p:cBhvr>
                                        <p:cTn id="85" dur="250" fill="hold"/>
                                        <p:tgtEl>
                                          <p:spTgt spid="23"/>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grpId="0" nodeType="after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fade">
                                      <p:cBhvr>
                                        <p:cTn id="89" dur="250"/>
                                        <p:tgtEl>
                                          <p:spTgt spid="24"/>
                                        </p:tgtEl>
                                      </p:cBhvr>
                                    </p:animEffect>
                                    <p:anim calcmode="lin" valueType="num">
                                      <p:cBhvr>
                                        <p:cTn id="90" dur="250" fill="hold"/>
                                        <p:tgtEl>
                                          <p:spTgt spid="24"/>
                                        </p:tgtEl>
                                        <p:attrNameLst>
                                          <p:attrName>ppt_x</p:attrName>
                                        </p:attrNameLst>
                                      </p:cBhvr>
                                      <p:tavLst>
                                        <p:tav tm="0">
                                          <p:val>
                                            <p:strVal val="#ppt_x"/>
                                          </p:val>
                                        </p:tav>
                                        <p:tav tm="100000">
                                          <p:val>
                                            <p:strVal val="#ppt_x"/>
                                          </p:val>
                                        </p:tav>
                                      </p:tavLst>
                                    </p:anim>
                                    <p:anim calcmode="lin" valueType="num">
                                      <p:cBhvr>
                                        <p:cTn id="91" dur="250" fill="hold"/>
                                        <p:tgtEl>
                                          <p:spTgt spid="24"/>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25"/>
                                        </p:tgtEl>
                                        <p:attrNameLst>
                                          <p:attrName>style.visibility</p:attrName>
                                        </p:attrNameLst>
                                      </p:cBhvr>
                                      <p:to>
                                        <p:strVal val="visible"/>
                                      </p:to>
                                    </p:set>
                                    <p:animEffect transition="in" filter="fade">
                                      <p:cBhvr>
                                        <p:cTn id="95" dur="250"/>
                                        <p:tgtEl>
                                          <p:spTgt spid="25"/>
                                        </p:tgtEl>
                                      </p:cBhvr>
                                    </p:animEffect>
                                    <p:anim calcmode="lin" valueType="num">
                                      <p:cBhvr>
                                        <p:cTn id="96" dur="250" fill="hold"/>
                                        <p:tgtEl>
                                          <p:spTgt spid="25"/>
                                        </p:tgtEl>
                                        <p:attrNameLst>
                                          <p:attrName>ppt_x</p:attrName>
                                        </p:attrNameLst>
                                      </p:cBhvr>
                                      <p:tavLst>
                                        <p:tav tm="0">
                                          <p:val>
                                            <p:strVal val="#ppt_x"/>
                                          </p:val>
                                        </p:tav>
                                        <p:tav tm="100000">
                                          <p:val>
                                            <p:strVal val="#ppt_x"/>
                                          </p:val>
                                        </p:tav>
                                      </p:tavLst>
                                    </p:anim>
                                    <p:anim calcmode="lin" valueType="num">
                                      <p:cBhvr>
                                        <p:cTn id="97" dur="250" fill="hold"/>
                                        <p:tgtEl>
                                          <p:spTgt spid="25"/>
                                        </p:tgtEl>
                                        <p:attrNameLst>
                                          <p:attrName>ppt_y</p:attrName>
                                        </p:attrNameLst>
                                      </p:cBhvr>
                                      <p:tavLst>
                                        <p:tav tm="0">
                                          <p:val>
                                            <p:strVal val="#ppt_y+.1"/>
                                          </p:val>
                                        </p:tav>
                                        <p:tav tm="100000">
                                          <p:val>
                                            <p:strVal val="#ppt_y"/>
                                          </p:val>
                                        </p:tav>
                                      </p:tavLst>
                                    </p:anim>
                                  </p:childTnLst>
                                </p:cTn>
                              </p:par>
                            </p:childTnLst>
                          </p:cTn>
                        </p:par>
                        <p:par>
                          <p:cTn id="98" fill="hold">
                            <p:stCondLst>
                              <p:cond delay="4250"/>
                            </p:stCondLst>
                            <p:childTnLst>
                              <p:par>
                                <p:cTn id="99" presetID="42" presetClass="entr" presetSubtype="0"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fade">
                                      <p:cBhvr>
                                        <p:cTn id="101" dur="250"/>
                                        <p:tgtEl>
                                          <p:spTgt spid="26"/>
                                        </p:tgtEl>
                                      </p:cBhvr>
                                    </p:animEffect>
                                    <p:anim calcmode="lin" valueType="num">
                                      <p:cBhvr>
                                        <p:cTn id="102" dur="250" fill="hold"/>
                                        <p:tgtEl>
                                          <p:spTgt spid="26"/>
                                        </p:tgtEl>
                                        <p:attrNameLst>
                                          <p:attrName>ppt_x</p:attrName>
                                        </p:attrNameLst>
                                      </p:cBhvr>
                                      <p:tavLst>
                                        <p:tav tm="0">
                                          <p:val>
                                            <p:strVal val="#ppt_x"/>
                                          </p:val>
                                        </p:tav>
                                        <p:tav tm="100000">
                                          <p:val>
                                            <p:strVal val="#ppt_x"/>
                                          </p:val>
                                        </p:tav>
                                      </p:tavLst>
                                    </p:anim>
                                    <p:anim calcmode="lin" valueType="num">
                                      <p:cBhvr>
                                        <p:cTn id="103" dur="250" fill="hold"/>
                                        <p:tgtEl>
                                          <p:spTgt spid="26"/>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42" presetClass="entr" presetSubtype="0" fill="hold" grpId="0"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fade">
                                      <p:cBhvr>
                                        <p:cTn id="107" dur="250"/>
                                        <p:tgtEl>
                                          <p:spTgt spid="27"/>
                                        </p:tgtEl>
                                      </p:cBhvr>
                                    </p:animEffect>
                                    <p:anim calcmode="lin" valueType="num">
                                      <p:cBhvr>
                                        <p:cTn id="108" dur="250" fill="hold"/>
                                        <p:tgtEl>
                                          <p:spTgt spid="27"/>
                                        </p:tgtEl>
                                        <p:attrNameLst>
                                          <p:attrName>ppt_x</p:attrName>
                                        </p:attrNameLst>
                                      </p:cBhvr>
                                      <p:tavLst>
                                        <p:tav tm="0">
                                          <p:val>
                                            <p:strVal val="#ppt_x"/>
                                          </p:val>
                                        </p:tav>
                                        <p:tav tm="100000">
                                          <p:val>
                                            <p:strVal val="#ppt_x"/>
                                          </p:val>
                                        </p:tav>
                                      </p:tavLst>
                                    </p:anim>
                                    <p:anim calcmode="lin" valueType="num">
                                      <p:cBhvr>
                                        <p:cTn id="109" dur="250" fill="hold"/>
                                        <p:tgtEl>
                                          <p:spTgt spid="27"/>
                                        </p:tgtEl>
                                        <p:attrNameLst>
                                          <p:attrName>ppt_y</p:attrName>
                                        </p:attrNameLst>
                                      </p:cBhvr>
                                      <p:tavLst>
                                        <p:tav tm="0">
                                          <p:val>
                                            <p:strVal val="#ppt_y+.1"/>
                                          </p:val>
                                        </p:tav>
                                        <p:tav tm="100000">
                                          <p:val>
                                            <p:strVal val="#ppt_y"/>
                                          </p:val>
                                        </p:tav>
                                      </p:tavLst>
                                    </p:anim>
                                  </p:childTnLst>
                                </p:cTn>
                              </p:par>
                            </p:childTnLst>
                          </p:cTn>
                        </p:par>
                        <p:par>
                          <p:cTn id="110" fill="hold">
                            <p:stCondLst>
                              <p:cond delay="4750"/>
                            </p:stCondLst>
                            <p:childTnLst>
                              <p:par>
                                <p:cTn id="111" presetID="42" presetClass="entr" presetSubtype="0" fill="hold" grpId="0" nodeType="afterEffect">
                                  <p:stCondLst>
                                    <p:cond delay="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250"/>
                                        <p:tgtEl>
                                          <p:spTgt spid="28"/>
                                        </p:tgtEl>
                                      </p:cBhvr>
                                    </p:animEffect>
                                    <p:anim calcmode="lin" valueType="num">
                                      <p:cBhvr>
                                        <p:cTn id="114" dur="250" fill="hold"/>
                                        <p:tgtEl>
                                          <p:spTgt spid="28"/>
                                        </p:tgtEl>
                                        <p:attrNameLst>
                                          <p:attrName>ppt_x</p:attrName>
                                        </p:attrNameLst>
                                      </p:cBhvr>
                                      <p:tavLst>
                                        <p:tav tm="0">
                                          <p:val>
                                            <p:strVal val="#ppt_x"/>
                                          </p:val>
                                        </p:tav>
                                        <p:tav tm="100000">
                                          <p:val>
                                            <p:strVal val="#ppt_x"/>
                                          </p:val>
                                        </p:tav>
                                      </p:tavLst>
                                    </p:anim>
                                    <p:anim calcmode="lin" valueType="num">
                                      <p:cBhvr>
                                        <p:cTn id="115" dur="25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P spid="2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283724"/>
            <a:ext cx="12190413" cy="675195"/>
            <a:chOff x="0" y="261146"/>
            <a:chExt cx="12190413" cy="675195"/>
          </a:xfrm>
        </p:grpSpPr>
        <p:grpSp>
          <p:nvGrpSpPr>
            <p:cNvPr id="2" name="组合 1"/>
            <p:cNvGrpSpPr/>
            <p:nvPr/>
          </p:nvGrpSpPr>
          <p:grpSpPr>
            <a:xfrm>
              <a:off x="260716" y="261146"/>
              <a:ext cx="3738552" cy="538601"/>
              <a:chOff x="5043488" y="504649"/>
              <a:chExt cx="3738552" cy="538601"/>
            </a:xfrm>
          </p:grpSpPr>
          <p:sp>
            <p:nvSpPr>
              <p:cNvPr id="7" name="矩形 3"/>
              <p:cNvSpPr/>
              <p:nvPr/>
            </p:nvSpPr>
            <p:spPr>
              <a:xfrm>
                <a:off x="5622219" y="504649"/>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65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65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grpSp>
        </p:grpSp>
        <p:sp>
          <p:nvSpPr>
            <p:cNvPr id="3" name="矩形 2"/>
            <p:cNvSpPr/>
            <p:nvPr/>
          </p:nvSpPr>
          <p:spPr>
            <a:xfrm flipV="1">
              <a:off x="0" y="890622"/>
              <a:ext cx="12190413" cy="45719"/>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982422" y="1629479"/>
            <a:ext cx="10381189" cy="4464262"/>
            <a:chOff x="2109788" y="2761683"/>
            <a:chExt cx="7266517" cy="3124848"/>
          </a:xfrm>
        </p:grpSpPr>
        <p:sp>
          <p:nvSpPr>
            <p:cNvPr id="11" name="TextBox 10"/>
            <p:cNvSpPr txBox="1">
              <a:spLocks noChangeArrowheads="1"/>
            </p:cNvSpPr>
            <p:nvPr/>
          </p:nvSpPr>
          <p:spPr bwMode="auto">
            <a:xfrm>
              <a:off x="5811838" y="4592070"/>
              <a:ext cx="1807852" cy="495499"/>
            </a:xfrm>
            <a:prstGeom prst="rect">
              <a:avLst/>
            </a:prstGeom>
            <a:noFill/>
            <a:ln w="9525">
              <a:noFill/>
              <a:miter lim="800000"/>
              <a:headEnd/>
              <a:tailEnd/>
            </a:ln>
          </p:spPr>
          <p:txBody>
            <a:bodyPr wrap="none">
              <a:spAutoFit/>
            </a:bodyPr>
            <a:lstStyle/>
            <a:p>
              <a:pPr marL="342900" indent="-342900">
                <a:buFont typeface="Arial" charset="0"/>
                <a:buChar char="•"/>
              </a:pPr>
              <a:r>
                <a:rPr lang="zh-CN" altLang="en-US" sz="2000">
                  <a:solidFill>
                    <a:schemeClr val="bg1">
                      <a:lumMod val="50000"/>
                    </a:schemeClr>
                  </a:solidFill>
                  <a:latin typeface="微软雅黑" pitchFamily="34" charset="-122"/>
                  <a:ea typeface="微软雅黑" pitchFamily="34" charset="-122"/>
                </a:rPr>
                <a:t>点击此处输入文字</a:t>
              </a:r>
              <a:endParaRPr lang="en-US" altLang="zh-CN" sz="2000">
                <a:solidFill>
                  <a:schemeClr val="bg1">
                    <a:lumMod val="50000"/>
                  </a:schemeClr>
                </a:solidFill>
                <a:latin typeface="微软雅黑" pitchFamily="34" charset="-122"/>
                <a:ea typeface="微软雅黑" pitchFamily="34" charset="-122"/>
              </a:endParaRPr>
            </a:p>
            <a:p>
              <a:pPr marL="342900" indent="-342900">
                <a:buFont typeface="Arial" charset="0"/>
                <a:buChar char="•"/>
              </a:pPr>
              <a:r>
                <a:rPr lang="zh-CN" altLang="en-US" sz="2000">
                  <a:solidFill>
                    <a:schemeClr val="bg1">
                      <a:lumMod val="50000"/>
                    </a:schemeClr>
                  </a:solidFill>
                  <a:latin typeface="微软雅黑" pitchFamily="34" charset="-122"/>
                  <a:ea typeface="微软雅黑" pitchFamily="34" charset="-122"/>
                </a:rPr>
                <a:t>点击此处输入文字</a:t>
              </a:r>
              <a:endParaRPr lang="en-US" altLang="zh-CN" sz="2000">
                <a:solidFill>
                  <a:schemeClr val="bg1">
                    <a:lumMod val="50000"/>
                  </a:schemeClr>
                </a:solidFill>
                <a:latin typeface="微软雅黑" pitchFamily="34" charset="-122"/>
                <a:ea typeface="微软雅黑" pitchFamily="34" charset="-122"/>
              </a:endParaRPr>
            </a:p>
          </p:txBody>
        </p:sp>
        <p:sp>
          <p:nvSpPr>
            <p:cNvPr id="12" name="TextBox 11"/>
            <p:cNvSpPr txBox="1">
              <a:spLocks noChangeArrowheads="1"/>
            </p:cNvSpPr>
            <p:nvPr/>
          </p:nvSpPr>
          <p:spPr bwMode="auto">
            <a:xfrm>
              <a:off x="3822700" y="5304858"/>
              <a:ext cx="2095098" cy="581673"/>
            </a:xfrm>
            <a:prstGeom prst="rect">
              <a:avLst/>
            </a:prstGeom>
            <a:noFill/>
            <a:ln w="9525">
              <a:noFill/>
              <a:miter lim="800000"/>
              <a:headEnd/>
              <a:tailEnd/>
            </a:ln>
          </p:spPr>
          <p:txBody>
            <a:bodyPr wrap="none">
              <a:spAutoFit/>
            </a:bodyPr>
            <a:lstStyle/>
            <a:p>
              <a:pPr marL="342900" indent="-342900">
                <a:buFont typeface="Arial" charset="0"/>
                <a:buChar char="•"/>
              </a:pPr>
              <a:r>
                <a:rPr lang="zh-CN" altLang="en-US" sz="2400" b="1" dirty="0">
                  <a:solidFill>
                    <a:schemeClr val="bg1">
                      <a:lumMod val="50000"/>
                    </a:schemeClr>
                  </a:solidFill>
                  <a:latin typeface="微软雅黑" pitchFamily="34" charset="-122"/>
                  <a:ea typeface="微软雅黑" pitchFamily="34" charset="-122"/>
                </a:rPr>
                <a:t>点击此处输入文字</a:t>
              </a:r>
              <a:endParaRPr lang="en-US" altLang="zh-CN" sz="2400" b="1" dirty="0">
                <a:solidFill>
                  <a:schemeClr val="bg1">
                    <a:lumMod val="50000"/>
                  </a:schemeClr>
                </a:solidFill>
                <a:latin typeface="微软雅黑" pitchFamily="34" charset="-122"/>
                <a:ea typeface="微软雅黑" pitchFamily="34" charset="-122"/>
              </a:endParaRPr>
            </a:p>
            <a:p>
              <a:pPr marL="342900" indent="-342900">
                <a:buFont typeface="Arial" charset="0"/>
                <a:buChar char="•"/>
              </a:pPr>
              <a:r>
                <a:rPr lang="zh-CN" altLang="en-US" sz="2400" b="1" dirty="0">
                  <a:solidFill>
                    <a:schemeClr val="bg1">
                      <a:lumMod val="50000"/>
                    </a:schemeClr>
                  </a:solidFill>
                  <a:latin typeface="微软雅黑" pitchFamily="34" charset="-122"/>
                  <a:ea typeface="微软雅黑" pitchFamily="34" charset="-122"/>
                </a:rPr>
                <a:t>点击此处输入文字</a:t>
              </a:r>
              <a:endParaRPr lang="en-US" altLang="zh-CN" sz="2400" b="1" dirty="0">
                <a:solidFill>
                  <a:schemeClr val="bg1">
                    <a:lumMod val="50000"/>
                  </a:schemeClr>
                </a:solidFill>
                <a:latin typeface="微软雅黑" pitchFamily="34" charset="-122"/>
                <a:ea typeface="微软雅黑" pitchFamily="34" charset="-122"/>
              </a:endParaRPr>
            </a:p>
          </p:txBody>
        </p:sp>
        <p:sp>
          <p:nvSpPr>
            <p:cNvPr id="13" name="TextBox 12"/>
            <p:cNvSpPr txBox="1">
              <a:spLocks noChangeArrowheads="1"/>
            </p:cNvSpPr>
            <p:nvPr/>
          </p:nvSpPr>
          <p:spPr bwMode="auto">
            <a:xfrm>
              <a:off x="7712075" y="3685608"/>
              <a:ext cx="1664230" cy="452412"/>
            </a:xfrm>
            <a:prstGeom prst="rect">
              <a:avLst/>
            </a:prstGeom>
            <a:noFill/>
            <a:ln w="9525">
              <a:noFill/>
              <a:miter lim="800000"/>
              <a:headEnd/>
              <a:tailEnd/>
            </a:ln>
          </p:spPr>
          <p:txBody>
            <a:bodyPr wrap="none">
              <a:spAutoFit/>
            </a:bodyPr>
            <a:lstStyle/>
            <a:p>
              <a:pPr marL="342900" indent="-342900">
                <a:buFont typeface="Arial" charset="0"/>
                <a:buChar char="•"/>
              </a:pPr>
              <a:r>
                <a:rPr lang="zh-CN" altLang="en-US">
                  <a:solidFill>
                    <a:schemeClr val="bg1">
                      <a:lumMod val="50000"/>
                    </a:schemeClr>
                  </a:solidFill>
                  <a:latin typeface="微软雅黑" pitchFamily="34" charset="-122"/>
                  <a:ea typeface="微软雅黑" pitchFamily="34" charset="-122"/>
                </a:rPr>
                <a:t>点击此处输入文字</a:t>
              </a:r>
              <a:endParaRPr lang="en-US" altLang="zh-CN">
                <a:solidFill>
                  <a:schemeClr val="bg1">
                    <a:lumMod val="50000"/>
                  </a:schemeClr>
                </a:solidFill>
                <a:latin typeface="微软雅黑" pitchFamily="34" charset="-122"/>
                <a:ea typeface="微软雅黑" pitchFamily="34" charset="-122"/>
              </a:endParaRPr>
            </a:p>
            <a:p>
              <a:pPr marL="342900" indent="-342900">
                <a:buFont typeface="Arial" charset="0"/>
                <a:buChar char="•"/>
              </a:pPr>
              <a:r>
                <a:rPr lang="zh-CN" altLang="en-US">
                  <a:solidFill>
                    <a:schemeClr val="bg1">
                      <a:lumMod val="50000"/>
                    </a:schemeClr>
                  </a:solidFill>
                  <a:latin typeface="微软雅黑" pitchFamily="34" charset="-122"/>
                  <a:ea typeface="微软雅黑" pitchFamily="34" charset="-122"/>
                </a:rPr>
                <a:t>点击此处输入文字</a:t>
              </a:r>
              <a:endParaRPr lang="en-US" altLang="zh-CN">
                <a:solidFill>
                  <a:schemeClr val="bg1">
                    <a:lumMod val="50000"/>
                  </a:schemeClr>
                </a:solidFill>
                <a:latin typeface="微软雅黑" pitchFamily="34" charset="-122"/>
                <a:ea typeface="微软雅黑" pitchFamily="34" charset="-122"/>
              </a:endParaRPr>
            </a:p>
          </p:txBody>
        </p:sp>
        <p:grpSp>
          <p:nvGrpSpPr>
            <p:cNvPr id="14" name="组合 13"/>
            <p:cNvGrpSpPr>
              <a:grpSpLocks/>
            </p:cNvGrpSpPr>
            <p:nvPr/>
          </p:nvGrpSpPr>
          <p:grpSpPr bwMode="auto">
            <a:xfrm>
              <a:off x="2109788" y="3376045"/>
              <a:ext cx="2066925" cy="2312988"/>
              <a:chOff x="681032" y="1902140"/>
              <a:chExt cx="1944688" cy="2448333"/>
            </a:xfrm>
          </p:grpSpPr>
          <p:sp>
            <p:nvSpPr>
              <p:cNvPr id="15" name="椭圆​​ 2"/>
              <p:cNvSpPr/>
              <p:nvPr/>
            </p:nvSpPr>
            <p:spPr>
              <a:xfrm>
                <a:off x="681032" y="1902140"/>
                <a:ext cx="1944688" cy="2448333"/>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374AF"/>
              </a:solidFill>
              <a:ln>
                <a:noFill/>
              </a:ln>
            </p:spPr>
            <p:txBody>
              <a:bodyPr wrap="none" anchor="ctr"/>
              <a:lstStyle/>
              <a:p>
                <a:pPr>
                  <a:defRPr/>
                </a:pPr>
                <a:endParaRPr lang="zh-CN" altLang="en-US" sz="2400" kern="0" dirty="0">
                  <a:solidFill>
                    <a:srgbClr val="000000"/>
                  </a:solidFill>
                  <a:latin typeface="Arial" pitchFamily="34" charset="0"/>
                  <a:ea typeface="华文细黑" pitchFamily="2" charset="-122"/>
                </a:endParaRPr>
              </a:p>
            </p:txBody>
          </p:sp>
          <p:sp>
            <p:nvSpPr>
              <p:cNvPr id="16" name="矩形​​ 16"/>
              <p:cNvSpPr>
                <a:spLocks noChangeArrowheads="1"/>
              </p:cNvSpPr>
              <p:nvPr/>
            </p:nvSpPr>
            <p:spPr bwMode="auto">
              <a:xfrm>
                <a:off x="1175231" y="2412980"/>
                <a:ext cx="932390" cy="798142"/>
              </a:xfrm>
              <a:prstGeom prst="rect">
                <a:avLst/>
              </a:prstGeom>
              <a:noFill/>
              <a:ln>
                <a:noFill/>
              </a:ln>
              <a:extLst/>
            </p:spPr>
            <p:txBody>
              <a:bodyPr wrap="none">
                <a:spAutoFit/>
              </a:bodyPr>
              <a:lstStyle/>
              <a:p>
                <a:pPr algn="ctr">
                  <a:defRPr/>
                </a:pPr>
                <a:r>
                  <a:rPr lang="zh-CN" altLang="en-US" sz="3200" b="1" kern="0" dirty="0">
                    <a:solidFill>
                      <a:schemeClr val="bg1"/>
                    </a:solidFill>
                    <a:latin typeface="微软雅黑" pitchFamily="34" charset="-122"/>
                    <a:ea typeface="微软雅黑" pitchFamily="34" charset="-122"/>
                    <a:cs typeface="Arial Unicode MS" pitchFamily="34" charset="-122"/>
                  </a:rPr>
                  <a:t>点击录</a:t>
                </a:r>
                <a:endParaRPr lang="en-US" altLang="zh-CN" sz="3200" b="1" kern="0" dirty="0">
                  <a:solidFill>
                    <a:schemeClr val="bg1"/>
                  </a:solidFill>
                  <a:latin typeface="微软雅黑" pitchFamily="34" charset="-122"/>
                  <a:ea typeface="微软雅黑" pitchFamily="34" charset="-122"/>
                  <a:cs typeface="Arial Unicode MS" pitchFamily="34" charset="-122"/>
                </a:endParaRPr>
              </a:p>
              <a:p>
                <a:pPr algn="ctr">
                  <a:defRPr/>
                </a:pPr>
                <a:r>
                  <a:rPr lang="zh-CN" altLang="en-US" sz="3200" b="1" kern="0" dirty="0">
                    <a:solidFill>
                      <a:schemeClr val="bg1"/>
                    </a:solidFill>
                    <a:latin typeface="微软雅黑" pitchFamily="34" charset="-122"/>
                    <a:ea typeface="微软雅黑" pitchFamily="34" charset="-122"/>
                    <a:cs typeface="Arial Unicode MS" pitchFamily="34" charset="-122"/>
                  </a:rPr>
                  <a:t>入内容</a:t>
                </a:r>
              </a:p>
            </p:txBody>
          </p:sp>
        </p:grpSp>
        <p:grpSp>
          <p:nvGrpSpPr>
            <p:cNvPr id="17" name="组合 16"/>
            <p:cNvGrpSpPr>
              <a:grpSpLocks/>
            </p:cNvGrpSpPr>
            <p:nvPr/>
          </p:nvGrpSpPr>
          <p:grpSpPr bwMode="auto">
            <a:xfrm>
              <a:off x="4730750" y="3023620"/>
              <a:ext cx="1530350" cy="1712913"/>
              <a:chOff x="3146420" y="1529078"/>
              <a:chExt cx="1439862" cy="1812775"/>
            </a:xfrm>
          </p:grpSpPr>
          <p:sp>
            <p:nvSpPr>
              <p:cNvPr id="18" name="椭圆​​ 2"/>
              <p:cNvSpPr/>
              <p:nvPr/>
            </p:nvSpPr>
            <p:spPr>
              <a:xfrm>
                <a:off x="3146420" y="1529078"/>
                <a:ext cx="1439862" cy="181277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FFC000"/>
              </a:solidFill>
              <a:ln>
                <a:noFill/>
              </a:ln>
            </p:spPr>
            <p:txBody>
              <a:bodyPr wrap="none" anchor="ctr"/>
              <a:lstStyle/>
              <a:p>
                <a:pPr>
                  <a:defRPr/>
                </a:pPr>
                <a:endParaRPr lang="zh-CN" altLang="en-US" sz="2400" kern="0">
                  <a:solidFill>
                    <a:srgbClr val="000000"/>
                  </a:solidFill>
                  <a:latin typeface="Arial" pitchFamily="34" charset="0"/>
                  <a:ea typeface="华文细黑" pitchFamily="2" charset="-122"/>
                </a:endParaRPr>
              </a:p>
            </p:txBody>
          </p:sp>
          <p:sp>
            <p:nvSpPr>
              <p:cNvPr id="19" name="矩形​​ 17"/>
              <p:cNvSpPr>
                <a:spLocks noChangeArrowheads="1"/>
              </p:cNvSpPr>
              <p:nvPr/>
            </p:nvSpPr>
            <p:spPr bwMode="auto">
              <a:xfrm>
                <a:off x="3420950" y="1855008"/>
                <a:ext cx="831054" cy="706781"/>
              </a:xfrm>
              <a:prstGeom prst="rect">
                <a:avLst/>
              </a:prstGeom>
              <a:noFill/>
              <a:ln>
                <a:noFill/>
              </a:ln>
              <a:extLst/>
            </p:spPr>
            <p:txBody>
              <a:bodyPr wrap="none">
                <a:spAutoFit/>
              </a:bodyPr>
              <a:lstStyle/>
              <a:p>
                <a:pPr algn="ctr">
                  <a:defRPr/>
                </a:pPr>
                <a:r>
                  <a:rPr lang="zh-CN" altLang="en-US" sz="2800" b="1" kern="0" dirty="0">
                    <a:solidFill>
                      <a:schemeClr val="bg1"/>
                    </a:solidFill>
                    <a:latin typeface="微软雅黑" pitchFamily="34" charset="-122"/>
                    <a:ea typeface="微软雅黑" pitchFamily="34" charset="-122"/>
                    <a:cs typeface="Arial Unicode MS" pitchFamily="34" charset="-122"/>
                  </a:rPr>
                  <a:t>点击录</a:t>
                </a:r>
                <a:endParaRPr lang="en-US" altLang="zh-CN" sz="2800" b="1" kern="0" dirty="0">
                  <a:solidFill>
                    <a:schemeClr val="bg1"/>
                  </a:solidFill>
                  <a:latin typeface="微软雅黑" pitchFamily="34" charset="-122"/>
                  <a:ea typeface="微软雅黑" pitchFamily="34" charset="-122"/>
                  <a:cs typeface="Arial Unicode MS" pitchFamily="34" charset="-122"/>
                </a:endParaRPr>
              </a:p>
              <a:p>
                <a:pPr algn="ctr">
                  <a:defRPr/>
                </a:pPr>
                <a:r>
                  <a:rPr lang="zh-CN" altLang="en-US" sz="2800" b="1" kern="0" dirty="0">
                    <a:solidFill>
                      <a:schemeClr val="bg1"/>
                    </a:solidFill>
                    <a:latin typeface="微软雅黑" pitchFamily="34" charset="-122"/>
                    <a:ea typeface="微软雅黑" pitchFamily="34" charset="-122"/>
                    <a:cs typeface="Arial Unicode MS" pitchFamily="34" charset="-122"/>
                  </a:rPr>
                  <a:t>入内容</a:t>
                </a:r>
              </a:p>
            </p:txBody>
          </p:sp>
        </p:grpSp>
        <p:grpSp>
          <p:nvGrpSpPr>
            <p:cNvPr id="20" name="组合 19"/>
            <p:cNvGrpSpPr>
              <a:grpSpLocks/>
            </p:cNvGrpSpPr>
            <p:nvPr/>
          </p:nvGrpSpPr>
          <p:grpSpPr bwMode="auto">
            <a:xfrm>
              <a:off x="6780213" y="2761683"/>
              <a:ext cx="1076325" cy="1204912"/>
              <a:chOff x="5073645" y="1252853"/>
              <a:chExt cx="1012825" cy="1275431"/>
            </a:xfrm>
          </p:grpSpPr>
          <p:sp>
            <p:nvSpPr>
              <p:cNvPr id="21" name="椭圆​​ 2"/>
              <p:cNvSpPr/>
              <p:nvPr/>
            </p:nvSpPr>
            <p:spPr>
              <a:xfrm>
                <a:off x="5073645" y="1252853"/>
                <a:ext cx="1012825" cy="1275431"/>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374AF"/>
              </a:solidFill>
              <a:ln>
                <a:noFill/>
              </a:ln>
            </p:spPr>
            <p:txBody>
              <a:bodyPr wrap="none" anchor="ctr"/>
              <a:lstStyle/>
              <a:p>
                <a:pPr>
                  <a:defRPr/>
                </a:pPr>
                <a:endParaRPr lang="zh-CN" altLang="en-US" sz="2400" kern="0">
                  <a:solidFill>
                    <a:srgbClr val="000000"/>
                  </a:solidFill>
                  <a:latin typeface="Arial" pitchFamily="34" charset="0"/>
                  <a:ea typeface="华文细黑" pitchFamily="2" charset="-122"/>
                </a:endParaRPr>
              </a:p>
            </p:txBody>
          </p:sp>
          <p:sp>
            <p:nvSpPr>
              <p:cNvPr id="22" name="矩形​​ 18"/>
              <p:cNvSpPr>
                <a:spLocks noChangeArrowheads="1"/>
              </p:cNvSpPr>
              <p:nvPr/>
            </p:nvSpPr>
            <p:spPr bwMode="auto">
              <a:xfrm>
                <a:off x="5264341" y="1462904"/>
                <a:ext cx="628445" cy="524499"/>
              </a:xfrm>
              <a:prstGeom prst="rect">
                <a:avLst/>
              </a:prstGeom>
              <a:noFill/>
              <a:ln>
                <a:noFill/>
              </a:ln>
              <a:extLst/>
            </p:spPr>
            <p:txBody>
              <a:bodyPr wrap="none">
                <a:spAutoFit/>
              </a:bodyPr>
              <a:lstStyle/>
              <a:p>
                <a:pPr algn="ctr">
                  <a:defRPr/>
                </a:pPr>
                <a:r>
                  <a:rPr lang="zh-CN" altLang="en-US" sz="2000" b="1" kern="0" dirty="0">
                    <a:solidFill>
                      <a:schemeClr val="bg1"/>
                    </a:solidFill>
                    <a:latin typeface="微软雅黑" pitchFamily="34" charset="-122"/>
                    <a:ea typeface="微软雅黑" pitchFamily="34" charset="-122"/>
                    <a:cs typeface="Arial Unicode MS" pitchFamily="34" charset="-122"/>
                  </a:rPr>
                  <a:t>点击录</a:t>
                </a:r>
                <a:endParaRPr lang="en-US" altLang="zh-CN" sz="2000" b="1" kern="0" dirty="0">
                  <a:solidFill>
                    <a:schemeClr val="bg1"/>
                  </a:solidFill>
                  <a:latin typeface="微软雅黑" pitchFamily="34" charset="-122"/>
                  <a:ea typeface="微软雅黑" pitchFamily="34" charset="-122"/>
                  <a:cs typeface="Arial Unicode MS" pitchFamily="34" charset="-122"/>
                </a:endParaRPr>
              </a:p>
              <a:p>
                <a:pPr algn="ctr">
                  <a:defRPr/>
                </a:pPr>
                <a:r>
                  <a:rPr lang="zh-CN" altLang="en-US" sz="2000" b="1" kern="0" dirty="0">
                    <a:solidFill>
                      <a:schemeClr val="bg1"/>
                    </a:solidFill>
                    <a:latin typeface="微软雅黑" pitchFamily="34" charset="-122"/>
                    <a:ea typeface="微软雅黑" pitchFamily="34" charset="-122"/>
                    <a:cs typeface="Arial Unicode MS" pitchFamily="34" charset="-122"/>
                  </a:rPr>
                  <a:t>入内容</a:t>
                </a:r>
              </a:p>
            </p:txBody>
          </p:sp>
        </p:grpSp>
      </p:grpSp>
    </p:spTree>
    <p:extLst>
      <p:ext uri="{BB962C8B-B14F-4D97-AF65-F5344CB8AC3E}">
        <p14:creationId xmlns:p14="http://schemas.microsoft.com/office/powerpoint/2010/main" val="64279373"/>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波形 25"/>
          <p:cNvSpPr/>
          <p:nvPr/>
        </p:nvSpPr>
        <p:spPr>
          <a:xfrm flipV="1">
            <a:off x="-652" y="6110123"/>
            <a:ext cx="12190414" cy="1248230"/>
          </a:xfrm>
          <a:custGeom>
            <a:avLst/>
            <a:gdLst/>
            <a:ahLst/>
            <a:cxnLst/>
            <a:rect l="l" t="t" r="r" b="b"/>
            <a:pathLst>
              <a:path w="12190414" h="1669161">
                <a:moveTo>
                  <a:pt x="12190414" y="0"/>
                </a:moveTo>
                <a:lnTo>
                  <a:pt x="12190414" y="1437275"/>
                </a:lnTo>
                <a:cubicBezTo>
                  <a:pt x="10158678" y="2235761"/>
                  <a:pt x="8126943" y="638789"/>
                  <a:pt x="6095207" y="1437275"/>
                </a:cubicBezTo>
                <a:lnTo>
                  <a:pt x="6095207" y="1438658"/>
                </a:lnTo>
                <a:cubicBezTo>
                  <a:pt x="4063471" y="2237144"/>
                  <a:pt x="2031736" y="640172"/>
                  <a:pt x="0" y="1438658"/>
                </a:cubicBezTo>
                <a:lnTo>
                  <a:pt x="0" y="666674"/>
                </a:lnTo>
                <a:lnTo>
                  <a:pt x="12188336" y="666674"/>
                </a:lnTo>
                <a:lnTo>
                  <a:pt x="12188336" y="758"/>
                </a:lnTo>
                <a:cubicBezTo>
                  <a:pt x="12189042" y="539"/>
                  <a:pt x="12189728" y="270"/>
                  <a:pt x="12190414" y="0"/>
                </a:cubicBezTo>
                <a:close/>
              </a:path>
            </a:pathLst>
          </a:cu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TextBox 76"/>
          <p:cNvSpPr txBox="1"/>
          <p:nvPr/>
        </p:nvSpPr>
        <p:spPr>
          <a:xfrm>
            <a:off x="1625321" y="3044209"/>
            <a:ext cx="5032690" cy="461665"/>
          </a:xfrm>
          <a:prstGeom prst="rect">
            <a:avLst/>
          </a:prstGeom>
          <a:noFill/>
        </p:spPr>
        <p:txBody>
          <a:bodyPr wrap="square" rtlCol="0">
            <a:spAutoFit/>
          </a:bodyPr>
          <a:lstStyle/>
          <a:p>
            <a:r>
              <a:rPr lang="zh-CN" altLang="en-US" sz="2400" b="1" dirty="0" smtClean="0">
                <a:solidFill>
                  <a:schemeClr val="bg1">
                    <a:lumMod val="50000"/>
                  </a:schemeClr>
                </a:solidFill>
                <a:latin typeface="微软雅黑" pitchFamily="34" charset="-122"/>
                <a:ea typeface="微软雅黑" pitchFamily="34" charset="-122"/>
              </a:rPr>
              <a:t>加入你的标题：</a:t>
            </a:r>
            <a:r>
              <a:rPr lang="zh-CN" altLang="en-US" dirty="0" smtClean="0">
                <a:solidFill>
                  <a:schemeClr val="bg1">
                    <a:lumMod val="50000"/>
                  </a:schemeClr>
                </a:solidFill>
                <a:latin typeface="微软雅黑" pitchFamily="34" charset="-122"/>
                <a:ea typeface="微软雅黑" pitchFamily="34" charset="-122"/>
              </a:rPr>
              <a:t>此处添加说明文字</a:t>
            </a:r>
            <a:endParaRPr lang="zh-CN" altLang="en-US" dirty="0">
              <a:solidFill>
                <a:schemeClr val="bg1">
                  <a:lumMod val="50000"/>
                </a:schemeClr>
              </a:solidFill>
              <a:latin typeface="微软雅黑" pitchFamily="34" charset="-122"/>
              <a:ea typeface="微软雅黑" pitchFamily="34" charset="-122"/>
            </a:endParaRPr>
          </a:p>
        </p:txBody>
      </p:sp>
      <p:sp>
        <p:nvSpPr>
          <p:cNvPr id="78" name="TextBox 77"/>
          <p:cNvSpPr txBox="1"/>
          <p:nvPr/>
        </p:nvSpPr>
        <p:spPr>
          <a:xfrm>
            <a:off x="1625321" y="4409019"/>
            <a:ext cx="5032690" cy="461665"/>
          </a:xfrm>
          <a:prstGeom prst="rect">
            <a:avLst/>
          </a:prstGeom>
          <a:noFill/>
        </p:spPr>
        <p:txBody>
          <a:bodyPr wrap="square" rtlCol="0">
            <a:spAutoFit/>
          </a:bodyPr>
          <a:lstStyle/>
          <a:p>
            <a:pPr lvl="0"/>
            <a:r>
              <a:rPr lang="zh-CN" altLang="en-US" sz="2400" b="1" dirty="0">
                <a:solidFill>
                  <a:srgbClr val="FFFFFF">
                    <a:lumMod val="50000"/>
                  </a:srgbClr>
                </a:solidFill>
                <a:latin typeface="微软雅黑" pitchFamily="34" charset="-122"/>
                <a:ea typeface="微软雅黑" pitchFamily="34" charset="-122"/>
              </a:rPr>
              <a:t>加入你的标题：</a:t>
            </a:r>
            <a:r>
              <a:rPr lang="zh-CN" altLang="en-US" dirty="0">
                <a:solidFill>
                  <a:srgbClr val="FFFFFF">
                    <a:lumMod val="50000"/>
                  </a:srgbClr>
                </a:solidFill>
                <a:latin typeface="微软雅黑" pitchFamily="34" charset="-122"/>
                <a:ea typeface="微软雅黑" pitchFamily="34" charset="-122"/>
              </a:rPr>
              <a:t>此处添加说明文字</a:t>
            </a:r>
          </a:p>
        </p:txBody>
      </p:sp>
      <p:sp>
        <p:nvSpPr>
          <p:cNvPr id="79" name="TextBox 78"/>
          <p:cNvSpPr txBox="1"/>
          <p:nvPr/>
        </p:nvSpPr>
        <p:spPr>
          <a:xfrm>
            <a:off x="7231223" y="3044209"/>
            <a:ext cx="5032690" cy="461665"/>
          </a:xfrm>
          <a:prstGeom prst="rect">
            <a:avLst/>
          </a:prstGeom>
          <a:noFill/>
        </p:spPr>
        <p:txBody>
          <a:bodyPr wrap="square" rtlCol="0">
            <a:spAutoFit/>
          </a:bodyPr>
          <a:lstStyle/>
          <a:p>
            <a:pPr lvl="0"/>
            <a:r>
              <a:rPr lang="zh-CN" altLang="en-US" sz="2400" b="1" dirty="0">
                <a:solidFill>
                  <a:srgbClr val="FFFFFF">
                    <a:lumMod val="50000"/>
                  </a:srgbClr>
                </a:solidFill>
                <a:latin typeface="微软雅黑" pitchFamily="34" charset="-122"/>
                <a:ea typeface="微软雅黑" pitchFamily="34" charset="-122"/>
              </a:rPr>
              <a:t>加入你的标题：</a:t>
            </a:r>
            <a:r>
              <a:rPr lang="zh-CN" altLang="en-US" dirty="0">
                <a:solidFill>
                  <a:srgbClr val="FFFFFF">
                    <a:lumMod val="50000"/>
                  </a:srgbClr>
                </a:solidFill>
                <a:latin typeface="微软雅黑" pitchFamily="34" charset="-122"/>
                <a:ea typeface="微软雅黑" pitchFamily="34" charset="-122"/>
              </a:rPr>
              <a:t>此处添加说明文字</a:t>
            </a:r>
          </a:p>
        </p:txBody>
      </p:sp>
      <p:sp>
        <p:nvSpPr>
          <p:cNvPr id="80" name="TextBox 79"/>
          <p:cNvSpPr txBox="1"/>
          <p:nvPr/>
        </p:nvSpPr>
        <p:spPr>
          <a:xfrm>
            <a:off x="7231223" y="4409019"/>
            <a:ext cx="5032690" cy="461665"/>
          </a:xfrm>
          <a:prstGeom prst="rect">
            <a:avLst/>
          </a:prstGeom>
          <a:noFill/>
        </p:spPr>
        <p:txBody>
          <a:bodyPr wrap="square" rtlCol="0">
            <a:spAutoFit/>
          </a:bodyPr>
          <a:lstStyle/>
          <a:p>
            <a:pPr lvl="0"/>
            <a:r>
              <a:rPr lang="zh-CN" altLang="en-US" sz="2400" b="1" dirty="0">
                <a:solidFill>
                  <a:srgbClr val="FFFFFF">
                    <a:lumMod val="50000"/>
                  </a:srgbClr>
                </a:solidFill>
                <a:latin typeface="微软雅黑" pitchFamily="34" charset="-122"/>
                <a:ea typeface="微软雅黑" pitchFamily="34" charset="-122"/>
              </a:rPr>
              <a:t>加入你的标题：</a:t>
            </a:r>
            <a:r>
              <a:rPr lang="zh-CN" altLang="en-US" dirty="0">
                <a:solidFill>
                  <a:srgbClr val="FFFFFF">
                    <a:lumMod val="50000"/>
                  </a:srgbClr>
                </a:solidFill>
                <a:latin typeface="微软雅黑" pitchFamily="34" charset="-122"/>
                <a:ea typeface="微软雅黑" pitchFamily="34" charset="-122"/>
              </a:rPr>
              <a:t>此处添加说明文字</a:t>
            </a:r>
          </a:p>
        </p:txBody>
      </p:sp>
      <p:grpSp>
        <p:nvGrpSpPr>
          <p:cNvPr id="81" name="组合 80"/>
          <p:cNvGrpSpPr/>
          <p:nvPr/>
        </p:nvGrpSpPr>
        <p:grpSpPr>
          <a:xfrm>
            <a:off x="810987" y="2974767"/>
            <a:ext cx="624684" cy="600549"/>
            <a:chOff x="2215144" y="982844"/>
            <a:chExt cx="1120898" cy="842780"/>
          </a:xfrm>
        </p:grpSpPr>
        <p:sp>
          <p:nvSpPr>
            <p:cNvPr id="82" name="平行四边形 81"/>
            <p:cNvSpPr/>
            <p:nvPr/>
          </p:nvSpPr>
          <p:spPr>
            <a:xfrm>
              <a:off x="2215144" y="982844"/>
              <a:ext cx="1120898" cy="842780"/>
            </a:xfrm>
            <a:prstGeom prst="parallelogram">
              <a:avLst>
                <a:gd name="adj" fmla="val 0"/>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83" name="文本框 9"/>
            <p:cNvSpPr txBox="1"/>
            <p:nvPr/>
          </p:nvSpPr>
          <p:spPr>
            <a:xfrm>
              <a:off x="2245058" y="1046848"/>
              <a:ext cx="1066799" cy="734260"/>
            </a:xfrm>
            <a:prstGeom prst="rect">
              <a:avLst/>
            </a:prstGeom>
            <a:noFill/>
          </p:spPr>
          <p:txBody>
            <a:bodyPr wrap="square" rtlCol="0">
              <a:spAutoFit/>
            </a:bodyPr>
            <a:lstStyle/>
            <a:p>
              <a:pPr algn="ctr"/>
              <a:r>
                <a:rPr lang="en-US" altLang="zh-CN" sz="2800" dirty="0" smtClean="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grpSp>
      <p:grpSp>
        <p:nvGrpSpPr>
          <p:cNvPr id="84" name="组合 83"/>
          <p:cNvGrpSpPr/>
          <p:nvPr/>
        </p:nvGrpSpPr>
        <p:grpSpPr>
          <a:xfrm>
            <a:off x="6469335" y="2974767"/>
            <a:ext cx="624684" cy="600549"/>
            <a:chOff x="2215144" y="982844"/>
            <a:chExt cx="1120898" cy="842780"/>
          </a:xfrm>
        </p:grpSpPr>
        <p:sp>
          <p:nvSpPr>
            <p:cNvPr id="85" name="平行四边形 84"/>
            <p:cNvSpPr/>
            <p:nvPr/>
          </p:nvSpPr>
          <p:spPr>
            <a:xfrm>
              <a:off x="2215144" y="982844"/>
              <a:ext cx="1120898" cy="842780"/>
            </a:xfrm>
            <a:prstGeom prst="parallelogram">
              <a:avLst>
                <a:gd name="adj" fmla="val 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86" name="文本框 9"/>
            <p:cNvSpPr txBox="1"/>
            <p:nvPr/>
          </p:nvSpPr>
          <p:spPr>
            <a:xfrm>
              <a:off x="2245058" y="1046848"/>
              <a:ext cx="1066799" cy="734260"/>
            </a:xfrm>
            <a:prstGeom prst="rect">
              <a:avLst/>
            </a:prstGeom>
            <a:noFill/>
          </p:spPr>
          <p:txBody>
            <a:bodyPr wrap="square" rtlCol="0">
              <a:spAutoFit/>
            </a:bodyPr>
            <a:lstStyle/>
            <a:p>
              <a:pPr algn="ctr"/>
              <a:r>
                <a:rPr lang="en-US" altLang="zh-CN" sz="2800" dirty="0" smtClean="0">
                  <a:solidFill>
                    <a:schemeClr val="bg1"/>
                  </a:solidFill>
                  <a:latin typeface="Impact" panose="020B0806030902050204" pitchFamily="34" charset="0"/>
                </a:rPr>
                <a:t>03</a:t>
              </a:r>
              <a:endParaRPr lang="zh-CN" altLang="en-US" sz="2800" dirty="0">
                <a:solidFill>
                  <a:schemeClr val="bg1"/>
                </a:solidFill>
                <a:latin typeface="Impact" panose="020B0806030902050204" pitchFamily="34" charset="0"/>
              </a:endParaRPr>
            </a:p>
          </p:txBody>
        </p:sp>
      </p:grpSp>
      <p:grpSp>
        <p:nvGrpSpPr>
          <p:cNvPr id="87" name="组合 86"/>
          <p:cNvGrpSpPr/>
          <p:nvPr/>
        </p:nvGrpSpPr>
        <p:grpSpPr>
          <a:xfrm>
            <a:off x="827658" y="4339577"/>
            <a:ext cx="624684" cy="600549"/>
            <a:chOff x="2215144" y="982844"/>
            <a:chExt cx="1120898" cy="842780"/>
          </a:xfrm>
        </p:grpSpPr>
        <p:sp>
          <p:nvSpPr>
            <p:cNvPr id="88" name="平行四边形 87"/>
            <p:cNvSpPr/>
            <p:nvPr/>
          </p:nvSpPr>
          <p:spPr>
            <a:xfrm>
              <a:off x="2215144" y="982844"/>
              <a:ext cx="1120898" cy="842780"/>
            </a:xfrm>
            <a:prstGeom prst="parallelogram">
              <a:avLst>
                <a:gd name="adj" fmla="val 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89" name="文本框 9"/>
            <p:cNvSpPr txBox="1"/>
            <p:nvPr/>
          </p:nvSpPr>
          <p:spPr>
            <a:xfrm>
              <a:off x="2245058" y="1046848"/>
              <a:ext cx="1066799" cy="734260"/>
            </a:xfrm>
            <a:prstGeom prst="rect">
              <a:avLst/>
            </a:prstGeom>
            <a:noFill/>
          </p:spPr>
          <p:txBody>
            <a:bodyPr wrap="square" rtlCol="0">
              <a:spAutoFit/>
            </a:bodyPr>
            <a:lstStyle/>
            <a:p>
              <a:pPr algn="ctr"/>
              <a:r>
                <a:rPr lang="en-US" altLang="zh-CN" sz="2800" dirty="0" smtClean="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grpSp>
      <p:grpSp>
        <p:nvGrpSpPr>
          <p:cNvPr id="90" name="组合 89"/>
          <p:cNvGrpSpPr/>
          <p:nvPr/>
        </p:nvGrpSpPr>
        <p:grpSpPr>
          <a:xfrm>
            <a:off x="6486006" y="4339577"/>
            <a:ext cx="624684" cy="600549"/>
            <a:chOff x="2215144" y="982844"/>
            <a:chExt cx="1120898" cy="842780"/>
          </a:xfrm>
        </p:grpSpPr>
        <p:sp>
          <p:nvSpPr>
            <p:cNvPr id="91" name="平行四边形 90"/>
            <p:cNvSpPr/>
            <p:nvPr/>
          </p:nvSpPr>
          <p:spPr>
            <a:xfrm>
              <a:off x="2215144" y="982844"/>
              <a:ext cx="1120898" cy="842780"/>
            </a:xfrm>
            <a:prstGeom prst="parallelogram">
              <a:avLst>
                <a:gd name="adj" fmla="val 0"/>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92" name="文本框 9"/>
            <p:cNvSpPr txBox="1"/>
            <p:nvPr/>
          </p:nvSpPr>
          <p:spPr>
            <a:xfrm>
              <a:off x="2245058" y="1046848"/>
              <a:ext cx="1066799" cy="734260"/>
            </a:xfrm>
            <a:prstGeom prst="rect">
              <a:avLst/>
            </a:prstGeom>
            <a:noFill/>
          </p:spPr>
          <p:txBody>
            <a:bodyPr wrap="square" rtlCol="0">
              <a:spAutoFit/>
            </a:bodyPr>
            <a:lstStyle/>
            <a:p>
              <a:pPr algn="ctr"/>
              <a:r>
                <a:rPr lang="en-US" altLang="zh-CN" sz="2800" dirty="0" smtClean="0">
                  <a:solidFill>
                    <a:schemeClr val="bg1"/>
                  </a:solidFill>
                  <a:latin typeface="Impact" panose="020B0806030902050204" pitchFamily="34" charset="0"/>
                </a:rPr>
                <a:t>04</a:t>
              </a:r>
              <a:endParaRPr lang="zh-CN" altLang="en-US" sz="2800" dirty="0">
                <a:solidFill>
                  <a:schemeClr val="bg1"/>
                </a:solidFill>
                <a:latin typeface="Impact" panose="020B0806030902050204" pitchFamily="34" charset="0"/>
              </a:endParaRPr>
            </a:p>
          </p:txBody>
        </p:sp>
      </p:grpSp>
      <p:sp>
        <p:nvSpPr>
          <p:cNvPr id="70" name="矩形 69"/>
          <p:cNvSpPr/>
          <p:nvPr/>
        </p:nvSpPr>
        <p:spPr>
          <a:xfrm flipV="1">
            <a:off x="1" y="-3"/>
            <a:ext cx="12190413" cy="1640116"/>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文本框 283"/>
          <p:cNvSpPr txBox="1"/>
          <p:nvPr/>
        </p:nvSpPr>
        <p:spPr>
          <a:xfrm>
            <a:off x="3025745" y="446584"/>
            <a:ext cx="6137892" cy="830997"/>
          </a:xfrm>
          <a:prstGeom prst="rect">
            <a:avLst/>
          </a:prstGeom>
          <a:noFill/>
        </p:spPr>
        <p:txBody>
          <a:bodyPr wrap="square" rtlCol="0">
            <a:spAutoFit/>
          </a:bodyPr>
          <a:lstStyle/>
          <a:p>
            <a:pPr algn="ctr"/>
            <a:r>
              <a:rPr lang="zh-CN" altLang="en-US" sz="4800" b="1" dirty="0" smtClean="0">
                <a:solidFill>
                  <a:schemeClr val="bg1"/>
                </a:solidFill>
                <a:latin typeface="微软雅黑" pitchFamily="34" charset="-122"/>
                <a:ea typeface="微软雅黑" pitchFamily="34" charset="-122"/>
              </a:rPr>
              <a:t>目录</a:t>
            </a:r>
            <a:r>
              <a:rPr lang="en-US" altLang="zh-CN" sz="4400" b="1" dirty="0" smtClean="0">
                <a:solidFill>
                  <a:schemeClr val="bg1"/>
                </a:solidFill>
                <a:latin typeface="微软雅黑" pitchFamily="34" charset="-122"/>
                <a:ea typeface="微软雅黑" pitchFamily="34" charset="-122"/>
              </a:rPr>
              <a:t>/</a:t>
            </a:r>
            <a:r>
              <a:rPr lang="en-US" altLang="zh-CN" sz="3200" b="1" dirty="0" smtClean="0">
                <a:solidFill>
                  <a:schemeClr val="bg1"/>
                </a:solidFill>
                <a:latin typeface="微软雅黑" pitchFamily="34" charset="-122"/>
                <a:ea typeface="微软雅黑" pitchFamily="34" charset="-122"/>
              </a:rPr>
              <a:t>DIRECTORY</a:t>
            </a:r>
            <a:endParaRPr lang="en-US" altLang="zh-CN" sz="3200" dirty="0" smtClean="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518821097"/>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25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500" fill="hold"/>
                                        <p:tgtEl>
                                          <p:spTgt spid="81"/>
                                        </p:tgtEl>
                                        <p:attrNameLst>
                                          <p:attrName>ppt_x</p:attrName>
                                        </p:attrNameLst>
                                      </p:cBhvr>
                                      <p:tavLst>
                                        <p:tav tm="0">
                                          <p:val>
                                            <p:strVal val="0-#ppt_w/2"/>
                                          </p:val>
                                        </p:tav>
                                        <p:tav tm="100000">
                                          <p:val>
                                            <p:strVal val="#ppt_x"/>
                                          </p:val>
                                        </p:tav>
                                      </p:tavLst>
                                    </p:anim>
                                    <p:anim calcmode="lin" valueType="num">
                                      <p:cBhvr additive="base">
                                        <p:cTn id="8" dur="500" fill="hold"/>
                                        <p:tgtEl>
                                          <p:spTgt spid="81"/>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84"/>
                                        </p:tgtEl>
                                        <p:attrNameLst>
                                          <p:attrName>style.visibility</p:attrName>
                                        </p:attrNameLst>
                                      </p:cBhvr>
                                      <p:to>
                                        <p:strVal val="visible"/>
                                      </p:to>
                                    </p:set>
                                    <p:anim calcmode="lin" valueType="num">
                                      <p:cBhvr additive="base">
                                        <p:cTn id="11" dur="500" fill="hold"/>
                                        <p:tgtEl>
                                          <p:spTgt spid="84"/>
                                        </p:tgtEl>
                                        <p:attrNameLst>
                                          <p:attrName>ppt_x</p:attrName>
                                        </p:attrNameLst>
                                      </p:cBhvr>
                                      <p:tavLst>
                                        <p:tav tm="0">
                                          <p:val>
                                            <p:strVal val="0-#ppt_w/2"/>
                                          </p:val>
                                        </p:tav>
                                        <p:tav tm="100000">
                                          <p:val>
                                            <p:strVal val="#ppt_x"/>
                                          </p:val>
                                        </p:tav>
                                      </p:tavLst>
                                    </p:anim>
                                    <p:anim calcmode="lin" valueType="num">
                                      <p:cBhvr additive="base">
                                        <p:cTn id="12" dur="500" fill="hold"/>
                                        <p:tgtEl>
                                          <p:spTgt spid="8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250"/>
                                  </p:stCondLst>
                                  <p:childTnLst>
                                    <p:set>
                                      <p:cBhvr>
                                        <p:cTn id="14" dur="1" fill="hold">
                                          <p:stCondLst>
                                            <p:cond delay="0"/>
                                          </p:stCondLst>
                                        </p:cTn>
                                        <p:tgtEl>
                                          <p:spTgt spid="87"/>
                                        </p:tgtEl>
                                        <p:attrNameLst>
                                          <p:attrName>style.visibility</p:attrName>
                                        </p:attrNameLst>
                                      </p:cBhvr>
                                      <p:to>
                                        <p:strVal val="visible"/>
                                      </p:to>
                                    </p:set>
                                    <p:anim calcmode="lin" valueType="num">
                                      <p:cBhvr additive="base">
                                        <p:cTn id="15" dur="500" fill="hold"/>
                                        <p:tgtEl>
                                          <p:spTgt spid="87"/>
                                        </p:tgtEl>
                                        <p:attrNameLst>
                                          <p:attrName>ppt_x</p:attrName>
                                        </p:attrNameLst>
                                      </p:cBhvr>
                                      <p:tavLst>
                                        <p:tav tm="0">
                                          <p:val>
                                            <p:strVal val="0-#ppt_w/2"/>
                                          </p:val>
                                        </p:tav>
                                        <p:tav tm="100000">
                                          <p:val>
                                            <p:strVal val="#ppt_x"/>
                                          </p:val>
                                        </p:tav>
                                      </p:tavLst>
                                    </p:anim>
                                    <p:anim calcmode="lin" valueType="num">
                                      <p:cBhvr additive="base">
                                        <p:cTn id="16" dur="500" fill="hold"/>
                                        <p:tgtEl>
                                          <p:spTgt spid="87"/>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250"/>
                                  </p:stCondLst>
                                  <p:childTnLst>
                                    <p:set>
                                      <p:cBhvr>
                                        <p:cTn id="18" dur="1" fill="hold">
                                          <p:stCondLst>
                                            <p:cond delay="0"/>
                                          </p:stCondLst>
                                        </p:cTn>
                                        <p:tgtEl>
                                          <p:spTgt spid="90"/>
                                        </p:tgtEl>
                                        <p:attrNameLst>
                                          <p:attrName>style.visibility</p:attrName>
                                        </p:attrNameLst>
                                      </p:cBhvr>
                                      <p:to>
                                        <p:strVal val="visible"/>
                                      </p:to>
                                    </p:set>
                                    <p:anim calcmode="lin" valueType="num">
                                      <p:cBhvr additive="base">
                                        <p:cTn id="19" dur="500" fill="hold"/>
                                        <p:tgtEl>
                                          <p:spTgt spid="90"/>
                                        </p:tgtEl>
                                        <p:attrNameLst>
                                          <p:attrName>ppt_x</p:attrName>
                                        </p:attrNameLst>
                                      </p:cBhvr>
                                      <p:tavLst>
                                        <p:tav tm="0">
                                          <p:val>
                                            <p:strVal val="0-#ppt_w/2"/>
                                          </p:val>
                                        </p:tav>
                                        <p:tav tm="100000">
                                          <p:val>
                                            <p:strVal val="#ppt_x"/>
                                          </p:val>
                                        </p:tav>
                                      </p:tavLst>
                                    </p:anim>
                                    <p:anim calcmode="lin" valueType="num">
                                      <p:cBhvr additive="base">
                                        <p:cTn id="20" dur="500" fill="hold"/>
                                        <p:tgtEl>
                                          <p:spTgt spid="90"/>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10" presetClass="entr" presetSubtype="0" fill="hold" grpId="0"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fade">
                                      <p:cBhvr>
                                        <p:cTn id="24" dur="1000"/>
                                        <p:tgtEl>
                                          <p:spTgt spid="7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8"/>
                                        </p:tgtEl>
                                        <p:attrNameLst>
                                          <p:attrName>style.visibility</p:attrName>
                                        </p:attrNameLst>
                                      </p:cBhvr>
                                      <p:to>
                                        <p:strVal val="visible"/>
                                      </p:to>
                                    </p:set>
                                    <p:animEffect transition="in" filter="fade">
                                      <p:cBhvr>
                                        <p:cTn id="27" dur="1000"/>
                                        <p:tgtEl>
                                          <p:spTgt spid="78"/>
                                        </p:tgtEl>
                                      </p:cBhvr>
                                    </p:animEffect>
                                  </p:childTnLst>
                                </p:cTn>
                              </p:par>
                              <p:par>
                                <p:cTn id="28" presetID="26" presetClass="emph" presetSubtype="0" fill="hold" grpId="1" nodeType="withEffect">
                                  <p:stCondLst>
                                    <p:cond delay="0"/>
                                  </p:stCondLst>
                                  <p:childTnLst>
                                    <p:animEffect transition="out" filter="fade">
                                      <p:cBhvr>
                                        <p:cTn id="29" dur="750" tmFilter="0, 0; .2, .5; .8, .5; 1, 0"/>
                                        <p:tgtEl>
                                          <p:spTgt spid="77"/>
                                        </p:tgtEl>
                                      </p:cBhvr>
                                    </p:animEffect>
                                    <p:animScale>
                                      <p:cBhvr>
                                        <p:cTn id="30" dur="375" autoRev="1" fill="hold"/>
                                        <p:tgtEl>
                                          <p:spTgt spid="77"/>
                                        </p:tgtEl>
                                      </p:cBhvr>
                                      <p:by x="105000" y="105000"/>
                                    </p:animScale>
                                  </p:childTnLst>
                                </p:cTn>
                              </p:par>
                              <p:par>
                                <p:cTn id="31" presetID="26" presetClass="emph" presetSubtype="0" fill="hold" grpId="1" nodeType="withEffect">
                                  <p:stCondLst>
                                    <p:cond delay="0"/>
                                  </p:stCondLst>
                                  <p:childTnLst>
                                    <p:animEffect transition="out" filter="fade">
                                      <p:cBhvr>
                                        <p:cTn id="32" dur="750" tmFilter="0, 0; .2, .5; .8, .5; 1, 0"/>
                                        <p:tgtEl>
                                          <p:spTgt spid="78"/>
                                        </p:tgtEl>
                                      </p:cBhvr>
                                    </p:animEffect>
                                    <p:animScale>
                                      <p:cBhvr>
                                        <p:cTn id="33" dur="375" autoRev="1" fill="hold"/>
                                        <p:tgtEl>
                                          <p:spTgt spid="78"/>
                                        </p:tgtEl>
                                      </p:cBhvr>
                                      <p:by x="105000" y="105000"/>
                                    </p:animScale>
                                  </p:childTnLst>
                                </p:cTn>
                              </p:par>
                              <p:par>
                                <p:cTn id="34" presetID="10" presetClass="entr" presetSubtype="0" fill="hold" grpId="0" nodeType="withEffect">
                                  <p:stCondLst>
                                    <p:cond delay="0"/>
                                  </p:stCondLst>
                                  <p:childTnLst>
                                    <p:set>
                                      <p:cBhvr>
                                        <p:cTn id="35" dur="1" fill="hold">
                                          <p:stCondLst>
                                            <p:cond delay="0"/>
                                          </p:stCondLst>
                                        </p:cTn>
                                        <p:tgtEl>
                                          <p:spTgt spid="79"/>
                                        </p:tgtEl>
                                        <p:attrNameLst>
                                          <p:attrName>style.visibility</p:attrName>
                                        </p:attrNameLst>
                                      </p:cBhvr>
                                      <p:to>
                                        <p:strVal val="visible"/>
                                      </p:to>
                                    </p:set>
                                    <p:animEffect transition="in" filter="fade">
                                      <p:cBhvr>
                                        <p:cTn id="36" dur="1000"/>
                                        <p:tgtEl>
                                          <p:spTgt spid="7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80"/>
                                        </p:tgtEl>
                                        <p:attrNameLst>
                                          <p:attrName>style.visibility</p:attrName>
                                        </p:attrNameLst>
                                      </p:cBhvr>
                                      <p:to>
                                        <p:strVal val="visible"/>
                                      </p:to>
                                    </p:set>
                                    <p:animEffect transition="in" filter="fade">
                                      <p:cBhvr>
                                        <p:cTn id="39" dur="1000"/>
                                        <p:tgtEl>
                                          <p:spTgt spid="80"/>
                                        </p:tgtEl>
                                      </p:cBhvr>
                                    </p:animEffect>
                                  </p:childTnLst>
                                </p:cTn>
                              </p:par>
                              <p:par>
                                <p:cTn id="40" presetID="26" presetClass="emph" presetSubtype="0" fill="hold" grpId="1" nodeType="withEffect">
                                  <p:stCondLst>
                                    <p:cond delay="0"/>
                                  </p:stCondLst>
                                  <p:childTnLst>
                                    <p:animEffect transition="out" filter="fade">
                                      <p:cBhvr>
                                        <p:cTn id="41" dur="750" tmFilter="0, 0; .2, .5; .8, .5; 1, 0"/>
                                        <p:tgtEl>
                                          <p:spTgt spid="79"/>
                                        </p:tgtEl>
                                      </p:cBhvr>
                                    </p:animEffect>
                                    <p:animScale>
                                      <p:cBhvr>
                                        <p:cTn id="42" dur="375" autoRev="1" fill="hold"/>
                                        <p:tgtEl>
                                          <p:spTgt spid="79"/>
                                        </p:tgtEl>
                                      </p:cBhvr>
                                      <p:by x="105000" y="105000"/>
                                    </p:animScale>
                                  </p:childTnLst>
                                </p:cTn>
                              </p:par>
                              <p:par>
                                <p:cTn id="43" presetID="26" presetClass="emph" presetSubtype="0" fill="hold" grpId="1" nodeType="withEffect">
                                  <p:stCondLst>
                                    <p:cond delay="0"/>
                                  </p:stCondLst>
                                  <p:childTnLst>
                                    <p:animEffect transition="out" filter="fade">
                                      <p:cBhvr>
                                        <p:cTn id="44" dur="750" tmFilter="0, 0; .2, .5; .8, .5; 1, 0"/>
                                        <p:tgtEl>
                                          <p:spTgt spid="80"/>
                                        </p:tgtEl>
                                      </p:cBhvr>
                                    </p:animEffect>
                                    <p:animScale>
                                      <p:cBhvr>
                                        <p:cTn id="45" dur="375" autoRev="1" fill="hold"/>
                                        <p:tgtEl>
                                          <p:spTgt spid="80"/>
                                        </p:tgtEl>
                                      </p:cBhvr>
                                      <p:by x="105000" y="105000"/>
                                    </p:animScale>
                                  </p:childTnLst>
                                </p:cTn>
                              </p:par>
                              <p:par>
                                <p:cTn id="46" presetID="42" presetClass="entr" presetSubtype="0" fill="hold" grpId="0" nodeType="with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1000"/>
                                        <p:tgtEl>
                                          <p:spTgt spid="73"/>
                                        </p:tgtEl>
                                      </p:cBhvr>
                                    </p:animEffect>
                                    <p:anim calcmode="lin" valueType="num">
                                      <p:cBhvr>
                                        <p:cTn id="49" dur="1000" fill="hold"/>
                                        <p:tgtEl>
                                          <p:spTgt spid="73"/>
                                        </p:tgtEl>
                                        <p:attrNameLst>
                                          <p:attrName>ppt_x</p:attrName>
                                        </p:attrNameLst>
                                      </p:cBhvr>
                                      <p:tavLst>
                                        <p:tav tm="0">
                                          <p:val>
                                            <p:strVal val="#ppt_x"/>
                                          </p:val>
                                        </p:tav>
                                        <p:tav tm="100000">
                                          <p:val>
                                            <p:strVal val="#ppt_x"/>
                                          </p:val>
                                        </p:tav>
                                      </p:tavLst>
                                    </p:anim>
                                    <p:anim calcmode="lin" valueType="num">
                                      <p:cBhvr>
                                        <p:cTn id="50" dur="1000" fill="hold"/>
                                        <p:tgtEl>
                                          <p:spTgt spid="73"/>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500"/>
                                  </p:stCondLst>
                                  <p:childTnLst>
                                    <p:set>
                                      <p:cBhvr>
                                        <p:cTn id="52" dur="1" fill="hold">
                                          <p:stCondLst>
                                            <p:cond delay="0"/>
                                          </p:stCondLst>
                                        </p:cTn>
                                        <p:tgtEl>
                                          <p:spTgt spid="69"/>
                                        </p:tgtEl>
                                        <p:attrNameLst>
                                          <p:attrName>style.visibility</p:attrName>
                                        </p:attrNameLst>
                                      </p:cBhvr>
                                      <p:to>
                                        <p:strVal val="visible"/>
                                      </p:to>
                                    </p:set>
                                    <p:animEffect transition="in" filter="fade">
                                      <p:cBhvr>
                                        <p:cTn id="53" dur="1000"/>
                                        <p:tgtEl>
                                          <p:spTgt spid="69"/>
                                        </p:tgtEl>
                                      </p:cBhvr>
                                    </p:animEffect>
                                    <p:anim calcmode="lin" valueType="num">
                                      <p:cBhvr>
                                        <p:cTn id="54" dur="1000" fill="hold"/>
                                        <p:tgtEl>
                                          <p:spTgt spid="69"/>
                                        </p:tgtEl>
                                        <p:attrNameLst>
                                          <p:attrName>ppt_x</p:attrName>
                                        </p:attrNameLst>
                                      </p:cBhvr>
                                      <p:tavLst>
                                        <p:tav tm="0">
                                          <p:val>
                                            <p:strVal val="#ppt_x"/>
                                          </p:val>
                                        </p:tav>
                                        <p:tav tm="100000">
                                          <p:val>
                                            <p:strVal val="#ppt_x"/>
                                          </p:val>
                                        </p:tav>
                                      </p:tavLst>
                                    </p:anim>
                                    <p:anim calcmode="lin" valueType="num">
                                      <p:cBhvr>
                                        <p:cTn id="55" dur="1000" fill="hold"/>
                                        <p:tgtEl>
                                          <p:spTgt spid="69"/>
                                        </p:tgtEl>
                                        <p:attrNameLst>
                                          <p:attrName>ppt_y</p:attrName>
                                        </p:attrNameLst>
                                      </p:cBhvr>
                                      <p:tavLst>
                                        <p:tav tm="0">
                                          <p:val>
                                            <p:strVal val="#ppt_y+.1"/>
                                          </p:val>
                                        </p:tav>
                                        <p:tav tm="100000">
                                          <p:val>
                                            <p:strVal val="#ppt_y"/>
                                          </p:val>
                                        </p:tav>
                                      </p:tavLst>
                                    </p:anim>
                                  </p:childTnLst>
                                </p:cTn>
                              </p:par>
                              <p:par>
                                <p:cTn id="56" presetID="14" presetClass="entr" presetSubtype="10"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randombar(horizontal)">
                                      <p:cBhvr>
                                        <p:cTn id="58" dur="75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7" grpId="0"/>
      <p:bldP spid="77" grpId="1"/>
      <p:bldP spid="78" grpId="0"/>
      <p:bldP spid="78" grpId="1"/>
      <p:bldP spid="79" grpId="0"/>
      <p:bldP spid="79" grpId="1"/>
      <p:bldP spid="80" grpId="0"/>
      <p:bldP spid="80" grpId="1"/>
      <p:bldP spid="70" grpId="0" animBg="1"/>
      <p:bldP spid="7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283724"/>
            <a:ext cx="12190413" cy="675195"/>
            <a:chOff x="0" y="261146"/>
            <a:chExt cx="12190413" cy="675195"/>
          </a:xfrm>
        </p:grpSpPr>
        <p:grpSp>
          <p:nvGrpSpPr>
            <p:cNvPr id="2" name="组合 1"/>
            <p:cNvGrpSpPr/>
            <p:nvPr/>
          </p:nvGrpSpPr>
          <p:grpSpPr>
            <a:xfrm>
              <a:off x="260716" y="261146"/>
              <a:ext cx="3738552" cy="538601"/>
              <a:chOff x="5043488" y="504649"/>
              <a:chExt cx="3738552" cy="538601"/>
            </a:xfrm>
          </p:grpSpPr>
          <p:sp>
            <p:nvSpPr>
              <p:cNvPr id="7" name="矩形 3"/>
              <p:cNvSpPr/>
              <p:nvPr/>
            </p:nvSpPr>
            <p:spPr>
              <a:xfrm>
                <a:off x="5622219" y="504649"/>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65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65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grpSp>
        </p:grpSp>
        <p:sp>
          <p:nvSpPr>
            <p:cNvPr id="3" name="矩形 2"/>
            <p:cNvSpPr/>
            <p:nvPr/>
          </p:nvSpPr>
          <p:spPr>
            <a:xfrm flipV="1">
              <a:off x="0" y="890622"/>
              <a:ext cx="12190413" cy="45719"/>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740248" y="2110989"/>
            <a:ext cx="10982824" cy="3772023"/>
            <a:chOff x="1043608" y="1643190"/>
            <a:chExt cx="7178384" cy="2465397"/>
          </a:xfrm>
        </p:grpSpPr>
        <p:grpSp>
          <p:nvGrpSpPr>
            <p:cNvPr id="12" name="组合 11"/>
            <p:cNvGrpSpPr/>
            <p:nvPr/>
          </p:nvGrpSpPr>
          <p:grpSpPr>
            <a:xfrm>
              <a:off x="3616096" y="1643190"/>
              <a:ext cx="1351175" cy="1197533"/>
              <a:chOff x="1572165" y="1993205"/>
              <a:chExt cx="1962101" cy="1738992"/>
            </a:xfrm>
          </p:grpSpPr>
          <p:sp>
            <p:nvSpPr>
              <p:cNvPr id="49" name="Freeform 5"/>
              <p:cNvSpPr>
                <a:spLocks/>
              </p:cNvSpPr>
              <p:nvPr/>
            </p:nvSpPr>
            <p:spPr bwMode="auto">
              <a:xfrm>
                <a:off x="1572165" y="1993205"/>
                <a:ext cx="1962101"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31750">
                <a:solidFill>
                  <a:srgbClr val="0374AF"/>
                </a:soli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sym typeface="Arial" panose="020B0604020202020204" pitchFamily="34" charset="0"/>
                </a:endParaRPr>
              </a:p>
            </p:txBody>
          </p:sp>
          <p:sp>
            <p:nvSpPr>
              <p:cNvPr id="50" name="Freeform 5"/>
              <p:cNvSpPr>
                <a:spLocks/>
              </p:cNvSpPr>
              <p:nvPr/>
            </p:nvSpPr>
            <p:spPr bwMode="auto">
              <a:xfrm>
                <a:off x="1713040" y="2118060"/>
                <a:ext cx="1680352"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374AF"/>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sym typeface="Arial" panose="020B0604020202020204" pitchFamily="34" charset="0"/>
                </a:endParaRPr>
              </a:p>
            </p:txBody>
          </p:sp>
        </p:grpSp>
        <p:grpSp>
          <p:nvGrpSpPr>
            <p:cNvPr id="13" name="组合 12"/>
            <p:cNvGrpSpPr/>
            <p:nvPr/>
          </p:nvGrpSpPr>
          <p:grpSpPr>
            <a:xfrm>
              <a:off x="3616096" y="2911054"/>
              <a:ext cx="1351175" cy="1197533"/>
              <a:chOff x="1572165" y="1993205"/>
              <a:chExt cx="1962102" cy="1738992"/>
            </a:xfrm>
          </p:grpSpPr>
          <p:sp>
            <p:nvSpPr>
              <p:cNvPr id="47" name="Freeform 5"/>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31750">
                <a:solidFill>
                  <a:srgbClr val="0374A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sym typeface="Arial" panose="020B0604020202020204" pitchFamily="34" charset="0"/>
                </a:endParaRPr>
              </a:p>
            </p:txBody>
          </p:sp>
          <p:sp>
            <p:nvSpPr>
              <p:cNvPr id="48" name="Freeform 5"/>
              <p:cNvSpPr>
                <a:spLocks/>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374AF"/>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sym typeface="Arial" panose="020B0604020202020204" pitchFamily="34" charset="0"/>
                </a:endParaRPr>
              </a:p>
            </p:txBody>
          </p:sp>
        </p:grpSp>
        <p:grpSp>
          <p:nvGrpSpPr>
            <p:cNvPr id="14" name="组合 13"/>
            <p:cNvGrpSpPr/>
            <p:nvPr/>
          </p:nvGrpSpPr>
          <p:grpSpPr>
            <a:xfrm>
              <a:off x="4722298" y="2277123"/>
              <a:ext cx="1351175" cy="1197533"/>
              <a:chOff x="1572165" y="1993205"/>
              <a:chExt cx="1962102" cy="1738992"/>
            </a:xfrm>
          </p:grpSpPr>
          <p:sp>
            <p:nvSpPr>
              <p:cNvPr id="45" name="Freeform 5"/>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31750">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sym typeface="Arial" panose="020B0604020202020204" pitchFamily="34" charset="0"/>
                </a:endParaRPr>
              </a:p>
            </p:txBody>
          </p:sp>
          <p:sp>
            <p:nvSpPr>
              <p:cNvPr id="46" name="Freeform 5"/>
              <p:cNvSpPr>
                <a:spLocks/>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C000"/>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sym typeface="Arial" panose="020B0604020202020204" pitchFamily="34" charset="0"/>
                </a:endParaRPr>
              </a:p>
            </p:txBody>
          </p:sp>
        </p:grpSp>
        <p:grpSp>
          <p:nvGrpSpPr>
            <p:cNvPr id="15" name="组合 14"/>
            <p:cNvGrpSpPr/>
            <p:nvPr/>
          </p:nvGrpSpPr>
          <p:grpSpPr>
            <a:xfrm>
              <a:off x="4085127" y="2064269"/>
              <a:ext cx="413113" cy="355374"/>
              <a:chOff x="3787022" y="1797643"/>
              <a:chExt cx="550817" cy="473832"/>
            </a:xfrm>
            <a:solidFill>
              <a:schemeClr val="accent2"/>
            </a:solidFill>
          </p:grpSpPr>
          <p:sp>
            <p:nvSpPr>
              <p:cNvPr id="36" name="Oval 217"/>
              <p:cNvSpPr>
                <a:spLocks noChangeArrowheads="1"/>
              </p:cNvSpPr>
              <p:nvPr/>
            </p:nvSpPr>
            <p:spPr bwMode="auto">
              <a:xfrm>
                <a:off x="4007132" y="1931010"/>
                <a:ext cx="108428" cy="135536"/>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endParaRPr>
              </a:p>
            </p:txBody>
          </p:sp>
          <p:sp>
            <p:nvSpPr>
              <p:cNvPr id="37" name="Freeform 218"/>
              <p:cNvSpPr>
                <a:spLocks/>
              </p:cNvSpPr>
              <p:nvPr/>
            </p:nvSpPr>
            <p:spPr bwMode="auto">
              <a:xfrm>
                <a:off x="4079779" y="2081725"/>
                <a:ext cx="96502" cy="133367"/>
              </a:xfrm>
              <a:custGeom>
                <a:avLst/>
                <a:gdLst>
                  <a:gd name="T0" fmla="*/ 36 w 38"/>
                  <a:gd name="T1" fmla="*/ 12 h 52"/>
                  <a:gd name="T2" fmla="*/ 24 w 38"/>
                  <a:gd name="T3" fmla="*/ 1 h 52"/>
                  <a:gd name="T4" fmla="*/ 12 w 38"/>
                  <a:gd name="T5" fmla="*/ 1 h 52"/>
                  <a:gd name="T6" fmla="*/ 20 w 38"/>
                  <a:gd name="T7" fmla="*/ 7 h 52"/>
                  <a:gd name="T8" fmla="*/ 9 w 38"/>
                  <a:gd name="T9" fmla="*/ 13 h 52"/>
                  <a:gd name="T10" fmla="*/ 14 w 38"/>
                  <a:gd name="T11" fmla="*/ 21 h 52"/>
                  <a:gd name="T12" fmla="*/ 0 w 38"/>
                  <a:gd name="T13" fmla="*/ 52 h 52"/>
                  <a:gd name="T14" fmla="*/ 0 w 38"/>
                  <a:gd name="T15" fmla="*/ 52 h 52"/>
                  <a:gd name="T16" fmla="*/ 38 w 38"/>
                  <a:gd name="T17" fmla="*/ 37 h 52"/>
                  <a:gd name="T18" fmla="*/ 36 w 38"/>
                  <a:gd name="T19" fmla="*/ 1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2">
                    <a:moveTo>
                      <a:pt x="36" y="12"/>
                    </a:moveTo>
                    <a:cubicBezTo>
                      <a:pt x="36" y="5"/>
                      <a:pt x="30" y="0"/>
                      <a:pt x="24" y="1"/>
                    </a:cubicBezTo>
                    <a:cubicBezTo>
                      <a:pt x="24" y="1"/>
                      <a:pt x="19" y="1"/>
                      <a:pt x="12" y="1"/>
                    </a:cubicBezTo>
                    <a:cubicBezTo>
                      <a:pt x="20" y="7"/>
                      <a:pt x="20" y="7"/>
                      <a:pt x="20" y="7"/>
                    </a:cubicBezTo>
                    <a:cubicBezTo>
                      <a:pt x="9" y="13"/>
                      <a:pt x="9" y="13"/>
                      <a:pt x="9" y="13"/>
                    </a:cubicBezTo>
                    <a:cubicBezTo>
                      <a:pt x="14" y="21"/>
                      <a:pt x="14" y="21"/>
                      <a:pt x="14" y="21"/>
                    </a:cubicBezTo>
                    <a:cubicBezTo>
                      <a:pt x="0" y="52"/>
                      <a:pt x="0" y="52"/>
                      <a:pt x="0" y="52"/>
                    </a:cubicBezTo>
                    <a:cubicBezTo>
                      <a:pt x="0" y="52"/>
                      <a:pt x="0" y="52"/>
                      <a:pt x="0" y="52"/>
                    </a:cubicBezTo>
                    <a:cubicBezTo>
                      <a:pt x="15" y="51"/>
                      <a:pt x="28" y="45"/>
                      <a:pt x="38" y="37"/>
                    </a:cubicBezTo>
                    <a:lnTo>
                      <a:pt x="36" y="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endParaRPr>
              </a:p>
            </p:txBody>
          </p:sp>
          <p:sp>
            <p:nvSpPr>
              <p:cNvPr id="38" name="Freeform 219"/>
              <p:cNvSpPr>
                <a:spLocks/>
              </p:cNvSpPr>
              <p:nvPr/>
            </p:nvSpPr>
            <p:spPr bwMode="auto">
              <a:xfrm>
                <a:off x="3948581" y="2081725"/>
                <a:ext cx="95417" cy="133367"/>
              </a:xfrm>
              <a:custGeom>
                <a:avLst/>
                <a:gdLst>
                  <a:gd name="T0" fmla="*/ 23 w 37"/>
                  <a:gd name="T1" fmla="*/ 21 h 52"/>
                  <a:gd name="T2" fmla="*/ 28 w 37"/>
                  <a:gd name="T3" fmla="*/ 13 h 52"/>
                  <a:gd name="T4" fmla="*/ 17 w 37"/>
                  <a:gd name="T5" fmla="*/ 7 h 52"/>
                  <a:gd name="T6" fmla="*/ 25 w 37"/>
                  <a:gd name="T7" fmla="*/ 0 h 52"/>
                  <a:gd name="T8" fmla="*/ 15 w 37"/>
                  <a:gd name="T9" fmla="*/ 1 h 52"/>
                  <a:gd name="T10" fmla="*/ 15 w 37"/>
                  <a:gd name="T11" fmla="*/ 1 h 52"/>
                  <a:gd name="T12" fmla="*/ 2 w 37"/>
                  <a:gd name="T13" fmla="*/ 12 h 52"/>
                  <a:gd name="T14" fmla="*/ 0 w 37"/>
                  <a:gd name="T15" fmla="*/ 37 h 52"/>
                  <a:gd name="T16" fmla="*/ 37 w 37"/>
                  <a:gd name="T17" fmla="*/ 52 h 52"/>
                  <a:gd name="T18" fmla="*/ 37 w 37"/>
                  <a:gd name="T19" fmla="*/ 52 h 52"/>
                  <a:gd name="T20" fmla="*/ 23 w 37"/>
                  <a:gd name="T21" fmla="*/ 2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52">
                    <a:moveTo>
                      <a:pt x="23" y="21"/>
                    </a:moveTo>
                    <a:cubicBezTo>
                      <a:pt x="28" y="13"/>
                      <a:pt x="28" y="13"/>
                      <a:pt x="28" y="13"/>
                    </a:cubicBezTo>
                    <a:cubicBezTo>
                      <a:pt x="17" y="7"/>
                      <a:pt x="17" y="7"/>
                      <a:pt x="17" y="7"/>
                    </a:cubicBezTo>
                    <a:cubicBezTo>
                      <a:pt x="25" y="0"/>
                      <a:pt x="25" y="0"/>
                      <a:pt x="25" y="0"/>
                    </a:cubicBezTo>
                    <a:cubicBezTo>
                      <a:pt x="19" y="0"/>
                      <a:pt x="15" y="0"/>
                      <a:pt x="15" y="1"/>
                    </a:cubicBezTo>
                    <a:cubicBezTo>
                      <a:pt x="15" y="1"/>
                      <a:pt x="15" y="1"/>
                      <a:pt x="15" y="1"/>
                    </a:cubicBezTo>
                    <a:cubicBezTo>
                      <a:pt x="8" y="0"/>
                      <a:pt x="3" y="5"/>
                      <a:pt x="2" y="12"/>
                    </a:cubicBezTo>
                    <a:cubicBezTo>
                      <a:pt x="0" y="37"/>
                      <a:pt x="0" y="37"/>
                      <a:pt x="0" y="37"/>
                    </a:cubicBezTo>
                    <a:cubicBezTo>
                      <a:pt x="10" y="46"/>
                      <a:pt x="23" y="51"/>
                      <a:pt x="37" y="52"/>
                    </a:cubicBezTo>
                    <a:cubicBezTo>
                      <a:pt x="37" y="52"/>
                      <a:pt x="37" y="52"/>
                      <a:pt x="37" y="52"/>
                    </a:cubicBezTo>
                    <a:lnTo>
                      <a:pt x="23" y="2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endParaRPr>
              </a:p>
            </p:txBody>
          </p:sp>
          <p:sp>
            <p:nvSpPr>
              <p:cNvPr id="39" name="Freeform 220"/>
              <p:cNvSpPr>
                <a:spLocks/>
              </p:cNvSpPr>
              <p:nvPr/>
            </p:nvSpPr>
            <p:spPr bwMode="auto">
              <a:xfrm>
                <a:off x="4043998" y="2081725"/>
                <a:ext cx="35782" cy="28191"/>
              </a:xfrm>
              <a:custGeom>
                <a:avLst/>
                <a:gdLst>
                  <a:gd name="T0" fmla="*/ 28 w 33"/>
                  <a:gd name="T1" fmla="*/ 26 h 26"/>
                  <a:gd name="T2" fmla="*/ 28 w 33"/>
                  <a:gd name="T3" fmla="*/ 26 h 26"/>
                  <a:gd name="T4" fmla="*/ 33 w 33"/>
                  <a:gd name="T5" fmla="*/ 24 h 26"/>
                  <a:gd name="T6" fmla="*/ 28 w 33"/>
                  <a:gd name="T7" fmla="*/ 0 h 26"/>
                  <a:gd name="T8" fmla="*/ 7 w 33"/>
                  <a:gd name="T9" fmla="*/ 0 h 26"/>
                  <a:gd name="T10" fmla="*/ 0 w 33"/>
                  <a:gd name="T11" fmla="*/ 24 h 26"/>
                  <a:gd name="T12" fmla="*/ 4 w 33"/>
                  <a:gd name="T13" fmla="*/ 26 h 26"/>
                  <a:gd name="T14" fmla="*/ 4 w 33"/>
                  <a:gd name="T15" fmla="*/ 26 h 26"/>
                  <a:gd name="T16" fmla="*/ 28 w 3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6">
                    <a:moveTo>
                      <a:pt x="28" y="26"/>
                    </a:moveTo>
                    <a:lnTo>
                      <a:pt x="28" y="26"/>
                    </a:lnTo>
                    <a:lnTo>
                      <a:pt x="33" y="24"/>
                    </a:lnTo>
                    <a:lnTo>
                      <a:pt x="28" y="0"/>
                    </a:lnTo>
                    <a:lnTo>
                      <a:pt x="7" y="0"/>
                    </a:lnTo>
                    <a:lnTo>
                      <a:pt x="0" y="24"/>
                    </a:lnTo>
                    <a:lnTo>
                      <a:pt x="4" y="26"/>
                    </a:lnTo>
                    <a:lnTo>
                      <a:pt x="4" y="26"/>
                    </a:lnTo>
                    <a:lnTo>
                      <a:pt x="28" y="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endParaRPr>
              </a:p>
            </p:txBody>
          </p:sp>
          <p:sp>
            <p:nvSpPr>
              <p:cNvPr id="40" name="Freeform 221"/>
              <p:cNvSpPr>
                <a:spLocks/>
              </p:cNvSpPr>
              <p:nvPr/>
            </p:nvSpPr>
            <p:spPr bwMode="auto">
              <a:xfrm>
                <a:off x="4043998" y="2109916"/>
                <a:ext cx="35782" cy="108428"/>
              </a:xfrm>
              <a:custGeom>
                <a:avLst/>
                <a:gdLst>
                  <a:gd name="T0" fmla="*/ 12 w 14"/>
                  <a:gd name="T1" fmla="*/ 0 h 42"/>
                  <a:gd name="T2" fmla="*/ 12 w 14"/>
                  <a:gd name="T3" fmla="*/ 0 h 42"/>
                  <a:gd name="T4" fmla="*/ 2 w 14"/>
                  <a:gd name="T5" fmla="*/ 0 h 42"/>
                  <a:gd name="T6" fmla="*/ 2 w 14"/>
                  <a:gd name="T7" fmla="*/ 0 h 42"/>
                  <a:gd name="T8" fmla="*/ 0 w 14"/>
                  <a:gd name="T9" fmla="*/ 41 h 42"/>
                  <a:gd name="T10" fmla="*/ 0 w 14"/>
                  <a:gd name="T11" fmla="*/ 41 h 42"/>
                  <a:gd name="T12" fmla="*/ 7 w 14"/>
                  <a:gd name="T13" fmla="*/ 42 h 42"/>
                  <a:gd name="T14" fmla="*/ 14 w 14"/>
                  <a:gd name="T15" fmla="*/ 41 h 42"/>
                  <a:gd name="T16" fmla="*/ 14 w 14"/>
                  <a:gd name="T17" fmla="*/ 41 h 42"/>
                  <a:gd name="T18" fmla="*/ 12 w 14"/>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2">
                    <a:moveTo>
                      <a:pt x="12" y="0"/>
                    </a:moveTo>
                    <a:cubicBezTo>
                      <a:pt x="12" y="0"/>
                      <a:pt x="12" y="0"/>
                      <a:pt x="12" y="0"/>
                    </a:cubicBezTo>
                    <a:cubicBezTo>
                      <a:pt x="2" y="0"/>
                      <a:pt x="2" y="0"/>
                      <a:pt x="2" y="0"/>
                    </a:cubicBezTo>
                    <a:cubicBezTo>
                      <a:pt x="2" y="0"/>
                      <a:pt x="2" y="0"/>
                      <a:pt x="2" y="0"/>
                    </a:cubicBezTo>
                    <a:cubicBezTo>
                      <a:pt x="0" y="41"/>
                      <a:pt x="0" y="41"/>
                      <a:pt x="0" y="41"/>
                    </a:cubicBezTo>
                    <a:cubicBezTo>
                      <a:pt x="0" y="41"/>
                      <a:pt x="0" y="41"/>
                      <a:pt x="0" y="41"/>
                    </a:cubicBezTo>
                    <a:cubicBezTo>
                      <a:pt x="3" y="42"/>
                      <a:pt x="5" y="42"/>
                      <a:pt x="7" y="42"/>
                    </a:cubicBezTo>
                    <a:cubicBezTo>
                      <a:pt x="10" y="42"/>
                      <a:pt x="12" y="42"/>
                      <a:pt x="14" y="41"/>
                    </a:cubicBezTo>
                    <a:cubicBezTo>
                      <a:pt x="14" y="41"/>
                      <a:pt x="14" y="41"/>
                      <a:pt x="14" y="41"/>
                    </a:cubicBezTo>
                    <a:lnTo>
                      <a:pt x="1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endParaRPr>
              </a:p>
            </p:txBody>
          </p:sp>
          <p:sp>
            <p:nvSpPr>
              <p:cNvPr id="41" name="Freeform 222"/>
              <p:cNvSpPr>
                <a:spLocks/>
              </p:cNvSpPr>
              <p:nvPr/>
            </p:nvSpPr>
            <p:spPr bwMode="auto">
              <a:xfrm>
                <a:off x="3826056" y="2032933"/>
                <a:ext cx="460821" cy="238542"/>
              </a:xfrm>
              <a:custGeom>
                <a:avLst/>
                <a:gdLst>
                  <a:gd name="T0" fmla="*/ 92 w 180"/>
                  <a:gd name="T1" fmla="*/ 93 h 93"/>
                  <a:gd name="T2" fmla="*/ 0 w 180"/>
                  <a:gd name="T3" fmla="*/ 0 h 93"/>
                  <a:gd name="T4" fmla="*/ 23 w 180"/>
                  <a:gd name="T5" fmla="*/ 0 h 93"/>
                  <a:gd name="T6" fmla="*/ 92 w 180"/>
                  <a:gd name="T7" fmla="*/ 70 h 93"/>
                  <a:gd name="T8" fmla="*/ 158 w 180"/>
                  <a:gd name="T9" fmla="*/ 22 h 93"/>
                  <a:gd name="T10" fmla="*/ 180 w 180"/>
                  <a:gd name="T11" fmla="*/ 30 h 93"/>
                  <a:gd name="T12" fmla="*/ 92 w 180"/>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180" h="93">
                    <a:moveTo>
                      <a:pt x="92" y="93"/>
                    </a:moveTo>
                    <a:cubicBezTo>
                      <a:pt x="41" y="93"/>
                      <a:pt x="0" y="51"/>
                      <a:pt x="0" y="0"/>
                    </a:cubicBezTo>
                    <a:cubicBezTo>
                      <a:pt x="23" y="0"/>
                      <a:pt x="23" y="0"/>
                      <a:pt x="23" y="0"/>
                    </a:cubicBezTo>
                    <a:cubicBezTo>
                      <a:pt x="23" y="39"/>
                      <a:pt x="54" y="70"/>
                      <a:pt x="92" y="70"/>
                    </a:cubicBezTo>
                    <a:cubicBezTo>
                      <a:pt x="122" y="70"/>
                      <a:pt x="149" y="51"/>
                      <a:pt x="158" y="22"/>
                    </a:cubicBezTo>
                    <a:cubicBezTo>
                      <a:pt x="180" y="30"/>
                      <a:pt x="180" y="30"/>
                      <a:pt x="180" y="30"/>
                    </a:cubicBezTo>
                    <a:cubicBezTo>
                      <a:pt x="168" y="67"/>
                      <a:pt x="132" y="93"/>
                      <a:pt x="92" y="9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endParaRPr>
              </a:p>
            </p:txBody>
          </p:sp>
          <p:sp>
            <p:nvSpPr>
              <p:cNvPr id="42" name="Freeform 223"/>
              <p:cNvSpPr>
                <a:spLocks/>
              </p:cNvSpPr>
              <p:nvPr/>
            </p:nvSpPr>
            <p:spPr bwMode="auto">
              <a:xfrm>
                <a:off x="3787022" y="1979802"/>
                <a:ext cx="133367" cy="66142"/>
              </a:xfrm>
              <a:custGeom>
                <a:avLst/>
                <a:gdLst>
                  <a:gd name="T0" fmla="*/ 123 w 123"/>
                  <a:gd name="T1" fmla="*/ 61 h 61"/>
                  <a:gd name="T2" fmla="*/ 62 w 123"/>
                  <a:gd name="T3" fmla="*/ 0 h 61"/>
                  <a:gd name="T4" fmla="*/ 0 w 123"/>
                  <a:gd name="T5" fmla="*/ 61 h 61"/>
                  <a:gd name="T6" fmla="*/ 123 w 123"/>
                  <a:gd name="T7" fmla="*/ 61 h 61"/>
                </a:gdLst>
                <a:ahLst/>
                <a:cxnLst>
                  <a:cxn ang="0">
                    <a:pos x="T0" y="T1"/>
                  </a:cxn>
                  <a:cxn ang="0">
                    <a:pos x="T2" y="T3"/>
                  </a:cxn>
                  <a:cxn ang="0">
                    <a:pos x="T4" y="T5"/>
                  </a:cxn>
                  <a:cxn ang="0">
                    <a:pos x="T6" y="T7"/>
                  </a:cxn>
                </a:cxnLst>
                <a:rect l="0" t="0" r="r" b="b"/>
                <a:pathLst>
                  <a:path w="123" h="61">
                    <a:moveTo>
                      <a:pt x="123" y="61"/>
                    </a:moveTo>
                    <a:lnTo>
                      <a:pt x="62" y="0"/>
                    </a:lnTo>
                    <a:lnTo>
                      <a:pt x="0" y="61"/>
                    </a:lnTo>
                    <a:lnTo>
                      <a:pt x="123" y="6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endParaRPr>
              </a:p>
            </p:txBody>
          </p:sp>
          <p:sp>
            <p:nvSpPr>
              <p:cNvPr id="43" name="Freeform 224"/>
              <p:cNvSpPr>
                <a:spLocks/>
              </p:cNvSpPr>
              <p:nvPr/>
            </p:nvSpPr>
            <p:spPr bwMode="auto">
              <a:xfrm>
                <a:off x="3837984" y="1797643"/>
                <a:ext cx="461905" cy="235290"/>
              </a:xfrm>
              <a:custGeom>
                <a:avLst/>
                <a:gdLst>
                  <a:gd name="T0" fmla="*/ 180 w 180"/>
                  <a:gd name="T1" fmla="*/ 92 h 92"/>
                  <a:gd name="T2" fmla="*/ 157 w 180"/>
                  <a:gd name="T3" fmla="*/ 92 h 92"/>
                  <a:gd name="T4" fmla="*/ 88 w 180"/>
                  <a:gd name="T5" fmla="*/ 23 h 92"/>
                  <a:gd name="T6" fmla="*/ 21 w 180"/>
                  <a:gd name="T7" fmla="*/ 70 h 92"/>
                  <a:gd name="T8" fmla="*/ 0 w 180"/>
                  <a:gd name="T9" fmla="*/ 63 h 92"/>
                  <a:gd name="T10" fmla="*/ 88 w 180"/>
                  <a:gd name="T11" fmla="*/ 0 h 92"/>
                  <a:gd name="T12" fmla="*/ 180 w 180"/>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180" h="92">
                    <a:moveTo>
                      <a:pt x="180" y="92"/>
                    </a:moveTo>
                    <a:cubicBezTo>
                      <a:pt x="157" y="92"/>
                      <a:pt x="157" y="92"/>
                      <a:pt x="157" y="92"/>
                    </a:cubicBezTo>
                    <a:cubicBezTo>
                      <a:pt x="157" y="54"/>
                      <a:pt x="126" y="23"/>
                      <a:pt x="88" y="23"/>
                    </a:cubicBezTo>
                    <a:cubicBezTo>
                      <a:pt x="57" y="23"/>
                      <a:pt x="31" y="42"/>
                      <a:pt x="21" y="70"/>
                    </a:cubicBezTo>
                    <a:cubicBezTo>
                      <a:pt x="0" y="63"/>
                      <a:pt x="0" y="63"/>
                      <a:pt x="0" y="63"/>
                    </a:cubicBezTo>
                    <a:cubicBezTo>
                      <a:pt x="12" y="25"/>
                      <a:pt x="48" y="0"/>
                      <a:pt x="88" y="0"/>
                    </a:cubicBezTo>
                    <a:cubicBezTo>
                      <a:pt x="139" y="0"/>
                      <a:pt x="180" y="41"/>
                      <a:pt x="180" y="9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endParaRPr>
              </a:p>
            </p:txBody>
          </p:sp>
          <p:sp>
            <p:nvSpPr>
              <p:cNvPr id="44" name="Freeform 225"/>
              <p:cNvSpPr>
                <a:spLocks/>
              </p:cNvSpPr>
              <p:nvPr/>
            </p:nvSpPr>
            <p:spPr bwMode="auto">
              <a:xfrm>
                <a:off x="4202303" y="2021005"/>
                <a:ext cx="135536" cy="68310"/>
              </a:xfrm>
              <a:custGeom>
                <a:avLst/>
                <a:gdLst>
                  <a:gd name="T0" fmla="*/ 0 w 125"/>
                  <a:gd name="T1" fmla="*/ 0 h 63"/>
                  <a:gd name="T2" fmla="*/ 64 w 125"/>
                  <a:gd name="T3" fmla="*/ 63 h 63"/>
                  <a:gd name="T4" fmla="*/ 125 w 125"/>
                  <a:gd name="T5" fmla="*/ 0 h 63"/>
                  <a:gd name="T6" fmla="*/ 0 w 125"/>
                  <a:gd name="T7" fmla="*/ 0 h 63"/>
                </a:gdLst>
                <a:ahLst/>
                <a:cxnLst>
                  <a:cxn ang="0">
                    <a:pos x="T0" y="T1"/>
                  </a:cxn>
                  <a:cxn ang="0">
                    <a:pos x="T2" y="T3"/>
                  </a:cxn>
                  <a:cxn ang="0">
                    <a:pos x="T4" y="T5"/>
                  </a:cxn>
                  <a:cxn ang="0">
                    <a:pos x="T6" y="T7"/>
                  </a:cxn>
                </a:cxnLst>
                <a:rect l="0" t="0" r="r" b="b"/>
                <a:pathLst>
                  <a:path w="125" h="63">
                    <a:moveTo>
                      <a:pt x="0" y="0"/>
                    </a:moveTo>
                    <a:lnTo>
                      <a:pt x="64" y="63"/>
                    </a:lnTo>
                    <a:lnTo>
                      <a:pt x="125"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endParaRPr>
              </a:p>
            </p:txBody>
          </p:sp>
        </p:grpSp>
        <p:grpSp>
          <p:nvGrpSpPr>
            <p:cNvPr id="16" name="组合 15"/>
            <p:cNvGrpSpPr/>
            <p:nvPr/>
          </p:nvGrpSpPr>
          <p:grpSpPr>
            <a:xfrm>
              <a:off x="5239302" y="2745368"/>
              <a:ext cx="401728" cy="261041"/>
              <a:chOff x="7058307" y="1859447"/>
              <a:chExt cx="535637" cy="348055"/>
            </a:xfrm>
            <a:solidFill>
              <a:schemeClr val="accent2"/>
            </a:solidFill>
          </p:grpSpPr>
          <p:sp>
            <p:nvSpPr>
              <p:cNvPr id="29" name="Rectangle 240"/>
              <p:cNvSpPr>
                <a:spLocks noChangeArrowheads="1"/>
              </p:cNvSpPr>
              <p:nvPr/>
            </p:nvSpPr>
            <p:spPr bwMode="auto">
              <a:xfrm>
                <a:off x="7112521" y="1997151"/>
                <a:ext cx="127945" cy="108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endParaRPr>
              </a:p>
            </p:txBody>
          </p:sp>
          <p:sp>
            <p:nvSpPr>
              <p:cNvPr id="30" name="Rectangle 241"/>
              <p:cNvSpPr>
                <a:spLocks noChangeArrowheads="1"/>
              </p:cNvSpPr>
              <p:nvPr/>
            </p:nvSpPr>
            <p:spPr bwMode="auto">
              <a:xfrm>
                <a:off x="7112521" y="2038354"/>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endParaRPr>
              </a:p>
            </p:txBody>
          </p:sp>
          <p:sp>
            <p:nvSpPr>
              <p:cNvPr id="31" name="Rectangle 242"/>
              <p:cNvSpPr>
                <a:spLocks noChangeArrowheads="1"/>
              </p:cNvSpPr>
              <p:nvPr/>
            </p:nvSpPr>
            <p:spPr bwMode="auto">
              <a:xfrm>
                <a:off x="7112521" y="2079556"/>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endParaRPr>
              </a:p>
            </p:txBody>
          </p:sp>
          <p:sp>
            <p:nvSpPr>
              <p:cNvPr id="32" name="Rectangle 243"/>
              <p:cNvSpPr>
                <a:spLocks noChangeArrowheads="1"/>
              </p:cNvSpPr>
              <p:nvPr/>
            </p:nvSpPr>
            <p:spPr bwMode="auto">
              <a:xfrm>
                <a:off x="7112521" y="2120759"/>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endParaRPr>
              </a:p>
            </p:txBody>
          </p:sp>
          <p:sp>
            <p:nvSpPr>
              <p:cNvPr id="33" name="Freeform 244"/>
              <p:cNvSpPr>
                <a:spLocks/>
              </p:cNvSpPr>
              <p:nvPr/>
            </p:nvSpPr>
            <p:spPr bwMode="auto">
              <a:xfrm>
                <a:off x="7428047" y="2038354"/>
                <a:ext cx="24939" cy="71563"/>
              </a:xfrm>
              <a:custGeom>
                <a:avLst/>
                <a:gdLst>
                  <a:gd name="T0" fmla="*/ 4 w 10"/>
                  <a:gd name="T1" fmla="*/ 28 h 28"/>
                  <a:gd name="T2" fmla="*/ 10 w 10"/>
                  <a:gd name="T3" fmla="*/ 25 h 28"/>
                  <a:gd name="T4" fmla="*/ 10 w 10"/>
                  <a:gd name="T5" fmla="*/ 3 h 28"/>
                  <a:gd name="T6" fmla="*/ 1 w 10"/>
                  <a:gd name="T7" fmla="*/ 0 h 28"/>
                  <a:gd name="T8" fmla="*/ 0 w 10"/>
                  <a:gd name="T9" fmla="*/ 0 h 28"/>
                  <a:gd name="T10" fmla="*/ 0 w 10"/>
                  <a:gd name="T11" fmla="*/ 28 h 28"/>
                  <a:gd name="T12" fmla="*/ 1 w 10"/>
                  <a:gd name="T13" fmla="*/ 28 h 28"/>
                  <a:gd name="T14" fmla="*/ 4 w 10"/>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8">
                    <a:moveTo>
                      <a:pt x="4" y="28"/>
                    </a:moveTo>
                    <a:cubicBezTo>
                      <a:pt x="6" y="27"/>
                      <a:pt x="8" y="26"/>
                      <a:pt x="10" y="25"/>
                    </a:cubicBezTo>
                    <a:cubicBezTo>
                      <a:pt x="10" y="3"/>
                      <a:pt x="10" y="3"/>
                      <a:pt x="10" y="3"/>
                    </a:cubicBezTo>
                    <a:cubicBezTo>
                      <a:pt x="7" y="1"/>
                      <a:pt x="4" y="0"/>
                      <a:pt x="1" y="0"/>
                    </a:cubicBezTo>
                    <a:cubicBezTo>
                      <a:pt x="0" y="0"/>
                      <a:pt x="0" y="0"/>
                      <a:pt x="0" y="0"/>
                    </a:cubicBezTo>
                    <a:cubicBezTo>
                      <a:pt x="0" y="28"/>
                      <a:pt x="0" y="28"/>
                      <a:pt x="0" y="28"/>
                    </a:cubicBezTo>
                    <a:cubicBezTo>
                      <a:pt x="0" y="28"/>
                      <a:pt x="0" y="28"/>
                      <a:pt x="1" y="28"/>
                    </a:cubicBezTo>
                    <a:cubicBezTo>
                      <a:pt x="2" y="28"/>
                      <a:pt x="3" y="28"/>
                      <a:pt x="4"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endParaRPr>
              </a:p>
            </p:txBody>
          </p:sp>
          <p:sp>
            <p:nvSpPr>
              <p:cNvPr id="34" name="Freeform 245"/>
              <p:cNvSpPr>
                <a:spLocks noEditPoints="1"/>
              </p:cNvSpPr>
              <p:nvPr/>
            </p:nvSpPr>
            <p:spPr bwMode="auto">
              <a:xfrm>
                <a:off x="7058307" y="1859447"/>
                <a:ext cx="394679" cy="348055"/>
              </a:xfrm>
              <a:custGeom>
                <a:avLst/>
                <a:gdLst>
                  <a:gd name="T0" fmla="*/ 145 w 154"/>
                  <a:gd name="T1" fmla="*/ 125 h 136"/>
                  <a:gd name="T2" fmla="*/ 144 w 154"/>
                  <a:gd name="T3" fmla="*/ 125 h 136"/>
                  <a:gd name="T4" fmla="*/ 144 w 154"/>
                  <a:gd name="T5" fmla="*/ 127 h 136"/>
                  <a:gd name="T6" fmla="*/ 10 w 154"/>
                  <a:gd name="T7" fmla="*/ 127 h 136"/>
                  <a:gd name="T8" fmla="*/ 10 w 154"/>
                  <a:gd name="T9" fmla="*/ 34 h 136"/>
                  <a:gd name="T10" fmla="*/ 144 w 154"/>
                  <a:gd name="T11" fmla="*/ 34 h 136"/>
                  <a:gd name="T12" fmla="*/ 144 w 154"/>
                  <a:gd name="T13" fmla="*/ 43 h 136"/>
                  <a:gd name="T14" fmla="*/ 145 w 154"/>
                  <a:gd name="T15" fmla="*/ 43 h 136"/>
                  <a:gd name="T16" fmla="*/ 154 w 154"/>
                  <a:gd name="T17" fmla="*/ 44 h 136"/>
                  <a:gd name="T18" fmla="*/ 154 w 154"/>
                  <a:gd name="T19" fmla="*/ 5 h 136"/>
                  <a:gd name="T20" fmla="*/ 149 w 154"/>
                  <a:gd name="T21" fmla="*/ 0 h 136"/>
                  <a:gd name="T22" fmla="*/ 5 w 154"/>
                  <a:gd name="T23" fmla="*/ 0 h 136"/>
                  <a:gd name="T24" fmla="*/ 0 w 154"/>
                  <a:gd name="T25" fmla="*/ 5 h 136"/>
                  <a:gd name="T26" fmla="*/ 0 w 154"/>
                  <a:gd name="T27" fmla="*/ 132 h 136"/>
                  <a:gd name="T28" fmla="*/ 5 w 154"/>
                  <a:gd name="T29" fmla="*/ 136 h 136"/>
                  <a:gd name="T30" fmla="*/ 149 w 154"/>
                  <a:gd name="T31" fmla="*/ 136 h 136"/>
                  <a:gd name="T32" fmla="*/ 154 w 154"/>
                  <a:gd name="T33" fmla="*/ 132 h 136"/>
                  <a:gd name="T34" fmla="*/ 154 w 154"/>
                  <a:gd name="T35" fmla="*/ 124 h 136"/>
                  <a:gd name="T36" fmla="*/ 145 w 154"/>
                  <a:gd name="T37" fmla="*/ 125 h 136"/>
                  <a:gd name="T38" fmla="*/ 137 w 154"/>
                  <a:gd name="T39" fmla="*/ 10 h 136"/>
                  <a:gd name="T40" fmla="*/ 144 w 154"/>
                  <a:gd name="T41" fmla="*/ 17 h 136"/>
                  <a:gd name="T42" fmla="*/ 137 w 154"/>
                  <a:gd name="T43" fmla="*/ 23 h 136"/>
                  <a:gd name="T44" fmla="*/ 131 w 154"/>
                  <a:gd name="T45" fmla="*/ 17 h 136"/>
                  <a:gd name="T46" fmla="*/ 137 w 154"/>
                  <a:gd name="T47" fmla="*/ 10 h 136"/>
                  <a:gd name="T48" fmla="*/ 118 w 154"/>
                  <a:gd name="T49" fmla="*/ 10 h 136"/>
                  <a:gd name="T50" fmla="*/ 125 w 154"/>
                  <a:gd name="T51" fmla="*/ 17 h 136"/>
                  <a:gd name="T52" fmla="*/ 118 w 154"/>
                  <a:gd name="T53" fmla="*/ 23 h 136"/>
                  <a:gd name="T54" fmla="*/ 112 w 154"/>
                  <a:gd name="T55" fmla="*/ 17 h 136"/>
                  <a:gd name="T56" fmla="*/ 118 w 154"/>
                  <a:gd name="T57" fmla="*/ 10 h 136"/>
                  <a:gd name="T58" fmla="*/ 99 w 154"/>
                  <a:gd name="T59" fmla="*/ 10 h 136"/>
                  <a:gd name="T60" fmla="*/ 106 w 154"/>
                  <a:gd name="T61" fmla="*/ 17 h 136"/>
                  <a:gd name="T62" fmla="*/ 99 w 154"/>
                  <a:gd name="T63" fmla="*/ 23 h 136"/>
                  <a:gd name="T64" fmla="*/ 93 w 154"/>
                  <a:gd name="T65" fmla="*/ 17 h 136"/>
                  <a:gd name="T66" fmla="*/ 99 w 154"/>
                  <a:gd name="T67" fmla="*/ 1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4" h="136">
                    <a:moveTo>
                      <a:pt x="145" y="125"/>
                    </a:moveTo>
                    <a:cubicBezTo>
                      <a:pt x="144" y="125"/>
                      <a:pt x="144" y="125"/>
                      <a:pt x="144" y="125"/>
                    </a:cubicBezTo>
                    <a:cubicBezTo>
                      <a:pt x="144" y="127"/>
                      <a:pt x="144" y="127"/>
                      <a:pt x="144" y="127"/>
                    </a:cubicBezTo>
                    <a:cubicBezTo>
                      <a:pt x="10" y="127"/>
                      <a:pt x="10" y="127"/>
                      <a:pt x="10" y="127"/>
                    </a:cubicBezTo>
                    <a:cubicBezTo>
                      <a:pt x="10" y="34"/>
                      <a:pt x="10" y="34"/>
                      <a:pt x="10" y="34"/>
                    </a:cubicBezTo>
                    <a:cubicBezTo>
                      <a:pt x="144" y="34"/>
                      <a:pt x="144" y="34"/>
                      <a:pt x="144" y="34"/>
                    </a:cubicBezTo>
                    <a:cubicBezTo>
                      <a:pt x="144" y="43"/>
                      <a:pt x="144" y="43"/>
                      <a:pt x="144" y="43"/>
                    </a:cubicBezTo>
                    <a:cubicBezTo>
                      <a:pt x="144" y="43"/>
                      <a:pt x="144" y="43"/>
                      <a:pt x="145" y="43"/>
                    </a:cubicBezTo>
                    <a:cubicBezTo>
                      <a:pt x="148" y="43"/>
                      <a:pt x="151" y="43"/>
                      <a:pt x="154" y="44"/>
                    </a:cubicBezTo>
                    <a:cubicBezTo>
                      <a:pt x="154" y="5"/>
                      <a:pt x="154" y="5"/>
                      <a:pt x="154" y="5"/>
                    </a:cubicBezTo>
                    <a:cubicBezTo>
                      <a:pt x="154" y="2"/>
                      <a:pt x="152" y="0"/>
                      <a:pt x="149" y="0"/>
                    </a:cubicBezTo>
                    <a:cubicBezTo>
                      <a:pt x="5" y="0"/>
                      <a:pt x="5" y="0"/>
                      <a:pt x="5" y="0"/>
                    </a:cubicBezTo>
                    <a:cubicBezTo>
                      <a:pt x="2" y="0"/>
                      <a:pt x="0" y="2"/>
                      <a:pt x="0" y="5"/>
                    </a:cubicBezTo>
                    <a:cubicBezTo>
                      <a:pt x="0" y="132"/>
                      <a:pt x="0" y="132"/>
                      <a:pt x="0" y="132"/>
                    </a:cubicBezTo>
                    <a:cubicBezTo>
                      <a:pt x="0" y="134"/>
                      <a:pt x="2" y="136"/>
                      <a:pt x="5" y="136"/>
                    </a:cubicBezTo>
                    <a:cubicBezTo>
                      <a:pt x="149" y="136"/>
                      <a:pt x="149" y="136"/>
                      <a:pt x="149" y="136"/>
                    </a:cubicBezTo>
                    <a:cubicBezTo>
                      <a:pt x="152" y="136"/>
                      <a:pt x="154" y="134"/>
                      <a:pt x="154" y="132"/>
                    </a:cubicBezTo>
                    <a:cubicBezTo>
                      <a:pt x="154" y="124"/>
                      <a:pt x="154" y="124"/>
                      <a:pt x="154" y="124"/>
                    </a:cubicBezTo>
                    <a:cubicBezTo>
                      <a:pt x="151" y="124"/>
                      <a:pt x="148" y="125"/>
                      <a:pt x="145" y="125"/>
                    </a:cubicBezTo>
                    <a:close/>
                    <a:moveTo>
                      <a:pt x="137" y="10"/>
                    </a:moveTo>
                    <a:cubicBezTo>
                      <a:pt x="141" y="10"/>
                      <a:pt x="144" y="13"/>
                      <a:pt x="144" y="17"/>
                    </a:cubicBezTo>
                    <a:cubicBezTo>
                      <a:pt x="144" y="20"/>
                      <a:pt x="141" y="23"/>
                      <a:pt x="137" y="23"/>
                    </a:cubicBezTo>
                    <a:cubicBezTo>
                      <a:pt x="134" y="23"/>
                      <a:pt x="131" y="20"/>
                      <a:pt x="131" y="17"/>
                    </a:cubicBezTo>
                    <a:cubicBezTo>
                      <a:pt x="131" y="13"/>
                      <a:pt x="134" y="10"/>
                      <a:pt x="137" y="10"/>
                    </a:cubicBezTo>
                    <a:close/>
                    <a:moveTo>
                      <a:pt x="118" y="10"/>
                    </a:moveTo>
                    <a:cubicBezTo>
                      <a:pt x="122" y="10"/>
                      <a:pt x="125" y="13"/>
                      <a:pt x="125" y="17"/>
                    </a:cubicBezTo>
                    <a:cubicBezTo>
                      <a:pt x="125" y="20"/>
                      <a:pt x="122" y="23"/>
                      <a:pt x="118" y="23"/>
                    </a:cubicBezTo>
                    <a:cubicBezTo>
                      <a:pt x="115" y="23"/>
                      <a:pt x="112" y="20"/>
                      <a:pt x="112" y="17"/>
                    </a:cubicBezTo>
                    <a:cubicBezTo>
                      <a:pt x="112" y="13"/>
                      <a:pt x="115" y="10"/>
                      <a:pt x="118" y="10"/>
                    </a:cubicBezTo>
                    <a:close/>
                    <a:moveTo>
                      <a:pt x="99" y="10"/>
                    </a:moveTo>
                    <a:cubicBezTo>
                      <a:pt x="103" y="10"/>
                      <a:pt x="106" y="13"/>
                      <a:pt x="106" y="17"/>
                    </a:cubicBezTo>
                    <a:cubicBezTo>
                      <a:pt x="106" y="20"/>
                      <a:pt x="103" y="23"/>
                      <a:pt x="99" y="23"/>
                    </a:cubicBezTo>
                    <a:cubicBezTo>
                      <a:pt x="96" y="23"/>
                      <a:pt x="93" y="20"/>
                      <a:pt x="93" y="17"/>
                    </a:cubicBezTo>
                    <a:cubicBezTo>
                      <a:pt x="93" y="13"/>
                      <a:pt x="96" y="10"/>
                      <a:pt x="99"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endParaRPr>
              </a:p>
            </p:txBody>
          </p:sp>
          <p:sp>
            <p:nvSpPr>
              <p:cNvPr id="35" name="Freeform 246"/>
              <p:cNvSpPr>
                <a:spLocks noEditPoints="1"/>
              </p:cNvSpPr>
              <p:nvPr/>
            </p:nvSpPr>
            <p:spPr bwMode="auto">
              <a:xfrm>
                <a:off x="7335884" y="1979802"/>
                <a:ext cx="258060" cy="210351"/>
              </a:xfrm>
              <a:custGeom>
                <a:avLst/>
                <a:gdLst>
                  <a:gd name="T0" fmla="*/ 96 w 101"/>
                  <a:gd name="T1" fmla="*/ 68 h 82"/>
                  <a:gd name="T2" fmla="*/ 77 w 101"/>
                  <a:gd name="T3" fmla="*/ 55 h 82"/>
                  <a:gd name="T4" fmla="*/ 71 w 101"/>
                  <a:gd name="T5" fmla="*/ 54 h 82"/>
                  <a:gd name="T6" fmla="*/ 69 w 101"/>
                  <a:gd name="T7" fmla="*/ 55 h 82"/>
                  <a:gd name="T8" fmla="*/ 66 w 101"/>
                  <a:gd name="T9" fmla="*/ 53 h 82"/>
                  <a:gd name="T10" fmla="*/ 69 w 101"/>
                  <a:gd name="T11" fmla="*/ 29 h 82"/>
                  <a:gd name="T12" fmla="*/ 29 w 101"/>
                  <a:gd name="T13" fmla="*/ 4 h 82"/>
                  <a:gd name="T14" fmla="*/ 4 w 101"/>
                  <a:gd name="T15" fmla="*/ 45 h 82"/>
                  <a:gd name="T16" fmla="*/ 45 w 101"/>
                  <a:gd name="T17" fmla="*/ 70 h 82"/>
                  <a:gd name="T18" fmla="*/ 62 w 101"/>
                  <a:gd name="T19" fmla="*/ 59 h 82"/>
                  <a:gd name="T20" fmla="*/ 66 w 101"/>
                  <a:gd name="T21" fmla="*/ 61 h 82"/>
                  <a:gd name="T22" fmla="*/ 69 w 101"/>
                  <a:gd name="T23" fmla="*/ 68 h 82"/>
                  <a:gd name="T24" fmla="*/ 88 w 101"/>
                  <a:gd name="T25" fmla="*/ 80 h 82"/>
                  <a:gd name="T26" fmla="*/ 94 w 101"/>
                  <a:gd name="T27" fmla="*/ 81 h 82"/>
                  <a:gd name="T28" fmla="*/ 99 w 101"/>
                  <a:gd name="T29" fmla="*/ 78 h 82"/>
                  <a:gd name="T30" fmla="*/ 96 w 101"/>
                  <a:gd name="T31" fmla="*/ 68 h 82"/>
                  <a:gd name="T32" fmla="*/ 42 w 101"/>
                  <a:gd name="T33" fmla="*/ 58 h 82"/>
                  <a:gd name="T34" fmla="*/ 16 w 101"/>
                  <a:gd name="T35" fmla="*/ 42 h 82"/>
                  <a:gd name="T36" fmla="*/ 32 w 101"/>
                  <a:gd name="T37" fmla="*/ 16 h 82"/>
                  <a:gd name="T38" fmla="*/ 58 w 101"/>
                  <a:gd name="T39" fmla="*/ 32 h 82"/>
                  <a:gd name="T40" fmla="*/ 42 w 101"/>
                  <a:gd name="T4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82">
                    <a:moveTo>
                      <a:pt x="96" y="68"/>
                    </a:moveTo>
                    <a:cubicBezTo>
                      <a:pt x="77" y="55"/>
                      <a:pt x="77" y="55"/>
                      <a:pt x="77" y="55"/>
                    </a:cubicBezTo>
                    <a:cubicBezTo>
                      <a:pt x="75" y="54"/>
                      <a:pt x="73" y="54"/>
                      <a:pt x="71" y="54"/>
                    </a:cubicBezTo>
                    <a:cubicBezTo>
                      <a:pt x="71" y="54"/>
                      <a:pt x="70" y="55"/>
                      <a:pt x="69" y="55"/>
                    </a:cubicBezTo>
                    <a:cubicBezTo>
                      <a:pt x="66" y="53"/>
                      <a:pt x="66" y="53"/>
                      <a:pt x="66" y="53"/>
                    </a:cubicBezTo>
                    <a:cubicBezTo>
                      <a:pt x="70" y="46"/>
                      <a:pt x="71" y="37"/>
                      <a:pt x="69" y="29"/>
                    </a:cubicBezTo>
                    <a:cubicBezTo>
                      <a:pt x="65" y="11"/>
                      <a:pt x="47" y="0"/>
                      <a:pt x="29" y="4"/>
                    </a:cubicBezTo>
                    <a:cubicBezTo>
                      <a:pt x="11" y="9"/>
                      <a:pt x="0" y="27"/>
                      <a:pt x="4" y="45"/>
                    </a:cubicBezTo>
                    <a:cubicBezTo>
                      <a:pt x="8" y="63"/>
                      <a:pt x="27" y="74"/>
                      <a:pt x="45" y="70"/>
                    </a:cubicBezTo>
                    <a:cubicBezTo>
                      <a:pt x="52" y="68"/>
                      <a:pt x="58" y="64"/>
                      <a:pt x="62" y="59"/>
                    </a:cubicBezTo>
                    <a:cubicBezTo>
                      <a:pt x="66" y="61"/>
                      <a:pt x="66" y="61"/>
                      <a:pt x="66" y="61"/>
                    </a:cubicBezTo>
                    <a:cubicBezTo>
                      <a:pt x="65" y="63"/>
                      <a:pt x="67" y="66"/>
                      <a:pt x="69" y="68"/>
                    </a:cubicBezTo>
                    <a:cubicBezTo>
                      <a:pt x="88" y="80"/>
                      <a:pt x="88" y="80"/>
                      <a:pt x="88" y="80"/>
                    </a:cubicBezTo>
                    <a:cubicBezTo>
                      <a:pt x="90" y="81"/>
                      <a:pt x="92" y="82"/>
                      <a:pt x="94" y="81"/>
                    </a:cubicBezTo>
                    <a:cubicBezTo>
                      <a:pt x="96" y="81"/>
                      <a:pt x="98" y="80"/>
                      <a:pt x="99" y="78"/>
                    </a:cubicBezTo>
                    <a:cubicBezTo>
                      <a:pt x="101" y="75"/>
                      <a:pt x="100" y="70"/>
                      <a:pt x="96" y="68"/>
                    </a:cubicBezTo>
                    <a:close/>
                    <a:moveTo>
                      <a:pt x="42" y="58"/>
                    </a:moveTo>
                    <a:cubicBezTo>
                      <a:pt x="30" y="61"/>
                      <a:pt x="19" y="54"/>
                      <a:pt x="16" y="42"/>
                    </a:cubicBezTo>
                    <a:cubicBezTo>
                      <a:pt x="13" y="30"/>
                      <a:pt x="20" y="19"/>
                      <a:pt x="32" y="16"/>
                    </a:cubicBezTo>
                    <a:cubicBezTo>
                      <a:pt x="43" y="13"/>
                      <a:pt x="55" y="20"/>
                      <a:pt x="58" y="32"/>
                    </a:cubicBezTo>
                    <a:cubicBezTo>
                      <a:pt x="60" y="43"/>
                      <a:pt x="53" y="55"/>
                      <a:pt x="42" y="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endParaRPr>
              </a:p>
            </p:txBody>
          </p:sp>
        </p:grpSp>
        <p:grpSp>
          <p:nvGrpSpPr>
            <p:cNvPr id="17" name="组合 16"/>
            <p:cNvGrpSpPr/>
            <p:nvPr/>
          </p:nvGrpSpPr>
          <p:grpSpPr>
            <a:xfrm>
              <a:off x="4114403" y="3365926"/>
              <a:ext cx="401728" cy="296010"/>
              <a:chOff x="5958843" y="1820413"/>
              <a:chExt cx="535637" cy="394680"/>
            </a:xfrm>
            <a:solidFill>
              <a:schemeClr val="accent2"/>
            </a:solidFill>
          </p:grpSpPr>
          <p:sp>
            <p:nvSpPr>
              <p:cNvPr id="27" name="Freeform 248"/>
              <p:cNvSpPr>
                <a:spLocks/>
              </p:cNvSpPr>
              <p:nvPr/>
            </p:nvSpPr>
            <p:spPr bwMode="auto">
              <a:xfrm>
                <a:off x="5958843" y="1820413"/>
                <a:ext cx="376247" cy="358898"/>
              </a:xfrm>
              <a:custGeom>
                <a:avLst/>
                <a:gdLst>
                  <a:gd name="T0" fmla="*/ 61 w 147"/>
                  <a:gd name="T1" fmla="*/ 105 h 140"/>
                  <a:gd name="T2" fmla="*/ 54 w 147"/>
                  <a:gd name="T3" fmla="*/ 103 h 140"/>
                  <a:gd name="T4" fmla="*/ 53 w 147"/>
                  <a:gd name="T5" fmla="*/ 103 h 140"/>
                  <a:gd name="T6" fmla="*/ 52 w 147"/>
                  <a:gd name="T7" fmla="*/ 103 h 140"/>
                  <a:gd name="T8" fmla="*/ 33 w 147"/>
                  <a:gd name="T9" fmla="*/ 111 h 140"/>
                  <a:gd name="T10" fmla="*/ 38 w 147"/>
                  <a:gd name="T11" fmla="*/ 97 h 140"/>
                  <a:gd name="T12" fmla="*/ 34 w 147"/>
                  <a:gd name="T13" fmla="*/ 94 h 140"/>
                  <a:gd name="T14" fmla="*/ 13 w 147"/>
                  <a:gd name="T15" fmla="*/ 60 h 140"/>
                  <a:gd name="T16" fmla="*/ 79 w 147"/>
                  <a:gd name="T17" fmla="*/ 13 h 140"/>
                  <a:gd name="T18" fmla="*/ 128 w 147"/>
                  <a:gd name="T19" fmla="*/ 29 h 140"/>
                  <a:gd name="T20" fmla="*/ 137 w 147"/>
                  <a:gd name="T21" fmla="*/ 29 h 140"/>
                  <a:gd name="T22" fmla="*/ 147 w 147"/>
                  <a:gd name="T23" fmla="*/ 29 h 140"/>
                  <a:gd name="T24" fmla="*/ 79 w 147"/>
                  <a:gd name="T25" fmla="*/ 0 h 140"/>
                  <a:gd name="T26" fmla="*/ 0 w 147"/>
                  <a:gd name="T27" fmla="*/ 60 h 140"/>
                  <a:gd name="T28" fmla="*/ 22 w 147"/>
                  <a:gd name="T29" fmla="*/ 102 h 140"/>
                  <a:gd name="T30" fmla="*/ 9 w 147"/>
                  <a:gd name="T31" fmla="*/ 140 h 140"/>
                  <a:gd name="T32" fmla="*/ 24 w 147"/>
                  <a:gd name="T33" fmla="*/ 131 h 140"/>
                  <a:gd name="T34" fmla="*/ 51 w 147"/>
                  <a:gd name="T35" fmla="*/ 117 h 140"/>
                  <a:gd name="T36" fmla="*/ 70 w 147"/>
                  <a:gd name="T37" fmla="*/ 120 h 140"/>
                  <a:gd name="T38" fmla="*/ 61 w 147"/>
                  <a:gd name="T39" fmla="*/ 10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7" h="140">
                    <a:moveTo>
                      <a:pt x="61" y="105"/>
                    </a:moveTo>
                    <a:cubicBezTo>
                      <a:pt x="59" y="105"/>
                      <a:pt x="56" y="104"/>
                      <a:pt x="54" y="103"/>
                    </a:cubicBezTo>
                    <a:cubicBezTo>
                      <a:pt x="53" y="103"/>
                      <a:pt x="53" y="103"/>
                      <a:pt x="53" y="103"/>
                    </a:cubicBezTo>
                    <a:cubicBezTo>
                      <a:pt x="52" y="103"/>
                      <a:pt x="52" y="103"/>
                      <a:pt x="52" y="103"/>
                    </a:cubicBezTo>
                    <a:cubicBezTo>
                      <a:pt x="50" y="103"/>
                      <a:pt x="48" y="103"/>
                      <a:pt x="33" y="111"/>
                    </a:cubicBezTo>
                    <a:cubicBezTo>
                      <a:pt x="38" y="97"/>
                      <a:pt x="38" y="97"/>
                      <a:pt x="38" y="97"/>
                    </a:cubicBezTo>
                    <a:cubicBezTo>
                      <a:pt x="34" y="94"/>
                      <a:pt x="34" y="94"/>
                      <a:pt x="34" y="94"/>
                    </a:cubicBezTo>
                    <a:cubicBezTo>
                      <a:pt x="21" y="85"/>
                      <a:pt x="13" y="73"/>
                      <a:pt x="13" y="60"/>
                    </a:cubicBezTo>
                    <a:cubicBezTo>
                      <a:pt x="13" y="34"/>
                      <a:pt x="43" y="13"/>
                      <a:pt x="79" y="13"/>
                    </a:cubicBezTo>
                    <a:cubicBezTo>
                      <a:pt x="99" y="13"/>
                      <a:pt x="116" y="19"/>
                      <a:pt x="128" y="29"/>
                    </a:cubicBezTo>
                    <a:cubicBezTo>
                      <a:pt x="131" y="29"/>
                      <a:pt x="134" y="29"/>
                      <a:pt x="137" y="29"/>
                    </a:cubicBezTo>
                    <a:cubicBezTo>
                      <a:pt x="140" y="29"/>
                      <a:pt x="143" y="29"/>
                      <a:pt x="147" y="29"/>
                    </a:cubicBezTo>
                    <a:cubicBezTo>
                      <a:pt x="133" y="12"/>
                      <a:pt x="108" y="0"/>
                      <a:pt x="79" y="0"/>
                    </a:cubicBezTo>
                    <a:cubicBezTo>
                      <a:pt x="35" y="0"/>
                      <a:pt x="0" y="27"/>
                      <a:pt x="0" y="60"/>
                    </a:cubicBezTo>
                    <a:cubicBezTo>
                      <a:pt x="0" y="76"/>
                      <a:pt x="8" y="91"/>
                      <a:pt x="22" y="102"/>
                    </a:cubicBezTo>
                    <a:cubicBezTo>
                      <a:pt x="9" y="140"/>
                      <a:pt x="9" y="140"/>
                      <a:pt x="9" y="140"/>
                    </a:cubicBezTo>
                    <a:cubicBezTo>
                      <a:pt x="24" y="131"/>
                      <a:pt x="24" y="131"/>
                      <a:pt x="24" y="131"/>
                    </a:cubicBezTo>
                    <a:cubicBezTo>
                      <a:pt x="35" y="125"/>
                      <a:pt x="47" y="118"/>
                      <a:pt x="51" y="117"/>
                    </a:cubicBezTo>
                    <a:cubicBezTo>
                      <a:pt x="57" y="118"/>
                      <a:pt x="63" y="119"/>
                      <a:pt x="70" y="120"/>
                    </a:cubicBezTo>
                    <a:cubicBezTo>
                      <a:pt x="66" y="115"/>
                      <a:pt x="63" y="110"/>
                      <a:pt x="61" y="10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endParaRPr>
              </a:p>
            </p:txBody>
          </p:sp>
          <p:sp>
            <p:nvSpPr>
              <p:cNvPr id="28" name="Freeform 249"/>
              <p:cNvSpPr>
                <a:spLocks noEditPoints="1"/>
              </p:cNvSpPr>
              <p:nvPr/>
            </p:nvSpPr>
            <p:spPr bwMode="auto">
              <a:xfrm>
                <a:off x="6125823" y="1912577"/>
                <a:ext cx="368657" cy="302516"/>
              </a:xfrm>
              <a:custGeom>
                <a:avLst/>
                <a:gdLst>
                  <a:gd name="T0" fmla="*/ 144 w 144"/>
                  <a:gd name="T1" fmla="*/ 53 h 118"/>
                  <a:gd name="T2" fmla="*/ 72 w 144"/>
                  <a:gd name="T3" fmla="*/ 0 h 118"/>
                  <a:gd name="T4" fmla="*/ 0 w 144"/>
                  <a:gd name="T5" fmla="*/ 53 h 118"/>
                  <a:gd name="T6" fmla="*/ 72 w 144"/>
                  <a:gd name="T7" fmla="*/ 107 h 118"/>
                  <a:gd name="T8" fmla="*/ 99 w 144"/>
                  <a:gd name="T9" fmla="*/ 103 h 118"/>
                  <a:gd name="T10" fmla="*/ 130 w 144"/>
                  <a:gd name="T11" fmla="*/ 118 h 118"/>
                  <a:gd name="T12" fmla="*/ 121 w 144"/>
                  <a:gd name="T13" fmla="*/ 93 h 118"/>
                  <a:gd name="T14" fmla="*/ 144 w 144"/>
                  <a:gd name="T15" fmla="*/ 53 h 118"/>
                  <a:gd name="T16" fmla="*/ 44 w 144"/>
                  <a:gd name="T17" fmla="*/ 61 h 118"/>
                  <a:gd name="T18" fmla="*/ 38 w 144"/>
                  <a:gd name="T19" fmla="*/ 57 h 118"/>
                  <a:gd name="T20" fmla="*/ 31 w 144"/>
                  <a:gd name="T21" fmla="*/ 61 h 118"/>
                  <a:gd name="T22" fmla="*/ 33 w 144"/>
                  <a:gd name="T23" fmla="*/ 53 h 118"/>
                  <a:gd name="T24" fmla="*/ 27 w 144"/>
                  <a:gd name="T25" fmla="*/ 48 h 118"/>
                  <a:gd name="T26" fmla="*/ 35 w 144"/>
                  <a:gd name="T27" fmla="*/ 47 h 118"/>
                  <a:gd name="T28" fmla="*/ 38 w 144"/>
                  <a:gd name="T29" fmla="*/ 41 h 118"/>
                  <a:gd name="T30" fmla="*/ 41 w 144"/>
                  <a:gd name="T31" fmla="*/ 47 h 118"/>
                  <a:gd name="T32" fmla="*/ 48 w 144"/>
                  <a:gd name="T33" fmla="*/ 48 h 118"/>
                  <a:gd name="T34" fmla="*/ 43 w 144"/>
                  <a:gd name="T35" fmla="*/ 53 h 118"/>
                  <a:gd name="T36" fmla="*/ 44 w 144"/>
                  <a:gd name="T37" fmla="*/ 61 h 118"/>
                  <a:gd name="T38" fmla="*/ 82 w 144"/>
                  <a:gd name="T39" fmla="*/ 64 h 118"/>
                  <a:gd name="T40" fmla="*/ 72 w 144"/>
                  <a:gd name="T41" fmla="*/ 58 h 118"/>
                  <a:gd name="T42" fmla="*/ 62 w 144"/>
                  <a:gd name="T43" fmla="*/ 64 h 118"/>
                  <a:gd name="T44" fmla="*/ 64 w 144"/>
                  <a:gd name="T45" fmla="*/ 52 h 118"/>
                  <a:gd name="T46" fmla="*/ 56 w 144"/>
                  <a:gd name="T47" fmla="*/ 44 h 118"/>
                  <a:gd name="T48" fmla="*/ 67 w 144"/>
                  <a:gd name="T49" fmla="*/ 43 h 118"/>
                  <a:gd name="T50" fmla="*/ 72 w 144"/>
                  <a:gd name="T51" fmla="*/ 33 h 118"/>
                  <a:gd name="T52" fmla="*/ 77 w 144"/>
                  <a:gd name="T53" fmla="*/ 43 h 118"/>
                  <a:gd name="T54" fmla="*/ 88 w 144"/>
                  <a:gd name="T55" fmla="*/ 44 h 118"/>
                  <a:gd name="T56" fmla="*/ 80 w 144"/>
                  <a:gd name="T57" fmla="*/ 52 h 118"/>
                  <a:gd name="T58" fmla="*/ 82 w 144"/>
                  <a:gd name="T59" fmla="*/ 64 h 118"/>
                  <a:gd name="T60" fmla="*/ 112 w 144"/>
                  <a:gd name="T61" fmla="*/ 61 h 118"/>
                  <a:gd name="T62" fmla="*/ 106 w 144"/>
                  <a:gd name="T63" fmla="*/ 57 h 118"/>
                  <a:gd name="T64" fmla="*/ 99 w 144"/>
                  <a:gd name="T65" fmla="*/ 61 h 118"/>
                  <a:gd name="T66" fmla="*/ 101 w 144"/>
                  <a:gd name="T67" fmla="*/ 53 h 118"/>
                  <a:gd name="T68" fmla="*/ 95 w 144"/>
                  <a:gd name="T69" fmla="*/ 48 h 118"/>
                  <a:gd name="T70" fmla="*/ 103 w 144"/>
                  <a:gd name="T71" fmla="*/ 47 h 118"/>
                  <a:gd name="T72" fmla="*/ 106 w 144"/>
                  <a:gd name="T73" fmla="*/ 41 h 118"/>
                  <a:gd name="T74" fmla="*/ 109 w 144"/>
                  <a:gd name="T75" fmla="*/ 47 h 118"/>
                  <a:gd name="T76" fmla="*/ 116 w 144"/>
                  <a:gd name="T77" fmla="*/ 48 h 118"/>
                  <a:gd name="T78" fmla="*/ 111 w 144"/>
                  <a:gd name="T79" fmla="*/ 53 h 118"/>
                  <a:gd name="T80" fmla="*/ 112 w 144"/>
                  <a:gd name="T81" fmla="*/ 6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18">
                    <a:moveTo>
                      <a:pt x="144" y="53"/>
                    </a:moveTo>
                    <a:cubicBezTo>
                      <a:pt x="144" y="24"/>
                      <a:pt x="112" y="0"/>
                      <a:pt x="72" y="0"/>
                    </a:cubicBezTo>
                    <a:cubicBezTo>
                      <a:pt x="32" y="0"/>
                      <a:pt x="0" y="24"/>
                      <a:pt x="0" y="53"/>
                    </a:cubicBezTo>
                    <a:cubicBezTo>
                      <a:pt x="0" y="83"/>
                      <a:pt x="32" y="107"/>
                      <a:pt x="72" y="107"/>
                    </a:cubicBezTo>
                    <a:cubicBezTo>
                      <a:pt x="82" y="107"/>
                      <a:pt x="91" y="105"/>
                      <a:pt x="99" y="103"/>
                    </a:cubicBezTo>
                    <a:cubicBezTo>
                      <a:pt x="102" y="102"/>
                      <a:pt x="130" y="118"/>
                      <a:pt x="130" y="118"/>
                    </a:cubicBezTo>
                    <a:cubicBezTo>
                      <a:pt x="121" y="93"/>
                      <a:pt x="121" y="93"/>
                      <a:pt x="121" y="93"/>
                    </a:cubicBezTo>
                    <a:cubicBezTo>
                      <a:pt x="135" y="83"/>
                      <a:pt x="144" y="69"/>
                      <a:pt x="144" y="53"/>
                    </a:cubicBezTo>
                    <a:close/>
                    <a:moveTo>
                      <a:pt x="44" y="61"/>
                    </a:moveTo>
                    <a:cubicBezTo>
                      <a:pt x="38" y="57"/>
                      <a:pt x="38" y="57"/>
                      <a:pt x="38" y="57"/>
                    </a:cubicBezTo>
                    <a:cubicBezTo>
                      <a:pt x="31" y="61"/>
                      <a:pt x="31" y="61"/>
                      <a:pt x="31" y="61"/>
                    </a:cubicBezTo>
                    <a:cubicBezTo>
                      <a:pt x="33" y="53"/>
                      <a:pt x="33" y="53"/>
                      <a:pt x="33" y="53"/>
                    </a:cubicBezTo>
                    <a:cubicBezTo>
                      <a:pt x="27" y="48"/>
                      <a:pt x="27" y="48"/>
                      <a:pt x="27" y="48"/>
                    </a:cubicBezTo>
                    <a:cubicBezTo>
                      <a:pt x="35" y="47"/>
                      <a:pt x="35" y="47"/>
                      <a:pt x="35" y="47"/>
                    </a:cubicBezTo>
                    <a:cubicBezTo>
                      <a:pt x="38" y="41"/>
                      <a:pt x="38" y="41"/>
                      <a:pt x="38" y="41"/>
                    </a:cubicBezTo>
                    <a:cubicBezTo>
                      <a:pt x="41" y="47"/>
                      <a:pt x="41" y="47"/>
                      <a:pt x="41" y="47"/>
                    </a:cubicBezTo>
                    <a:cubicBezTo>
                      <a:pt x="48" y="48"/>
                      <a:pt x="48" y="48"/>
                      <a:pt x="48" y="48"/>
                    </a:cubicBezTo>
                    <a:cubicBezTo>
                      <a:pt x="43" y="53"/>
                      <a:pt x="43" y="53"/>
                      <a:pt x="43" y="53"/>
                    </a:cubicBezTo>
                    <a:lnTo>
                      <a:pt x="44" y="61"/>
                    </a:lnTo>
                    <a:close/>
                    <a:moveTo>
                      <a:pt x="82" y="64"/>
                    </a:moveTo>
                    <a:cubicBezTo>
                      <a:pt x="72" y="58"/>
                      <a:pt x="72" y="58"/>
                      <a:pt x="72" y="58"/>
                    </a:cubicBezTo>
                    <a:cubicBezTo>
                      <a:pt x="62" y="64"/>
                      <a:pt x="62" y="64"/>
                      <a:pt x="62" y="64"/>
                    </a:cubicBezTo>
                    <a:cubicBezTo>
                      <a:pt x="64" y="52"/>
                      <a:pt x="64" y="52"/>
                      <a:pt x="64" y="52"/>
                    </a:cubicBezTo>
                    <a:cubicBezTo>
                      <a:pt x="56" y="44"/>
                      <a:pt x="56" y="44"/>
                      <a:pt x="56" y="44"/>
                    </a:cubicBezTo>
                    <a:cubicBezTo>
                      <a:pt x="67" y="43"/>
                      <a:pt x="67" y="43"/>
                      <a:pt x="67" y="43"/>
                    </a:cubicBezTo>
                    <a:cubicBezTo>
                      <a:pt x="72" y="33"/>
                      <a:pt x="72" y="33"/>
                      <a:pt x="72" y="33"/>
                    </a:cubicBezTo>
                    <a:cubicBezTo>
                      <a:pt x="77" y="43"/>
                      <a:pt x="77" y="43"/>
                      <a:pt x="77" y="43"/>
                    </a:cubicBezTo>
                    <a:cubicBezTo>
                      <a:pt x="88" y="44"/>
                      <a:pt x="88" y="44"/>
                      <a:pt x="88" y="44"/>
                    </a:cubicBezTo>
                    <a:cubicBezTo>
                      <a:pt x="80" y="52"/>
                      <a:pt x="80" y="52"/>
                      <a:pt x="80" y="52"/>
                    </a:cubicBezTo>
                    <a:lnTo>
                      <a:pt x="82" y="64"/>
                    </a:lnTo>
                    <a:close/>
                    <a:moveTo>
                      <a:pt x="112" y="61"/>
                    </a:moveTo>
                    <a:cubicBezTo>
                      <a:pt x="106" y="57"/>
                      <a:pt x="106" y="57"/>
                      <a:pt x="106" y="57"/>
                    </a:cubicBezTo>
                    <a:cubicBezTo>
                      <a:pt x="99" y="61"/>
                      <a:pt x="99" y="61"/>
                      <a:pt x="99" y="61"/>
                    </a:cubicBezTo>
                    <a:cubicBezTo>
                      <a:pt x="101" y="53"/>
                      <a:pt x="101" y="53"/>
                      <a:pt x="101" y="53"/>
                    </a:cubicBezTo>
                    <a:cubicBezTo>
                      <a:pt x="95" y="48"/>
                      <a:pt x="95" y="48"/>
                      <a:pt x="95" y="48"/>
                    </a:cubicBezTo>
                    <a:cubicBezTo>
                      <a:pt x="103" y="47"/>
                      <a:pt x="103" y="47"/>
                      <a:pt x="103" y="47"/>
                    </a:cubicBezTo>
                    <a:cubicBezTo>
                      <a:pt x="106" y="41"/>
                      <a:pt x="106" y="41"/>
                      <a:pt x="106" y="41"/>
                    </a:cubicBezTo>
                    <a:cubicBezTo>
                      <a:pt x="109" y="47"/>
                      <a:pt x="109" y="47"/>
                      <a:pt x="109" y="47"/>
                    </a:cubicBezTo>
                    <a:cubicBezTo>
                      <a:pt x="116" y="48"/>
                      <a:pt x="116" y="48"/>
                      <a:pt x="116" y="48"/>
                    </a:cubicBezTo>
                    <a:cubicBezTo>
                      <a:pt x="111" y="53"/>
                      <a:pt x="111" y="53"/>
                      <a:pt x="111" y="53"/>
                    </a:cubicBezTo>
                    <a:lnTo>
                      <a:pt x="112" y="6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endParaRPr>
              </a:p>
            </p:txBody>
          </p:sp>
        </p:grpSp>
        <p:grpSp>
          <p:nvGrpSpPr>
            <p:cNvPr id="18" name="组合 17"/>
            <p:cNvGrpSpPr/>
            <p:nvPr/>
          </p:nvGrpSpPr>
          <p:grpSpPr>
            <a:xfrm>
              <a:off x="1043608" y="1918926"/>
              <a:ext cx="2944366" cy="849508"/>
              <a:chOff x="1148437" y="1844993"/>
              <a:chExt cx="2944366" cy="849508"/>
            </a:xfrm>
          </p:grpSpPr>
          <p:sp>
            <p:nvSpPr>
              <p:cNvPr id="25" name="TextBox 24"/>
              <p:cNvSpPr txBox="1"/>
              <p:nvPr/>
            </p:nvSpPr>
            <p:spPr>
              <a:xfrm>
                <a:off x="1292453" y="1844993"/>
                <a:ext cx="2800350" cy="341977"/>
              </a:xfrm>
              <a:prstGeom prst="rect">
                <a:avLst/>
              </a:prstGeom>
              <a:noFill/>
            </p:spPr>
            <p:txBody>
              <a:bodyPr wrap="square" rtlCol="0">
                <a:spAutoFit/>
              </a:bodyPr>
              <a:lstStyle/>
              <a:p>
                <a:pPr algn="ctr"/>
                <a:r>
                  <a:rPr lang="en-US" altLang="zh-CN" sz="2800" dirty="0" smtClean="0">
                    <a:solidFill>
                      <a:schemeClr val="bg1">
                        <a:lumMod val="50000"/>
                      </a:schemeClr>
                    </a:solidFill>
                    <a:latin typeface="微软雅黑" panose="020B0503020204020204" pitchFamily="34" charset="-122"/>
                    <a:ea typeface="微软雅黑" panose="020B0503020204020204" pitchFamily="34" charset="-122"/>
                  </a:rPr>
                  <a:t>01</a:t>
                </a: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rPr>
                  <a:t>标题文字</a:t>
                </a:r>
                <a:endParaRPr lang="zh-CN" altLang="en-US" sz="2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1148437" y="2211710"/>
                <a:ext cx="2149545" cy="482791"/>
              </a:xfrm>
              <a:prstGeom prst="rect">
                <a:avLst/>
              </a:prstGeom>
              <a:noFill/>
            </p:spPr>
            <p:txBody>
              <a:bodyPr wrap="square" rtlCol="0">
                <a:spAutoFit/>
              </a:bodyPr>
              <a:lstStyle/>
              <a:p>
                <a:pPr algn="r"/>
                <a:r>
                  <a:rPr lang="zh-CN" altLang="en-US" sz="1400" spc="-10" dirty="0" smtClean="0">
                    <a:solidFill>
                      <a:schemeClr val="bg1">
                        <a:lumMod val="50000"/>
                      </a:schemeClr>
                    </a:solidFill>
                    <a:latin typeface="微软雅黑" panose="020B0503020204020204" pitchFamily="34" charset="-122"/>
                    <a:ea typeface="微软雅黑" panose="020B0503020204020204" pitchFamily="34" charset="-122"/>
                  </a:rPr>
                  <a:t>请输入内容请输入文字内容请输入内容请输入文字</a:t>
                </a:r>
                <a:r>
                  <a:rPr lang="zh-CN" altLang="en-US" sz="1400" spc="-10" dirty="0">
                    <a:solidFill>
                      <a:schemeClr val="bg1">
                        <a:lumMod val="50000"/>
                      </a:schemeClr>
                    </a:solidFill>
                    <a:latin typeface="微软雅黑" panose="020B0503020204020204" pitchFamily="34" charset="-122"/>
                    <a:ea typeface="微软雅黑" panose="020B0503020204020204" pitchFamily="34" charset="-122"/>
                  </a:rPr>
                  <a:t>内容请输入</a:t>
                </a:r>
                <a:r>
                  <a:rPr lang="zh-CN" altLang="en-US" sz="1400" spc="-10" dirty="0" smtClean="0">
                    <a:solidFill>
                      <a:schemeClr val="bg1">
                        <a:lumMod val="50000"/>
                      </a:schemeClr>
                    </a:solidFill>
                    <a:latin typeface="微软雅黑" panose="020B0503020204020204" pitchFamily="34" charset="-122"/>
                    <a:ea typeface="微软雅黑" panose="020B0503020204020204" pitchFamily="34" charset="-122"/>
                  </a:rPr>
                  <a:t>文</a:t>
                </a:r>
                <a:endParaRPr lang="zh-CN" altLang="en-US" sz="1400" spc="-10" dirty="0">
                  <a:solidFill>
                    <a:schemeClr val="bg1">
                      <a:lumMod val="50000"/>
                    </a:schemeClr>
                  </a:solidFill>
                  <a:latin typeface="微软雅黑" panose="020B0503020204020204" pitchFamily="34" charset="-122"/>
                  <a:ea typeface="微软雅黑" panose="020B0503020204020204" pitchFamily="34" charset="-122"/>
                </a:endParaRPr>
              </a:p>
              <a:p>
                <a:pPr algn="r"/>
                <a:endParaRPr lang="zh-CN" altLang="en-US" sz="1400" spc="-10" dirty="0" smtClean="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1043608" y="3133770"/>
              <a:ext cx="2944366" cy="813979"/>
              <a:chOff x="1148437" y="1880522"/>
              <a:chExt cx="2944366" cy="813979"/>
            </a:xfrm>
          </p:grpSpPr>
          <p:sp>
            <p:nvSpPr>
              <p:cNvPr id="23" name="TextBox 22"/>
              <p:cNvSpPr txBox="1"/>
              <p:nvPr/>
            </p:nvSpPr>
            <p:spPr>
              <a:xfrm>
                <a:off x="1292453" y="1880522"/>
                <a:ext cx="2800350" cy="341977"/>
              </a:xfrm>
              <a:prstGeom prst="rect">
                <a:avLst/>
              </a:prstGeom>
              <a:noFill/>
            </p:spPr>
            <p:txBody>
              <a:bodyPr wrap="square" rtlCol="0">
                <a:spAutoFit/>
              </a:bodyPr>
              <a:lstStyle/>
              <a:p>
                <a:pPr algn="ctr"/>
                <a:r>
                  <a:rPr lang="en-US" altLang="zh-CN" sz="2800" dirty="0" smtClean="0">
                    <a:solidFill>
                      <a:schemeClr val="bg1">
                        <a:lumMod val="50000"/>
                      </a:schemeClr>
                    </a:solidFill>
                    <a:latin typeface="微软雅黑" panose="020B0503020204020204" pitchFamily="34" charset="-122"/>
                    <a:ea typeface="微软雅黑" panose="020B0503020204020204" pitchFamily="34" charset="-122"/>
                  </a:rPr>
                  <a:t>02</a:t>
                </a: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rPr>
                  <a:t>标题文字</a:t>
                </a:r>
                <a:endParaRPr lang="zh-CN" altLang="en-US" sz="2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1148437" y="2211710"/>
                <a:ext cx="2149545" cy="482791"/>
              </a:xfrm>
              <a:prstGeom prst="rect">
                <a:avLst/>
              </a:prstGeom>
              <a:noFill/>
            </p:spPr>
            <p:txBody>
              <a:bodyPr wrap="square" rtlCol="0">
                <a:spAutoFit/>
              </a:bodyPr>
              <a:lstStyle/>
              <a:p>
                <a:pPr algn="r"/>
                <a:r>
                  <a:rPr lang="zh-CN" altLang="en-US" sz="1400" spc="-10" dirty="0" smtClean="0">
                    <a:solidFill>
                      <a:schemeClr val="bg1">
                        <a:lumMod val="50000"/>
                      </a:schemeClr>
                    </a:solidFill>
                    <a:latin typeface="微软雅黑" panose="020B0503020204020204" pitchFamily="34" charset="-122"/>
                    <a:ea typeface="微软雅黑" panose="020B0503020204020204" pitchFamily="34" charset="-122"/>
                  </a:rPr>
                  <a:t>请输入内容请输入文字内容请输入内容请输入文字</a:t>
                </a:r>
                <a:r>
                  <a:rPr lang="zh-CN" altLang="en-US" sz="1400" spc="-10" dirty="0">
                    <a:solidFill>
                      <a:schemeClr val="bg1">
                        <a:lumMod val="50000"/>
                      </a:schemeClr>
                    </a:solidFill>
                    <a:latin typeface="微软雅黑" panose="020B0503020204020204" pitchFamily="34" charset="-122"/>
                    <a:ea typeface="微软雅黑" panose="020B0503020204020204" pitchFamily="34" charset="-122"/>
                  </a:rPr>
                  <a:t>内容请输入</a:t>
                </a:r>
                <a:r>
                  <a:rPr lang="zh-CN" altLang="en-US" sz="1400" spc="-10" dirty="0" smtClean="0">
                    <a:solidFill>
                      <a:schemeClr val="bg1">
                        <a:lumMod val="50000"/>
                      </a:schemeClr>
                    </a:solidFill>
                    <a:latin typeface="微软雅黑" panose="020B0503020204020204" pitchFamily="34" charset="-122"/>
                    <a:ea typeface="微软雅黑" panose="020B0503020204020204" pitchFamily="34" charset="-122"/>
                  </a:rPr>
                  <a:t>文</a:t>
                </a:r>
                <a:endParaRPr lang="zh-CN" altLang="en-US" sz="1400" spc="-10" dirty="0">
                  <a:solidFill>
                    <a:schemeClr val="bg1">
                      <a:lumMod val="50000"/>
                    </a:schemeClr>
                  </a:solidFill>
                  <a:latin typeface="微软雅黑" panose="020B0503020204020204" pitchFamily="34" charset="-122"/>
                  <a:ea typeface="微软雅黑" panose="020B0503020204020204" pitchFamily="34" charset="-122"/>
                </a:endParaRPr>
              </a:p>
              <a:p>
                <a:pPr algn="r"/>
                <a:endParaRPr lang="zh-CN" altLang="en-US" sz="1400" spc="-10" dirty="0" smtClean="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5269666" y="1654418"/>
              <a:ext cx="2952326" cy="813981"/>
              <a:chOff x="387089" y="401170"/>
              <a:chExt cx="2952326" cy="813981"/>
            </a:xfrm>
          </p:grpSpPr>
          <p:sp>
            <p:nvSpPr>
              <p:cNvPr id="21" name="TextBox 20"/>
              <p:cNvSpPr txBox="1"/>
              <p:nvPr/>
            </p:nvSpPr>
            <p:spPr>
              <a:xfrm>
                <a:off x="387089" y="401170"/>
                <a:ext cx="2800350" cy="341977"/>
              </a:xfrm>
              <a:prstGeom prst="rect">
                <a:avLst/>
              </a:prstGeom>
              <a:noFill/>
            </p:spPr>
            <p:txBody>
              <a:bodyPr wrap="square" rtlCol="0">
                <a:spAutoFit/>
              </a:bodyPr>
              <a:lstStyle/>
              <a:p>
                <a:pPr algn="ctr"/>
                <a:r>
                  <a:rPr lang="en-US" altLang="zh-CN" sz="2800" dirty="0" smtClean="0">
                    <a:solidFill>
                      <a:schemeClr val="bg1">
                        <a:lumMod val="50000"/>
                      </a:schemeClr>
                    </a:solidFill>
                    <a:latin typeface="微软雅黑" panose="020B0503020204020204" pitchFamily="34" charset="-122"/>
                    <a:ea typeface="微软雅黑" panose="020B0503020204020204" pitchFamily="34" charset="-122"/>
                  </a:rPr>
                  <a:t>03</a:t>
                </a: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rPr>
                  <a:t>标题文字</a:t>
                </a:r>
                <a:endParaRPr lang="zh-CN" altLang="en-US" sz="2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1189870" y="732359"/>
                <a:ext cx="2149545" cy="482792"/>
              </a:xfrm>
              <a:prstGeom prst="rect">
                <a:avLst/>
              </a:prstGeom>
              <a:noFill/>
            </p:spPr>
            <p:txBody>
              <a:bodyPr wrap="square" rtlCol="0">
                <a:spAutoFit/>
              </a:bodyPr>
              <a:lstStyle/>
              <a:p>
                <a:r>
                  <a:rPr lang="zh-CN" altLang="en-US" sz="1400" spc="-10" dirty="0" smtClean="0">
                    <a:solidFill>
                      <a:schemeClr val="bg1">
                        <a:lumMod val="50000"/>
                      </a:schemeClr>
                    </a:solidFill>
                    <a:latin typeface="微软雅黑" panose="020B0503020204020204" pitchFamily="34" charset="-122"/>
                    <a:ea typeface="微软雅黑" panose="020B0503020204020204" pitchFamily="34" charset="-122"/>
                  </a:rPr>
                  <a:t>请输入内容请输入文字内容请输入内容请输入文字</a:t>
                </a:r>
                <a:r>
                  <a:rPr lang="zh-CN" altLang="en-US" sz="1400" spc="-10" dirty="0">
                    <a:solidFill>
                      <a:schemeClr val="bg1">
                        <a:lumMod val="50000"/>
                      </a:schemeClr>
                    </a:solidFill>
                    <a:latin typeface="微软雅黑" panose="020B0503020204020204" pitchFamily="34" charset="-122"/>
                    <a:ea typeface="微软雅黑" panose="020B0503020204020204" pitchFamily="34" charset="-122"/>
                  </a:rPr>
                  <a:t>内容请输入</a:t>
                </a:r>
                <a:r>
                  <a:rPr lang="zh-CN" altLang="en-US" sz="1400" spc="-10" dirty="0" smtClean="0">
                    <a:solidFill>
                      <a:schemeClr val="bg1">
                        <a:lumMod val="50000"/>
                      </a:schemeClr>
                    </a:solidFill>
                    <a:latin typeface="微软雅黑" panose="020B0503020204020204" pitchFamily="34" charset="-122"/>
                    <a:ea typeface="微软雅黑" panose="020B0503020204020204" pitchFamily="34" charset="-122"/>
                  </a:rPr>
                  <a:t>文</a:t>
                </a:r>
                <a:endParaRPr lang="zh-CN" altLang="en-US" sz="1400" spc="-10" dirty="0">
                  <a:solidFill>
                    <a:schemeClr val="bg1">
                      <a:lumMod val="50000"/>
                    </a:schemeClr>
                  </a:solidFill>
                  <a:latin typeface="微软雅黑" panose="020B0503020204020204" pitchFamily="34" charset="-122"/>
                  <a:ea typeface="微软雅黑" panose="020B0503020204020204" pitchFamily="34" charset="-122"/>
                </a:endParaRPr>
              </a:p>
              <a:p>
                <a:endParaRPr lang="zh-CN" altLang="en-US" sz="1400" spc="-10" dirty="0" smtClean="0">
                  <a:solidFill>
                    <a:schemeClr val="bg1">
                      <a:lumMod val="50000"/>
                    </a:schemeClr>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049024653"/>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0" y="2196363"/>
            <a:ext cx="12190414" cy="2444432"/>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3"/>
          <p:cNvSpPr>
            <a:spLocks noChangeArrowheads="1"/>
          </p:cNvSpPr>
          <p:nvPr>
            <p:custDataLst>
              <p:tags r:id="rId1"/>
            </p:custDataLst>
          </p:nvPr>
        </p:nvSpPr>
        <p:spPr bwMode="auto">
          <a:xfrm>
            <a:off x="5030011" y="2980371"/>
            <a:ext cx="510909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lang="zh-CN" altLang="en-US" sz="4800" b="1" kern="0"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加入你的标题描述</a:t>
            </a:r>
            <a:endParaRPr kumimoji="0" lang="zh-CN" altLang="en-US" sz="48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Calibri" panose="020F0502020204030204" pitchFamily="34" charset="0"/>
            </a:endParaRPr>
          </a:p>
        </p:txBody>
      </p:sp>
      <p:sp>
        <p:nvSpPr>
          <p:cNvPr id="34" name="6"/>
          <p:cNvSpPr/>
          <p:nvPr>
            <p:custDataLst>
              <p:tags r:id="rId2"/>
            </p:custDataLst>
          </p:nvPr>
        </p:nvSpPr>
        <p:spPr>
          <a:xfrm>
            <a:off x="2545437" y="2672594"/>
            <a:ext cx="1504022" cy="1446550"/>
          </a:xfrm>
          <a:prstGeom prst="rect">
            <a:avLst/>
          </a:prstGeom>
          <a:solidFill>
            <a:srgbClr val="FFC000"/>
          </a:solid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8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4</a:t>
            </a:r>
            <a:endParaRPr kumimoji="0" lang="zh-CN" altLang="en-US" sz="88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899834846"/>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50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750"/>
                                        <p:tgtEl>
                                          <p:spTgt spid="30"/>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par>
                                <p:cTn id="12" presetID="10" presetClass="entr" presetSubtype="0" fill="hold" grpId="0" nodeType="withEffect">
                                  <p:stCondLst>
                                    <p:cond delay="60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283724"/>
            <a:ext cx="12190413" cy="675195"/>
            <a:chOff x="0" y="261146"/>
            <a:chExt cx="12190413" cy="675195"/>
          </a:xfrm>
        </p:grpSpPr>
        <p:grpSp>
          <p:nvGrpSpPr>
            <p:cNvPr id="2" name="组合 1"/>
            <p:cNvGrpSpPr/>
            <p:nvPr/>
          </p:nvGrpSpPr>
          <p:grpSpPr>
            <a:xfrm>
              <a:off x="260716" y="261146"/>
              <a:ext cx="3738552" cy="538601"/>
              <a:chOff x="5043488" y="504649"/>
              <a:chExt cx="3738552" cy="538601"/>
            </a:xfrm>
          </p:grpSpPr>
          <p:sp>
            <p:nvSpPr>
              <p:cNvPr id="7" name="矩形 3"/>
              <p:cNvSpPr/>
              <p:nvPr/>
            </p:nvSpPr>
            <p:spPr>
              <a:xfrm>
                <a:off x="5622219" y="504649"/>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65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65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grpSp>
        </p:grpSp>
        <p:sp>
          <p:nvSpPr>
            <p:cNvPr id="3" name="矩形 2"/>
            <p:cNvSpPr/>
            <p:nvPr/>
          </p:nvSpPr>
          <p:spPr>
            <a:xfrm flipV="1">
              <a:off x="0" y="890622"/>
              <a:ext cx="12190413" cy="45719"/>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4497" y="1849522"/>
            <a:ext cx="12178573" cy="4429367"/>
            <a:chOff x="1" y="1082568"/>
            <a:chExt cx="9144000" cy="3325685"/>
          </a:xfrm>
        </p:grpSpPr>
        <p:sp>
          <p:nvSpPr>
            <p:cNvPr id="12" name="TextBox 84"/>
            <p:cNvSpPr txBox="1">
              <a:spLocks noChangeArrowheads="1"/>
            </p:cNvSpPr>
            <p:nvPr/>
          </p:nvSpPr>
          <p:spPr bwMode="auto">
            <a:xfrm>
              <a:off x="818611" y="1082568"/>
              <a:ext cx="7579619" cy="392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just" eaLnBrk="0" hangingPunct="0">
                <a:defRPr sz="2000">
                  <a:solidFill>
                    <a:schemeClr val="bg1"/>
                  </a:solidFill>
                  <a:latin typeface="微软雅黑" pitchFamily="34" charset="-122"/>
                  <a:ea typeface="微软雅黑" pitchFamily="34" charset="-122"/>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buFont typeface="Arial" pitchFamily="34" charset="0"/>
              </a:lvl6pPr>
              <a:lvl7pPr marL="2971800" indent="-228600" eaLnBrk="0" fontAlgn="base" hangingPunct="0">
                <a:spcBef>
                  <a:spcPct val="0"/>
                </a:spcBef>
                <a:spcAft>
                  <a:spcPct val="0"/>
                </a:spcAft>
                <a:buFont typeface="Arial" pitchFamily="34" charset="0"/>
              </a:lvl7pPr>
              <a:lvl8pPr marL="3429000" indent="-228600" eaLnBrk="0" fontAlgn="base" hangingPunct="0">
                <a:spcBef>
                  <a:spcPct val="0"/>
                </a:spcBef>
                <a:spcAft>
                  <a:spcPct val="0"/>
                </a:spcAft>
                <a:buFont typeface="Arial" pitchFamily="34" charset="0"/>
              </a:lvl8pPr>
              <a:lvl9pPr marL="3886200" indent="-228600" eaLnBrk="0" fontAlgn="base" hangingPunct="0">
                <a:spcBef>
                  <a:spcPct val="0"/>
                </a:spcBef>
                <a:spcAft>
                  <a:spcPct val="0"/>
                </a:spcAft>
                <a:buFont typeface="Arial" pitchFamily="34" charset="0"/>
              </a:lvl9pPr>
            </a:lstStyle>
            <a:p>
              <a:r>
                <a:rPr lang="zh-CN" altLang="en-US" sz="1400" dirty="0">
                  <a:solidFill>
                    <a:schemeClr val="bg1">
                      <a:lumMod val="50000"/>
                    </a:schemeClr>
                  </a:solidFill>
                </a:rPr>
                <a:t>这里可以列举出所做的其他工作，这里可以列举出所做的其他工作，这里可以列举出所做的其他工作，这里可以列举出所做的其他工作，这里可以列举出所做的其他工作</a:t>
              </a:r>
            </a:p>
          </p:txBody>
        </p:sp>
        <p:sp>
          <p:nvSpPr>
            <p:cNvPr id="13" name="矩形 12"/>
            <p:cNvSpPr/>
            <p:nvPr/>
          </p:nvSpPr>
          <p:spPr bwMode="auto">
            <a:xfrm>
              <a:off x="1092344" y="1761976"/>
              <a:ext cx="2051427" cy="1457593"/>
            </a:xfrm>
            <a:prstGeom prst="rect">
              <a:avLst/>
            </a:prstGeom>
            <a:blipFill>
              <a:blip r:embed="rId3" cstate="screen">
                <a:extLst>
                  <a:ext uri="{28A0092B-C50C-407E-A947-70E740481C1C}">
                    <a14:useLocalDpi xmlns:a14="http://schemas.microsoft.com/office/drawing/2010/main"/>
                  </a:ext>
                </a:extLst>
              </a:blip>
              <a:stretch>
                <a:fillRect/>
              </a:stretch>
            </a:blipFill>
            <a:ln w="9525" cap="flat" cmpd="sng" algn="ctr">
              <a:solidFill>
                <a:schemeClr val="bg1">
                  <a:lumMod val="50000"/>
                </a:schemeClr>
              </a:solidFill>
              <a:prstDash val="solid"/>
              <a:round/>
              <a:headEnd type="none" w="med" len="med"/>
              <a:tailEnd type="none" w="med" len="med"/>
            </a:ln>
            <a:effectLst/>
            <a:extLst/>
          </p:spPr>
          <p:txBody>
            <a:bodyPr vert="horz" wrap="square" lIns="68553" tIns="34277" rIns="68553" bIns="34277" numCol="1" rtlCol="0" anchor="t" anchorCtr="0" compatLnSpc="1">
              <a:prstTxWarp prst="textNoShape">
                <a:avLst/>
              </a:prstTxWarp>
            </a:bodyPr>
            <a:lstStyle/>
            <a:p>
              <a:pPr defTabSz="685526"/>
              <a:endParaRPr lang="zh-CN" altLang="en-US" sz="1349"/>
            </a:p>
          </p:txBody>
        </p:sp>
        <p:sp>
          <p:nvSpPr>
            <p:cNvPr id="14" name="矩形 13"/>
            <p:cNvSpPr/>
            <p:nvPr/>
          </p:nvSpPr>
          <p:spPr bwMode="auto">
            <a:xfrm>
              <a:off x="3574443" y="1761976"/>
              <a:ext cx="2051427" cy="1457593"/>
            </a:xfrm>
            <a:prstGeom prst="rect">
              <a:avLst/>
            </a:prstGeom>
            <a:blipFill>
              <a:blip r:embed="rId4" cstate="screen">
                <a:extLst>
                  <a:ext uri="{28A0092B-C50C-407E-A947-70E740481C1C}">
                    <a14:useLocalDpi xmlns:a14="http://schemas.microsoft.com/office/drawing/2010/main"/>
                  </a:ext>
                </a:extLst>
              </a:blip>
              <a:stretch>
                <a:fillRect/>
              </a:stretch>
            </a:blipFill>
            <a:ln w="9525" cap="flat" cmpd="sng" algn="ctr">
              <a:solidFill>
                <a:schemeClr val="bg1">
                  <a:lumMod val="50000"/>
                </a:schemeClr>
              </a:solidFill>
              <a:prstDash val="solid"/>
              <a:round/>
              <a:headEnd type="none" w="med" len="med"/>
              <a:tailEnd type="none" w="med" len="med"/>
            </a:ln>
            <a:effectLst/>
            <a:extLst/>
          </p:spPr>
          <p:txBody>
            <a:bodyPr vert="horz" wrap="square" lIns="68553" tIns="34277" rIns="68553" bIns="34277" numCol="1" rtlCol="0" anchor="t" anchorCtr="0" compatLnSpc="1">
              <a:prstTxWarp prst="textNoShape">
                <a:avLst/>
              </a:prstTxWarp>
            </a:bodyPr>
            <a:lstStyle/>
            <a:p>
              <a:pPr defTabSz="685526"/>
              <a:endParaRPr lang="zh-CN" altLang="en-US" sz="1349"/>
            </a:p>
          </p:txBody>
        </p:sp>
        <p:sp>
          <p:nvSpPr>
            <p:cNvPr id="15" name="矩形 14"/>
            <p:cNvSpPr/>
            <p:nvPr/>
          </p:nvSpPr>
          <p:spPr bwMode="auto">
            <a:xfrm>
              <a:off x="6056542" y="1761976"/>
              <a:ext cx="2051427" cy="1457593"/>
            </a:xfrm>
            <a:prstGeom prst="rect">
              <a:avLst/>
            </a:prstGeom>
            <a:blipFill>
              <a:blip r:embed="rId5" cstate="screen">
                <a:extLst>
                  <a:ext uri="{28A0092B-C50C-407E-A947-70E740481C1C}">
                    <a14:useLocalDpi xmlns:a14="http://schemas.microsoft.com/office/drawing/2010/main"/>
                  </a:ext>
                </a:extLst>
              </a:blip>
              <a:stretch>
                <a:fillRect/>
              </a:stretch>
            </a:blipFill>
            <a:ln w="9525" cap="flat" cmpd="sng" algn="ctr">
              <a:solidFill>
                <a:schemeClr val="bg1">
                  <a:lumMod val="50000"/>
                </a:schemeClr>
              </a:solidFill>
              <a:prstDash val="solid"/>
              <a:round/>
              <a:headEnd type="none" w="med" len="med"/>
              <a:tailEnd type="none" w="med" len="med"/>
            </a:ln>
            <a:effectLst/>
            <a:extLst/>
          </p:spPr>
          <p:txBody>
            <a:bodyPr vert="horz" wrap="square" lIns="68553" tIns="34277" rIns="68553" bIns="34277" numCol="1" rtlCol="0" anchor="t" anchorCtr="0" compatLnSpc="1">
              <a:prstTxWarp prst="textNoShape">
                <a:avLst/>
              </a:prstTxWarp>
            </a:bodyPr>
            <a:lstStyle/>
            <a:p>
              <a:pPr defTabSz="685526"/>
              <a:endParaRPr lang="zh-CN" altLang="en-US" sz="1349"/>
            </a:p>
          </p:txBody>
        </p:sp>
        <p:sp>
          <p:nvSpPr>
            <p:cNvPr id="16" name="矩形 15"/>
            <p:cNvSpPr/>
            <p:nvPr/>
          </p:nvSpPr>
          <p:spPr bwMode="auto">
            <a:xfrm>
              <a:off x="1" y="3381524"/>
              <a:ext cx="9144000" cy="485864"/>
            </a:xfrm>
            <a:prstGeom prst="rect">
              <a:avLst/>
            </a:prstGeom>
            <a:solidFill>
              <a:srgbClr val="0374AF"/>
            </a:solidFill>
            <a:ln w="9525" cap="flat" cmpd="sng" algn="ctr">
              <a:noFill/>
              <a:prstDash val="solid"/>
              <a:round/>
              <a:headEnd type="none" w="med" len="med"/>
              <a:tailEnd type="none" w="med" len="med"/>
            </a:ln>
            <a:effectLst/>
            <a:extLst/>
          </p:spPr>
          <p:txBody>
            <a:bodyPr vert="horz" wrap="square" lIns="68553" tIns="34277" rIns="68553" bIns="34277" numCol="1" rtlCol="0" anchor="t" anchorCtr="0" compatLnSpc="1">
              <a:prstTxWarp prst="textNoShape">
                <a:avLst/>
              </a:prstTxWarp>
            </a:bodyPr>
            <a:lstStyle/>
            <a:p>
              <a:pPr defTabSz="685526"/>
              <a:endParaRPr lang="zh-CN" altLang="en-US" sz="1349"/>
            </a:p>
          </p:txBody>
        </p:sp>
        <p:sp>
          <p:nvSpPr>
            <p:cNvPr id="17" name="TextBox 16"/>
            <p:cNvSpPr txBox="1"/>
            <p:nvPr/>
          </p:nvSpPr>
          <p:spPr>
            <a:xfrm>
              <a:off x="1132340" y="3456355"/>
              <a:ext cx="1631166" cy="369204"/>
            </a:xfrm>
            <a:prstGeom prst="rect">
              <a:avLst/>
            </a:prstGeom>
            <a:noFill/>
          </p:spPr>
          <p:txBody>
            <a:bodyPr wrap="square" rtlCol="0">
              <a:spAutoFit/>
            </a:bodyPr>
            <a:lstStyle/>
            <a:p>
              <a:pPr algn="ctr"/>
              <a:r>
                <a:rPr lang="zh-CN" altLang="en-US" sz="1799" b="1" dirty="0">
                  <a:solidFill>
                    <a:schemeClr val="bg1"/>
                  </a:solidFill>
                  <a:latin typeface="+mn-ea"/>
                  <a:ea typeface="+mn-ea"/>
                </a:rPr>
                <a:t>这里是标题</a:t>
              </a:r>
              <a:endParaRPr lang="en-US" altLang="zh-CN" sz="1799" b="1" dirty="0">
                <a:solidFill>
                  <a:schemeClr val="bg1"/>
                </a:solidFill>
                <a:latin typeface="+mn-ea"/>
                <a:ea typeface="+mn-ea"/>
              </a:endParaRPr>
            </a:p>
          </p:txBody>
        </p:sp>
        <p:sp>
          <p:nvSpPr>
            <p:cNvPr id="18" name="TextBox 17"/>
            <p:cNvSpPr txBox="1"/>
            <p:nvPr/>
          </p:nvSpPr>
          <p:spPr>
            <a:xfrm>
              <a:off x="1068820" y="4015405"/>
              <a:ext cx="2074950" cy="392848"/>
            </a:xfrm>
            <a:prstGeom prst="rect">
              <a:avLst/>
            </a:prstGeom>
            <a:noFill/>
          </p:spPr>
          <p:txBody>
            <a:bodyPr wrap="square" rtlCol="0">
              <a:spAutoFit/>
            </a:bodyPr>
            <a:lstStyle/>
            <a:p>
              <a:pPr algn="ctr"/>
              <a:r>
                <a:rPr lang="zh-CN" altLang="en-US" sz="1400" dirty="0">
                  <a:solidFill>
                    <a:schemeClr val="bg1">
                      <a:lumMod val="50000"/>
                    </a:schemeClr>
                  </a:solidFill>
                  <a:latin typeface="+mn-ea"/>
                  <a:ea typeface="+mn-ea"/>
                </a:rPr>
                <a:t>这里可以添加主要内容这里可以添加主要内容这里可以添加主要</a:t>
              </a:r>
            </a:p>
          </p:txBody>
        </p:sp>
        <p:sp>
          <p:nvSpPr>
            <p:cNvPr id="19" name="TextBox 18"/>
            <p:cNvSpPr txBox="1"/>
            <p:nvPr/>
          </p:nvSpPr>
          <p:spPr>
            <a:xfrm>
              <a:off x="3803385" y="3456355"/>
              <a:ext cx="1631166" cy="369204"/>
            </a:xfrm>
            <a:prstGeom prst="rect">
              <a:avLst/>
            </a:prstGeom>
            <a:noFill/>
          </p:spPr>
          <p:txBody>
            <a:bodyPr wrap="square" rtlCol="0">
              <a:spAutoFit/>
            </a:bodyPr>
            <a:lstStyle/>
            <a:p>
              <a:pPr algn="ctr"/>
              <a:r>
                <a:rPr lang="zh-CN" altLang="en-US" sz="1799" b="1" dirty="0">
                  <a:solidFill>
                    <a:schemeClr val="bg1"/>
                  </a:solidFill>
                  <a:latin typeface="+mn-ea"/>
                  <a:ea typeface="+mn-ea"/>
                </a:rPr>
                <a:t>这里是标题</a:t>
              </a:r>
              <a:endParaRPr lang="en-US" altLang="zh-CN" sz="1799" b="1" dirty="0">
                <a:solidFill>
                  <a:schemeClr val="bg1"/>
                </a:solidFill>
                <a:latin typeface="+mn-ea"/>
                <a:ea typeface="+mn-ea"/>
              </a:endParaRPr>
            </a:p>
          </p:txBody>
        </p:sp>
        <p:sp>
          <p:nvSpPr>
            <p:cNvPr id="20" name="TextBox 19"/>
            <p:cNvSpPr txBox="1"/>
            <p:nvPr/>
          </p:nvSpPr>
          <p:spPr>
            <a:xfrm>
              <a:off x="3550919" y="4015405"/>
              <a:ext cx="2074950" cy="392848"/>
            </a:xfrm>
            <a:prstGeom prst="rect">
              <a:avLst/>
            </a:prstGeom>
            <a:noFill/>
          </p:spPr>
          <p:txBody>
            <a:bodyPr wrap="square" rtlCol="0">
              <a:spAutoFit/>
            </a:bodyPr>
            <a:lstStyle/>
            <a:p>
              <a:pPr algn="ctr"/>
              <a:r>
                <a:rPr lang="zh-CN" altLang="en-US" sz="1400" dirty="0">
                  <a:solidFill>
                    <a:schemeClr val="bg1">
                      <a:lumMod val="50000"/>
                    </a:schemeClr>
                  </a:solidFill>
                  <a:latin typeface="+mn-ea"/>
                  <a:ea typeface="+mn-ea"/>
                </a:rPr>
                <a:t>这里可以添加主要内容这里可以添加主要内容这里可以添加主要</a:t>
              </a:r>
            </a:p>
          </p:txBody>
        </p:sp>
        <p:sp>
          <p:nvSpPr>
            <p:cNvPr id="21" name="TextBox 20"/>
            <p:cNvSpPr txBox="1"/>
            <p:nvPr/>
          </p:nvSpPr>
          <p:spPr>
            <a:xfrm>
              <a:off x="6297304" y="3456355"/>
              <a:ext cx="1631166" cy="369204"/>
            </a:xfrm>
            <a:prstGeom prst="rect">
              <a:avLst/>
            </a:prstGeom>
            <a:noFill/>
          </p:spPr>
          <p:txBody>
            <a:bodyPr wrap="square" rtlCol="0">
              <a:spAutoFit/>
            </a:bodyPr>
            <a:lstStyle/>
            <a:p>
              <a:pPr algn="ctr"/>
              <a:r>
                <a:rPr lang="zh-CN" altLang="en-US" sz="1799" b="1" dirty="0">
                  <a:solidFill>
                    <a:schemeClr val="bg1"/>
                  </a:solidFill>
                  <a:latin typeface="+mn-ea"/>
                  <a:ea typeface="+mn-ea"/>
                </a:rPr>
                <a:t>这里是标题</a:t>
              </a:r>
              <a:endParaRPr lang="en-US" altLang="zh-CN" sz="1799" b="1" dirty="0">
                <a:solidFill>
                  <a:schemeClr val="bg1"/>
                </a:solidFill>
                <a:latin typeface="+mn-ea"/>
                <a:ea typeface="+mn-ea"/>
              </a:endParaRPr>
            </a:p>
          </p:txBody>
        </p:sp>
        <p:sp>
          <p:nvSpPr>
            <p:cNvPr id="22" name="TextBox 21"/>
            <p:cNvSpPr txBox="1"/>
            <p:nvPr/>
          </p:nvSpPr>
          <p:spPr>
            <a:xfrm>
              <a:off x="6044838" y="4015405"/>
              <a:ext cx="2074950" cy="392848"/>
            </a:xfrm>
            <a:prstGeom prst="rect">
              <a:avLst/>
            </a:prstGeom>
            <a:noFill/>
          </p:spPr>
          <p:txBody>
            <a:bodyPr wrap="square" rtlCol="0">
              <a:spAutoFit/>
            </a:bodyPr>
            <a:lstStyle/>
            <a:p>
              <a:pPr algn="ctr"/>
              <a:r>
                <a:rPr lang="zh-CN" altLang="en-US" sz="1400" dirty="0">
                  <a:solidFill>
                    <a:schemeClr val="bg1">
                      <a:lumMod val="50000"/>
                    </a:schemeClr>
                  </a:solidFill>
                  <a:latin typeface="+mn-ea"/>
                  <a:ea typeface="+mn-ea"/>
                </a:rPr>
                <a:t>这里可以添加主要内容这里可以添加主要内容这里可以添加主要</a:t>
              </a:r>
            </a:p>
          </p:txBody>
        </p:sp>
      </p:grpSp>
    </p:spTree>
    <p:extLst>
      <p:ext uri="{BB962C8B-B14F-4D97-AF65-F5344CB8AC3E}">
        <p14:creationId xmlns:p14="http://schemas.microsoft.com/office/powerpoint/2010/main" val="4222306428"/>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283724"/>
            <a:ext cx="12190413" cy="675195"/>
            <a:chOff x="0" y="261146"/>
            <a:chExt cx="12190413" cy="675195"/>
          </a:xfrm>
        </p:grpSpPr>
        <p:grpSp>
          <p:nvGrpSpPr>
            <p:cNvPr id="2" name="组合 1"/>
            <p:cNvGrpSpPr/>
            <p:nvPr/>
          </p:nvGrpSpPr>
          <p:grpSpPr>
            <a:xfrm>
              <a:off x="260716" y="261146"/>
              <a:ext cx="3738552" cy="538601"/>
              <a:chOff x="5043488" y="504649"/>
              <a:chExt cx="3738552" cy="538601"/>
            </a:xfrm>
          </p:grpSpPr>
          <p:sp>
            <p:nvSpPr>
              <p:cNvPr id="7" name="矩形 3"/>
              <p:cNvSpPr/>
              <p:nvPr/>
            </p:nvSpPr>
            <p:spPr>
              <a:xfrm>
                <a:off x="5622219" y="504649"/>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65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65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grpSp>
        </p:grpSp>
        <p:sp>
          <p:nvSpPr>
            <p:cNvPr id="3" name="矩形 2"/>
            <p:cNvSpPr/>
            <p:nvPr/>
          </p:nvSpPr>
          <p:spPr>
            <a:xfrm flipV="1">
              <a:off x="0" y="890622"/>
              <a:ext cx="12190413" cy="45719"/>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929919" y="2059467"/>
            <a:ext cx="10489868" cy="4333098"/>
            <a:chOff x="794769" y="1269416"/>
            <a:chExt cx="7593655" cy="3136746"/>
          </a:xfrm>
        </p:grpSpPr>
        <p:grpSp>
          <p:nvGrpSpPr>
            <p:cNvPr id="12" name="组合 11"/>
            <p:cNvGrpSpPr/>
            <p:nvPr/>
          </p:nvGrpSpPr>
          <p:grpSpPr>
            <a:xfrm>
              <a:off x="5362450" y="1750878"/>
              <a:ext cx="290845" cy="824554"/>
              <a:chOff x="7159500" y="2576506"/>
              <a:chExt cx="387795" cy="1099406"/>
            </a:xfrm>
          </p:grpSpPr>
          <p:cxnSp>
            <p:nvCxnSpPr>
              <p:cNvPr id="48" name="直接连接符 47"/>
              <p:cNvCxnSpPr/>
              <p:nvPr/>
            </p:nvCxnSpPr>
            <p:spPr>
              <a:xfrm flipH="1">
                <a:off x="7354129" y="2913430"/>
                <a:ext cx="1" cy="762482"/>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7159500" y="2576506"/>
                <a:ext cx="387795" cy="388975"/>
                <a:chOff x="7159500" y="2576506"/>
                <a:chExt cx="387795" cy="388975"/>
              </a:xfrm>
            </p:grpSpPr>
            <p:sp>
              <p:nvSpPr>
                <p:cNvPr id="50" name="椭圆 49"/>
                <p:cNvSpPr/>
                <p:nvPr/>
              </p:nvSpPr>
              <p:spPr>
                <a:xfrm>
                  <a:off x="7159500" y="2576506"/>
                  <a:ext cx="387795" cy="387795"/>
                </a:xfrm>
                <a:prstGeom prst="ellipse">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文本框 44"/>
                <p:cNvSpPr txBox="1"/>
                <p:nvPr/>
              </p:nvSpPr>
              <p:spPr>
                <a:xfrm>
                  <a:off x="7208272" y="2609000"/>
                  <a:ext cx="308209" cy="356481"/>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3</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grpSp>
          <p:nvGrpSpPr>
            <p:cNvPr id="13" name="组合 12"/>
            <p:cNvGrpSpPr/>
            <p:nvPr/>
          </p:nvGrpSpPr>
          <p:grpSpPr>
            <a:xfrm>
              <a:off x="3478659" y="3100589"/>
              <a:ext cx="290847" cy="827764"/>
              <a:chOff x="4638208" y="3891279"/>
              <a:chExt cx="387795" cy="1103685"/>
            </a:xfrm>
          </p:grpSpPr>
          <p:cxnSp>
            <p:nvCxnSpPr>
              <p:cNvPr id="44" name="直接连接符 43"/>
              <p:cNvCxnSpPr/>
              <p:nvPr/>
            </p:nvCxnSpPr>
            <p:spPr>
              <a:xfrm flipV="1">
                <a:off x="4832837" y="3891279"/>
                <a:ext cx="0" cy="762730"/>
              </a:xfrm>
              <a:prstGeom prst="line">
                <a:avLst/>
              </a:prstGeom>
              <a:solidFill>
                <a:srgbClr val="375BA5"/>
              </a:solidFill>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4638208" y="4603137"/>
                <a:ext cx="387795" cy="391827"/>
                <a:chOff x="4638208" y="4603137"/>
                <a:chExt cx="387795" cy="391827"/>
              </a:xfrm>
            </p:grpSpPr>
            <p:sp>
              <p:nvSpPr>
                <p:cNvPr id="46" name="椭圆 45"/>
                <p:cNvSpPr/>
                <p:nvPr/>
              </p:nvSpPr>
              <p:spPr>
                <a:xfrm flipV="1">
                  <a:off x="4638208" y="4603137"/>
                  <a:ext cx="387795" cy="38779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文本框 43"/>
                <p:cNvSpPr txBox="1"/>
                <p:nvPr/>
              </p:nvSpPr>
              <p:spPr>
                <a:xfrm>
                  <a:off x="4672466" y="4638483"/>
                  <a:ext cx="308206" cy="356481"/>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2</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grpSp>
          <p:nvGrpSpPr>
            <p:cNvPr id="14" name="组合 13"/>
            <p:cNvGrpSpPr/>
            <p:nvPr/>
          </p:nvGrpSpPr>
          <p:grpSpPr>
            <a:xfrm>
              <a:off x="1594342" y="1750876"/>
              <a:ext cx="290846" cy="824553"/>
              <a:chOff x="2125795" y="2576506"/>
              <a:chExt cx="387795" cy="1099406"/>
            </a:xfrm>
          </p:grpSpPr>
          <p:cxnSp>
            <p:nvCxnSpPr>
              <p:cNvPr id="40" name="直接连接符 39"/>
              <p:cNvCxnSpPr/>
              <p:nvPr/>
            </p:nvCxnSpPr>
            <p:spPr>
              <a:xfrm flipH="1">
                <a:off x="2320424" y="2913430"/>
                <a:ext cx="1" cy="762482"/>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2125795" y="2576506"/>
                <a:ext cx="387795" cy="387795"/>
                <a:chOff x="2125795" y="2576506"/>
                <a:chExt cx="387795" cy="387795"/>
              </a:xfrm>
            </p:grpSpPr>
            <p:sp>
              <p:nvSpPr>
                <p:cNvPr id="42" name="椭圆 41"/>
                <p:cNvSpPr/>
                <p:nvPr/>
              </p:nvSpPr>
              <p:spPr>
                <a:xfrm>
                  <a:off x="2125795" y="2576506"/>
                  <a:ext cx="387795" cy="387795"/>
                </a:xfrm>
                <a:prstGeom prst="ellipse">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2140269" y="2590644"/>
                  <a:ext cx="308208" cy="35648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1</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sp>
          <p:nvSpPr>
            <p:cNvPr id="15" name="矩形 14"/>
            <p:cNvSpPr/>
            <p:nvPr/>
          </p:nvSpPr>
          <p:spPr>
            <a:xfrm>
              <a:off x="794769" y="4365662"/>
              <a:ext cx="1890001" cy="40500"/>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flipV="1">
              <a:off x="2679079" y="1269416"/>
              <a:ext cx="1890001" cy="405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a:off x="4562904" y="4365662"/>
              <a:ext cx="1890001" cy="40500"/>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矩形 17"/>
            <p:cNvSpPr/>
            <p:nvPr/>
          </p:nvSpPr>
          <p:spPr>
            <a:xfrm flipV="1">
              <a:off x="6452088" y="1269416"/>
              <a:ext cx="1890001" cy="405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794770" y="2454744"/>
              <a:ext cx="1890000" cy="515726"/>
              <a:chOff x="1059693" y="3272991"/>
              <a:chExt cx="2520000" cy="687635"/>
            </a:xfrm>
            <a:solidFill>
              <a:schemeClr val="bg1"/>
            </a:solidFill>
          </p:grpSpPr>
          <p:sp>
            <p:nvSpPr>
              <p:cNvPr id="38" name="五边形 37"/>
              <p:cNvSpPr/>
              <p:nvPr/>
            </p:nvSpPr>
            <p:spPr>
              <a:xfrm rot="16200000">
                <a:off x="1975875" y="2356809"/>
                <a:ext cx="687635" cy="2520000"/>
              </a:xfrm>
              <a:prstGeom prst="homePlate">
                <a:avLst>
                  <a:gd name="adj" fmla="val 48709"/>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39" name="文本框 34"/>
              <p:cNvSpPr txBox="1"/>
              <p:nvPr/>
            </p:nvSpPr>
            <p:spPr>
              <a:xfrm>
                <a:off x="1259246" y="3502010"/>
                <a:ext cx="2120892" cy="409954"/>
              </a:xfrm>
              <a:prstGeom prst="rect">
                <a:avLst/>
              </a:prstGeom>
              <a:noFill/>
            </p:spPr>
            <p:txBody>
              <a:bodyPr wrap="square" rtlCol="0">
                <a:spAutoFit/>
              </a:bodyPr>
              <a:lstStyle/>
              <a:p>
                <a:pPr algn="ctr">
                  <a:lnSpc>
                    <a:spcPct val="90000"/>
                  </a:lnSpc>
                  <a:spcBef>
                    <a:spcPts val="750"/>
                  </a:spcBef>
                </a:pPr>
                <a:r>
                  <a:rPr lang="zh-CN" altLang="en-US" sz="2400" dirty="0">
                    <a:solidFill>
                      <a:schemeClr val="bg1"/>
                    </a:solidFill>
                    <a:latin typeface="微软雅黑" panose="020B0503020204020204" pitchFamily="34" charset="-122"/>
                    <a:ea typeface="微软雅黑" panose="020B0503020204020204" pitchFamily="34" charset="-122"/>
                  </a:rPr>
                  <a:t>添加标题</a:t>
                </a:r>
              </a:p>
            </p:txBody>
          </p:sp>
        </p:grpSp>
        <p:sp>
          <p:nvSpPr>
            <p:cNvPr id="20" name="文本框 35"/>
            <p:cNvSpPr txBox="1"/>
            <p:nvPr/>
          </p:nvSpPr>
          <p:spPr>
            <a:xfrm>
              <a:off x="827584" y="3020886"/>
              <a:ext cx="1881095" cy="919052"/>
            </a:xfrm>
            <a:prstGeom prst="rect">
              <a:avLst/>
            </a:prstGeom>
            <a:noFill/>
          </p:spPr>
          <p:txBody>
            <a:bodyPr wrap="square" lIns="68580" tIns="34290" rIns="68580" bIns="34290" rtlCol="0">
              <a:spAutoFit/>
            </a:bodyPr>
            <a:lstStyle/>
            <a:p>
              <a:pPr>
                <a:lnSpc>
                  <a:spcPct val="13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4562905" y="2454743"/>
              <a:ext cx="1890000" cy="557422"/>
              <a:chOff x="6093398" y="3272991"/>
              <a:chExt cx="2520000" cy="743230"/>
            </a:xfrm>
          </p:grpSpPr>
          <p:sp>
            <p:nvSpPr>
              <p:cNvPr id="36" name="五边形 35"/>
              <p:cNvSpPr/>
              <p:nvPr/>
            </p:nvSpPr>
            <p:spPr>
              <a:xfrm rot="16200000">
                <a:off x="7009580" y="2356809"/>
                <a:ext cx="687635" cy="2520000"/>
              </a:xfrm>
              <a:prstGeom prst="homePlate">
                <a:avLst>
                  <a:gd name="adj" fmla="val 48709"/>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6292951" y="3552796"/>
                <a:ext cx="2120892" cy="463425"/>
              </a:xfrm>
              <a:prstGeom prst="rect">
                <a:avLst/>
              </a:prstGeom>
              <a:noFill/>
            </p:spPr>
            <p:txBody>
              <a:bodyPr wrap="square" rtlCol="0">
                <a:spAutoFit/>
              </a:bodyPr>
              <a:lstStyle/>
              <a:p>
                <a:pPr algn="ctr">
                  <a:lnSpc>
                    <a:spcPct val="90000"/>
                  </a:lnSpc>
                  <a:spcBef>
                    <a:spcPts val="750"/>
                  </a:spcBef>
                </a:pPr>
                <a:r>
                  <a:rPr lang="zh-CN" altLang="en-US" sz="28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22" name="组合 21"/>
            <p:cNvGrpSpPr/>
            <p:nvPr/>
          </p:nvGrpSpPr>
          <p:grpSpPr>
            <a:xfrm>
              <a:off x="2679080" y="2705109"/>
              <a:ext cx="1890000" cy="515726"/>
              <a:chOff x="3572106" y="3606811"/>
              <a:chExt cx="2520000" cy="687635"/>
            </a:xfrm>
          </p:grpSpPr>
          <p:sp>
            <p:nvSpPr>
              <p:cNvPr id="34" name="五边形 33"/>
              <p:cNvSpPr/>
              <p:nvPr/>
            </p:nvSpPr>
            <p:spPr>
              <a:xfrm rot="5400000" flipV="1">
                <a:off x="4488288" y="2690629"/>
                <a:ext cx="687635" cy="2520000"/>
              </a:xfrm>
              <a:prstGeom prst="homePlate">
                <a:avLst>
                  <a:gd name="adj" fmla="val 4870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文本框 37"/>
              <p:cNvSpPr txBox="1"/>
              <p:nvPr/>
            </p:nvSpPr>
            <p:spPr>
              <a:xfrm>
                <a:off x="3778158" y="3671070"/>
                <a:ext cx="2120892" cy="409954"/>
              </a:xfrm>
              <a:prstGeom prst="rect">
                <a:avLst/>
              </a:prstGeom>
              <a:noFill/>
            </p:spPr>
            <p:txBody>
              <a:bodyPr wrap="square" rtlCol="0">
                <a:spAutoFit/>
              </a:bodyPr>
              <a:lstStyle/>
              <a:p>
                <a:pPr algn="ctr">
                  <a:lnSpc>
                    <a:spcPct val="90000"/>
                  </a:lnSpc>
                  <a:spcBef>
                    <a:spcPts val="750"/>
                  </a:spcBef>
                </a:pPr>
                <a:r>
                  <a:rPr lang="zh-CN" altLang="en-US" sz="24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23" name="组合 22"/>
            <p:cNvGrpSpPr/>
            <p:nvPr/>
          </p:nvGrpSpPr>
          <p:grpSpPr>
            <a:xfrm>
              <a:off x="6452088" y="2705109"/>
              <a:ext cx="1890000" cy="515726"/>
              <a:chOff x="8612309" y="3606811"/>
              <a:chExt cx="2520000" cy="687635"/>
            </a:xfrm>
          </p:grpSpPr>
          <p:sp>
            <p:nvSpPr>
              <p:cNvPr id="32" name="五边形 31"/>
              <p:cNvSpPr/>
              <p:nvPr/>
            </p:nvSpPr>
            <p:spPr>
              <a:xfrm rot="5400000" flipV="1">
                <a:off x="9528491" y="2690629"/>
                <a:ext cx="687635" cy="2520000"/>
              </a:xfrm>
              <a:prstGeom prst="homePlate">
                <a:avLst>
                  <a:gd name="adj" fmla="val 48709"/>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文本框 38"/>
              <p:cNvSpPr txBox="1"/>
              <p:nvPr/>
            </p:nvSpPr>
            <p:spPr>
              <a:xfrm>
                <a:off x="8811864" y="3671070"/>
                <a:ext cx="2120892" cy="463425"/>
              </a:xfrm>
              <a:prstGeom prst="rect">
                <a:avLst/>
              </a:prstGeom>
              <a:noFill/>
            </p:spPr>
            <p:txBody>
              <a:bodyPr wrap="square" rtlCol="0">
                <a:spAutoFit/>
              </a:bodyPr>
              <a:lstStyle/>
              <a:p>
                <a:pPr algn="ctr">
                  <a:lnSpc>
                    <a:spcPct val="90000"/>
                  </a:lnSpc>
                  <a:spcBef>
                    <a:spcPts val="750"/>
                  </a:spcBef>
                </a:pPr>
                <a:r>
                  <a:rPr lang="zh-CN" altLang="en-US" sz="2800" dirty="0">
                    <a:solidFill>
                      <a:schemeClr val="bg1"/>
                    </a:solidFill>
                    <a:latin typeface="微软雅黑" panose="020B0503020204020204" pitchFamily="34" charset="-122"/>
                    <a:ea typeface="微软雅黑" panose="020B0503020204020204" pitchFamily="34" charset="-122"/>
                  </a:rPr>
                  <a:t>添加标题</a:t>
                </a:r>
              </a:p>
            </p:txBody>
          </p:sp>
        </p:grpSp>
        <p:sp>
          <p:nvSpPr>
            <p:cNvPr id="24" name="文本框 39"/>
            <p:cNvSpPr txBox="1"/>
            <p:nvPr/>
          </p:nvSpPr>
          <p:spPr>
            <a:xfrm>
              <a:off x="4635121" y="3020886"/>
              <a:ext cx="1881095" cy="919052"/>
            </a:xfrm>
            <a:prstGeom prst="rect">
              <a:avLst/>
            </a:prstGeom>
            <a:noFill/>
          </p:spPr>
          <p:txBody>
            <a:bodyPr wrap="square" lIns="68580" tIns="34290" rIns="68580" bIns="34290" rtlCol="0">
              <a:spAutoFit/>
            </a:bodyPr>
            <a:lstStyle/>
            <a:p>
              <a:pPr>
                <a:lnSpc>
                  <a:spcPct val="13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文本框 40"/>
            <p:cNvSpPr txBox="1"/>
            <p:nvPr/>
          </p:nvSpPr>
          <p:spPr>
            <a:xfrm>
              <a:off x="2691369" y="1357416"/>
              <a:ext cx="1881095" cy="919052"/>
            </a:xfrm>
            <a:prstGeom prst="rect">
              <a:avLst/>
            </a:prstGeom>
            <a:noFill/>
          </p:spPr>
          <p:txBody>
            <a:bodyPr wrap="square" lIns="68580" tIns="34290" rIns="68580" bIns="34290" rtlCol="0">
              <a:spAutoFit/>
            </a:bodyPr>
            <a:lstStyle/>
            <a:p>
              <a:pPr>
                <a:lnSpc>
                  <a:spcPct val="13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文本框 41"/>
            <p:cNvSpPr txBox="1"/>
            <p:nvPr/>
          </p:nvSpPr>
          <p:spPr>
            <a:xfrm>
              <a:off x="6507329" y="1357416"/>
              <a:ext cx="1881095" cy="919052"/>
            </a:xfrm>
            <a:prstGeom prst="rect">
              <a:avLst/>
            </a:prstGeom>
            <a:noFill/>
          </p:spPr>
          <p:txBody>
            <a:bodyPr wrap="square" lIns="68580" tIns="34290" rIns="68580" bIns="34290" rtlCol="0">
              <a:spAutoFit/>
            </a:bodyPr>
            <a:lstStyle/>
            <a:p>
              <a:pPr>
                <a:lnSpc>
                  <a:spcPct val="13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7251648" y="3100589"/>
              <a:ext cx="290846" cy="824740"/>
              <a:chOff x="9678411" y="3891279"/>
              <a:chExt cx="387795" cy="1099653"/>
            </a:xfrm>
          </p:grpSpPr>
          <p:cxnSp>
            <p:nvCxnSpPr>
              <p:cNvPr id="28" name="直接连接符 27"/>
              <p:cNvCxnSpPr/>
              <p:nvPr/>
            </p:nvCxnSpPr>
            <p:spPr>
              <a:xfrm flipH="1" flipV="1">
                <a:off x="9873040" y="3891279"/>
                <a:ext cx="1" cy="762730"/>
              </a:xfrm>
              <a:prstGeom prst="line">
                <a:avLst/>
              </a:prstGeom>
              <a:solidFill>
                <a:srgbClr val="375BA5"/>
              </a:solidFill>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9678411" y="4603137"/>
                <a:ext cx="387795" cy="387795"/>
                <a:chOff x="9678411" y="4603137"/>
                <a:chExt cx="387795" cy="387795"/>
              </a:xfrm>
            </p:grpSpPr>
            <p:sp>
              <p:nvSpPr>
                <p:cNvPr id="30" name="椭圆 29"/>
                <p:cNvSpPr/>
                <p:nvPr/>
              </p:nvSpPr>
              <p:spPr>
                <a:xfrm flipV="1">
                  <a:off x="9678411" y="4603137"/>
                  <a:ext cx="387795" cy="38779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文本框 45"/>
                <p:cNvSpPr txBox="1"/>
                <p:nvPr/>
              </p:nvSpPr>
              <p:spPr>
                <a:xfrm>
                  <a:off x="9699947" y="4615174"/>
                  <a:ext cx="308208" cy="356481"/>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4</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grpSp>
    </p:spTree>
    <p:extLst>
      <p:ext uri="{BB962C8B-B14F-4D97-AF65-F5344CB8AC3E}">
        <p14:creationId xmlns:p14="http://schemas.microsoft.com/office/powerpoint/2010/main" val="1318176850"/>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283724"/>
            <a:ext cx="12190413" cy="675195"/>
            <a:chOff x="0" y="261146"/>
            <a:chExt cx="12190413" cy="675195"/>
          </a:xfrm>
        </p:grpSpPr>
        <p:grpSp>
          <p:nvGrpSpPr>
            <p:cNvPr id="2" name="组合 1"/>
            <p:cNvGrpSpPr/>
            <p:nvPr/>
          </p:nvGrpSpPr>
          <p:grpSpPr>
            <a:xfrm>
              <a:off x="260716" y="261146"/>
              <a:ext cx="3738552" cy="538601"/>
              <a:chOff x="5043488" y="504649"/>
              <a:chExt cx="3738552" cy="538601"/>
            </a:xfrm>
          </p:grpSpPr>
          <p:sp>
            <p:nvSpPr>
              <p:cNvPr id="7" name="矩形 3"/>
              <p:cNvSpPr/>
              <p:nvPr/>
            </p:nvSpPr>
            <p:spPr>
              <a:xfrm>
                <a:off x="5622219" y="504649"/>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65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65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grpSp>
        </p:grpSp>
        <p:sp>
          <p:nvSpPr>
            <p:cNvPr id="3" name="矩形 2"/>
            <p:cNvSpPr/>
            <p:nvPr/>
          </p:nvSpPr>
          <p:spPr>
            <a:xfrm flipV="1">
              <a:off x="0" y="890622"/>
              <a:ext cx="12190413" cy="45719"/>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空心弧 10"/>
          <p:cNvSpPr/>
          <p:nvPr/>
        </p:nvSpPr>
        <p:spPr>
          <a:xfrm rot="16200000" flipV="1">
            <a:off x="1079730" y="2063475"/>
            <a:ext cx="2116485" cy="2116485"/>
          </a:xfrm>
          <a:prstGeom prst="blockArc">
            <a:avLst>
              <a:gd name="adj1" fmla="val 21323589"/>
              <a:gd name="adj2" fmla="val 21317703"/>
              <a:gd name="adj3" fmla="val 4728"/>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12" name="空心弧 11"/>
          <p:cNvSpPr/>
          <p:nvPr/>
        </p:nvSpPr>
        <p:spPr>
          <a:xfrm rot="16200000" flipV="1">
            <a:off x="1079730" y="2063475"/>
            <a:ext cx="2116485" cy="2116485"/>
          </a:xfrm>
          <a:prstGeom prst="blockArc">
            <a:avLst>
              <a:gd name="adj1" fmla="val 1785573"/>
              <a:gd name="adj2" fmla="val 13411"/>
              <a:gd name="adj3" fmla="val 4880"/>
            </a:avLst>
          </a:prstGeom>
          <a:solidFill>
            <a:srgbClr val="0374AF"/>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13" name="文本框 5"/>
          <p:cNvSpPr txBox="1"/>
          <p:nvPr/>
        </p:nvSpPr>
        <p:spPr>
          <a:xfrm>
            <a:off x="1538232" y="2639627"/>
            <a:ext cx="1199503" cy="943762"/>
          </a:xfrm>
          <a:prstGeom prst="rect">
            <a:avLst/>
          </a:prstGeom>
          <a:noFill/>
        </p:spPr>
        <p:txBody>
          <a:bodyPr wrap="square" lIns="121899" tIns="60949" rIns="121899" bIns="60949" rtlCol="0">
            <a:spAutoFit/>
          </a:bodyPr>
          <a:lstStyle/>
          <a:p>
            <a:pPr algn="ctr"/>
            <a:r>
              <a:rPr kumimoji="1" lang="en-US" altLang="zh-CN" sz="5333" dirty="0">
                <a:solidFill>
                  <a:schemeClr val="bg1">
                    <a:lumMod val="50000"/>
                  </a:schemeClr>
                </a:solidFill>
                <a:latin typeface="Segoe UI Light"/>
                <a:cs typeface="Segoe UI Light"/>
              </a:rPr>
              <a:t>87</a:t>
            </a:r>
            <a:r>
              <a:rPr kumimoji="1" lang="en-US" altLang="zh-CN" sz="1867" dirty="0">
                <a:solidFill>
                  <a:schemeClr val="bg1">
                    <a:lumMod val="50000"/>
                  </a:schemeClr>
                </a:solidFill>
                <a:latin typeface="Segoe UI Light"/>
                <a:cs typeface="Segoe UI Light"/>
              </a:rPr>
              <a:t>%</a:t>
            </a:r>
            <a:endParaRPr kumimoji="1" lang="zh-CN" altLang="en-US" sz="1867" dirty="0">
              <a:solidFill>
                <a:schemeClr val="bg1">
                  <a:lumMod val="50000"/>
                </a:schemeClr>
              </a:solidFill>
              <a:latin typeface="Segoe UI Light"/>
              <a:cs typeface="Segoe UI Light"/>
            </a:endParaRPr>
          </a:p>
        </p:txBody>
      </p:sp>
      <p:sp>
        <p:nvSpPr>
          <p:cNvPr id="14" name="文本框 6"/>
          <p:cNvSpPr txBox="1"/>
          <p:nvPr/>
        </p:nvSpPr>
        <p:spPr>
          <a:xfrm>
            <a:off x="1079727" y="4366534"/>
            <a:ext cx="2116488" cy="369310"/>
          </a:xfrm>
          <a:prstGeom prst="rect">
            <a:avLst/>
          </a:prstGeom>
          <a:noFill/>
        </p:spPr>
        <p:txBody>
          <a:bodyPr wrap="square" lIns="121899" tIns="60949" rIns="121899" bIns="60949" rtlCol="0">
            <a:spAutoFit/>
          </a:bodyPr>
          <a:lstStyle/>
          <a:p>
            <a:pPr algn="ctr"/>
            <a:r>
              <a:rPr lang="zh-CN" altLang="en-US" sz="1600" b="1" dirty="0">
                <a:solidFill>
                  <a:schemeClr val="bg1">
                    <a:lumMod val="50000"/>
                  </a:schemeClr>
                </a:solidFill>
                <a:latin typeface="+mn-ea"/>
              </a:rPr>
              <a:t>点击此处添加标题</a:t>
            </a:r>
          </a:p>
        </p:txBody>
      </p:sp>
      <p:sp>
        <p:nvSpPr>
          <p:cNvPr id="15" name="空心弧 14"/>
          <p:cNvSpPr/>
          <p:nvPr/>
        </p:nvSpPr>
        <p:spPr>
          <a:xfrm rot="16200000" flipV="1">
            <a:off x="3718946" y="2063475"/>
            <a:ext cx="2116485" cy="2116485"/>
          </a:xfrm>
          <a:prstGeom prst="blockArc">
            <a:avLst>
              <a:gd name="adj1" fmla="val 21323589"/>
              <a:gd name="adj2" fmla="val 21317703"/>
              <a:gd name="adj3" fmla="val 4728"/>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16" name="空心弧 15"/>
          <p:cNvSpPr/>
          <p:nvPr/>
        </p:nvSpPr>
        <p:spPr>
          <a:xfrm rot="16200000" flipV="1">
            <a:off x="3718946" y="2063475"/>
            <a:ext cx="2116485" cy="2116485"/>
          </a:xfrm>
          <a:prstGeom prst="blockArc">
            <a:avLst>
              <a:gd name="adj1" fmla="val 1535086"/>
              <a:gd name="adj2" fmla="val 13411"/>
              <a:gd name="adj3" fmla="val 4880"/>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17" name="文本框 9"/>
          <p:cNvSpPr txBox="1"/>
          <p:nvPr/>
        </p:nvSpPr>
        <p:spPr>
          <a:xfrm>
            <a:off x="4177448" y="2639627"/>
            <a:ext cx="1199503" cy="943762"/>
          </a:xfrm>
          <a:prstGeom prst="rect">
            <a:avLst/>
          </a:prstGeom>
          <a:noFill/>
        </p:spPr>
        <p:txBody>
          <a:bodyPr wrap="square" lIns="121899" tIns="60949" rIns="121899" bIns="60949" rtlCol="0">
            <a:spAutoFit/>
          </a:bodyPr>
          <a:lstStyle/>
          <a:p>
            <a:pPr algn="ctr"/>
            <a:r>
              <a:rPr kumimoji="1" lang="en-US" altLang="zh-CN" sz="5333" dirty="0">
                <a:solidFill>
                  <a:schemeClr val="bg1">
                    <a:lumMod val="50000"/>
                  </a:schemeClr>
                </a:solidFill>
                <a:latin typeface="Segoe UI Light"/>
                <a:cs typeface="Segoe UI Light"/>
              </a:rPr>
              <a:t>90</a:t>
            </a:r>
            <a:r>
              <a:rPr kumimoji="1" lang="en-US" altLang="zh-CN" sz="1867" dirty="0">
                <a:solidFill>
                  <a:schemeClr val="bg1">
                    <a:lumMod val="50000"/>
                  </a:schemeClr>
                </a:solidFill>
                <a:latin typeface="Segoe UI Light"/>
                <a:cs typeface="Segoe UI Light"/>
              </a:rPr>
              <a:t>%</a:t>
            </a:r>
            <a:endParaRPr kumimoji="1" lang="zh-CN" altLang="en-US" sz="1867" dirty="0">
              <a:solidFill>
                <a:schemeClr val="bg1">
                  <a:lumMod val="50000"/>
                </a:schemeClr>
              </a:solidFill>
              <a:latin typeface="Segoe UI Light"/>
              <a:cs typeface="Segoe UI Light"/>
            </a:endParaRPr>
          </a:p>
        </p:txBody>
      </p:sp>
      <p:sp>
        <p:nvSpPr>
          <p:cNvPr id="18" name="文本框 10"/>
          <p:cNvSpPr txBox="1"/>
          <p:nvPr/>
        </p:nvSpPr>
        <p:spPr>
          <a:xfrm>
            <a:off x="3722053" y="4366534"/>
            <a:ext cx="2110269" cy="369310"/>
          </a:xfrm>
          <a:prstGeom prst="rect">
            <a:avLst/>
          </a:prstGeom>
          <a:noFill/>
        </p:spPr>
        <p:txBody>
          <a:bodyPr wrap="square" lIns="121899" tIns="60949" rIns="121899" bIns="60949" rtlCol="0">
            <a:spAutoFit/>
          </a:bodyPr>
          <a:lstStyle/>
          <a:p>
            <a:pPr algn="ctr"/>
            <a:r>
              <a:rPr lang="zh-CN" altLang="en-US" sz="1600" b="1" dirty="0">
                <a:solidFill>
                  <a:schemeClr val="bg1">
                    <a:lumMod val="50000"/>
                  </a:schemeClr>
                </a:solidFill>
                <a:latin typeface="+mn-ea"/>
              </a:rPr>
              <a:t>点击此处添加标题</a:t>
            </a:r>
          </a:p>
        </p:txBody>
      </p:sp>
      <p:sp>
        <p:nvSpPr>
          <p:cNvPr id="19" name="空心弧 18"/>
          <p:cNvSpPr/>
          <p:nvPr/>
        </p:nvSpPr>
        <p:spPr>
          <a:xfrm rot="16200000" flipV="1">
            <a:off x="6358162" y="2063475"/>
            <a:ext cx="2116485" cy="2116485"/>
          </a:xfrm>
          <a:prstGeom prst="blockArc">
            <a:avLst>
              <a:gd name="adj1" fmla="val 21323589"/>
              <a:gd name="adj2" fmla="val 21317703"/>
              <a:gd name="adj3" fmla="val 4728"/>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20" name="空心弧 19"/>
          <p:cNvSpPr/>
          <p:nvPr/>
        </p:nvSpPr>
        <p:spPr>
          <a:xfrm rot="16200000" flipV="1">
            <a:off x="6358162" y="2063475"/>
            <a:ext cx="2116485" cy="2116485"/>
          </a:xfrm>
          <a:prstGeom prst="blockArc">
            <a:avLst>
              <a:gd name="adj1" fmla="val 5385050"/>
              <a:gd name="adj2" fmla="val 13411"/>
              <a:gd name="adj3" fmla="val 4880"/>
            </a:avLst>
          </a:prstGeom>
          <a:solidFill>
            <a:srgbClr val="0374AF"/>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21" name="文本框 13"/>
          <p:cNvSpPr txBox="1"/>
          <p:nvPr/>
        </p:nvSpPr>
        <p:spPr>
          <a:xfrm>
            <a:off x="6816664" y="2639627"/>
            <a:ext cx="1199503" cy="943762"/>
          </a:xfrm>
          <a:prstGeom prst="rect">
            <a:avLst/>
          </a:prstGeom>
          <a:noFill/>
        </p:spPr>
        <p:txBody>
          <a:bodyPr wrap="square" lIns="121899" tIns="60949" rIns="121899" bIns="60949" rtlCol="0">
            <a:spAutoFit/>
          </a:bodyPr>
          <a:lstStyle/>
          <a:p>
            <a:pPr algn="ctr"/>
            <a:r>
              <a:rPr kumimoji="1" lang="en-US" altLang="zh-CN" sz="5333" dirty="0">
                <a:solidFill>
                  <a:schemeClr val="bg1">
                    <a:lumMod val="50000"/>
                  </a:schemeClr>
                </a:solidFill>
                <a:latin typeface="Segoe UI Light"/>
                <a:cs typeface="Segoe UI Light"/>
              </a:rPr>
              <a:t>75</a:t>
            </a:r>
            <a:r>
              <a:rPr kumimoji="1" lang="en-US" altLang="zh-CN" sz="1867" dirty="0">
                <a:solidFill>
                  <a:schemeClr val="bg1">
                    <a:lumMod val="50000"/>
                  </a:schemeClr>
                </a:solidFill>
                <a:latin typeface="Segoe UI Light"/>
                <a:cs typeface="Segoe UI Light"/>
              </a:rPr>
              <a:t>%</a:t>
            </a:r>
            <a:endParaRPr kumimoji="1" lang="zh-CN" altLang="en-US" sz="1867" dirty="0">
              <a:solidFill>
                <a:schemeClr val="bg1">
                  <a:lumMod val="50000"/>
                </a:schemeClr>
              </a:solidFill>
              <a:latin typeface="Segoe UI Light"/>
              <a:cs typeface="Segoe UI Light"/>
            </a:endParaRPr>
          </a:p>
        </p:txBody>
      </p:sp>
      <p:sp>
        <p:nvSpPr>
          <p:cNvPr id="22" name="文本框 14"/>
          <p:cNvSpPr txBox="1"/>
          <p:nvPr/>
        </p:nvSpPr>
        <p:spPr>
          <a:xfrm>
            <a:off x="6361269" y="4366534"/>
            <a:ext cx="2110269" cy="369310"/>
          </a:xfrm>
          <a:prstGeom prst="rect">
            <a:avLst/>
          </a:prstGeom>
          <a:noFill/>
        </p:spPr>
        <p:txBody>
          <a:bodyPr wrap="square" lIns="121899" tIns="60949" rIns="121899" bIns="60949" rtlCol="0">
            <a:spAutoFit/>
          </a:bodyPr>
          <a:lstStyle/>
          <a:p>
            <a:pPr algn="ctr"/>
            <a:r>
              <a:rPr lang="zh-CN" altLang="en-US" sz="1600" b="1" dirty="0">
                <a:solidFill>
                  <a:schemeClr val="bg1">
                    <a:lumMod val="50000"/>
                  </a:schemeClr>
                </a:solidFill>
                <a:latin typeface="+mn-ea"/>
              </a:rPr>
              <a:t>点击此处添加标题</a:t>
            </a:r>
          </a:p>
        </p:txBody>
      </p:sp>
      <p:sp>
        <p:nvSpPr>
          <p:cNvPr id="23" name="空心弧 22"/>
          <p:cNvSpPr/>
          <p:nvPr/>
        </p:nvSpPr>
        <p:spPr>
          <a:xfrm rot="16200000" flipV="1">
            <a:off x="8997378" y="2063475"/>
            <a:ext cx="2116485" cy="2116485"/>
          </a:xfrm>
          <a:prstGeom prst="blockArc">
            <a:avLst>
              <a:gd name="adj1" fmla="val 21323589"/>
              <a:gd name="adj2" fmla="val 21317703"/>
              <a:gd name="adj3" fmla="val 4728"/>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24" name="空心弧 23"/>
          <p:cNvSpPr/>
          <p:nvPr/>
        </p:nvSpPr>
        <p:spPr>
          <a:xfrm rot="16200000" flipV="1">
            <a:off x="8997378" y="2063475"/>
            <a:ext cx="2116485" cy="2116485"/>
          </a:xfrm>
          <a:prstGeom prst="blockArc">
            <a:avLst>
              <a:gd name="adj1" fmla="val 234846"/>
              <a:gd name="adj2" fmla="val 13411"/>
              <a:gd name="adj3" fmla="val 4880"/>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25" name="文本框 17"/>
          <p:cNvSpPr txBox="1"/>
          <p:nvPr/>
        </p:nvSpPr>
        <p:spPr>
          <a:xfrm>
            <a:off x="9455879" y="2639627"/>
            <a:ext cx="1199503" cy="943762"/>
          </a:xfrm>
          <a:prstGeom prst="rect">
            <a:avLst/>
          </a:prstGeom>
          <a:noFill/>
        </p:spPr>
        <p:txBody>
          <a:bodyPr wrap="square" lIns="121899" tIns="60949" rIns="121899" bIns="60949" rtlCol="0">
            <a:spAutoFit/>
          </a:bodyPr>
          <a:lstStyle/>
          <a:p>
            <a:pPr algn="ctr"/>
            <a:r>
              <a:rPr kumimoji="1" lang="en-US" altLang="zh-CN" sz="5333" dirty="0">
                <a:solidFill>
                  <a:schemeClr val="bg1">
                    <a:lumMod val="50000"/>
                  </a:schemeClr>
                </a:solidFill>
                <a:latin typeface="Segoe UI Light"/>
                <a:cs typeface="Segoe UI Light"/>
              </a:rPr>
              <a:t>99</a:t>
            </a:r>
            <a:r>
              <a:rPr kumimoji="1" lang="en-US" altLang="zh-CN" sz="1867" dirty="0">
                <a:solidFill>
                  <a:schemeClr val="bg1">
                    <a:lumMod val="50000"/>
                  </a:schemeClr>
                </a:solidFill>
                <a:latin typeface="Segoe UI Light"/>
                <a:cs typeface="Segoe UI Light"/>
              </a:rPr>
              <a:t>%</a:t>
            </a:r>
            <a:endParaRPr kumimoji="1" lang="zh-CN" altLang="en-US" sz="1867" dirty="0">
              <a:solidFill>
                <a:schemeClr val="bg1">
                  <a:lumMod val="50000"/>
                </a:schemeClr>
              </a:solidFill>
              <a:latin typeface="Segoe UI Light"/>
              <a:cs typeface="Segoe UI Light"/>
            </a:endParaRPr>
          </a:p>
        </p:txBody>
      </p:sp>
      <p:sp>
        <p:nvSpPr>
          <p:cNvPr id="26" name="文本框 18"/>
          <p:cNvSpPr txBox="1"/>
          <p:nvPr/>
        </p:nvSpPr>
        <p:spPr>
          <a:xfrm>
            <a:off x="9000484" y="4366534"/>
            <a:ext cx="2110269" cy="369310"/>
          </a:xfrm>
          <a:prstGeom prst="rect">
            <a:avLst/>
          </a:prstGeom>
          <a:noFill/>
        </p:spPr>
        <p:txBody>
          <a:bodyPr wrap="square" lIns="121899" tIns="60949" rIns="121899" bIns="60949" rtlCol="0">
            <a:spAutoFit/>
          </a:bodyPr>
          <a:lstStyle/>
          <a:p>
            <a:pPr algn="ctr"/>
            <a:r>
              <a:rPr lang="zh-CN" altLang="en-US" sz="1600" b="1" dirty="0">
                <a:solidFill>
                  <a:schemeClr val="bg1">
                    <a:lumMod val="50000"/>
                  </a:schemeClr>
                </a:solidFill>
                <a:latin typeface="+mn-ea"/>
              </a:rPr>
              <a:t>点击此处添加标题</a:t>
            </a:r>
          </a:p>
        </p:txBody>
      </p:sp>
      <p:sp>
        <p:nvSpPr>
          <p:cNvPr id="27" name="文本框 19"/>
          <p:cNvSpPr txBox="1"/>
          <p:nvPr/>
        </p:nvSpPr>
        <p:spPr>
          <a:xfrm>
            <a:off x="1079727" y="4761134"/>
            <a:ext cx="2116488" cy="1189791"/>
          </a:xfrm>
          <a:prstGeom prst="rect">
            <a:avLst/>
          </a:prstGeom>
          <a:noFill/>
        </p:spPr>
        <p:txBody>
          <a:bodyPr wrap="square" lIns="121899" tIns="60949" rIns="121899" bIns="60949" rtlCol="0">
            <a:spAutoFit/>
          </a:bodyPr>
          <a:lstStyle/>
          <a:p>
            <a:pPr algn="ctr">
              <a:lnSpc>
                <a:spcPct val="130000"/>
              </a:lnSpc>
              <a:spcBef>
                <a:spcPts val="800"/>
              </a:spcBef>
            </a:pPr>
            <a:r>
              <a:rPr lang="zh-CN" altLang="en-US" sz="1333" dirty="0">
                <a:solidFill>
                  <a:schemeClr val="bg1">
                    <a:lumMod val="50000"/>
                  </a:schemeClr>
                </a:solidFill>
              </a:rPr>
              <a:t>顶部“开始”面板中可以对字体、字号、颜色、行距等进行修改。建议正文</a:t>
            </a:r>
            <a:r>
              <a:rPr lang="en-US" altLang="zh-CN" sz="1333" dirty="0">
                <a:solidFill>
                  <a:schemeClr val="bg1">
                    <a:lumMod val="50000"/>
                  </a:schemeClr>
                </a:solidFill>
              </a:rPr>
              <a:t>10</a:t>
            </a:r>
            <a:r>
              <a:rPr lang="zh-CN" altLang="en-US" sz="1333" dirty="0">
                <a:solidFill>
                  <a:schemeClr val="bg1">
                    <a:lumMod val="50000"/>
                  </a:schemeClr>
                </a:solidFill>
              </a:rPr>
              <a:t>号字，</a:t>
            </a:r>
            <a:r>
              <a:rPr lang="en-US" altLang="zh-CN" sz="1333" dirty="0">
                <a:solidFill>
                  <a:schemeClr val="bg1">
                    <a:lumMod val="50000"/>
                  </a:schemeClr>
                </a:solidFill>
              </a:rPr>
              <a:t>1.3</a:t>
            </a:r>
            <a:r>
              <a:rPr lang="zh-CN" altLang="en-US" sz="1333" dirty="0">
                <a:solidFill>
                  <a:schemeClr val="bg1">
                    <a:lumMod val="50000"/>
                  </a:schemeClr>
                </a:solidFill>
              </a:rPr>
              <a:t>倍字间距。</a:t>
            </a:r>
          </a:p>
        </p:txBody>
      </p:sp>
      <p:sp>
        <p:nvSpPr>
          <p:cNvPr id="28" name="文本框 20"/>
          <p:cNvSpPr txBox="1"/>
          <p:nvPr/>
        </p:nvSpPr>
        <p:spPr>
          <a:xfrm>
            <a:off x="3715834" y="4761134"/>
            <a:ext cx="2116488" cy="1189791"/>
          </a:xfrm>
          <a:prstGeom prst="rect">
            <a:avLst/>
          </a:prstGeom>
          <a:noFill/>
        </p:spPr>
        <p:txBody>
          <a:bodyPr wrap="square" lIns="121899" tIns="60949" rIns="121899" bIns="60949" rtlCol="0">
            <a:spAutoFit/>
          </a:bodyPr>
          <a:lstStyle/>
          <a:p>
            <a:pPr algn="ctr">
              <a:lnSpc>
                <a:spcPct val="130000"/>
              </a:lnSpc>
              <a:spcBef>
                <a:spcPts val="800"/>
              </a:spcBef>
            </a:pPr>
            <a:r>
              <a:rPr lang="zh-CN" altLang="en-US" sz="1333" dirty="0">
                <a:solidFill>
                  <a:schemeClr val="bg1">
                    <a:lumMod val="50000"/>
                  </a:schemeClr>
                </a:solidFill>
              </a:rPr>
              <a:t>顶部“开始”面板中可以对字体、字号、颜色、行距等进行修改。建议正文</a:t>
            </a:r>
            <a:r>
              <a:rPr lang="en-US" altLang="zh-CN" sz="1333" dirty="0">
                <a:solidFill>
                  <a:schemeClr val="bg1">
                    <a:lumMod val="50000"/>
                  </a:schemeClr>
                </a:solidFill>
              </a:rPr>
              <a:t>10</a:t>
            </a:r>
            <a:r>
              <a:rPr lang="zh-CN" altLang="en-US" sz="1333" dirty="0">
                <a:solidFill>
                  <a:schemeClr val="bg1">
                    <a:lumMod val="50000"/>
                  </a:schemeClr>
                </a:solidFill>
              </a:rPr>
              <a:t>号字，</a:t>
            </a:r>
            <a:r>
              <a:rPr lang="en-US" altLang="zh-CN" sz="1333" dirty="0">
                <a:solidFill>
                  <a:schemeClr val="bg1">
                    <a:lumMod val="50000"/>
                  </a:schemeClr>
                </a:solidFill>
              </a:rPr>
              <a:t>1.3</a:t>
            </a:r>
            <a:r>
              <a:rPr lang="zh-CN" altLang="en-US" sz="1333" dirty="0">
                <a:solidFill>
                  <a:schemeClr val="bg1">
                    <a:lumMod val="50000"/>
                  </a:schemeClr>
                </a:solidFill>
              </a:rPr>
              <a:t>倍字间距。</a:t>
            </a:r>
          </a:p>
        </p:txBody>
      </p:sp>
      <p:sp>
        <p:nvSpPr>
          <p:cNvPr id="29" name="文本框 21"/>
          <p:cNvSpPr txBox="1"/>
          <p:nvPr/>
        </p:nvSpPr>
        <p:spPr>
          <a:xfrm>
            <a:off x="6358159" y="4761134"/>
            <a:ext cx="2116488" cy="1189791"/>
          </a:xfrm>
          <a:prstGeom prst="rect">
            <a:avLst/>
          </a:prstGeom>
          <a:noFill/>
        </p:spPr>
        <p:txBody>
          <a:bodyPr wrap="square" lIns="121899" tIns="60949" rIns="121899" bIns="60949" rtlCol="0">
            <a:spAutoFit/>
          </a:bodyPr>
          <a:lstStyle/>
          <a:p>
            <a:pPr algn="ctr">
              <a:lnSpc>
                <a:spcPct val="130000"/>
              </a:lnSpc>
              <a:spcBef>
                <a:spcPts val="800"/>
              </a:spcBef>
            </a:pPr>
            <a:r>
              <a:rPr lang="zh-CN" altLang="en-US" sz="1333" dirty="0">
                <a:solidFill>
                  <a:schemeClr val="bg1">
                    <a:lumMod val="50000"/>
                  </a:schemeClr>
                </a:solidFill>
              </a:rPr>
              <a:t>顶部“开始”面板中可以对字体、字号、颜色、行距等进行修改。建议正文</a:t>
            </a:r>
            <a:r>
              <a:rPr lang="en-US" altLang="zh-CN" sz="1333" dirty="0">
                <a:solidFill>
                  <a:schemeClr val="bg1">
                    <a:lumMod val="50000"/>
                  </a:schemeClr>
                </a:solidFill>
              </a:rPr>
              <a:t>10</a:t>
            </a:r>
            <a:r>
              <a:rPr lang="zh-CN" altLang="en-US" sz="1333" dirty="0">
                <a:solidFill>
                  <a:schemeClr val="bg1">
                    <a:lumMod val="50000"/>
                  </a:schemeClr>
                </a:solidFill>
              </a:rPr>
              <a:t>号字，</a:t>
            </a:r>
            <a:r>
              <a:rPr lang="en-US" altLang="zh-CN" sz="1333" dirty="0">
                <a:solidFill>
                  <a:schemeClr val="bg1">
                    <a:lumMod val="50000"/>
                  </a:schemeClr>
                </a:solidFill>
              </a:rPr>
              <a:t>1.3</a:t>
            </a:r>
            <a:r>
              <a:rPr lang="zh-CN" altLang="en-US" sz="1333" dirty="0">
                <a:solidFill>
                  <a:schemeClr val="bg1">
                    <a:lumMod val="50000"/>
                  </a:schemeClr>
                </a:solidFill>
              </a:rPr>
              <a:t>倍字间距。</a:t>
            </a:r>
          </a:p>
        </p:txBody>
      </p:sp>
      <p:sp>
        <p:nvSpPr>
          <p:cNvPr id="30" name="文本框 22"/>
          <p:cNvSpPr txBox="1"/>
          <p:nvPr/>
        </p:nvSpPr>
        <p:spPr>
          <a:xfrm>
            <a:off x="9002594" y="4761134"/>
            <a:ext cx="2116488" cy="1189791"/>
          </a:xfrm>
          <a:prstGeom prst="rect">
            <a:avLst/>
          </a:prstGeom>
          <a:noFill/>
        </p:spPr>
        <p:txBody>
          <a:bodyPr wrap="square" lIns="121899" tIns="60949" rIns="121899" bIns="60949" rtlCol="0">
            <a:spAutoFit/>
          </a:bodyPr>
          <a:lstStyle/>
          <a:p>
            <a:pPr algn="ctr">
              <a:lnSpc>
                <a:spcPct val="130000"/>
              </a:lnSpc>
              <a:spcBef>
                <a:spcPts val="800"/>
              </a:spcBef>
            </a:pPr>
            <a:r>
              <a:rPr lang="zh-CN" altLang="en-US" sz="1333" dirty="0">
                <a:solidFill>
                  <a:schemeClr val="bg1">
                    <a:lumMod val="50000"/>
                  </a:schemeClr>
                </a:solidFill>
              </a:rPr>
              <a:t>顶部“开始”面板中可以对字体、字号、颜色、行距等进行修改。建议正文</a:t>
            </a:r>
            <a:r>
              <a:rPr lang="en-US" altLang="zh-CN" sz="1333" dirty="0">
                <a:solidFill>
                  <a:schemeClr val="bg1">
                    <a:lumMod val="50000"/>
                  </a:schemeClr>
                </a:solidFill>
              </a:rPr>
              <a:t>10</a:t>
            </a:r>
            <a:r>
              <a:rPr lang="zh-CN" altLang="en-US" sz="1333" dirty="0">
                <a:solidFill>
                  <a:schemeClr val="bg1">
                    <a:lumMod val="50000"/>
                  </a:schemeClr>
                </a:solidFill>
              </a:rPr>
              <a:t>号字，</a:t>
            </a:r>
            <a:r>
              <a:rPr lang="en-US" altLang="zh-CN" sz="1333" dirty="0">
                <a:solidFill>
                  <a:schemeClr val="bg1">
                    <a:lumMod val="50000"/>
                  </a:schemeClr>
                </a:solidFill>
              </a:rPr>
              <a:t>1.3</a:t>
            </a:r>
            <a:r>
              <a:rPr lang="zh-CN" altLang="en-US" sz="1333" dirty="0">
                <a:solidFill>
                  <a:schemeClr val="bg1">
                    <a:lumMod val="50000"/>
                  </a:schemeClr>
                </a:solidFill>
              </a:rPr>
              <a:t>倍字间距。</a:t>
            </a:r>
          </a:p>
        </p:txBody>
      </p:sp>
    </p:spTree>
    <p:extLst>
      <p:ext uri="{BB962C8B-B14F-4D97-AF65-F5344CB8AC3E}">
        <p14:creationId xmlns:p14="http://schemas.microsoft.com/office/powerpoint/2010/main" val="650339120"/>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50"/>
                                        <p:tgtEl>
                                          <p:spTgt spid="11"/>
                                        </p:tgtEl>
                                      </p:cBhvr>
                                    </p:animEffect>
                                    <p:anim calcmode="lin" valueType="num">
                                      <p:cBhvr>
                                        <p:cTn id="12" dur="250" fill="hold"/>
                                        <p:tgtEl>
                                          <p:spTgt spid="11"/>
                                        </p:tgtEl>
                                        <p:attrNameLst>
                                          <p:attrName>ppt_x</p:attrName>
                                        </p:attrNameLst>
                                      </p:cBhvr>
                                      <p:tavLst>
                                        <p:tav tm="0">
                                          <p:val>
                                            <p:strVal val="#ppt_x"/>
                                          </p:val>
                                        </p:tav>
                                        <p:tav tm="100000">
                                          <p:val>
                                            <p:strVal val="#ppt_x"/>
                                          </p:val>
                                        </p:tav>
                                      </p:tavLst>
                                    </p:anim>
                                    <p:anim calcmode="lin" valueType="num">
                                      <p:cBhvr>
                                        <p:cTn id="13" dur="25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250"/>
                                        <p:tgtEl>
                                          <p:spTgt spid="12"/>
                                        </p:tgtEl>
                                      </p:cBhvr>
                                    </p:animEffect>
                                    <p:anim calcmode="lin" valueType="num">
                                      <p:cBhvr>
                                        <p:cTn id="18" dur="250" fill="hold"/>
                                        <p:tgtEl>
                                          <p:spTgt spid="12"/>
                                        </p:tgtEl>
                                        <p:attrNameLst>
                                          <p:attrName>ppt_x</p:attrName>
                                        </p:attrNameLst>
                                      </p:cBhvr>
                                      <p:tavLst>
                                        <p:tav tm="0">
                                          <p:val>
                                            <p:strVal val="#ppt_x"/>
                                          </p:val>
                                        </p:tav>
                                        <p:tav tm="100000">
                                          <p:val>
                                            <p:strVal val="#ppt_x"/>
                                          </p:val>
                                        </p:tav>
                                      </p:tavLst>
                                    </p:anim>
                                    <p:anim calcmode="lin" valueType="num">
                                      <p:cBhvr>
                                        <p:cTn id="19" dur="25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250"/>
                                        <p:tgtEl>
                                          <p:spTgt spid="13"/>
                                        </p:tgtEl>
                                      </p:cBhvr>
                                    </p:animEffect>
                                    <p:anim calcmode="lin" valueType="num">
                                      <p:cBhvr>
                                        <p:cTn id="24" dur="250" fill="hold"/>
                                        <p:tgtEl>
                                          <p:spTgt spid="13"/>
                                        </p:tgtEl>
                                        <p:attrNameLst>
                                          <p:attrName>ppt_x</p:attrName>
                                        </p:attrNameLst>
                                      </p:cBhvr>
                                      <p:tavLst>
                                        <p:tav tm="0">
                                          <p:val>
                                            <p:strVal val="#ppt_x"/>
                                          </p:val>
                                        </p:tav>
                                        <p:tav tm="100000">
                                          <p:val>
                                            <p:strVal val="#ppt_x"/>
                                          </p:val>
                                        </p:tav>
                                      </p:tavLst>
                                    </p:anim>
                                    <p:anim calcmode="lin" valueType="num">
                                      <p:cBhvr>
                                        <p:cTn id="25" dur="250" fill="hold"/>
                                        <p:tgtEl>
                                          <p:spTgt spid="13"/>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250"/>
                                        <p:tgtEl>
                                          <p:spTgt spid="14"/>
                                        </p:tgtEl>
                                      </p:cBhvr>
                                    </p:animEffect>
                                    <p:anim calcmode="lin" valueType="num">
                                      <p:cBhvr>
                                        <p:cTn id="30" dur="250" fill="hold"/>
                                        <p:tgtEl>
                                          <p:spTgt spid="14"/>
                                        </p:tgtEl>
                                        <p:attrNameLst>
                                          <p:attrName>ppt_x</p:attrName>
                                        </p:attrNameLst>
                                      </p:cBhvr>
                                      <p:tavLst>
                                        <p:tav tm="0">
                                          <p:val>
                                            <p:strVal val="#ppt_x"/>
                                          </p:val>
                                        </p:tav>
                                        <p:tav tm="100000">
                                          <p:val>
                                            <p:strVal val="#ppt_x"/>
                                          </p:val>
                                        </p:tav>
                                      </p:tavLst>
                                    </p:anim>
                                    <p:anim calcmode="lin" valueType="num">
                                      <p:cBhvr>
                                        <p:cTn id="31" dur="250" fill="hold"/>
                                        <p:tgtEl>
                                          <p:spTgt spid="14"/>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250"/>
                                        <p:tgtEl>
                                          <p:spTgt spid="15"/>
                                        </p:tgtEl>
                                      </p:cBhvr>
                                    </p:animEffect>
                                    <p:anim calcmode="lin" valueType="num">
                                      <p:cBhvr>
                                        <p:cTn id="36" dur="250" fill="hold"/>
                                        <p:tgtEl>
                                          <p:spTgt spid="15"/>
                                        </p:tgtEl>
                                        <p:attrNameLst>
                                          <p:attrName>ppt_x</p:attrName>
                                        </p:attrNameLst>
                                      </p:cBhvr>
                                      <p:tavLst>
                                        <p:tav tm="0">
                                          <p:val>
                                            <p:strVal val="#ppt_x"/>
                                          </p:val>
                                        </p:tav>
                                        <p:tav tm="100000">
                                          <p:val>
                                            <p:strVal val="#ppt_x"/>
                                          </p:val>
                                        </p:tav>
                                      </p:tavLst>
                                    </p:anim>
                                    <p:anim calcmode="lin" valueType="num">
                                      <p:cBhvr>
                                        <p:cTn id="37" dur="25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250"/>
                                        <p:tgtEl>
                                          <p:spTgt spid="16"/>
                                        </p:tgtEl>
                                      </p:cBhvr>
                                    </p:animEffect>
                                    <p:anim calcmode="lin" valueType="num">
                                      <p:cBhvr>
                                        <p:cTn id="42" dur="250" fill="hold"/>
                                        <p:tgtEl>
                                          <p:spTgt spid="16"/>
                                        </p:tgtEl>
                                        <p:attrNameLst>
                                          <p:attrName>ppt_x</p:attrName>
                                        </p:attrNameLst>
                                      </p:cBhvr>
                                      <p:tavLst>
                                        <p:tav tm="0">
                                          <p:val>
                                            <p:strVal val="#ppt_x"/>
                                          </p:val>
                                        </p:tav>
                                        <p:tav tm="100000">
                                          <p:val>
                                            <p:strVal val="#ppt_x"/>
                                          </p:val>
                                        </p:tav>
                                      </p:tavLst>
                                    </p:anim>
                                    <p:anim calcmode="lin" valueType="num">
                                      <p:cBhvr>
                                        <p:cTn id="43" dur="250" fill="hold"/>
                                        <p:tgtEl>
                                          <p:spTgt spid="16"/>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250"/>
                                        <p:tgtEl>
                                          <p:spTgt spid="17"/>
                                        </p:tgtEl>
                                      </p:cBhvr>
                                    </p:animEffect>
                                    <p:anim calcmode="lin" valueType="num">
                                      <p:cBhvr>
                                        <p:cTn id="48" dur="250" fill="hold"/>
                                        <p:tgtEl>
                                          <p:spTgt spid="17"/>
                                        </p:tgtEl>
                                        <p:attrNameLst>
                                          <p:attrName>ppt_x</p:attrName>
                                        </p:attrNameLst>
                                      </p:cBhvr>
                                      <p:tavLst>
                                        <p:tav tm="0">
                                          <p:val>
                                            <p:strVal val="#ppt_x"/>
                                          </p:val>
                                        </p:tav>
                                        <p:tav tm="100000">
                                          <p:val>
                                            <p:strVal val="#ppt_x"/>
                                          </p:val>
                                        </p:tav>
                                      </p:tavLst>
                                    </p:anim>
                                    <p:anim calcmode="lin" valueType="num">
                                      <p:cBhvr>
                                        <p:cTn id="49" dur="250" fill="hold"/>
                                        <p:tgtEl>
                                          <p:spTgt spid="17"/>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250"/>
                                        <p:tgtEl>
                                          <p:spTgt spid="18"/>
                                        </p:tgtEl>
                                      </p:cBhvr>
                                    </p:animEffect>
                                    <p:anim calcmode="lin" valueType="num">
                                      <p:cBhvr>
                                        <p:cTn id="54" dur="250" fill="hold"/>
                                        <p:tgtEl>
                                          <p:spTgt spid="18"/>
                                        </p:tgtEl>
                                        <p:attrNameLst>
                                          <p:attrName>ppt_x</p:attrName>
                                        </p:attrNameLst>
                                      </p:cBhvr>
                                      <p:tavLst>
                                        <p:tav tm="0">
                                          <p:val>
                                            <p:strVal val="#ppt_x"/>
                                          </p:val>
                                        </p:tav>
                                        <p:tav tm="100000">
                                          <p:val>
                                            <p:strVal val="#ppt_x"/>
                                          </p:val>
                                        </p:tav>
                                      </p:tavLst>
                                    </p:anim>
                                    <p:anim calcmode="lin" valueType="num">
                                      <p:cBhvr>
                                        <p:cTn id="55" dur="250" fill="hold"/>
                                        <p:tgtEl>
                                          <p:spTgt spid="18"/>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250"/>
                                        <p:tgtEl>
                                          <p:spTgt spid="19"/>
                                        </p:tgtEl>
                                      </p:cBhvr>
                                    </p:animEffect>
                                    <p:anim calcmode="lin" valueType="num">
                                      <p:cBhvr>
                                        <p:cTn id="60" dur="250" fill="hold"/>
                                        <p:tgtEl>
                                          <p:spTgt spid="19"/>
                                        </p:tgtEl>
                                        <p:attrNameLst>
                                          <p:attrName>ppt_x</p:attrName>
                                        </p:attrNameLst>
                                      </p:cBhvr>
                                      <p:tavLst>
                                        <p:tav tm="0">
                                          <p:val>
                                            <p:strVal val="#ppt_x"/>
                                          </p:val>
                                        </p:tav>
                                        <p:tav tm="100000">
                                          <p:val>
                                            <p:strVal val="#ppt_x"/>
                                          </p:val>
                                        </p:tav>
                                      </p:tavLst>
                                    </p:anim>
                                    <p:anim calcmode="lin" valueType="num">
                                      <p:cBhvr>
                                        <p:cTn id="61" dur="250" fill="hold"/>
                                        <p:tgtEl>
                                          <p:spTgt spid="19"/>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fade">
                                      <p:cBhvr>
                                        <p:cTn id="65" dur="250"/>
                                        <p:tgtEl>
                                          <p:spTgt spid="20"/>
                                        </p:tgtEl>
                                      </p:cBhvr>
                                    </p:animEffect>
                                    <p:anim calcmode="lin" valueType="num">
                                      <p:cBhvr>
                                        <p:cTn id="66" dur="250" fill="hold"/>
                                        <p:tgtEl>
                                          <p:spTgt spid="20"/>
                                        </p:tgtEl>
                                        <p:attrNameLst>
                                          <p:attrName>ppt_x</p:attrName>
                                        </p:attrNameLst>
                                      </p:cBhvr>
                                      <p:tavLst>
                                        <p:tav tm="0">
                                          <p:val>
                                            <p:strVal val="#ppt_x"/>
                                          </p:val>
                                        </p:tav>
                                        <p:tav tm="100000">
                                          <p:val>
                                            <p:strVal val="#ppt_x"/>
                                          </p:val>
                                        </p:tav>
                                      </p:tavLst>
                                    </p:anim>
                                    <p:anim calcmode="lin" valueType="num">
                                      <p:cBhvr>
                                        <p:cTn id="67" dur="250" fill="hold"/>
                                        <p:tgtEl>
                                          <p:spTgt spid="20"/>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250"/>
                                        <p:tgtEl>
                                          <p:spTgt spid="21"/>
                                        </p:tgtEl>
                                      </p:cBhvr>
                                    </p:animEffect>
                                    <p:anim calcmode="lin" valueType="num">
                                      <p:cBhvr>
                                        <p:cTn id="72" dur="250" fill="hold"/>
                                        <p:tgtEl>
                                          <p:spTgt spid="21"/>
                                        </p:tgtEl>
                                        <p:attrNameLst>
                                          <p:attrName>ppt_x</p:attrName>
                                        </p:attrNameLst>
                                      </p:cBhvr>
                                      <p:tavLst>
                                        <p:tav tm="0">
                                          <p:val>
                                            <p:strVal val="#ppt_x"/>
                                          </p:val>
                                        </p:tav>
                                        <p:tav tm="100000">
                                          <p:val>
                                            <p:strVal val="#ppt_x"/>
                                          </p:val>
                                        </p:tav>
                                      </p:tavLst>
                                    </p:anim>
                                    <p:anim calcmode="lin" valueType="num">
                                      <p:cBhvr>
                                        <p:cTn id="73" dur="250" fill="hold"/>
                                        <p:tgtEl>
                                          <p:spTgt spid="21"/>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fade">
                                      <p:cBhvr>
                                        <p:cTn id="77" dur="250"/>
                                        <p:tgtEl>
                                          <p:spTgt spid="22"/>
                                        </p:tgtEl>
                                      </p:cBhvr>
                                    </p:animEffect>
                                    <p:anim calcmode="lin" valueType="num">
                                      <p:cBhvr>
                                        <p:cTn id="78" dur="250" fill="hold"/>
                                        <p:tgtEl>
                                          <p:spTgt spid="22"/>
                                        </p:tgtEl>
                                        <p:attrNameLst>
                                          <p:attrName>ppt_x</p:attrName>
                                        </p:attrNameLst>
                                      </p:cBhvr>
                                      <p:tavLst>
                                        <p:tav tm="0">
                                          <p:val>
                                            <p:strVal val="#ppt_x"/>
                                          </p:val>
                                        </p:tav>
                                        <p:tav tm="100000">
                                          <p:val>
                                            <p:strVal val="#ppt_x"/>
                                          </p:val>
                                        </p:tav>
                                      </p:tavLst>
                                    </p:anim>
                                    <p:anim calcmode="lin" valueType="num">
                                      <p:cBhvr>
                                        <p:cTn id="79" dur="250" fill="hold"/>
                                        <p:tgtEl>
                                          <p:spTgt spid="22"/>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250"/>
                                        <p:tgtEl>
                                          <p:spTgt spid="23"/>
                                        </p:tgtEl>
                                      </p:cBhvr>
                                    </p:animEffect>
                                    <p:anim calcmode="lin" valueType="num">
                                      <p:cBhvr>
                                        <p:cTn id="84" dur="250" fill="hold"/>
                                        <p:tgtEl>
                                          <p:spTgt spid="23"/>
                                        </p:tgtEl>
                                        <p:attrNameLst>
                                          <p:attrName>ppt_x</p:attrName>
                                        </p:attrNameLst>
                                      </p:cBhvr>
                                      <p:tavLst>
                                        <p:tav tm="0">
                                          <p:val>
                                            <p:strVal val="#ppt_x"/>
                                          </p:val>
                                        </p:tav>
                                        <p:tav tm="100000">
                                          <p:val>
                                            <p:strVal val="#ppt_x"/>
                                          </p:val>
                                        </p:tav>
                                      </p:tavLst>
                                    </p:anim>
                                    <p:anim calcmode="lin" valueType="num">
                                      <p:cBhvr>
                                        <p:cTn id="85" dur="250" fill="hold"/>
                                        <p:tgtEl>
                                          <p:spTgt spid="23"/>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grpId="0" nodeType="after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fade">
                                      <p:cBhvr>
                                        <p:cTn id="89" dur="250"/>
                                        <p:tgtEl>
                                          <p:spTgt spid="24"/>
                                        </p:tgtEl>
                                      </p:cBhvr>
                                    </p:animEffect>
                                    <p:anim calcmode="lin" valueType="num">
                                      <p:cBhvr>
                                        <p:cTn id="90" dur="250" fill="hold"/>
                                        <p:tgtEl>
                                          <p:spTgt spid="24"/>
                                        </p:tgtEl>
                                        <p:attrNameLst>
                                          <p:attrName>ppt_x</p:attrName>
                                        </p:attrNameLst>
                                      </p:cBhvr>
                                      <p:tavLst>
                                        <p:tav tm="0">
                                          <p:val>
                                            <p:strVal val="#ppt_x"/>
                                          </p:val>
                                        </p:tav>
                                        <p:tav tm="100000">
                                          <p:val>
                                            <p:strVal val="#ppt_x"/>
                                          </p:val>
                                        </p:tav>
                                      </p:tavLst>
                                    </p:anim>
                                    <p:anim calcmode="lin" valueType="num">
                                      <p:cBhvr>
                                        <p:cTn id="91" dur="250" fill="hold"/>
                                        <p:tgtEl>
                                          <p:spTgt spid="24"/>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25"/>
                                        </p:tgtEl>
                                        <p:attrNameLst>
                                          <p:attrName>style.visibility</p:attrName>
                                        </p:attrNameLst>
                                      </p:cBhvr>
                                      <p:to>
                                        <p:strVal val="visible"/>
                                      </p:to>
                                    </p:set>
                                    <p:animEffect transition="in" filter="fade">
                                      <p:cBhvr>
                                        <p:cTn id="95" dur="250"/>
                                        <p:tgtEl>
                                          <p:spTgt spid="25"/>
                                        </p:tgtEl>
                                      </p:cBhvr>
                                    </p:animEffect>
                                    <p:anim calcmode="lin" valueType="num">
                                      <p:cBhvr>
                                        <p:cTn id="96" dur="250" fill="hold"/>
                                        <p:tgtEl>
                                          <p:spTgt spid="25"/>
                                        </p:tgtEl>
                                        <p:attrNameLst>
                                          <p:attrName>ppt_x</p:attrName>
                                        </p:attrNameLst>
                                      </p:cBhvr>
                                      <p:tavLst>
                                        <p:tav tm="0">
                                          <p:val>
                                            <p:strVal val="#ppt_x"/>
                                          </p:val>
                                        </p:tav>
                                        <p:tav tm="100000">
                                          <p:val>
                                            <p:strVal val="#ppt_x"/>
                                          </p:val>
                                        </p:tav>
                                      </p:tavLst>
                                    </p:anim>
                                    <p:anim calcmode="lin" valueType="num">
                                      <p:cBhvr>
                                        <p:cTn id="97" dur="250" fill="hold"/>
                                        <p:tgtEl>
                                          <p:spTgt spid="25"/>
                                        </p:tgtEl>
                                        <p:attrNameLst>
                                          <p:attrName>ppt_y</p:attrName>
                                        </p:attrNameLst>
                                      </p:cBhvr>
                                      <p:tavLst>
                                        <p:tav tm="0">
                                          <p:val>
                                            <p:strVal val="#ppt_y+.1"/>
                                          </p:val>
                                        </p:tav>
                                        <p:tav tm="100000">
                                          <p:val>
                                            <p:strVal val="#ppt_y"/>
                                          </p:val>
                                        </p:tav>
                                      </p:tavLst>
                                    </p:anim>
                                  </p:childTnLst>
                                </p:cTn>
                              </p:par>
                            </p:childTnLst>
                          </p:cTn>
                        </p:par>
                        <p:par>
                          <p:cTn id="98" fill="hold">
                            <p:stCondLst>
                              <p:cond delay="4250"/>
                            </p:stCondLst>
                            <p:childTnLst>
                              <p:par>
                                <p:cTn id="99" presetID="42" presetClass="entr" presetSubtype="0"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fade">
                                      <p:cBhvr>
                                        <p:cTn id="101" dur="250"/>
                                        <p:tgtEl>
                                          <p:spTgt spid="26"/>
                                        </p:tgtEl>
                                      </p:cBhvr>
                                    </p:animEffect>
                                    <p:anim calcmode="lin" valueType="num">
                                      <p:cBhvr>
                                        <p:cTn id="102" dur="250" fill="hold"/>
                                        <p:tgtEl>
                                          <p:spTgt spid="26"/>
                                        </p:tgtEl>
                                        <p:attrNameLst>
                                          <p:attrName>ppt_x</p:attrName>
                                        </p:attrNameLst>
                                      </p:cBhvr>
                                      <p:tavLst>
                                        <p:tav tm="0">
                                          <p:val>
                                            <p:strVal val="#ppt_x"/>
                                          </p:val>
                                        </p:tav>
                                        <p:tav tm="100000">
                                          <p:val>
                                            <p:strVal val="#ppt_x"/>
                                          </p:val>
                                        </p:tav>
                                      </p:tavLst>
                                    </p:anim>
                                    <p:anim calcmode="lin" valueType="num">
                                      <p:cBhvr>
                                        <p:cTn id="103" dur="250" fill="hold"/>
                                        <p:tgtEl>
                                          <p:spTgt spid="26"/>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42" presetClass="entr" presetSubtype="0" fill="hold" grpId="0"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fade">
                                      <p:cBhvr>
                                        <p:cTn id="107" dur="250"/>
                                        <p:tgtEl>
                                          <p:spTgt spid="27"/>
                                        </p:tgtEl>
                                      </p:cBhvr>
                                    </p:animEffect>
                                    <p:anim calcmode="lin" valueType="num">
                                      <p:cBhvr>
                                        <p:cTn id="108" dur="250" fill="hold"/>
                                        <p:tgtEl>
                                          <p:spTgt spid="27"/>
                                        </p:tgtEl>
                                        <p:attrNameLst>
                                          <p:attrName>ppt_x</p:attrName>
                                        </p:attrNameLst>
                                      </p:cBhvr>
                                      <p:tavLst>
                                        <p:tav tm="0">
                                          <p:val>
                                            <p:strVal val="#ppt_x"/>
                                          </p:val>
                                        </p:tav>
                                        <p:tav tm="100000">
                                          <p:val>
                                            <p:strVal val="#ppt_x"/>
                                          </p:val>
                                        </p:tav>
                                      </p:tavLst>
                                    </p:anim>
                                    <p:anim calcmode="lin" valueType="num">
                                      <p:cBhvr>
                                        <p:cTn id="109" dur="250" fill="hold"/>
                                        <p:tgtEl>
                                          <p:spTgt spid="27"/>
                                        </p:tgtEl>
                                        <p:attrNameLst>
                                          <p:attrName>ppt_y</p:attrName>
                                        </p:attrNameLst>
                                      </p:cBhvr>
                                      <p:tavLst>
                                        <p:tav tm="0">
                                          <p:val>
                                            <p:strVal val="#ppt_y+.1"/>
                                          </p:val>
                                        </p:tav>
                                        <p:tav tm="100000">
                                          <p:val>
                                            <p:strVal val="#ppt_y"/>
                                          </p:val>
                                        </p:tav>
                                      </p:tavLst>
                                    </p:anim>
                                  </p:childTnLst>
                                </p:cTn>
                              </p:par>
                            </p:childTnLst>
                          </p:cTn>
                        </p:par>
                        <p:par>
                          <p:cTn id="110" fill="hold">
                            <p:stCondLst>
                              <p:cond delay="4750"/>
                            </p:stCondLst>
                            <p:childTnLst>
                              <p:par>
                                <p:cTn id="111" presetID="42" presetClass="entr" presetSubtype="0" fill="hold" grpId="0" nodeType="afterEffect">
                                  <p:stCondLst>
                                    <p:cond delay="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250"/>
                                        <p:tgtEl>
                                          <p:spTgt spid="28"/>
                                        </p:tgtEl>
                                      </p:cBhvr>
                                    </p:animEffect>
                                    <p:anim calcmode="lin" valueType="num">
                                      <p:cBhvr>
                                        <p:cTn id="114" dur="250" fill="hold"/>
                                        <p:tgtEl>
                                          <p:spTgt spid="28"/>
                                        </p:tgtEl>
                                        <p:attrNameLst>
                                          <p:attrName>ppt_x</p:attrName>
                                        </p:attrNameLst>
                                      </p:cBhvr>
                                      <p:tavLst>
                                        <p:tav tm="0">
                                          <p:val>
                                            <p:strVal val="#ppt_x"/>
                                          </p:val>
                                        </p:tav>
                                        <p:tav tm="100000">
                                          <p:val>
                                            <p:strVal val="#ppt_x"/>
                                          </p:val>
                                        </p:tav>
                                      </p:tavLst>
                                    </p:anim>
                                    <p:anim calcmode="lin" valueType="num">
                                      <p:cBhvr>
                                        <p:cTn id="115" dur="250" fill="hold"/>
                                        <p:tgtEl>
                                          <p:spTgt spid="28"/>
                                        </p:tgtEl>
                                        <p:attrNameLst>
                                          <p:attrName>ppt_y</p:attrName>
                                        </p:attrNameLst>
                                      </p:cBhvr>
                                      <p:tavLst>
                                        <p:tav tm="0">
                                          <p:val>
                                            <p:strVal val="#ppt_y+.1"/>
                                          </p:val>
                                        </p:tav>
                                        <p:tav tm="100000">
                                          <p:val>
                                            <p:strVal val="#ppt_y"/>
                                          </p:val>
                                        </p:tav>
                                      </p:tavLst>
                                    </p:anim>
                                  </p:childTnLst>
                                </p:cTn>
                              </p:par>
                            </p:childTnLst>
                          </p:cTn>
                        </p:par>
                        <p:par>
                          <p:cTn id="116" fill="hold">
                            <p:stCondLst>
                              <p:cond delay="5000"/>
                            </p:stCondLst>
                            <p:childTnLst>
                              <p:par>
                                <p:cTn id="117" presetID="42" presetClass="entr" presetSubtype="0" fill="hold" grpId="0" nodeType="after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fade">
                                      <p:cBhvr>
                                        <p:cTn id="119" dur="250"/>
                                        <p:tgtEl>
                                          <p:spTgt spid="29"/>
                                        </p:tgtEl>
                                      </p:cBhvr>
                                    </p:animEffect>
                                    <p:anim calcmode="lin" valueType="num">
                                      <p:cBhvr>
                                        <p:cTn id="120" dur="250" fill="hold"/>
                                        <p:tgtEl>
                                          <p:spTgt spid="29"/>
                                        </p:tgtEl>
                                        <p:attrNameLst>
                                          <p:attrName>ppt_x</p:attrName>
                                        </p:attrNameLst>
                                      </p:cBhvr>
                                      <p:tavLst>
                                        <p:tav tm="0">
                                          <p:val>
                                            <p:strVal val="#ppt_x"/>
                                          </p:val>
                                        </p:tav>
                                        <p:tav tm="100000">
                                          <p:val>
                                            <p:strVal val="#ppt_x"/>
                                          </p:val>
                                        </p:tav>
                                      </p:tavLst>
                                    </p:anim>
                                    <p:anim calcmode="lin" valueType="num">
                                      <p:cBhvr>
                                        <p:cTn id="121" dur="250" fill="hold"/>
                                        <p:tgtEl>
                                          <p:spTgt spid="29"/>
                                        </p:tgtEl>
                                        <p:attrNameLst>
                                          <p:attrName>ppt_y</p:attrName>
                                        </p:attrNameLst>
                                      </p:cBhvr>
                                      <p:tavLst>
                                        <p:tav tm="0">
                                          <p:val>
                                            <p:strVal val="#ppt_y+.1"/>
                                          </p:val>
                                        </p:tav>
                                        <p:tav tm="100000">
                                          <p:val>
                                            <p:strVal val="#ppt_y"/>
                                          </p:val>
                                        </p:tav>
                                      </p:tavLst>
                                    </p:anim>
                                  </p:childTnLst>
                                </p:cTn>
                              </p:par>
                            </p:childTnLst>
                          </p:cTn>
                        </p:par>
                        <p:par>
                          <p:cTn id="122" fill="hold">
                            <p:stCondLst>
                              <p:cond delay="5250"/>
                            </p:stCondLst>
                            <p:childTnLst>
                              <p:par>
                                <p:cTn id="123" presetID="42" presetClass="entr" presetSubtype="0" fill="hold" grpId="0" nodeType="afterEffect">
                                  <p:stCondLst>
                                    <p:cond delay="0"/>
                                  </p:stCondLst>
                                  <p:childTnLst>
                                    <p:set>
                                      <p:cBhvr>
                                        <p:cTn id="124" dur="1" fill="hold">
                                          <p:stCondLst>
                                            <p:cond delay="0"/>
                                          </p:stCondLst>
                                        </p:cTn>
                                        <p:tgtEl>
                                          <p:spTgt spid="30"/>
                                        </p:tgtEl>
                                        <p:attrNameLst>
                                          <p:attrName>style.visibility</p:attrName>
                                        </p:attrNameLst>
                                      </p:cBhvr>
                                      <p:to>
                                        <p:strVal val="visible"/>
                                      </p:to>
                                    </p:set>
                                    <p:animEffect transition="in" filter="fade">
                                      <p:cBhvr>
                                        <p:cTn id="125" dur="250"/>
                                        <p:tgtEl>
                                          <p:spTgt spid="30"/>
                                        </p:tgtEl>
                                      </p:cBhvr>
                                    </p:animEffect>
                                    <p:anim calcmode="lin" valueType="num">
                                      <p:cBhvr>
                                        <p:cTn id="126" dur="250" fill="hold"/>
                                        <p:tgtEl>
                                          <p:spTgt spid="30"/>
                                        </p:tgtEl>
                                        <p:attrNameLst>
                                          <p:attrName>ppt_x</p:attrName>
                                        </p:attrNameLst>
                                      </p:cBhvr>
                                      <p:tavLst>
                                        <p:tav tm="0">
                                          <p:val>
                                            <p:strVal val="#ppt_x"/>
                                          </p:val>
                                        </p:tav>
                                        <p:tav tm="100000">
                                          <p:val>
                                            <p:strVal val="#ppt_x"/>
                                          </p:val>
                                        </p:tav>
                                      </p:tavLst>
                                    </p:anim>
                                    <p:anim calcmode="lin" valueType="num">
                                      <p:cBhvr>
                                        <p:cTn id="127" dur="25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p:bldP spid="15" grpId="0" animBg="1"/>
      <p:bldP spid="16" grpId="0" animBg="1"/>
      <p:bldP spid="17" grpId="0"/>
      <p:bldP spid="18" grpId="0"/>
      <p:bldP spid="19" grpId="0" animBg="1"/>
      <p:bldP spid="20" grpId="0" animBg="1"/>
      <p:bldP spid="21" grpId="0"/>
      <p:bldP spid="22" grpId="0"/>
      <p:bldP spid="23" grpId="0" animBg="1"/>
      <p:bldP spid="24" grpId="0" animBg="1"/>
      <p:bldP spid="25" grpId="0"/>
      <p:bldP spid="26" grpId="0"/>
      <p:bldP spid="27" grpId="0"/>
      <p:bldP spid="28" grpId="0"/>
      <p:bldP spid="29" grpId="0"/>
      <p:bldP spid="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283724"/>
            <a:ext cx="12190413" cy="675195"/>
            <a:chOff x="0" y="261146"/>
            <a:chExt cx="12190413" cy="675195"/>
          </a:xfrm>
        </p:grpSpPr>
        <p:grpSp>
          <p:nvGrpSpPr>
            <p:cNvPr id="2" name="组合 1"/>
            <p:cNvGrpSpPr/>
            <p:nvPr/>
          </p:nvGrpSpPr>
          <p:grpSpPr>
            <a:xfrm>
              <a:off x="260716" y="261146"/>
              <a:ext cx="3738552" cy="538601"/>
              <a:chOff x="5043488" y="504649"/>
              <a:chExt cx="3738552" cy="538601"/>
            </a:xfrm>
          </p:grpSpPr>
          <p:sp>
            <p:nvSpPr>
              <p:cNvPr id="7" name="矩形 3"/>
              <p:cNvSpPr/>
              <p:nvPr/>
            </p:nvSpPr>
            <p:spPr>
              <a:xfrm>
                <a:off x="5622219" y="504649"/>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65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65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grpSp>
        </p:grpSp>
        <p:sp>
          <p:nvSpPr>
            <p:cNvPr id="3" name="矩形 2"/>
            <p:cNvSpPr/>
            <p:nvPr/>
          </p:nvSpPr>
          <p:spPr>
            <a:xfrm flipV="1">
              <a:off x="0" y="890622"/>
              <a:ext cx="12190413" cy="45719"/>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763803" y="1889270"/>
            <a:ext cx="10662805" cy="4039823"/>
            <a:chOff x="953127" y="1490120"/>
            <a:chExt cx="7138335" cy="2704505"/>
          </a:xfrm>
        </p:grpSpPr>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04295" y="1490120"/>
              <a:ext cx="1580591" cy="1273057"/>
            </a:xfrm>
            <a:prstGeom prst="rect">
              <a:avLst/>
            </a:prstGeom>
            <a:noFill/>
            <a:ln>
              <a:noFill/>
            </a:ln>
          </p:spPr>
        </p:pic>
        <p:pic>
          <p:nvPicPr>
            <p:cNvPr id="12" name="图片 1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804295" y="2969821"/>
              <a:ext cx="1580591" cy="1224803"/>
            </a:xfrm>
            <a:prstGeom prst="rect">
              <a:avLst/>
            </a:prstGeom>
            <a:noFill/>
            <a:ln>
              <a:noFill/>
            </a:ln>
          </p:spPr>
        </p:pic>
        <p:pic>
          <p:nvPicPr>
            <p:cNvPr id="13" name="图片 1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522920" y="1502599"/>
              <a:ext cx="1553387" cy="1273058"/>
            </a:xfrm>
            <a:prstGeom prst="rect">
              <a:avLst/>
            </a:prstGeom>
            <a:noFill/>
            <a:ln>
              <a:noFill/>
            </a:ln>
          </p:spPr>
        </p:pic>
        <p:pic>
          <p:nvPicPr>
            <p:cNvPr id="14" name="图片 13"/>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509335" y="2969822"/>
              <a:ext cx="1569825" cy="1224803"/>
            </a:xfrm>
            <a:prstGeom prst="rect">
              <a:avLst/>
            </a:prstGeom>
            <a:noFill/>
            <a:ln>
              <a:noFill/>
            </a:ln>
          </p:spPr>
        </p:pic>
        <p:grpSp>
          <p:nvGrpSpPr>
            <p:cNvPr id="15" name="组合 14"/>
            <p:cNvGrpSpPr/>
            <p:nvPr/>
          </p:nvGrpSpPr>
          <p:grpSpPr>
            <a:xfrm>
              <a:off x="6378664" y="1677910"/>
              <a:ext cx="1712798" cy="2404871"/>
              <a:chOff x="8503778" y="2237214"/>
              <a:chExt cx="2283434" cy="3206493"/>
            </a:xfrm>
          </p:grpSpPr>
          <p:sp>
            <p:nvSpPr>
              <p:cNvPr id="16" name="TextBox 15"/>
              <p:cNvSpPr txBox="1"/>
              <p:nvPr/>
            </p:nvSpPr>
            <p:spPr>
              <a:xfrm>
                <a:off x="8503778" y="2798119"/>
                <a:ext cx="2232249" cy="582410"/>
              </a:xfrm>
              <a:prstGeom prst="rect">
                <a:avLst/>
              </a:prstGeom>
              <a:noFill/>
            </p:spPr>
            <p:txBody>
              <a:bodyPr wrap="square" lIns="91431" tIns="45715" rIns="91431" bIns="45715" rtlCol="0">
                <a:spAutoFit/>
              </a:bodyPr>
              <a:lstStyle/>
              <a:p>
                <a:pPr>
                  <a:lnSpc>
                    <a:spcPct val="130000"/>
                  </a:lnSpc>
                </a:pPr>
                <a:r>
                  <a:rPr lang="zh-CN" altLang="en-US" sz="1400" dirty="0">
                    <a:solidFill>
                      <a:schemeClr val="bg1">
                        <a:lumMod val="50000"/>
                      </a:schemeClr>
                    </a:solidFill>
                    <a:latin typeface="微软雅黑" pitchFamily="34" charset="-122"/>
                    <a:ea typeface="微软雅黑" pitchFamily="34" charset="-122"/>
                    <a:cs typeface="+mn-ea"/>
                    <a:sym typeface="+mn-lt"/>
                  </a:rPr>
                  <a:t>您的内容打在这里，或者通过复制您的文本后，</a:t>
                </a:r>
              </a:p>
            </p:txBody>
          </p:sp>
          <p:sp>
            <p:nvSpPr>
              <p:cNvPr id="17" name="TextBox 16"/>
              <p:cNvSpPr txBox="1"/>
              <p:nvPr/>
            </p:nvSpPr>
            <p:spPr>
              <a:xfrm>
                <a:off x="8503778" y="2279309"/>
                <a:ext cx="1774276" cy="494507"/>
              </a:xfrm>
              <a:prstGeom prst="rect">
                <a:avLst/>
              </a:prstGeom>
              <a:noFill/>
            </p:spPr>
            <p:txBody>
              <a:bodyPr wrap="square" lIns="91431" tIns="0" rIns="91431" bIns="0" rtlCol="0" anchor="t">
                <a:spAutoFit/>
              </a:bodyPr>
              <a:lstStyle/>
              <a:p>
                <a:pPr>
                  <a:lnSpc>
                    <a:spcPct val="150000"/>
                  </a:lnSpc>
                </a:pPr>
                <a:r>
                  <a:rPr lang="zh-CN" altLang="en-US" sz="2400" dirty="0">
                    <a:solidFill>
                      <a:schemeClr val="bg1">
                        <a:lumMod val="50000"/>
                      </a:schemeClr>
                    </a:solidFill>
                    <a:latin typeface="微软雅黑" pitchFamily="34" charset="-122"/>
                    <a:ea typeface="微软雅黑" pitchFamily="34" charset="-122"/>
                    <a:cs typeface="+mn-ea"/>
                    <a:sym typeface="+mn-lt"/>
                  </a:rPr>
                  <a:t>重点</a:t>
                </a:r>
              </a:p>
            </p:txBody>
          </p:sp>
          <p:sp>
            <p:nvSpPr>
              <p:cNvPr id="18" name="TextBox 17"/>
              <p:cNvSpPr txBox="1"/>
              <p:nvPr/>
            </p:nvSpPr>
            <p:spPr>
              <a:xfrm>
                <a:off x="8554963" y="4861297"/>
                <a:ext cx="2232249" cy="582410"/>
              </a:xfrm>
              <a:prstGeom prst="rect">
                <a:avLst/>
              </a:prstGeom>
              <a:noFill/>
            </p:spPr>
            <p:txBody>
              <a:bodyPr wrap="square" lIns="91431" tIns="45715" rIns="91431" bIns="45715" rtlCol="0">
                <a:spAutoFit/>
              </a:bodyPr>
              <a:lstStyle/>
              <a:p>
                <a:pPr>
                  <a:lnSpc>
                    <a:spcPct val="130000"/>
                  </a:lnSpc>
                </a:pPr>
                <a:r>
                  <a:rPr lang="zh-CN" altLang="en-US" sz="1400" dirty="0">
                    <a:solidFill>
                      <a:schemeClr val="bg1">
                        <a:lumMod val="50000"/>
                      </a:schemeClr>
                    </a:solidFill>
                    <a:latin typeface="微软雅黑" pitchFamily="34" charset="-122"/>
                    <a:ea typeface="微软雅黑" pitchFamily="34" charset="-122"/>
                    <a:cs typeface="+mn-ea"/>
                    <a:sym typeface="+mn-lt"/>
                  </a:rPr>
                  <a:t>您的内容打在这里，或者通过复制您的文本后，</a:t>
                </a:r>
              </a:p>
            </p:txBody>
          </p:sp>
          <p:sp>
            <p:nvSpPr>
              <p:cNvPr id="19" name="TextBox 18"/>
              <p:cNvSpPr txBox="1"/>
              <p:nvPr/>
            </p:nvSpPr>
            <p:spPr>
              <a:xfrm>
                <a:off x="8554963" y="4301768"/>
                <a:ext cx="1774276" cy="494507"/>
              </a:xfrm>
              <a:prstGeom prst="rect">
                <a:avLst/>
              </a:prstGeom>
              <a:noFill/>
            </p:spPr>
            <p:txBody>
              <a:bodyPr wrap="square" lIns="91431" tIns="0" rIns="91431" bIns="0" rtlCol="0" anchor="t">
                <a:spAutoFit/>
              </a:bodyPr>
              <a:lstStyle/>
              <a:p>
                <a:pPr>
                  <a:lnSpc>
                    <a:spcPct val="150000"/>
                  </a:lnSpc>
                </a:pPr>
                <a:r>
                  <a:rPr lang="zh-CN" altLang="en-US" sz="2400" dirty="0">
                    <a:solidFill>
                      <a:schemeClr val="bg1">
                        <a:lumMod val="50000"/>
                      </a:schemeClr>
                    </a:solidFill>
                    <a:latin typeface="微软雅黑" pitchFamily="34" charset="-122"/>
                    <a:ea typeface="微软雅黑" pitchFamily="34" charset="-122"/>
                    <a:cs typeface="+mn-ea"/>
                    <a:sym typeface="+mn-lt"/>
                  </a:rPr>
                  <a:t>重点</a:t>
                </a:r>
              </a:p>
            </p:txBody>
          </p:sp>
          <p:sp>
            <p:nvSpPr>
              <p:cNvPr id="20" name="圆角矩形 19"/>
              <p:cNvSpPr/>
              <p:nvPr/>
            </p:nvSpPr>
            <p:spPr>
              <a:xfrm>
                <a:off x="9390916" y="2237214"/>
                <a:ext cx="592638" cy="547837"/>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r>
                  <a:rPr lang="en-US" altLang="zh-CN" sz="3200" dirty="0">
                    <a:solidFill>
                      <a:prstClr val="white"/>
                    </a:solidFill>
                    <a:latin typeface="微软雅黑" pitchFamily="34" charset="-122"/>
                    <a:ea typeface="微软雅黑" pitchFamily="34" charset="-122"/>
                    <a:cs typeface="+mn-ea"/>
                    <a:sym typeface="+mn-lt"/>
                  </a:rPr>
                  <a:t>B</a:t>
                </a:r>
                <a:endParaRPr lang="zh-CN" altLang="en-US" sz="3200" dirty="0">
                  <a:solidFill>
                    <a:prstClr val="white"/>
                  </a:solidFill>
                  <a:latin typeface="微软雅黑" pitchFamily="34" charset="-122"/>
                  <a:ea typeface="微软雅黑" pitchFamily="34" charset="-122"/>
                  <a:cs typeface="+mn-ea"/>
                  <a:sym typeface="+mn-lt"/>
                </a:endParaRPr>
              </a:p>
            </p:txBody>
          </p:sp>
          <p:sp>
            <p:nvSpPr>
              <p:cNvPr id="21" name="圆角矩形 20"/>
              <p:cNvSpPr/>
              <p:nvPr/>
            </p:nvSpPr>
            <p:spPr>
              <a:xfrm>
                <a:off x="9442102" y="4259085"/>
                <a:ext cx="592638" cy="547837"/>
              </a:xfrm>
              <a:prstGeom prst="round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r>
                  <a:rPr lang="en-US" altLang="zh-CN" sz="3200" dirty="0">
                    <a:solidFill>
                      <a:prstClr val="white"/>
                    </a:solidFill>
                    <a:latin typeface="微软雅黑" pitchFamily="34" charset="-122"/>
                    <a:ea typeface="微软雅黑" pitchFamily="34" charset="-122"/>
                    <a:cs typeface="+mn-ea"/>
                    <a:sym typeface="+mn-lt"/>
                  </a:rPr>
                  <a:t>C</a:t>
                </a:r>
                <a:endParaRPr lang="zh-CN" altLang="en-US" sz="3200" dirty="0">
                  <a:solidFill>
                    <a:prstClr val="white"/>
                  </a:solidFill>
                  <a:latin typeface="微软雅黑" pitchFamily="34" charset="-122"/>
                  <a:ea typeface="微软雅黑" pitchFamily="34" charset="-122"/>
                  <a:cs typeface="+mn-ea"/>
                  <a:sym typeface="+mn-lt"/>
                </a:endParaRPr>
              </a:p>
            </p:txBody>
          </p:sp>
        </p:grpSp>
        <p:grpSp>
          <p:nvGrpSpPr>
            <p:cNvPr id="22" name="组合 21"/>
            <p:cNvGrpSpPr/>
            <p:nvPr/>
          </p:nvGrpSpPr>
          <p:grpSpPr>
            <a:xfrm>
              <a:off x="953127" y="1814847"/>
              <a:ext cx="1711520" cy="2183207"/>
              <a:chOff x="1270670" y="2419796"/>
              <a:chExt cx="2281730" cy="2910941"/>
            </a:xfrm>
          </p:grpSpPr>
          <p:sp>
            <p:nvSpPr>
              <p:cNvPr id="23" name="TextBox 22"/>
              <p:cNvSpPr txBox="1"/>
              <p:nvPr/>
            </p:nvSpPr>
            <p:spPr>
              <a:xfrm>
                <a:off x="1296420" y="3022002"/>
                <a:ext cx="2232248" cy="582410"/>
              </a:xfrm>
              <a:prstGeom prst="rect">
                <a:avLst/>
              </a:prstGeom>
              <a:noFill/>
            </p:spPr>
            <p:txBody>
              <a:bodyPr wrap="square" lIns="91431" tIns="45715" rIns="91431" bIns="45715" rtlCol="0">
                <a:spAutoFit/>
              </a:bodyPr>
              <a:lstStyle/>
              <a:p>
                <a:pPr algn="r">
                  <a:lnSpc>
                    <a:spcPct val="130000"/>
                  </a:lnSpc>
                </a:pPr>
                <a:r>
                  <a:rPr lang="zh-CN" altLang="en-US" sz="1400" dirty="0">
                    <a:solidFill>
                      <a:schemeClr val="bg1">
                        <a:lumMod val="50000"/>
                      </a:schemeClr>
                    </a:solidFill>
                    <a:latin typeface="微软雅黑" pitchFamily="34" charset="-122"/>
                    <a:ea typeface="微软雅黑" pitchFamily="34" charset="-122"/>
                    <a:cs typeface="+mn-ea"/>
                    <a:sym typeface="+mn-lt"/>
                  </a:rPr>
                  <a:t>您的内容打在这里，或者通过复制您的文本后</a:t>
                </a:r>
              </a:p>
            </p:txBody>
          </p:sp>
          <p:sp>
            <p:nvSpPr>
              <p:cNvPr id="24" name="TextBox 23"/>
              <p:cNvSpPr txBox="1"/>
              <p:nvPr/>
            </p:nvSpPr>
            <p:spPr>
              <a:xfrm>
                <a:off x="1778124" y="2509979"/>
                <a:ext cx="1774276" cy="494507"/>
              </a:xfrm>
              <a:prstGeom prst="rect">
                <a:avLst/>
              </a:prstGeom>
              <a:noFill/>
            </p:spPr>
            <p:txBody>
              <a:bodyPr wrap="square" lIns="91431" tIns="0" rIns="91431" bIns="0" rtlCol="0" anchor="t">
                <a:spAutoFit/>
              </a:bodyPr>
              <a:lstStyle/>
              <a:p>
                <a:pPr algn="r">
                  <a:lnSpc>
                    <a:spcPct val="150000"/>
                  </a:lnSpc>
                </a:pPr>
                <a:r>
                  <a:rPr lang="zh-CN" altLang="en-US" sz="2400" dirty="0">
                    <a:solidFill>
                      <a:schemeClr val="bg1">
                        <a:lumMod val="50000"/>
                      </a:schemeClr>
                    </a:solidFill>
                    <a:latin typeface="微软雅黑" pitchFamily="34" charset="-122"/>
                    <a:ea typeface="微软雅黑" pitchFamily="34" charset="-122"/>
                    <a:cs typeface="+mn-ea"/>
                    <a:sym typeface="+mn-lt"/>
                  </a:rPr>
                  <a:t>重点</a:t>
                </a:r>
              </a:p>
            </p:txBody>
          </p:sp>
          <p:sp>
            <p:nvSpPr>
              <p:cNvPr id="25" name="TextBox 24"/>
              <p:cNvSpPr txBox="1"/>
              <p:nvPr/>
            </p:nvSpPr>
            <p:spPr>
              <a:xfrm>
                <a:off x="1270670" y="4748327"/>
                <a:ext cx="2232248" cy="582410"/>
              </a:xfrm>
              <a:prstGeom prst="rect">
                <a:avLst/>
              </a:prstGeom>
              <a:noFill/>
            </p:spPr>
            <p:txBody>
              <a:bodyPr wrap="square" lIns="91431" tIns="45715" rIns="91431" bIns="45715" rtlCol="0">
                <a:spAutoFit/>
              </a:bodyPr>
              <a:lstStyle/>
              <a:p>
                <a:pPr algn="r">
                  <a:lnSpc>
                    <a:spcPct val="130000"/>
                  </a:lnSpc>
                </a:pPr>
                <a:r>
                  <a:rPr lang="zh-CN" altLang="en-US" sz="1400" dirty="0">
                    <a:solidFill>
                      <a:schemeClr val="bg1">
                        <a:lumMod val="50000"/>
                      </a:schemeClr>
                    </a:solidFill>
                    <a:latin typeface="微软雅黑" pitchFamily="34" charset="-122"/>
                    <a:ea typeface="微软雅黑" pitchFamily="34" charset="-122"/>
                    <a:cs typeface="+mn-ea"/>
                    <a:sym typeface="+mn-lt"/>
                  </a:rPr>
                  <a:t>您的内容打在这里，或者通过复制您的文本后</a:t>
                </a:r>
              </a:p>
            </p:txBody>
          </p:sp>
          <p:sp>
            <p:nvSpPr>
              <p:cNvPr id="26" name="TextBox 25"/>
              <p:cNvSpPr txBox="1"/>
              <p:nvPr/>
            </p:nvSpPr>
            <p:spPr>
              <a:xfrm>
                <a:off x="1728642" y="4245950"/>
                <a:ext cx="1774276" cy="494507"/>
              </a:xfrm>
              <a:prstGeom prst="rect">
                <a:avLst/>
              </a:prstGeom>
              <a:noFill/>
            </p:spPr>
            <p:txBody>
              <a:bodyPr wrap="square" lIns="91431" tIns="0" rIns="91431" bIns="0" rtlCol="0" anchor="t">
                <a:spAutoFit/>
              </a:bodyPr>
              <a:lstStyle/>
              <a:p>
                <a:pPr algn="r">
                  <a:lnSpc>
                    <a:spcPct val="150000"/>
                  </a:lnSpc>
                </a:pPr>
                <a:r>
                  <a:rPr lang="zh-CN" altLang="en-US" sz="2400" dirty="0">
                    <a:solidFill>
                      <a:schemeClr val="bg1">
                        <a:lumMod val="50000"/>
                      </a:schemeClr>
                    </a:solidFill>
                    <a:latin typeface="微软雅黑" pitchFamily="34" charset="-122"/>
                    <a:ea typeface="微软雅黑" pitchFamily="34" charset="-122"/>
                    <a:cs typeface="+mn-ea"/>
                    <a:sym typeface="+mn-lt"/>
                  </a:rPr>
                  <a:t>重点</a:t>
                </a:r>
              </a:p>
            </p:txBody>
          </p:sp>
          <p:sp>
            <p:nvSpPr>
              <p:cNvPr id="27" name="圆角矩形 26"/>
              <p:cNvSpPr/>
              <p:nvPr/>
            </p:nvSpPr>
            <p:spPr>
              <a:xfrm>
                <a:off x="2125863" y="2419796"/>
                <a:ext cx="592638" cy="547837"/>
              </a:xfrm>
              <a:prstGeom prst="round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r>
                  <a:rPr lang="en-US" altLang="zh-CN" sz="3200" dirty="0">
                    <a:solidFill>
                      <a:prstClr val="white"/>
                    </a:solidFill>
                    <a:latin typeface="微软雅黑" pitchFamily="34" charset="-122"/>
                    <a:ea typeface="微软雅黑" pitchFamily="34" charset="-122"/>
                    <a:cs typeface="+mn-ea"/>
                    <a:sym typeface="+mn-lt"/>
                  </a:rPr>
                  <a:t>A</a:t>
                </a:r>
                <a:endParaRPr lang="zh-CN" altLang="en-US" sz="3200" dirty="0">
                  <a:solidFill>
                    <a:prstClr val="white"/>
                  </a:solidFill>
                  <a:latin typeface="微软雅黑" pitchFamily="34" charset="-122"/>
                  <a:ea typeface="微软雅黑" pitchFamily="34" charset="-122"/>
                  <a:cs typeface="+mn-ea"/>
                  <a:sym typeface="+mn-lt"/>
                </a:endParaRPr>
              </a:p>
            </p:txBody>
          </p:sp>
          <p:sp>
            <p:nvSpPr>
              <p:cNvPr id="28" name="圆角矩形 27"/>
              <p:cNvSpPr/>
              <p:nvPr/>
            </p:nvSpPr>
            <p:spPr>
              <a:xfrm>
                <a:off x="2100113" y="4146117"/>
                <a:ext cx="592638" cy="547837"/>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r>
                  <a:rPr lang="en-US" altLang="zh-CN" sz="3200" dirty="0">
                    <a:solidFill>
                      <a:prstClr val="white"/>
                    </a:solidFill>
                    <a:latin typeface="微软雅黑" pitchFamily="34" charset="-122"/>
                    <a:ea typeface="微软雅黑" pitchFamily="34" charset="-122"/>
                    <a:cs typeface="+mn-ea"/>
                    <a:sym typeface="+mn-lt"/>
                  </a:rPr>
                  <a:t>D</a:t>
                </a:r>
                <a:endParaRPr lang="zh-CN" altLang="en-US" sz="3200" dirty="0">
                  <a:solidFill>
                    <a:prstClr val="white"/>
                  </a:solidFill>
                  <a:latin typeface="微软雅黑" pitchFamily="34" charset="-122"/>
                  <a:ea typeface="微软雅黑" pitchFamily="34" charset="-122"/>
                  <a:cs typeface="+mn-ea"/>
                  <a:sym typeface="+mn-lt"/>
                </a:endParaRPr>
              </a:p>
            </p:txBody>
          </p:sp>
        </p:grpSp>
      </p:grpSp>
    </p:spTree>
    <p:extLst>
      <p:ext uri="{BB962C8B-B14F-4D97-AF65-F5344CB8AC3E}">
        <p14:creationId xmlns:p14="http://schemas.microsoft.com/office/powerpoint/2010/main" val="64279373"/>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283724"/>
            <a:ext cx="12190413" cy="675195"/>
            <a:chOff x="0" y="261146"/>
            <a:chExt cx="12190413" cy="675195"/>
          </a:xfrm>
        </p:grpSpPr>
        <p:grpSp>
          <p:nvGrpSpPr>
            <p:cNvPr id="2" name="组合 1"/>
            <p:cNvGrpSpPr/>
            <p:nvPr/>
          </p:nvGrpSpPr>
          <p:grpSpPr>
            <a:xfrm>
              <a:off x="260716" y="261146"/>
              <a:ext cx="3738552" cy="538601"/>
              <a:chOff x="5043488" y="504649"/>
              <a:chExt cx="3738552" cy="538601"/>
            </a:xfrm>
          </p:grpSpPr>
          <p:sp>
            <p:nvSpPr>
              <p:cNvPr id="7" name="矩形 3"/>
              <p:cNvSpPr/>
              <p:nvPr/>
            </p:nvSpPr>
            <p:spPr>
              <a:xfrm>
                <a:off x="5622219" y="504649"/>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65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65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grpSp>
        </p:grpSp>
        <p:sp>
          <p:nvSpPr>
            <p:cNvPr id="3" name="矩形 2"/>
            <p:cNvSpPr/>
            <p:nvPr/>
          </p:nvSpPr>
          <p:spPr>
            <a:xfrm flipV="1">
              <a:off x="0" y="890622"/>
              <a:ext cx="12190413" cy="45719"/>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474345" y="2102173"/>
            <a:ext cx="11260846" cy="3833720"/>
            <a:chOff x="474345" y="1491630"/>
            <a:chExt cx="8215630" cy="2796986"/>
          </a:xfrm>
        </p:grpSpPr>
        <p:sp>
          <p:nvSpPr>
            <p:cNvPr id="11" name="Oval 3"/>
            <p:cNvSpPr/>
            <p:nvPr/>
          </p:nvSpPr>
          <p:spPr>
            <a:xfrm>
              <a:off x="649519" y="1491630"/>
              <a:ext cx="1541309" cy="1541308"/>
            </a:xfrm>
            <a:prstGeom prst="ellipse">
              <a:avLst/>
            </a:prstGeom>
            <a:solidFill>
              <a:srgbClr val="0374A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chemeClr val="bg1">
                    <a:lumMod val="50000"/>
                  </a:schemeClr>
                </a:solidFill>
                <a:latin typeface="+mn-ea"/>
              </a:endParaRPr>
            </a:p>
          </p:txBody>
        </p:sp>
        <p:sp>
          <p:nvSpPr>
            <p:cNvPr id="12" name="Oval 14"/>
            <p:cNvSpPr/>
            <p:nvPr/>
          </p:nvSpPr>
          <p:spPr>
            <a:xfrm>
              <a:off x="2770742" y="1497130"/>
              <a:ext cx="1541309" cy="1541308"/>
            </a:xfrm>
            <a:prstGeom prst="ellipse">
              <a:avLst/>
            </a:prstGeom>
            <a:solidFill>
              <a:srgbClr val="FFC000"/>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chemeClr val="bg1">
                    <a:lumMod val="50000"/>
                  </a:schemeClr>
                </a:solidFill>
                <a:latin typeface="+mn-ea"/>
              </a:endParaRPr>
            </a:p>
          </p:txBody>
        </p:sp>
        <p:sp>
          <p:nvSpPr>
            <p:cNvPr id="13" name="Oval 17"/>
            <p:cNvSpPr/>
            <p:nvPr/>
          </p:nvSpPr>
          <p:spPr>
            <a:xfrm>
              <a:off x="4894942" y="1497130"/>
              <a:ext cx="1541309" cy="1541308"/>
            </a:xfrm>
            <a:prstGeom prst="ellipse">
              <a:avLst/>
            </a:prstGeom>
            <a:solidFill>
              <a:srgbClr val="0374AF"/>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chemeClr val="bg1">
                    <a:lumMod val="50000"/>
                  </a:schemeClr>
                </a:solidFill>
                <a:latin typeface="+mn-ea"/>
              </a:endParaRPr>
            </a:p>
          </p:txBody>
        </p:sp>
        <p:sp>
          <p:nvSpPr>
            <p:cNvPr id="14" name="Oval 20"/>
            <p:cNvSpPr/>
            <p:nvPr/>
          </p:nvSpPr>
          <p:spPr>
            <a:xfrm>
              <a:off x="7016376" y="1497130"/>
              <a:ext cx="1541309" cy="1541308"/>
            </a:xfrm>
            <a:prstGeom prst="ellipse">
              <a:avLst/>
            </a:prstGeom>
            <a:solidFill>
              <a:srgbClr val="FFC000"/>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solidFill>
                  <a:schemeClr val="bg1">
                    <a:lumMod val="50000"/>
                  </a:schemeClr>
                </a:solidFill>
                <a:latin typeface="+mn-ea"/>
              </a:endParaRPr>
            </a:p>
          </p:txBody>
        </p:sp>
        <p:sp>
          <p:nvSpPr>
            <p:cNvPr id="15" name="TextBox 14"/>
            <p:cNvSpPr txBox="1"/>
            <p:nvPr/>
          </p:nvSpPr>
          <p:spPr>
            <a:xfrm>
              <a:off x="2066607" y="1745812"/>
              <a:ext cx="832074" cy="808349"/>
            </a:xfrm>
            <a:prstGeom prst="rect">
              <a:avLst/>
            </a:prstGeom>
            <a:noFill/>
          </p:spPr>
          <p:txBody>
            <a:bodyPr wrap="square" lIns="91420" tIns="45709" rIns="91420" bIns="45709" rtlCol="0">
              <a:spAutoFit/>
            </a:bodyPr>
            <a:lstStyle/>
            <a:p>
              <a:pPr algn="ctr"/>
              <a:r>
                <a:rPr lang="en-US" sz="6600" b="1" dirty="0" smtClean="0">
                  <a:solidFill>
                    <a:schemeClr val="bg1">
                      <a:lumMod val="50000"/>
                    </a:schemeClr>
                  </a:solidFill>
                  <a:latin typeface="+mn-ea"/>
                  <a:cs typeface="Helvetica Neue"/>
                </a:rPr>
                <a:t>+</a:t>
              </a:r>
              <a:endParaRPr lang="ru-RU" sz="6600" b="1" dirty="0">
                <a:solidFill>
                  <a:schemeClr val="bg1">
                    <a:lumMod val="50000"/>
                  </a:schemeClr>
                </a:solidFill>
                <a:latin typeface="+mn-ea"/>
                <a:cs typeface="Helvetica Neue"/>
              </a:endParaRPr>
            </a:p>
          </p:txBody>
        </p:sp>
        <p:sp>
          <p:nvSpPr>
            <p:cNvPr id="16" name="TextBox 15"/>
            <p:cNvSpPr txBox="1"/>
            <p:nvPr/>
          </p:nvSpPr>
          <p:spPr>
            <a:xfrm>
              <a:off x="4189424" y="1745812"/>
              <a:ext cx="832074" cy="808349"/>
            </a:xfrm>
            <a:prstGeom prst="rect">
              <a:avLst/>
            </a:prstGeom>
            <a:noFill/>
          </p:spPr>
          <p:txBody>
            <a:bodyPr wrap="square" lIns="91420" tIns="45709" rIns="91420" bIns="45709" rtlCol="0">
              <a:spAutoFit/>
            </a:bodyPr>
            <a:lstStyle/>
            <a:p>
              <a:pPr algn="ctr"/>
              <a:r>
                <a:rPr lang="en-US" sz="6600" b="1" dirty="0" smtClean="0">
                  <a:solidFill>
                    <a:schemeClr val="bg1">
                      <a:lumMod val="50000"/>
                    </a:schemeClr>
                  </a:solidFill>
                  <a:latin typeface="+mn-ea"/>
                  <a:cs typeface="Helvetica Neue"/>
                </a:rPr>
                <a:t>+</a:t>
              </a:r>
              <a:endParaRPr lang="ru-RU" sz="6600" b="1" dirty="0">
                <a:solidFill>
                  <a:schemeClr val="bg1">
                    <a:lumMod val="50000"/>
                  </a:schemeClr>
                </a:solidFill>
                <a:latin typeface="+mn-ea"/>
                <a:cs typeface="Helvetica Neue"/>
              </a:endParaRPr>
            </a:p>
          </p:txBody>
        </p:sp>
        <p:sp>
          <p:nvSpPr>
            <p:cNvPr id="17" name="TextBox 16"/>
            <p:cNvSpPr txBox="1"/>
            <p:nvPr/>
          </p:nvSpPr>
          <p:spPr>
            <a:xfrm>
              <a:off x="6300449" y="1756011"/>
              <a:ext cx="832074" cy="808349"/>
            </a:xfrm>
            <a:prstGeom prst="rect">
              <a:avLst/>
            </a:prstGeom>
            <a:noFill/>
          </p:spPr>
          <p:txBody>
            <a:bodyPr wrap="square" lIns="91420" tIns="45709" rIns="91420" bIns="45709" rtlCol="0">
              <a:spAutoFit/>
            </a:bodyPr>
            <a:lstStyle/>
            <a:p>
              <a:pPr algn="ctr"/>
              <a:r>
                <a:rPr lang="en-US" sz="6600" b="1" dirty="0">
                  <a:solidFill>
                    <a:schemeClr val="bg1">
                      <a:lumMod val="50000"/>
                    </a:schemeClr>
                  </a:solidFill>
                  <a:latin typeface="+mn-ea"/>
                  <a:cs typeface="Helvetica Neue"/>
                </a:rPr>
                <a:t>=</a:t>
              </a:r>
              <a:endParaRPr lang="ru-RU" sz="6600" b="1" dirty="0">
                <a:solidFill>
                  <a:schemeClr val="bg1">
                    <a:lumMod val="50000"/>
                  </a:schemeClr>
                </a:solidFill>
                <a:latin typeface="+mn-ea"/>
                <a:cs typeface="Helvetica Neue"/>
              </a:endParaRPr>
            </a:p>
          </p:txBody>
        </p:sp>
        <p:sp>
          <p:nvSpPr>
            <p:cNvPr id="18" name="TextBox 17"/>
            <p:cNvSpPr txBox="1"/>
            <p:nvPr/>
          </p:nvSpPr>
          <p:spPr>
            <a:xfrm>
              <a:off x="474345" y="3133387"/>
              <a:ext cx="1807998" cy="213319"/>
            </a:xfrm>
            <a:prstGeom prst="rect">
              <a:avLst/>
            </a:prstGeom>
            <a:noFill/>
          </p:spPr>
          <p:txBody>
            <a:bodyPr wrap="square" lIns="0" rIns="0" bIns="0" rtlCol="0">
              <a:spAutoFit/>
            </a:bodyPr>
            <a:lstStyle/>
            <a:p>
              <a:pPr algn="ctr">
                <a:tabLst>
                  <a:tab pos="1025525" algn="l"/>
                </a:tabLst>
              </a:pPr>
              <a:r>
                <a:rPr lang="zh-CN" altLang="en-US" sz="1600" b="1" dirty="0" smtClean="0">
                  <a:solidFill>
                    <a:schemeClr val="bg1">
                      <a:lumMod val="50000"/>
                    </a:schemeClr>
                  </a:solidFill>
                  <a:latin typeface="+mn-ea"/>
                  <a:cs typeface="Calibri"/>
                </a:rPr>
                <a:t>填加标</a:t>
              </a:r>
              <a:r>
                <a:rPr lang="zh-CN" altLang="en-US" sz="1600" b="1" dirty="0">
                  <a:solidFill>
                    <a:schemeClr val="bg1">
                      <a:lumMod val="50000"/>
                    </a:schemeClr>
                  </a:solidFill>
                  <a:latin typeface="+mn-ea"/>
                  <a:cs typeface="Calibri"/>
                </a:rPr>
                <a:t>题</a:t>
              </a:r>
              <a:endParaRPr lang="en-US" sz="1600" b="1" dirty="0">
                <a:solidFill>
                  <a:schemeClr val="bg1">
                    <a:lumMod val="50000"/>
                  </a:schemeClr>
                </a:solidFill>
                <a:latin typeface="+mn-ea"/>
                <a:cs typeface="Calibri"/>
              </a:endParaRPr>
            </a:p>
          </p:txBody>
        </p:sp>
        <p:sp>
          <p:nvSpPr>
            <p:cNvPr id="19" name="TextBox 18"/>
            <p:cNvSpPr txBox="1"/>
            <p:nvPr/>
          </p:nvSpPr>
          <p:spPr>
            <a:xfrm>
              <a:off x="600949" y="3437587"/>
              <a:ext cx="1547915" cy="851029"/>
            </a:xfrm>
            <a:prstGeom prst="rect">
              <a:avLst/>
            </a:prstGeom>
            <a:noFill/>
          </p:spPr>
          <p:txBody>
            <a:bodyPr wrap="square" lIns="0" rIns="0" bIns="0" rtlCol="0">
              <a:spAutoFit/>
            </a:bodyPr>
            <a:lstStyle/>
            <a:p>
              <a:pPr algn="ctr">
                <a:lnSpc>
                  <a:spcPct val="130000"/>
                </a:lnSpc>
              </a:pPr>
              <a:r>
                <a:rPr lang="zh-CN" altLang="en-US" sz="1400" dirty="0">
                  <a:solidFill>
                    <a:schemeClr val="bg1">
                      <a:lumMod val="50000"/>
                    </a:schemeClr>
                  </a:solidFill>
                  <a:latin typeface="微软雅黑" pitchFamily="34" charset="-122"/>
                </a:rPr>
                <a:t>单击</a:t>
              </a:r>
              <a:r>
                <a:rPr lang="zh-CN" altLang="en-US" sz="1400" dirty="0" smtClean="0">
                  <a:solidFill>
                    <a:schemeClr val="bg1">
                      <a:lumMod val="50000"/>
                    </a:schemeClr>
                  </a:solidFill>
                  <a:latin typeface="微软雅黑" pitchFamily="34" charset="-122"/>
                </a:rPr>
                <a:t>此处文本单击添加文本</a:t>
              </a:r>
              <a:r>
                <a:rPr lang="zh-CN" altLang="en-US" sz="1400" dirty="0">
                  <a:solidFill>
                    <a:schemeClr val="bg1">
                      <a:lumMod val="50000"/>
                    </a:schemeClr>
                  </a:solidFill>
                  <a:latin typeface="微软雅黑" pitchFamily="34" charset="-122"/>
                </a:rPr>
                <a:t>单击此处文本单击添加</a:t>
              </a:r>
              <a:r>
                <a:rPr lang="zh-CN" altLang="en-US" sz="1400" dirty="0" smtClean="0">
                  <a:solidFill>
                    <a:schemeClr val="bg1">
                      <a:lumMod val="50000"/>
                    </a:schemeClr>
                  </a:solidFill>
                  <a:latin typeface="微软雅黑" pitchFamily="34" charset="-122"/>
                </a:rPr>
                <a:t>文本</a:t>
              </a:r>
              <a:r>
                <a:rPr lang="zh-CN" altLang="en-US" sz="1400" dirty="0">
                  <a:solidFill>
                    <a:schemeClr val="bg1">
                      <a:lumMod val="50000"/>
                    </a:schemeClr>
                  </a:solidFill>
                  <a:latin typeface="微软雅黑" pitchFamily="34" charset="-122"/>
                </a:rPr>
                <a:t>单击此处文本单击添加文本</a:t>
              </a:r>
              <a:endParaRPr lang="en-US" sz="1400" dirty="0">
                <a:solidFill>
                  <a:schemeClr val="bg1">
                    <a:lumMod val="50000"/>
                  </a:schemeClr>
                </a:solidFill>
                <a:latin typeface="+mn-ea"/>
                <a:cs typeface="Calibri"/>
              </a:endParaRPr>
            </a:p>
          </p:txBody>
        </p:sp>
        <p:sp>
          <p:nvSpPr>
            <p:cNvPr id="20" name="TextBox 19"/>
            <p:cNvSpPr txBox="1"/>
            <p:nvPr/>
          </p:nvSpPr>
          <p:spPr>
            <a:xfrm>
              <a:off x="2626163" y="3130842"/>
              <a:ext cx="1807998" cy="213319"/>
            </a:xfrm>
            <a:prstGeom prst="rect">
              <a:avLst/>
            </a:prstGeom>
            <a:noFill/>
          </p:spPr>
          <p:txBody>
            <a:bodyPr wrap="square" lIns="0" rIns="0" bIns="0" rtlCol="0">
              <a:spAutoFit/>
            </a:bodyPr>
            <a:lstStyle/>
            <a:p>
              <a:pPr algn="ctr">
                <a:tabLst>
                  <a:tab pos="1025525" algn="l"/>
                </a:tabLst>
              </a:pPr>
              <a:r>
                <a:rPr lang="zh-CN" altLang="en-US" sz="1600" b="1" dirty="0">
                  <a:solidFill>
                    <a:schemeClr val="bg1">
                      <a:lumMod val="50000"/>
                    </a:schemeClr>
                  </a:solidFill>
                  <a:latin typeface="+mn-ea"/>
                  <a:cs typeface="Calibri"/>
                </a:rPr>
                <a:t>填加标题</a:t>
              </a:r>
              <a:endParaRPr lang="en-US" altLang="zh-CN" sz="1600" b="1" dirty="0">
                <a:solidFill>
                  <a:schemeClr val="bg1">
                    <a:lumMod val="50000"/>
                  </a:schemeClr>
                </a:solidFill>
                <a:latin typeface="+mn-ea"/>
                <a:cs typeface="Calibri"/>
              </a:endParaRPr>
            </a:p>
          </p:txBody>
        </p:sp>
        <p:sp>
          <p:nvSpPr>
            <p:cNvPr id="21" name="TextBox 20"/>
            <p:cNvSpPr txBox="1"/>
            <p:nvPr/>
          </p:nvSpPr>
          <p:spPr>
            <a:xfrm>
              <a:off x="2752767" y="3435042"/>
              <a:ext cx="1547915" cy="851029"/>
            </a:xfrm>
            <a:prstGeom prst="rect">
              <a:avLst/>
            </a:prstGeom>
            <a:noFill/>
          </p:spPr>
          <p:txBody>
            <a:bodyPr wrap="square" lIns="0" rIns="0" bIns="0" rtlCol="0">
              <a:spAutoFit/>
            </a:bodyPr>
            <a:lstStyle/>
            <a:p>
              <a:pPr algn="ctr">
                <a:lnSpc>
                  <a:spcPct val="130000"/>
                </a:lnSpc>
              </a:pPr>
              <a:r>
                <a:rPr lang="zh-CN" altLang="en-US" sz="1400" dirty="0">
                  <a:solidFill>
                    <a:schemeClr val="bg1">
                      <a:lumMod val="50000"/>
                    </a:schemeClr>
                  </a:solidFill>
                  <a:latin typeface="微软雅黑" pitchFamily="34" charset="-122"/>
                </a:rPr>
                <a:t>单击此处文本单击添加文本单击此处文本单击添加文本单击此处文本单击添加文本</a:t>
              </a:r>
              <a:endParaRPr lang="en-US" altLang="zh-CN" sz="1400" dirty="0">
                <a:solidFill>
                  <a:schemeClr val="bg1">
                    <a:lumMod val="50000"/>
                  </a:schemeClr>
                </a:solidFill>
                <a:latin typeface="+mn-ea"/>
                <a:cs typeface="Calibri"/>
              </a:endParaRPr>
            </a:p>
          </p:txBody>
        </p:sp>
        <p:sp>
          <p:nvSpPr>
            <p:cNvPr id="22" name="TextBox 21"/>
            <p:cNvSpPr txBox="1"/>
            <p:nvPr/>
          </p:nvSpPr>
          <p:spPr>
            <a:xfrm>
              <a:off x="4757584" y="3128298"/>
              <a:ext cx="1807998" cy="213319"/>
            </a:xfrm>
            <a:prstGeom prst="rect">
              <a:avLst/>
            </a:prstGeom>
            <a:noFill/>
          </p:spPr>
          <p:txBody>
            <a:bodyPr wrap="square" lIns="0" rIns="0" bIns="0" rtlCol="0">
              <a:spAutoFit/>
            </a:bodyPr>
            <a:lstStyle/>
            <a:p>
              <a:pPr algn="ctr">
                <a:tabLst>
                  <a:tab pos="1025525" algn="l"/>
                </a:tabLst>
              </a:pPr>
              <a:r>
                <a:rPr lang="zh-CN" altLang="en-US" sz="1600" b="1" dirty="0">
                  <a:solidFill>
                    <a:schemeClr val="bg1">
                      <a:lumMod val="50000"/>
                    </a:schemeClr>
                  </a:solidFill>
                  <a:latin typeface="+mn-ea"/>
                  <a:cs typeface="Calibri"/>
                </a:rPr>
                <a:t>填加标题</a:t>
              </a:r>
              <a:endParaRPr lang="en-US" altLang="zh-CN" sz="1600" b="1" dirty="0">
                <a:solidFill>
                  <a:schemeClr val="bg1">
                    <a:lumMod val="50000"/>
                  </a:schemeClr>
                </a:solidFill>
                <a:latin typeface="+mn-ea"/>
                <a:cs typeface="Calibri"/>
              </a:endParaRPr>
            </a:p>
          </p:txBody>
        </p:sp>
        <p:sp>
          <p:nvSpPr>
            <p:cNvPr id="23" name="TextBox 22"/>
            <p:cNvSpPr txBox="1"/>
            <p:nvPr/>
          </p:nvSpPr>
          <p:spPr>
            <a:xfrm>
              <a:off x="4884188" y="3432498"/>
              <a:ext cx="1547915" cy="851029"/>
            </a:xfrm>
            <a:prstGeom prst="rect">
              <a:avLst/>
            </a:prstGeom>
            <a:noFill/>
          </p:spPr>
          <p:txBody>
            <a:bodyPr wrap="square" lIns="0" rIns="0" bIns="0" rtlCol="0">
              <a:spAutoFit/>
            </a:bodyPr>
            <a:lstStyle/>
            <a:p>
              <a:pPr algn="ctr">
                <a:lnSpc>
                  <a:spcPct val="130000"/>
                </a:lnSpc>
              </a:pPr>
              <a:r>
                <a:rPr lang="zh-CN" altLang="en-US" sz="1400" dirty="0">
                  <a:solidFill>
                    <a:schemeClr val="bg1">
                      <a:lumMod val="50000"/>
                    </a:schemeClr>
                  </a:solidFill>
                  <a:latin typeface="微软雅黑" pitchFamily="34" charset="-122"/>
                </a:rPr>
                <a:t>单击此处文本单击添加文本单击此处文本单击添加文本单击此处文本单击添加文本</a:t>
              </a:r>
              <a:endParaRPr lang="en-US" altLang="zh-CN" sz="1400" dirty="0">
                <a:solidFill>
                  <a:schemeClr val="bg1">
                    <a:lumMod val="50000"/>
                  </a:schemeClr>
                </a:solidFill>
                <a:latin typeface="+mn-ea"/>
                <a:cs typeface="Calibri"/>
              </a:endParaRPr>
            </a:p>
          </p:txBody>
        </p:sp>
        <p:sp>
          <p:nvSpPr>
            <p:cNvPr id="24" name="TextBox 23"/>
            <p:cNvSpPr txBox="1"/>
            <p:nvPr/>
          </p:nvSpPr>
          <p:spPr>
            <a:xfrm>
              <a:off x="6881977" y="3133387"/>
              <a:ext cx="1807998" cy="213319"/>
            </a:xfrm>
            <a:prstGeom prst="rect">
              <a:avLst/>
            </a:prstGeom>
            <a:noFill/>
          </p:spPr>
          <p:txBody>
            <a:bodyPr wrap="square" lIns="0" rIns="0" bIns="0" rtlCol="0">
              <a:spAutoFit/>
            </a:bodyPr>
            <a:lstStyle/>
            <a:p>
              <a:pPr algn="ctr">
                <a:tabLst>
                  <a:tab pos="1025525" algn="l"/>
                </a:tabLst>
              </a:pPr>
              <a:r>
                <a:rPr lang="zh-CN" altLang="en-US" sz="1600" b="1" dirty="0">
                  <a:solidFill>
                    <a:schemeClr val="bg1">
                      <a:lumMod val="50000"/>
                    </a:schemeClr>
                  </a:solidFill>
                  <a:latin typeface="+mn-ea"/>
                  <a:cs typeface="Calibri"/>
                </a:rPr>
                <a:t>填加标题</a:t>
              </a:r>
              <a:endParaRPr lang="en-US" altLang="zh-CN" sz="1600" b="1" dirty="0">
                <a:solidFill>
                  <a:schemeClr val="bg1">
                    <a:lumMod val="50000"/>
                  </a:schemeClr>
                </a:solidFill>
                <a:latin typeface="+mn-ea"/>
                <a:cs typeface="Calibri"/>
              </a:endParaRPr>
            </a:p>
          </p:txBody>
        </p:sp>
        <p:sp>
          <p:nvSpPr>
            <p:cNvPr id="25" name="TextBox 24"/>
            <p:cNvSpPr txBox="1"/>
            <p:nvPr/>
          </p:nvSpPr>
          <p:spPr>
            <a:xfrm>
              <a:off x="7008581" y="3437587"/>
              <a:ext cx="1547915" cy="851029"/>
            </a:xfrm>
            <a:prstGeom prst="rect">
              <a:avLst/>
            </a:prstGeom>
            <a:noFill/>
          </p:spPr>
          <p:txBody>
            <a:bodyPr wrap="square" lIns="0" rIns="0" bIns="0" rtlCol="0">
              <a:spAutoFit/>
            </a:bodyPr>
            <a:lstStyle/>
            <a:p>
              <a:pPr algn="ctr">
                <a:lnSpc>
                  <a:spcPct val="130000"/>
                </a:lnSpc>
              </a:pPr>
              <a:r>
                <a:rPr lang="zh-CN" altLang="en-US" sz="1400" dirty="0">
                  <a:solidFill>
                    <a:schemeClr val="bg1">
                      <a:lumMod val="50000"/>
                    </a:schemeClr>
                  </a:solidFill>
                  <a:latin typeface="微软雅黑" pitchFamily="34" charset="-122"/>
                </a:rPr>
                <a:t>单击此处文本单击添加文本单击此处文本单击添加文本单击此处文本单击添加文本</a:t>
              </a:r>
              <a:endParaRPr lang="en-US" altLang="zh-CN" sz="1400" dirty="0">
                <a:solidFill>
                  <a:schemeClr val="bg1">
                    <a:lumMod val="50000"/>
                  </a:schemeClr>
                </a:solidFill>
                <a:latin typeface="+mn-ea"/>
                <a:cs typeface="Calibri"/>
              </a:endParaRPr>
            </a:p>
          </p:txBody>
        </p:sp>
        <p:sp>
          <p:nvSpPr>
            <p:cNvPr id="26" name="Freeform 12"/>
            <p:cNvSpPr>
              <a:spLocks noEditPoints="1"/>
            </p:cNvSpPr>
            <p:nvPr/>
          </p:nvSpPr>
          <p:spPr bwMode="auto">
            <a:xfrm>
              <a:off x="5257077" y="1883267"/>
              <a:ext cx="830228" cy="758034"/>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dirty="0">
                <a:solidFill>
                  <a:schemeClr val="bg1">
                    <a:lumMod val="50000"/>
                  </a:schemeClr>
                </a:solidFill>
                <a:latin typeface="+mn-ea"/>
              </a:endParaRPr>
            </a:p>
          </p:txBody>
        </p:sp>
        <p:grpSp>
          <p:nvGrpSpPr>
            <p:cNvPr id="27" name="Group 71"/>
            <p:cNvGrpSpPr/>
            <p:nvPr/>
          </p:nvGrpSpPr>
          <p:grpSpPr>
            <a:xfrm>
              <a:off x="3223099" y="1959186"/>
              <a:ext cx="607249" cy="606196"/>
              <a:chOff x="3810000" y="2265363"/>
              <a:chExt cx="915988" cy="914400"/>
            </a:xfrm>
            <a:solidFill>
              <a:schemeClr val="bg1"/>
            </a:solidFill>
          </p:grpSpPr>
          <p:sp>
            <p:nvSpPr>
              <p:cNvPr id="28"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29"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30"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31"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32"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33"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34"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35"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grpSp>
        <p:grpSp>
          <p:nvGrpSpPr>
            <p:cNvPr id="36" name="Group 173"/>
            <p:cNvGrpSpPr/>
            <p:nvPr/>
          </p:nvGrpSpPr>
          <p:grpSpPr>
            <a:xfrm>
              <a:off x="7380679" y="1863351"/>
              <a:ext cx="803718" cy="797865"/>
              <a:chOff x="6400800" y="1195388"/>
              <a:chExt cx="654050" cy="649287"/>
            </a:xfrm>
            <a:solidFill>
              <a:schemeClr val="bg1"/>
            </a:solidFill>
          </p:grpSpPr>
          <p:sp>
            <p:nvSpPr>
              <p:cNvPr id="37"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38"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39"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40"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41"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grpSp>
        <p:grpSp>
          <p:nvGrpSpPr>
            <p:cNvPr id="42" name="Group 162"/>
            <p:cNvGrpSpPr/>
            <p:nvPr/>
          </p:nvGrpSpPr>
          <p:grpSpPr>
            <a:xfrm>
              <a:off x="1106119" y="1893606"/>
              <a:ext cx="628107" cy="671776"/>
              <a:chOff x="4267200" y="1196975"/>
              <a:chExt cx="593725" cy="635001"/>
            </a:xfrm>
            <a:solidFill>
              <a:schemeClr val="bg1"/>
            </a:solidFill>
          </p:grpSpPr>
          <p:sp>
            <p:nvSpPr>
              <p:cNvPr id="43"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44"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sp>
            <p:nvSpPr>
              <p:cNvPr id="45"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solidFill>
                    <a:schemeClr val="bg1">
                      <a:lumMod val="50000"/>
                    </a:schemeClr>
                  </a:solidFill>
                  <a:latin typeface="+mn-ea"/>
                </a:endParaRPr>
              </a:p>
            </p:txBody>
          </p:sp>
        </p:grpSp>
      </p:grpSp>
    </p:spTree>
    <p:extLst>
      <p:ext uri="{BB962C8B-B14F-4D97-AF65-F5344CB8AC3E}">
        <p14:creationId xmlns:p14="http://schemas.microsoft.com/office/powerpoint/2010/main" val="1049024653"/>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58"/>
          <p:cNvSpPr/>
          <p:nvPr/>
        </p:nvSpPr>
        <p:spPr>
          <a:xfrm>
            <a:off x="0" y="0"/>
            <a:ext cx="12190413" cy="4992914"/>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1" name="组合 60"/>
          <p:cNvGrpSpPr/>
          <p:nvPr/>
        </p:nvGrpSpPr>
        <p:grpSpPr>
          <a:xfrm>
            <a:off x="2883788" y="5574969"/>
            <a:ext cx="6410267" cy="545580"/>
            <a:chOff x="2999900" y="5429829"/>
            <a:chExt cx="6410267" cy="545580"/>
          </a:xfrm>
        </p:grpSpPr>
        <p:sp>
          <p:nvSpPr>
            <p:cNvPr id="62" name="圆角矩形 61"/>
            <p:cNvSpPr/>
            <p:nvPr/>
          </p:nvSpPr>
          <p:spPr>
            <a:xfrm>
              <a:off x="2999900" y="5430089"/>
              <a:ext cx="1873744" cy="532880"/>
            </a:xfrm>
            <a:prstGeom prst="roundRect">
              <a:avLst>
                <a:gd name="adj" fmla="val 50000"/>
              </a:avLst>
            </a:prstGeom>
            <a:solidFill>
              <a:srgbClr val="0374AF"/>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p>
          </p:txBody>
        </p:sp>
        <p:sp>
          <p:nvSpPr>
            <p:cNvPr id="64" name="_16"/>
            <p:cNvSpPr txBox="1">
              <a:spLocks noChangeArrowheads="1"/>
            </p:cNvSpPr>
            <p:nvPr/>
          </p:nvSpPr>
          <p:spPr bwMode="auto">
            <a:xfrm>
              <a:off x="2999900" y="5577557"/>
              <a:ext cx="1886883" cy="2464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2" tIns="45711" rIns="91422" bIns="4571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800" b="0" dirty="0" smtClean="0">
                  <a:latin typeface="微软雅黑" panose="020B0503020204020204" pitchFamily="34" charset="-122"/>
                  <a:ea typeface="微软雅黑" panose="020B0503020204020204" pitchFamily="34" charset="-122"/>
                </a:rPr>
                <a:t>讲演人：</a:t>
              </a:r>
              <a:r>
                <a:rPr lang="en-US" altLang="zh-CN" sz="1800" b="0" dirty="0" smtClean="0">
                  <a:latin typeface="微软雅黑" panose="020B0503020204020204" pitchFamily="34" charset="-122"/>
                  <a:ea typeface="微软雅黑" panose="020B0503020204020204" pitchFamily="34" charset="-122"/>
                </a:rPr>
                <a:t>XXX </a:t>
              </a:r>
              <a:endParaRPr lang="zh-CN" altLang="zh-CN" sz="1800" b="0" dirty="0">
                <a:latin typeface="微软雅黑" panose="020B0503020204020204" pitchFamily="34" charset="-122"/>
                <a:ea typeface="微软雅黑" panose="020B0503020204020204" pitchFamily="34" charset="-122"/>
              </a:endParaRPr>
            </a:p>
          </p:txBody>
        </p:sp>
        <p:sp>
          <p:nvSpPr>
            <p:cNvPr id="65" name="圆角矩形 64"/>
            <p:cNvSpPr/>
            <p:nvPr/>
          </p:nvSpPr>
          <p:spPr>
            <a:xfrm>
              <a:off x="5141222" y="5442529"/>
              <a:ext cx="1519020" cy="532880"/>
            </a:xfrm>
            <a:prstGeom prst="roundRect">
              <a:avLst>
                <a:gd name="adj" fmla="val 50000"/>
              </a:avLst>
            </a:prstGeom>
            <a:solidFill>
              <a:srgbClr val="0374AF"/>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p>
          </p:txBody>
        </p:sp>
        <p:sp>
          <p:nvSpPr>
            <p:cNvPr id="66" name="_16"/>
            <p:cNvSpPr txBox="1">
              <a:spLocks noChangeArrowheads="1"/>
            </p:cNvSpPr>
            <p:nvPr/>
          </p:nvSpPr>
          <p:spPr bwMode="auto">
            <a:xfrm>
              <a:off x="4951160" y="5589997"/>
              <a:ext cx="1886883" cy="2464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2" tIns="45711" rIns="91422" bIns="4571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800" b="0" dirty="0">
                  <a:latin typeface="微软雅黑" panose="020B0503020204020204" pitchFamily="34" charset="-122"/>
                  <a:ea typeface="微软雅黑" panose="020B0503020204020204" pitchFamily="34" charset="-122"/>
                </a:rPr>
                <a:t>部门</a:t>
              </a:r>
              <a:r>
                <a:rPr lang="zh-CN" altLang="en-US" sz="1800" b="0" dirty="0" smtClean="0">
                  <a:latin typeface="微软雅黑" panose="020B0503020204020204" pitchFamily="34" charset="-122"/>
                  <a:ea typeface="微软雅黑" panose="020B0503020204020204" pitchFamily="34" charset="-122"/>
                </a:rPr>
                <a:t>：</a:t>
              </a:r>
              <a:r>
                <a:rPr lang="en-US" altLang="zh-CN" sz="1800" b="0" dirty="0" smtClean="0">
                  <a:latin typeface="微软雅黑" panose="020B0503020204020204" pitchFamily="34" charset="-122"/>
                  <a:ea typeface="微软雅黑" panose="020B0503020204020204" pitchFamily="34" charset="-122"/>
                </a:rPr>
                <a:t>XXX </a:t>
              </a:r>
              <a:endParaRPr lang="zh-CN" altLang="zh-CN" sz="1800" b="0" dirty="0">
                <a:latin typeface="微软雅黑" panose="020B0503020204020204" pitchFamily="34" charset="-122"/>
                <a:ea typeface="微软雅黑" panose="020B0503020204020204" pitchFamily="34" charset="-122"/>
              </a:endParaRPr>
            </a:p>
          </p:txBody>
        </p:sp>
        <p:sp>
          <p:nvSpPr>
            <p:cNvPr id="67" name="圆角矩形 66"/>
            <p:cNvSpPr/>
            <p:nvPr/>
          </p:nvSpPr>
          <p:spPr>
            <a:xfrm>
              <a:off x="6907048" y="5429829"/>
              <a:ext cx="2247000" cy="532880"/>
            </a:xfrm>
            <a:prstGeom prst="roundRect">
              <a:avLst>
                <a:gd name="adj" fmla="val 50000"/>
              </a:avLst>
            </a:prstGeom>
            <a:solidFill>
              <a:srgbClr val="0374AF"/>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p>
          </p:txBody>
        </p:sp>
        <p:sp>
          <p:nvSpPr>
            <p:cNvPr id="68" name="_16"/>
            <p:cNvSpPr txBox="1">
              <a:spLocks noChangeArrowheads="1"/>
            </p:cNvSpPr>
            <p:nvPr/>
          </p:nvSpPr>
          <p:spPr bwMode="auto">
            <a:xfrm>
              <a:off x="6697650" y="5523629"/>
              <a:ext cx="2712517" cy="3543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2" tIns="45711" rIns="91422" bIns="4571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800" b="0" dirty="0">
                  <a:latin typeface="微软雅黑" panose="020B0503020204020204" pitchFamily="34" charset="-122"/>
                  <a:ea typeface="微软雅黑" panose="020B0503020204020204" pitchFamily="34" charset="-122"/>
                </a:rPr>
                <a:t>日期</a:t>
              </a:r>
              <a:r>
                <a:rPr lang="zh-CN" altLang="en-US" sz="1800" b="0" dirty="0" smtClean="0">
                  <a:latin typeface="微软雅黑" panose="020B0503020204020204" pitchFamily="34" charset="-122"/>
                  <a:ea typeface="微软雅黑" panose="020B0503020204020204" pitchFamily="34" charset="-122"/>
                </a:rPr>
                <a:t>：</a:t>
              </a:r>
              <a:r>
                <a:rPr lang="en-US" altLang="zh-CN" sz="1800" b="0" dirty="0" smtClean="0">
                  <a:latin typeface="微软雅黑" panose="020B0503020204020204" pitchFamily="34" charset="-122"/>
                  <a:ea typeface="微软雅黑" panose="020B0503020204020204" pitchFamily="34" charset="-122"/>
                </a:rPr>
                <a:t>20XX.08.28</a:t>
              </a:r>
              <a:endParaRPr lang="zh-CN" altLang="zh-CN" sz="1800" b="0" dirty="0">
                <a:latin typeface="微软雅黑" panose="020B0503020204020204" pitchFamily="34" charset="-122"/>
                <a:ea typeface="微软雅黑" panose="020B0503020204020204" pitchFamily="34" charset="-122"/>
              </a:endParaRPr>
            </a:p>
          </p:txBody>
        </p:sp>
      </p:grpSp>
      <p:sp>
        <p:nvSpPr>
          <p:cNvPr id="69" name="_14"/>
          <p:cNvSpPr txBox="1">
            <a:spLocks noChangeArrowheads="1"/>
          </p:cNvSpPr>
          <p:nvPr/>
        </p:nvSpPr>
        <p:spPr bwMode="auto">
          <a:xfrm>
            <a:off x="1540836" y="2047976"/>
            <a:ext cx="9104586" cy="642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6000" b="1" dirty="0" smtClean="0">
                <a:solidFill>
                  <a:schemeClr val="bg1"/>
                </a:solidFill>
                <a:latin typeface="微软雅黑" panose="020B0503020204020204" pitchFamily="34" charset="-122"/>
                <a:ea typeface="微软雅黑" panose="020B0503020204020204" pitchFamily="34" charset="-122"/>
              </a:rPr>
              <a:t>谢谢您的 观看指导</a:t>
            </a:r>
            <a:endParaRPr lang="zh-CN" sz="6000" b="1" dirty="0">
              <a:solidFill>
                <a:schemeClr val="bg1"/>
              </a:solidFill>
              <a:latin typeface="微软雅黑" panose="020B0503020204020204" pitchFamily="34" charset="-122"/>
              <a:ea typeface="微软雅黑" panose="020B0503020204020204" pitchFamily="34" charset="-122"/>
            </a:endParaRPr>
          </a:p>
        </p:txBody>
      </p:sp>
      <p:sp>
        <p:nvSpPr>
          <p:cNvPr id="70" name="_15"/>
          <p:cNvSpPr txBox="1">
            <a:spLocks noChangeArrowheads="1"/>
          </p:cNvSpPr>
          <p:nvPr/>
        </p:nvSpPr>
        <p:spPr bwMode="auto">
          <a:xfrm>
            <a:off x="2684780" y="3047381"/>
            <a:ext cx="6816700" cy="487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sz="1200" b="0" dirty="0">
                <a:latin typeface="华文细黑" panose="02010600040101010101" pitchFamily="2" charset="-122"/>
                <a:ea typeface="华文细黑" panose="02010600040101010101" pitchFamily="2" charset="-122"/>
              </a:rPr>
              <a:t>Introduction Of Atmospheric</a:t>
            </a:r>
          </a:p>
          <a:p>
            <a:r>
              <a:rPr lang="en-US" altLang="zh-CN" sz="1200" b="0" dirty="0">
                <a:latin typeface="华文细黑" panose="02010600040101010101" pitchFamily="2" charset="-122"/>
                <a:ea typeface="华文细黑" panose="02010600040101010101" pitchFamily="2" charset="-122"/>
              </a:rPr>
              <a:t>Business Plan Startup Plan PPT Template, Complete Framework</a:t>
            </a:r>
            <a:endParaRPr lang="zh-CN" sz="1200" b="0" dirty="0">
              <a:latin typeface="华文细黑" panose="02010600040101010101" pitchFamily="2" charset="-122"/>
              <a:ea typeface="华文细黑" panose="02010600040101010101" pitchFamily="2" charset="-122"/>
            </a:endParaRPr>
          </a:p>
        </p:txBody>
      </p:sp>
      <p:sp>
        <p:nvSpPr>
          <p:cNvPr id="71" name="_16"/>
          <p:cNvSpPr txBox="1">
            <a:spLocks noChangeArrowheads="1"/>
          </p:cNvSpPr>
          <p:nvPr/>
        </p:nvSpPr>
        <p:spPr bwMode="auto">
          <a:xfrm>
            <a:off x="3315794" y="1356557"/>
            <a:ext cx="5554672" cy="2327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b="0" dirty="0">
                <a:latin typeface="微软雅黑" panose="020B0503020204020204" pitchFamily="34" charset="-122"/>
                <a:ea typeface="微软雅黑" panose="020B0503020204020204" pitchFamily="34" charset="-122"/>
              </a:rPr>
              <a:t>这里可以简要的描述您的项目</a:t>
            </a:r>
            <a:endParaRPr lang="zh-CN" altLang="zh-CN" b="0" dirty="0">
              <a:latin typeface="微软雅黑" panose="020B0503020204020204" pitchFamily="34" charset="-122"/>
              <a:ea typeface="微软雅黑" panose="020B0503020204020204" pitchFamily="34" charset="-122"/>
            </a:endParaRPr>
          </a:p>
        </p:txBody>
      </p:sp>
      <p:sp>
        <p:nvSpPr>
          <p:cNvPr id="72" name="波形 25"/>
          <p:cNvSpPr/>
          <p:nvPr/>
        </p:nvSpPr>
        <p:spPr>
          <a:xfrm flipV="1">
            <a:off x="-1" y="4281710"/>
            <a:ext cx="12190414" cy="1248230"/>
          </a:xfrm>
          <a:custGeom>
            <a:avLst/>
            <a:gdLst/>
            <a:ahLst/>
            <a:cxnLst/>
            <a:rect l="l" t="t" r="r" b="b"/>
            <a:pathLst>
              <a:path w="12190414" h="1669161">
                <a:moveTo>
                  <a:pt x="12190414" y="0"/>
                </a:moveTo>
                <a:lnTo>
                  <a:pt x="12190414" y="1437275"/>
                </a:lnTo>
                <a:cubicBezTo>
                  <a:pt x="10158678" y="2235761"/>
                  <a:pt x="8126943" y="638789"/>
                  <a:pt x="6095207" y="1437275"/>
                </a:cubicBezTo>
                <a:lnTo>
                  <a:pt x="6095207" y="1438658"/>
                </a:lnTo>
                <a:cubicBezTo>
                  <a:pt x="4063471" y="2237144"/>
                  <a:pt x="2031736" y="640172"/>
                  <a:pt x="0" y="1438658"/>
                </a:cubicBezTo>
                <a:lnTo>
                  <a:pt x="0" y="666674"/>
                </a:lnTo>
                <a:lnTo>
                  <a:pt x="12188336" y="666674"/>
                </a:lnTo>
                <a:lnTo>
                  <a:pt x="12188336" y="758"/>
                </a:lnTo>
                <a:cubicBezTo>
                  <a:pt x="12189042" y="539"/>
                  <a:pt x="12189728" y="270"/>
                  <a:pt x="12190414" y="0"/>
                </a:cubicBez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07106394"/>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randombar(horizontal)">
                                      <p:cBhvr>
                                        <p:cTn id="7" dur="750"/>
                                        <p:tgtEl>
                                          <p:spTgt spid="59"/>
                                        </p:tgtEl>
                                      </p:cBhvr>
                                    </p:animEffect>
                                  </p:childTnLst>
                                </p:cTn>
                              </p:par>
                              <p:par>
                                <p:cTn id="8" presetID="42" presetClass="entr" presetSubtype="0" fill="hold" grpId="0" nodeType="withEffect">
                                  <p:stCondLst>
                                    <p:cond delay="500"/>
                                  </p:stCondLst>
                                  <p:childTnLst>
                                    <p:set>
                                      <p:cBhvr>
                                        <p:cTn id="9" dur="1" fill="hold">
                                          <p:stCondLst>
                                            <p:cond delay="0"/>
                                          </p:stCondLst>
                                        </p:cTn>
                                        <p:tgtEl>
                                          <p:spTgt spid="72"/>
                                        </p:tgtEl>
                                        <p:attrNameLst>
                                          <p:attrName>style.visibility</p:attrName>
                                        </p:attrNameLst>
                                      </p:cBhvr>
                                      <p:to>
                                        <p:strVal val="visible"/>
                                      </p:to>
                                    </p:set>
                                    <p:animEffect transition="in" filter="fade">
                                      <p:cBhvr>
                                        <p:cTn id="10" dur="1000"/>
                                        <p:tgtEl>
                                          <p:spTgt spid="72"/>
                                        </p:tgtEl>
                                      </p:cBhvr>
                                    </p:animEffect>
                                    <p:anim calcmode="lin" valueType="num">
                                      <p:cBhvr>
                                        <p:cTn id="11" dur="1000" fill="hold"/>
                                        <p:tgtEl>
                                          <p:spTgt spid="72"/>
                                        </p:tgtEl>
                                        <p:attrNameLst>
                                          <p:attrName>ppt_x</p:attrName>
                                        </p:attrNameLst>
                                      </p:cBhvr>
                                      <p:tavLst>
                                        <p:tav tm="0">
                                          <p:val>
                                            <p:strVal val="#ppt_x"/>
                                          </p:val>
                                        </p:tav>
                                        <p:tav tm="100000">
                                          <p:val>
                                            <p:strVal val="#ppt_x"/>
                                          </p:val>
                                        </p:tav>
                                      </p:tavLst>
                                    </p:anim>
                                    <p:anim calcmode="lin" valueType="num">
                                      <p:cBhvr>
                                        <p:cTn id="12" dur="1000" fill="hold"/>
                                        <p:tgtEl>
                                          <p:spTgt spid="72"/>
                                        </p:tgtEl>
                                        <p:attrNameLst>
                                          <p:attrName>ppt_y</p:attrName>
                                        </p:attrNameLst>
                                      </p:cBhvr>
                                      <p:tavLst>
                                        <p:tav tm="0">
                                          <p:val>
                                            <p:strVal val="#ppt_y+.1"/>
                                          </p:val>
                                        </p:tav>
                                        <p:tav tm="100000">
                                          <p:val>
                                            <p:strVal val="#ppt_y"/>
                                          </p:val>
                                        </p:tav>
                                      </p:tavLst>
                                    </p:anim>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ipe(left)">
                                      <p:cBhvr>
                                        <p:cTn id="16" dur="500"/>
                                        <p:tgtEl>
                                          <p:spTgt spid="71"/>
                                        </p:tgtEl>
                                      </p:cBhvr>
                                    </p:animEffect>
                                  </p:childTnLst>
                                </p:cTn>
                              </p:par>
                            </p:childTnLst>
                          </p:cTn>
                        </p:par>
                        <p:par>
                          <p:cTn id="17" fill="hold">
                            <p:stCondLst>
                              <p:cond delay="20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69"/>
                                        </p:tgtEl>
                                        <p:attrNameLst>
                                          <p:attrName>style.visibility</p:attrName>
                                        </p:attrNameLst>
                                      </p:cBhvr>
                                      <p:to>
                                        <p:strVal val="visible"/>
                                      </p:to>
                                    </p:set>
                                    <p:anim by="(-#ppt_w*2)" calcmode="lin" valueType="num">
                                      <p:cBhvr rctx="PPT">
                                        <p:cTn id="20" dur="500" autoRev="1" fill="hold">
                                          <p:stCondLst>
                                            <p:cond delay="0"/>
                                          </p:stCondLst>
                                        </p:cTn>
                                        <p:tgtEl>
                                          <p:spTgt spid="69"/>
                                        </p:tgtEl>
                                        <p:attrNameLst>
                                          <p:attrName>ppt_w</p:attrName>
                                        </p:attrNameLst>
                                      </p:cBhvr>
                                    </p:anim>
                                    <p:anim by="(#ppt_w*0.50)" calcmode="lin" valueType="num">
                                      <p:cBhvr>
                                        <p:cTn id="21" dur="500" decel="50000" autoRev="1" fill="hold">
                                          <p:stCondLst>
                                            <p:cond delay="0"/>
                                          </p:stCondLst>
                                        </p:cTn>
                                        <p:tgtEl>
                                          <p:spTgt spid="69"/>
                                        </p:tgtEl>
                                        <p:attrNameLst>
                                          <p:attrName>ppt_x</p:attrName>
                                        </p:attrNameLst>
                                      </p:cBhvr>
                                    </p:anim>
                                    <p:anim from="(-#ppt_h/2)" to="(#ppt_y)" calcmode="lin" valueType="num">
                                      <p:cBhvr>
                                        <p:cTn id="22" dur="1000" fill="hold">
                                          <p:stCondLst>
                                            <p:cond delay="0"/>
                                          </p:stCondLst>
                                        </p:cTn>
                                        <p:tgtEl>
                                          <p:spTgt spid="69"/>
                                        </p:tgtEl>
                                        <p:attrNameLst>
                                          <p:attrName>ppt_y</p:attrName>
                                        </p:attrNameLst>
                                      </p:cBhvr>
                                    </p:anim>
                                    <p:animRot by="21600000">
                                      <p:cBhvr>
                                        <p:cTn id="23" dur="1000" fill="hold">
                                          <p:stCondLst>
                                            <p:cond delay="0"/>
                                          </p:stCondLst>
                                        </p:cTn>
                                        <p:tgtEl>
                                          <p:spTgt spid="69"/>
                                        </p:tgtEl>
                                        <p:attrNameLst>
                                          <p:attrName>r</p:attrName>
                                        </p:attrNameLst>
                                      </p:cBhvr>
                                    </p:animRot>
                                  </p:childTnLst>
                                </p:cTn>
                              </p:par>
                            </p:childTnLst>
                          </p:cTn>
                        </p:par>
                        <p:par>
                          <p:cTn id="24" fill="hold">
                            <p:stCondLst>
                              <p:cond delay="3700"/>
                            </p:stCondLst>
                            <p:childTnLst>
                              <p:par>
                                <p:cTn id="25" presetID="22" presetClass="entr" presetSubtype="8"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wipe(left)">
                                      <p:cBhvr>
                                        <p:cTn id="27" dur="500"/>
                                        <p:tgtEl>
                                          <p:spTgt spid="70"/>
                                        </p:tgtEl>
                                      </p:cBhvr>
                                    </p:animEffect>
                                  </p:childTnLst>
                                </p:cTn>
                              </p:par>
                              <p:par>
                                <p:cTn id="28" presetID="42" presetClass="entr" presetSubtype="0" fill="hold" nodeType="withEffect">
                                  <p:stCondLst>
                                    <p:cond delay="0"/>
                                  </p:stCondLst>
                                  <p:childTnLst>
                                    <p:set>
                                      <p:cBhvr>
                                        <p:cTn id="29" dur="1" fill="hold">
                                          <p:stCondLst>
                                            <p:cond delay="0"/>
                                          </p:stCondLst>
                                        </p:cTn>
                                        <p:tgtEl>
                                          <p:spTgt spid="61"/>
                                        </p:tgtEl>
                                        <p:attrNameLst>
                                          <p:attrName>style.visibility</p:attrName>
                                        </p:attrNameLst>
                                      </p:cBhvr>
                                      <p:to>
                                        <p:strVal val="visible"/>
                                      </p:to>
                                    </p:set>
                                    <p:animEffect transition="in" filter="fade">
                                      <p:cBhvr>
                                        <p:cTn id="30" dur="1000"/>
                                        <p:tgtEl>
                                          <p:spTgt spid="61"/>
                                        </p:tgtEl>
                                      </p:cBhvr>
                                    </p:animEffect>
                                    <p:anim calcmode="lin" valueType="num">
                                      <p:cBhvr>
                                        <p:cTn id="31" dur="1000" fill="hold"/>
                                        <p:tgtEl>
                                          <p:spTgt spid="61"/>
                                        </p:tgtEl>
                                        <p:attrNameLst>
                                          <p:attrName>ppt_x</p:attrName>
                                        </p:attrNameLst>
                                      </p:cBhvr>
                                      <p:tavLst>
                                        <p:tav tm="0">
                                          <p:val>
                                            <p:strVal val="#ppt_x"/>
                                          </p:val>
                                        </p:tav>
                                        <p:tav tm="100000">
                                          <p:val>
                                            <p:strVal val="#ppt_x"/>
                                          </p:val>
                                        </p:tav>
                                      </p:tavLst>
                                    </p:anim>
                                    <p:anim calcmode="lin" valueType="num">
                                      <p:cBhvr>
                                        <p:cTn id="32"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9" grpId="0"/>
      <p:bldP spid="70" grpId="0"/>
      <p:bldP spid="71" grpId="0"/>
      <p:bldP spid="7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55319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0" y="2196363"/>
            <a:ext cx="12190414" cy="2444432"/>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3"/>
          <p:cNvSpPr>
            <a:spLocks noChangeArrowheads="1"/>
          </p:cNvSpPr>
          <p:nvPr>
            <p:custDataLst>
              <p:tags r:id="rId1"/>
            </p:custDataLst>
          </p:nvPr>
        </p:nvSpPr>
        <p:spPr bwMode="auto">
          <a:xfrm>
            <a:off x="5030011" y="2980371"/>
            <a:ext cx="510909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lang="zh-CN" altLang="en-US" sz="4800" b="1" kern="0"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加入你的标题描述</a:t>
            </a:r>
            <a:endParaRPr kumimoji="0" lang="zh-CN" altLang="en-US" sz="48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Calibri" panose="020F0502020204030204" pitchFamily="34" charset="0"/>
            </a:endParaRPr>
          </a:p>
        </p:txBody>
      </p:sp>
      <p:sp>
        <p:nvSpPr>
          <p:cNvPr id="34" name="6"/>
          <p:cNvSpPr/>
          <p:nvPr>
            <p:custDataLst>
              <p:tags r:id="rId2"/>
            </p:custDataLst>
          </p:nvPr>
        </p:nvSpPr>
        <p:spPr>
          <a:xfrm>
            <a:off x="2545437" y="2672594"/>
            <a:ext cx="1504022" cy="1446550"/>
          </a:xfrm>
          <a:prstGeom prst="rect">
            <a:avLst/>
          </a:prstGeom>
          <a:solidFill>
            <a:srgbClr val="FFC000"/>
          </a:solid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8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1</a:t>
            </a:r>
            <a:endParaRPr kumimoji="0" lang="zh-CN" altLang="en-US" sz="88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069728068"/>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50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750"/>
                                        <p:tgtEl>
                                          <p:spTgt spid="30"/>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par>
                                <p:cTn id="12" presetID="10" presetClass="entr" presetSubtype="0" fill="hold" grpId="0" nodeType="withEffect">
                                  <p:stCondLst>
                                    <p:cond delay="60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283724"/>
            <a:ext cx="12190413" cy="675195"/>
            <a:chOff x="0" y="261146"/>
            <a:chExt cx="12190413" cy="675195"/>
          </a:xfrm>
        </p:grpSpPr>
        <p:grpSp>
          <p:nvGrpSpPr>
            <p:cNvPr id="2" name="组合 1"/>
            <p:cNvGrpSpPr/>
            <p:nvPr/>
          </p:nvGrpSpPr>
          <p:grpSpPr>
            <a:xfrm>
              <a:off x="260716" y="261146"/>
              <a:ext cx="3738552" cy="538601"/>
              <a:chOff x="5043488" y="504649"/>
              <a:chExt cx="3738552" cy="538601"/>
            </a:xfrm>
          </p:grpSpPr>
          <p:sp>
            <p:nvSpPr>
              <p:cNvPr id="7" name="矩形 3"/>
              <p:cNvSpPr/>
              <p:nvPr/>
            </p:nvSpPr>
            <p:spPr>
              <a:xfrm>
                <a:off x="5622219" y="504649"/>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65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65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grpSp>
        </p:grpSp>
        <p:sp>
          <p:nvSpPr>
            <p:cNvPr id="3" name="矩形 2"/>
            <p:cNvSpPr/>
            <p:nvPr/>
          </p:nvSpPr>
          <p:spPr>
            <a:xfrm flipV="1">
              <a:off x="0" y="890622"/>
              <a:ext cx="12190413" cy="45719"/>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144394" y="1467832"/>
            <a:ext cx="10480933" cy="5108989"/>
            <a:chOff x="1073270" y="1059582"/>
            <a:chExt cx="7278290" cy="3547843"/>
          </a:xfrm>
        </p:grpSpPr>
        <p:pic>
          <p:nvPicPr>
            <p:cNvPr id="11"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073270" y="3177300"/>
              <a:ext cx="2145187" cy="143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3304126" y="3177300"/>
              <a:ext cx="2253327" cy="143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631858" y="3177300"/>
              <a:ext cx="2285657" cy="143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4" name="直接连接符 13"/>
            <p:cNvCxnSpPr>
              <a:stCxn id="16" idx="6"/>
              <a:endCxn id="15" idx="2"/>
            </p:cNvCxnSpPr>
            <p:nvPr/>
          </p:nvCxnSpPr>
          <p:spPr>
            <a:xfrm>
              <a:off x="1955525" y="1959096"/>
              <a:ext cx="753954"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Oval 14"/>
            <p:cNvSpPr>
              <a:spLocks noChangeArrowheads="1"/>
            </p:cNvSpPr>
            <p:nvPr/>
          </p:nvSpPr>
          <p:spPr bwMode="auto">
            <a:xfrm>
              <a:off x="2709479" y="1448061"/>
              <a:ext cx="1022203" cy="1022070"/>
            </a:xfrm>
            <a:prstGeom prst="ellipse">
              <a:avLst/>
            </a:prstGeom>
            <a:solidFill>
              <a:srgbClr val="FFC000"/>
            </a:solidFill>
            <a:ln w="127000">
              <a:solidFill>
                <a:srgbClr val="FFC000"/>
              </a:solidFill>
              <a:round/>
              <a:headEnd/>
              <a:tailEnd/>
            </a:ln>
          </p:spPr>
          <p:txBody>
            <a:bodyPr vert="horz" wrap="square" lIns="27000" tIns="34290" rIns="27000" bIns="34290" numCol="1" anchor="ctr" anchorCtr="0" compatLnSpc="1">
              <a:prstTxWarp prst="textNoShape">
                <a:avLst/>
              </a:prstTxWarp>
            </a:bodyPr>
            <a:lstStyle/>
            <a:p>
              <a:pPr algn="ctr"/>
              <a:r>
                <a:rPr lang="zh-CN" altLang="en-US" dirty="0">
                  <a:solidFill>
                    <a:schemeClr val="bg1"/>
                  </a:solidFill>
                  <a:latin typeface="微软雅黑" pitchFamily="34" charset="-122"/>
                  <a:ea typeface="微软雅黑" pitchFamily="34" charset="-122"/>
                </a:rPr>
                <a:t>点击添加说明文字</a:t>
              </a:r>
            </a:p>
          </p:txBody>
        </p:sp>
        <p:sp>
          <p:nvSpPr>
            <p:cNvPr id="16" name="Oval 15"/>
            <p:cNvSpPr>
              <a:spLocks noChangeArrowheads="1"/>
            </p:cNvSpPr>
            <p:nvPr/>
          </p:nvSpPr>
          <p:spPr bwMode="auto">
            <a:xfrm>
              <a:off x="1131927" y="1546283"/>
              <a:ext cx="823598" cy="825627"/>
            </a:xfrm>
            <a:prstGeom prst="ellipse">
              <a:avLst/>
            </a:prstGeom>
            <a:solidFill>
              <a:srgbClr val="0374AF"/>
            </a:solidFill>
            <a:ln w="127000">
              <a:solidFill>
                <a:srgbClr val="0374AF"/>
              </a:solidFill>
              <a:round/>
              <a:headEnd/>
              <a:tailEnd/>
            </a:ln>
            <a:effectLst/>
          </p:spPr>
          <p:txBody>
            <a:bodyPr vert="horz" wrap="square" lIns="68580" tIns="34290" rIns="68580" bIns="34290" numCol="1" anchor="ctr" anchorCtr="0" compatLnSpc="1">
              <a:prstTxWarp prst="textNoShape">
                <a:avLst/>
              </a:prstTxWarp>
            </a:bodyPr>
            <a:lstStyle/>
            <a:p>
              <a:pPr algn="ctr"/>
              <a:r>
                <a:rPr lang="zh-CN" altLang="en-US" sz="2000">
                  <a:solidFill>
                    <a:schemeClr val="bg1"/>
                  </a:solidFill>
                  <a:latin typeface="微软雅黑" pitchFamily="34" charset="-122"/>
                  <a:ea typeface="微软雅黑" pitchFamily="34" charset="-122"/>
                </a:rPr>
                <a:t>添加标题</a:t>
              </a:r>
            </a:p>
          </p:txBody>
        </p:sp>
        <p:grpSp>
          <p:nvGrpSpPr>
            <p:cNvPr id="17" name="Group 22"/>
            <p:cNvGrpSpPr>
              <a:grpSpLocks/>
            </p:cNvGrpSpPr>
            <p:nvPr/>
          </p:nvGrpSpPr>
          <p:grpSpPr bwMode="auto">
            <a:xfrm>
              <a:off x="4857101" y="1101402"/>
              <a:ext cx="850106" cy="377429"/>
              <a:chOff x="0" y="0"/>
              <a:chExt cx="1131895" cy="504056"/>
            </a:xfrm>
          </p:grpSpPr>
          <p:sp>
            <p:nvSpPr>
              <p:cNvPr id="18" name="矩形 46"/>
              <p:cNvSpPr>
                <a:spLocks noChangeArrowheads="1"/>
              </p:cNvSpPr>
              <p:nvPr/>
            </p:nvSpPr>
            <p:spPr bwMode="auto">
              <a:xfrm>
                <a:off x="0" y="0"/>
                <a:ext cx="1080120" cy="504056"/>
              </a:xfrm>
              <a:prstGeom prst="rect">
                <a:avLst/>
              </a:prstGeom>
              <a:solidFill>
                <a:srgbClr val="0374A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rgbClr val="FFFFFF"/>
                  </a:solidFill>
                  <a:latin typeface="+mj-ea"/>
                  <a:ea typeface="+mj-ea"/>
                  <a:sym typeface="宋体" pitchFamily="2" charset="-122"/>
                </a:endParaRPr>
              </a:p>
            </p:txBody>
          </p:sp>
          <p:sp>
            <p:nvSpPr>
              <p:cNvPr id="19" name="文本框 47"/>
              <p:cNvSpPr>
                <a:spLocks noChangeArrowheads="1"/>
              </p:cNvSpPr>
              <p:nvPr/>
            </p:nvSpPr>
            <p:spPr bwMode="auto">
              <a:xfrm>
                <a:off x="51774" y="41772"/>
                <a:ext cx="1080121" cy="371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solidFill>
                    <a:latin typeface="+mj-ea"/>
                    <a:ea typeface="+mj-ea"/>
                    <a:sym typeface="方正兰亭细黑_GBK" charset="-122"/>
                  </a:rPr>
                  <a:t>关键字</a:t>
                </a:r>
              </a:p>
            </p:txBody>
          </p:sp>
        </p:grpSp>
        <p:sp>
          <p:nvSpPr>
            <p:cNvPr id="20" name="矩形 60"/>
            <p:cNvSpPr>
              <a:spLocks noChangeArrowheads="1"/>
            </p:cNvSpPr>
            <p:nvPr/>
          </p:nvSpPr>
          <p:spPr bwMode="auto">
            <a:xfrm>
              <a:off x="5849238" y="1059582"/>
              <a:ext cx="2502322" cy="437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400" dirty="0">
                  <a:solidFill>
                    <a:schemeClr val="bg1">
                      <a:lumMod val="50000"/>
                    </a:schemeClr>
                  </a:solidFill>
                  <a:latin typeface="微软雅黑" pitchFamily="34" charset="-122"/>
                </a:rPr>
                <a:t>单击此处添加文本单击此处添加</a:t>
              </a:r>
              <a:r>
                <a:rPr lang="zh-CN" altLang="en-US" sz="1400" dirty="0" smtClean="0">
                  <a:solidFill>
                    <a:schemeClr val="bg1">
                      <a:lumMod val="50000"/>
                    </a:schemeClr>
                  </a:solidFill>
                  <a:latin typeface="微软雅黑" pitchFamily="34" charset="-122"/>
                </a:rPr>
                <a:t>文本</a:t>
              </a:r>
              <a:endParaRPr lang="en-US" altLang="zh-CN" sz="1400" dirty="0" smtClean="0">
                <a:solidFill>
                  <a:schemeClr val="bg1">
                    <a:lumMod val="50000"/>
                  </a:schemeClr>
                </a:solidFill>
                <a:latin typeface="微软雅黑" pitchFamily="34" charset="-122"/>
              </a:endParaRPr>
            </a:p>
            <a:p>
              <a:pPr>
                <a:lnSpc>
                  <a:spcPct val="130000"/>
                </a:lnSpc>
              </a:pPr>
              <a:r>
                <a:rPr lang="zh-CN" altLang="en-US" sz="1400" dirty="0" smtClean="0">
                  <a:solidFill>
                    <a:schemeClr val="bg1">
                      <a:lumMod val="50000"/>
                    </a:schemeClr>
                  </a:solidFill>
                  <a:latin typeface="微软雅黑" pitchFamily="34" charset="-122"/>
                </a:rPr>
                <a:t>单击</a:t>
              </a:r>
              <a:r>
                <a:rPr lang="zh-CN" altLang="en-US" sz="1400" dirty="0">
                  <a:solidFill>
                    <a:schemeClr val="bg1">
                      <a:lumMod val="50000"/>
                    </a:schemeClr>
                  </a:solidFill>
                  <a:latin typeface="微软雅黑" pitchFamily="34" charset="-122"/>
                </a:rPr>
                <a:t>此处添加文本单击此处添加</a:t>
              </a:r>
              <a:r>
                <a:rPr lang="zh-CN" altLang="en-US" sz="1400" dirty="0" smtClean="0">
                  <a:solidFill>
                    <a:schemeClr val="bg1">
                      <a:lumMod val="50000"/>
                    </a:schemeClr>
                  </a:solidFill>
                  <a:latin typeface="微软雅黑" pitchFamily="34" charset="-122"/>
                </a:rPr>
                <a:t>文本</a:t>
              </a:r>
              <a:endParaRPr lang="en-US" altLang="zh-CN" sz="1400" dirty="0">
                <a:solidFill>
                  <a:schemeClr val="bg1">
                    <a:lumMod val="50000"/>
                  </a:schemeClr>
                </a:solidFill>
                <a:latin typeface="微软雅黑" pitchFamily="34" charset="-122"/>
              </a:endParaRPr>
            </a:p>
          </p:txBody>
        </p:sp>
        <p:grpSp>
          <p:nvGrpSpPr>
            <p:cNvPr id="21" name="Group 22"/>
            <p:cNvGrpSpPr>
              <a:grpSpLocks/>
            </p:cNvGrpSpPr>
            <p:nvPr/>
          </p:nvGrpSpPr>
          <p:grpSpPr bwMode="auto">
            <a:xfrm>
              <a:off x="4857101" y="1763328"/>
              <a:ext cx="850106" cy="377429"/>
              <a:chOff x="0" y="0"/>
              <a:chExt cx="1131895" cy="504056"/>
            </a:xfrm>
          </p:grpSpPr>
          <p:sp>
            <p:nvSpPr>
              <p:cNvPr id="22" name="矩形 46"/>
              <p:cNvSpPr>
                <a:spLocks noChangeArrowheads="1"/>
              </p:cNvSpPr>
              <p:nvPr/>
            </p:nvSpPr>
            <p:spPr bwMode="auto">
              <a:xfrm>
                <a:off x="0" y="0"/>
                <a:ext cx="1080120" cy="504056"/>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rgbClr val="FFFFFF"/>
                  </a:solidFill>
                  <a:latin typeface="+mj-ea"/>
                  <a:ea typeface="+mj-ea"/>
                  <a:sym typeface="宋体" pitchFamily="2" charset="-122"/>
                </a:endParaRPr>
              </a:p>
            </p:txBody>
          </p:sp>
          <p:sp>
            <p:nvSpPr>
              <p:cNvPr id="23" name="文本框 47"/>
              <p:cNvSpPr>
                <a:spLocks noChangeArrowheads="1"/>
              </p:cNvSpPr>
              <p:nvPr/>
            </p:nvSpPr>
            <p:spPr bwMode="auto">
              <a:xfrm>
                <a:off x="51774" y="41772"/>
                <a:ext cx="1080121" cy="371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solidFill>
                    <a:latin typeface="+mj-ea"/>
                    <a:ea typeface="+mj-ea"/>
                    <a:sym typeface="方正兰亭细黑_GBK" charset="-122"/>
                  </a:rPr>
                  <a:t>关键字</a:t>
                </a:r>
              </a:p>
            </p:txBody>
          </p:sp>
        </p:grpSp>
        <p:sp>
          <p:nvSpPr>
            <p:cNvPr id="24" name="矩形 60"/>
            <p:cNvSpPr>
              <a:spLocks noChangeArrowheads="1"/>
            </p:cNvSpPr>
            <p:nvPr/>
          </p:nvSpPr>
          <p:spPr bwMode="auto">
            <a:xfrm>
              <a:off x="5849238" y="1721508"/>
              <a:ext cx="2502322" cy="437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400" dirty="0">
                  <a:solidFill>
                    <a:schemeClr val="bg1">
                      <a:lumMod val="50000"/>
                    </a:schemeClr>
                  </a:solidFill>
                  <a:latin typeface="微软雅黑" pitchFamily="34" charset="-122"/>
                </a:rPr>
                <a:t>单击此处添加文本单击此处添加</a:t>
              </a:r>
              <a:r>
                <a:rPr lang="zh-CN" altLang="en-US" sz="1400" dirty="0" smtClean="0">
                  <a:solidFill>
                    <a:schemeClr val="bg1">
                      <a:lumMod val="50000"/>
                    </a:schemeClr>
                  </a:solidFill>
                  <a:latin typeface="微软雅黑" pitchFamily="34" charset="-122"/>
                </a:rPr>
                <a:t>文本</a:t>
              </a:r>
              <a:endParaRPr lang="en-US" altLang="zh-CN" sz="1400" dirty="0" smtClean="0">
                <a:solidFill>
                  <a:schemeClr val="bg1">
                    <a:lumMod val="50000"/>
                  </a:schemeClr>
                </a:solidFill>
                <a:latin typeface="微软雅黑" pitchFamily="34" charset="-122"/>
              </a:endParaRPr>
            </a:p>
            <a:p>
              <a:pPr>
                <a:lnSpc>
                  <a:spcPct val="130000"/>
                </a:lnSpc>
              </a:pPr>
              <a:r>
                <a:rPr lang="zh-CN" altLang="en-US" sz="1400" dirty="0" smtClean="0">
                  <a:solidFill>
                    <a:schemeClr val="bg1">
                      <a:lumMod val="50000"/>
                    </a:schemeClr>
                  </a:solidFill>
                  <a:latin typeface="微软雅黑" pitchFamily="34" charset="-122"/>
                </a:rPr>
                <a:t>单击</a:t>
              </a:r>
              <a:r>
                <a:rPr lang="zh-CN" altLang="en-US" sz="1400" dirty="0">
                  <a:solidFill>
                    <a:schemeClr val="bg1">
                      <a:lumMod val="50000"/>
                    </a:schemeClr>
                  </a:solidFill>
                  <a:latin typeface="微软雅黑" pitchFamily="34" charset="-122"/>
                </a:rPr>
                <a:t>此处添加文本单击此处添加</a:t>
              </a:r>
              <a:r>
                <a:rPr lang="zh-CN" altLang="en-US" sz="1400" dirty="0" smtClean="0">
                  <a:solidFill>
                    <a:schemeClr val="bg1">
                      <a:lumMod val="50000"/>
                    </a:schemeClr>
                  </a:solidFill>
                  <a:latin typeface="微软雅黑" pitchFamily="34" charset="-122"/>
                </a:rPr>
                <a:t>文本</a:t>
              </a:r>
              <a:endParaRPr lang="en-US" altLang="zh-CN" sz="1400" dirty="0">
                <a:solidFill>
                  <a:schemeClr val="bg1">
                    <a:lumMod val="50000"/>
                  </a:schemeClr>
                </a:solidFill>
                <a:latin typeface="微软雅黑" pitchFamily="34" charset="-122"/>
              </a:endParaRPr>
            </a:p>
          </p:txBody>
        </p:sp>
        <p:grpSp>
          <p:nvGrpSpPr>
            <p:cNvPr id="25" name="Group 22"/>
            <p:cNvGrpSpPr>
              <a:grpSpLocks/>
            </p:cNvGrpSpPr>
            <p:nvPr/>
          </p:nvGrpSpPr>
          <p:grpSpPr bwMode="auto">
            <a:xfrm>
              <a:off x="4857101" y="2434857"/>
              <a:ext cx="850106" cy="377429"/>
              <a:chOff x="0" y="0"/>
              <a:chExt cx="1131895" cy="504056"/>
            </a:xfrm>
          </p:grpSpPr>
          <p:sp>
            <p:nvSpPr>
              <p:cNvPr id="26" name="矩形 46"/>
              <p:cNvSpPr>
                <a:spLocks noChangeArrowheads="1"/>
              </p:cNvSpPr>
              <p:nvPr/>
            </p:nvSpPr>
            <p:spPr bwMode="auto">
              <a:xfrm>
                <a:off x="0" y="0"/>
                <a:ext cx="1080120" cy="504056"/>
              </a:xfrm>
              <a:prstGeom prst="rect">
                <a:avLst/>
              </a:prstGeom>
              <a:solidFill>
                <a:srgbClr val="0374A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2800">
                  <a:solidFill>
                    <a:srgbClr val="FFFFFF"/>
                  </a:solidFill>
                  <a:latin typeface="+mj-ea"/>
                  <a:ea typeface="+mj-ea"/>
                  <a:sym typeface="宋体" pitchFamily="2" charset="-122"/>
                </a:endParaRPr>
              </a:p>
            </p:txBody>
          </p:sp>
          <p:sp>
            <p:nvSpPr>
              <p:cNvPr id="27" name="文本框 47"/>
              <p:cNvSpPr>
                <a:spLocks noChangeArrowheads="1"/>
              </p:cNvSpPr>
              <p:nvPr/>
            </p:nvSpPr>
            <p:spPr bwMode="auto">
              <a:xfrm>
                <a:off x="51774" y="41772"/>
                <a:ext cx="1080121" cy="371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chemeClr val="bg1"/>
                    </a:solidFill>
                    <a:latin typeface="+mj-ea"/>
                    <a:ea typeface="+mj-ea"/>
                    <a:sym typeface="方正兰亭细黑_GBK" charset="-122"/>
                  </a:rPr>
                  <a:t>关键字</a:t>
                </a:r>
              </a:p>
            </p:txBody>
          </p:sp>
        </p:grpSp>
        <p:sp>
          <p:nvSpPr>
            <p:cNvPr id="28" name="矩形 60"/>
            <p:cNvSpPr>
              <a:spLocks noChangeArrowheads="1"/>
            </p:cNvSpPr>
            <p:nvPr/>
          </p:nvSpPr>
          <p:spPr bwMode="auto">
            <a:xfrm>
              <a:off x="5849238" y="2393037"/>
              <a:ext cx="2502322" cy="437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400" dirty="0">
                  <a:solidFill>
                    <a:schemeClr val="bg1">
                      <a:lumMod val="50000"/>
                    </a:schemeClr>
                  </a:solidFill>
                  <a:latin typeface="微软雅黑" pitchFamily="34" charset="-122"/>
                </a:rPr>
                <a:t>单击此处添加文本单击此处添加</a:t>
              </a:r>
              <a:r>
                <a:rPr lang="zh-CN" altLang="en-US" sz="1400" dirty="0" smtClean="0">
                  <a:solidFill>
                    <a:schemeClr val="bg1">
                      <a:lumMod val="50000"/>
                    </a:schemeClr>
                  </a:solidFill>
                  <a:latin typeface="微软雅黑" pitchFamily="34" charset="-122"/>
                </a:rPr>
                <a:t>文本</a:t>
              </a:r>
              <a:endParaRPr lang="en-US" altLang="zh-CN" sz="1400" dirty="0" smtClean="0">
                <a:solidFill>
                  <a:schemeClr val="bg1">
                    <a:lumMod val="50000"/>
                  </a:schemeClr>
                </a:solidFill>
                <a:latin typeface="微软雅黑" pitchFamily="34" charset="-122"/>
              </a:endParaRPr>
            </a:p>
            <a:p>
              <a:pPr>
                <a:lnSpc>
                  <a:spcPct val="130000"/>
                </a:lnSpc>
              </a:pPr>
              <a:r>
                <a:rPr lang="zh-CN" altLang="en-US" sz="1400" dirty="0" smtClean="0">
                  <a:solidFill>
                    <a:schemeClr val="bg1">
                      <a:lumMod val="50000"/>
                    </a:schemeClr>
                  </a:solidFill>
                  <a:latin typeface="微软雅黑" pitchFamily="34" charset="-122"/>
                </a:rPr>
                <a:t>单击</a:t>
              </a:r>
              <a:r>
                <a:rPr lang="zh-CN" altLang="en-US" sz="1400" dirty="0">
                  <a:solidFill>
                    <a:schemeClr val="bg1">
                      <a:lumMod val="50000"/>
                    </a:schemeClr>
                  </a:solidFill>
                  <a:latin typeface="微软雅黑" pitchFamily="34" charset="-122"/>
                </a:rPr>
                <a:t>此处添加文本单击此处添加</a:t>
              </a:r>
              <a:r>
                <a:rPr lang="zh-CN" altLang="en-US" sz="1400" dirty="0" smtClean="0">
                  <a:solidFill>
                    <a:schemeClr val="bg1">
                      <a:lumMod val="50000"/>
                    </a:schemeClr>
                  </a:solidFill>
                  <a:latin typeface="微软雅黑" pitchFamily="34" charset="-122"/>
                </a:rPr>
                <a:t>文本</a:t>
              </a:r>
              <a:endParaRPr lang="en-US" altLang="zh-CN" sz="1400" dirty="0">
                <a:solidFill>
                  <a:schemeClr val="bg1">
                    <a:lumMod val="50000"/>
                  </a:schemeClr>
                </a:solidFill>
                <a:latin typeface="微软雅黑" pitchFamily="34" charset="-122"/>
              </a:endParaRPr>
            </a:p>
          </p:txBody>
        </p:sp>
        <p:grpSp>
          <p:nvGrpSpPr>
            <p:cNvPr id="29" name="组合 28"/>
            <p:cNvGrpSpPr/>
            <p:nvPr/>
          </p:nvGrpSpPr>
          <p:grpSpPr>
            <a:xfrm>
              <a:off x="3779912" y="1294263"/>
              <a:ext cx="1005181" cy="1333454"/>
              <a:chOff x="3851920" y="1290118"/>
              <a:chExt cx="1005181" cy="1333454"/>
            </a:xfrm>
          </p:grpSpPr>
          <p:cxnSp>
            <p:nvCxnSpPr>
              <p:cNvPr id="30" name="肘形连接符 29"/>
              <p:cNvCxnSpPr>
                <a:endCxn id="26" idx="1"/>
              </p:cNvCxnSpPr>
              <p:nvPr/>
            </p:nvCxnSpPr>
            <p:spPr>
              <a:xfrm rot="16200000" flipH="1">
                <a:off x="4276056" y="2042527"/>
                <a:ext cx="750262" cy="411827"/>
              </a:xfrm>
              <a:prstGeom prst="bentConnector2">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肘形连接符 30"/>
              <p:cNvCxnSpPr>
                <a:endCxn id="18" idx="1"/>
              </p:cNvCxnSpPr>
              <p:nvPr/>
            </p:nvCxnSpPr>
            <p:spPr>
              <a:xfrm rot="5400000" flipH="1" flipV="1">
                <a:off x="4359591" y="1375800"/>
                <a:ext cx="583192" cy="411827"/>
              </a:xfrm>
              <a:prstGeom prst="bentConnector2">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p:nvPr/>
            </p:nvCxnSpPr>
            <p:spPr>
              <a:xfrm>
                <a:off x="3851920" y="1947897"/>
                <a:ext cx="1005181" cy="0"/>
              </a:xfrm>
              <a:prstGeom prst="straightConnector1">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077655760"/>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283724"/>
            <a:ext cx="12190413" cy="675195"/>
            <a:chOff x="0" y="261146"/>
            <a:chExt cx="12190413" cy="675195"/>
          </a:xfrm>
        </p:grpSpPr>
        <p:grpSp>
          <p:nvGrpSpPr>
            <p:cNvPr id="2" name="组合 1"/>
            <p:cNvGrpSpPr/>
            <p:nvPr/>
          </p:nvGrpSpPr>
          <p:grpSpPr>
            <a:xfrm>
              <a:off x="260716" y="261146"/>
              <a:ext cx="3738552" cy="538601"/>
              <a:chOff x="5043488" y="504649"/>
              <a:chExt cx="3738552" cy="538601"/>
            </a:xfrm>
          </p:grpSpPr>
          <p:sp>
            <p:nvSpPr>
              <p:cNvPr id="7" name="矩形 3"/>
              <p:cNvSpPr/>
              <p:nvPr/>
            </p:nvSpPr>
            <p:spPr>
              <a:xfrm>
                <a:off x="5622219" y="504649"/>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65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65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grpSp>
        </p:grpSp>
        <p:sp>
          <p:nvSpPr>
            <p:cNvPr id="3" name="矩形 2"/>
            <p:cNvSpPr/>
            <p:nvPr/>
          </p:nvSpPr>
          <p:spPr>
            <a:xfrm flipV="1">
              <a:off x="0" y="890622"/>
              <a:ext cx="12190413" cy="45719"/>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366541" y="1437207"/>
            <a:ext cx="9457330" cy="4920867"/>
            <a:chOff x="1294643" y="1131590"/>
            <a:chExt cx="6589725" cy="3428786"/>
          </a:xfrm>
        </p:grpSpPr>
        <p:sp>
          <p:nvSpPr>
            <p:cNvPr id="11" name="Freeform 18"/>
            <p:cNvSpPr>
              <a:spLocks/>
            </p:cNvSpPr>
            <p:nvPr/>
          </p:nvSpPr>
          <p:spPr bwMode="auto">
            <a:xfrm>
              <a:off x="1376325" y="2378882"/>
              <a:ext cx="2270604" cy="1007161"/>
            </a:xfrm>
            <a:custGeom>
              <a:avLst/>
              <a:gdLst>
                <a:gd name="T0" fmla="*/ 0 w 690"/>
                <a:gd name="T1" fmla="*/ 190 h 254"/>
                <a:gd name="T2" fmla="*/ 0 w 690"/>
                <a:gd name="T3" fmla="*/ 190 h 254"/>
                <a:gd name="T4" fmla="*/ 0 w 690"/>
                <a:gd name="T5" fmla="*/ 62 h 254"/>
                <a:gd name="T6" fmla="*/ 618 w 690"/>
                <a:gd name="T7" fmla="*/ 62 h 254"/>
                <a:gd name="T8" fmla="*/ 618 w 690"/>
                <a:gd name="T9" fmla="*/ 0 h 254"/>
                <a:gd name="T10" fmla="*/ 689 w 690"/>
                <a:gd name="T11" fmla="*/ 128 h 254"/>
                <a:gd name="T12" fmla="*/ 618 w 690"/>
                <a:gd name="T13" fmla="*/ 253 h 254"/>
                <a:gd name="T14" fmla="*/ 618 w 690"/>
                <a:gd name="T15" fmla="*/ 190 h 254"/>
                <a:gd name="T16" fmla="*/ 0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0" y="190"/>
                  </a:moveTo>
                  <a:lnTo>
                    <a:pt x="0" y="190"/>
                  </a:lnTo>
                  <a:lnTo>
                    <a:pt x="0" y="62"/>
                  </a:lnTo>
                  <a:lnTo>
                    <a:pt x="618" y="62"/>
                  </a:lnTo>
                  <a:lnTo>
                    <a:pt x="618" y="0"/>
                  </a:lnTo>
                  <a:lnTo>
                    <a:pt x="689" y="128"/>
                  </a:lnTo>
                  <a:lnTo>
                    <a:pt x="618" y="253"/>
                  </a:lnTo>
                  <a:lnTo>
                    <a:pt x="618" y="190"/>
                  </a:lnTo>
                  <a:lnTo>
                    <a:pt x="0" y="190"/>
                  </a:lnTo>
                </a:path>
              </a:pathLst>
            </a:custGeom>
            <a:solidFill>
              <a:srgbClr val="0374AF"/>
            </a:solidFill>
            <a:ln w="3175" cap="flat" cmpd="sng" algn="ctr">
              <a:noFill/>
              <a:prstDash val="solid"/>
            </a:ln>
            <a:effectLst/>
          </p:spPr>
          <p:txBody>
            <a:bodyPr lIns="93286" tIns="46642" rIns="93286" bIns="46642" anchor="ctr"/>
            <a:lstStyle/>
            <a:p>
              <a:pPr>
                <a:lnSpc>
                  <a:spcPct val="120000"/>
                </a:lnSpc>
              </a:pPr>
              <a:endParaRPr lang="en-US" sz="1200" kern="0">
                <a:solidFill>
                  <a:schemeClr val="bg1"/>
                </a:solidFill>
                <a:latin typeface="微软雅黑" pitchFamily="34" charset="-122"/>
                <a:ea typeface="微软雅黑" pitchFamily="34" charset="-122"/>
              </a:endParaRPr>
            </a:p>
          </p:txBody>
        </p:sp>
        <p:sp>
          <p:nvSpPr>
            <p:cNvPr id="12" name="Freeform 19"/>
            <p:cNvSpPr>
              <a:spLocks/>
            </p:cNvSpPr>
            <p:nvPr/>
          </p:nvSpPr>
          <p:spPr bwMode="auto">
            <a:xfrm>
              <a:off x="1376325" y="1131590"/>
              <a:ext cx="2965418" cy="1102325"/>
            </a:xfrm>
            <a:custGeom>
              <a:avLst/>
              <a:gdLst>
                <a:gd name="T0" fmla="*/ 0 w 893"/>
                <a:gd name="T1" fmla="*/ 0 h 278"/>
                <a:gd name="T2" fmla="*/ 0 w 893"/>
                <a:gd name="T3" fmla="*/ 0 h 278"/>
                <a:gd name="T4" fmla="*/ 696 w 893"/>
                <a:gd name="T5" fmla="*/ 0 h 278"/>
                <a:gd name="T6" fmla="*/ 838 w 893"/>
                <a:gd name="T7" fmla="*/ 155 h 278"/>
                <a:gd name="T8" fmla="*/ 892 w 893"/>
                <a:gd name="T9" fmla="*/ 112 h 278"/>
                <a:gd name="T10" fmla="*/ 835 w 893"/>
                <a:gd name="T11" fmla="*/ 244 h 278"/>
                <a:gd name="T12" fmla="*/ 686 w 893"/>
                <a:gd name="T13" fmla="*/ 277 h 278"/>
                <a:gd name="T14" fmla="*/ 735 w 893"/>
                <a:gd name="T15" fmla="*/ 237 h 278"/>
                <a:gd name="T16" fmla="*/ 639 w 893"/>
                <a:gd name="T17" fmla="*/ 135 h 278"/>
                <a:gd name="T18" fmla="*/ 0 w 893"/>
                <a:gd name="T19" fmla="*/ 135 h 278"/>
                <a:gd name="T20" fmla="*/ 0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0"/>
                  </a:moveTo>
                  <a:lnTo>
                    <a:pt x="0" y="0"/>
                  </a:lnTo>
                  <a:lnTo>
                    <a:pt x="696" y="0"/>
                  </a:lnTo>
                  <a:lnTo>
                    <a:pt x="838" y="155"/>
                  </a:lnTo>
                  <a:lnTo>
                    <a:pt x="892" y="112"/>
                  </a:lnTo>
                  <a:lnTo>
                    <a:pt x="835" y="244"/>
                  </a:lnTo>
                  <a:lnTo>
                    <a:pt x="686" y="277"/>
                  </a:lnTo>
                  <a:lnTo>
                    <a:pt x="735" y="237"/>
                  </a:lnTo>
                  <a:lnTo>
                    <a:pt x="639" y="135"/>
                  </a:lnTo>
                  <a:lnTo>
                    <a:pt x="0" y="135"/>
                  </a:lnTo>
                  <a:lnTo>
                    <a:pt x="0" y="0"/>
                  </a:lnTo>
                </a:path>
              </a:pathLst>
            </a:custGeom>
            <a:solidFill>
              <a:srgbClr val="0374AF"/>
            </a:solidFill>
            <a:ln w="3175" cap="flat" cmpd="sng" algn="ctr">
              <a:noFill/>
              <a:prstDash val="solid"/>
            </a:ln>
            <a:effectLst/>
          </p:spPr>
          <p:txBody>
            <a:bodyPr lIns="93286" tIns="46642" rIns="93286" bIns="46642" anchor="ctr"/>
            <a:lstStyle/>
            <a:p>
              <a:pPr>
                <a:lnSpc>
                  <a:spcPct val="120000"/>
                </a:lnSpc>
              </a:pPr>
              <a:endParaRPr lang="en-US" sz="1200" kern="0">
                <a:solidFill>
                  <a:schemeClr val="bg1"/>
                </a:solidFill>
                <a:latin typeface="微软雅黑" pitchFamily="34" charset="-122"/>
                <a:ea typeface="微软雅黑" pitchFamily="34" charset="-122"/>
              </a:endParaRPr>
            </a:p>
          </p:txBody>
        </p:sp>
        <p:sp>
          <p:nvSpPr>
            <p:cNvPr id="13" name="Freeform 20"/>
            <p:cNvSpPr>
              <a:spLocks/>
            </p:cNvSpPr>
            <p:nvPr/>
          </p:nvSpPr>
          <p:spPr bwMode="auto">
            <a:xfrm>
              <a:off x="4892985" y="1131590"/>
              <a:ext cx="2965418" cy="1102325"/>
            </a:xfrm>
            <a:custGeom>
              <a:avLst/>
              <a:gdLst>
                <a:gd name="T0" fmla="*/ 892 w 893"/>
                <a:gd name="T1" fmla="*/ 0 h 278"/>
                <a:gd name="T2" fmla="*/ 892 w 893"/>
                <a:gd name="T3" fmla="*/ 0 h 278"/>
                <a:gd name="T4" fmla="*/ 195 w 893"/>
                <a:gd name="T5" fmla="*/ 0 h 278"/>
                <a:gd name="T6" fmla="*/ 53 w 893"/>
                <a:gd name="T7" fmla="*/ 155 h 278"/>
                <a:gd name="T8" fmla="*/ 0 w 893"/>
                <a:gd name="T9" fmla="*/ 112 h 278"/>
                <a:gd name="T10" fmla="*/ 57 w 893"/>
                <a:gd name="T11" fmla="*/ 244 h 278"/>
                <a:gd name="T12" fmla="*/ 206 w 893"/>
                <a:gd name="T13" fmla="*/ 277 h 278"/>
                <a:gd name="T14" fmla="*/ 156 w 893"/>
                <a:gd name="T15" fmla="*/ 237 h 278"/>
                <a:gd name="T16" fmla="*/ 252 w 893"/>
                <a:gd name="T17" fmla="*/ 135 h 278"/>
                <a:gd name="T18" fmla="*/ 892 w 893"/>
                <a:gd name="T19" fmla="*/ 135 h 278"/>
                <a:gd name="T20" fmla="*/ 892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0"/>
                  </a:moveTo>
                  <a:lnTo>
                    <a:pt x="892" y="0"/>
                  </a:lnTo>
                  <a:lnTo>
                    <a:pt x="195" y="0"/>
                  </a:lnTo>
                  <a:lnTo>
                    <a:pt x="53" y="155"/>
                  </a:lnTo>
                  <a:lnTo>
                    <a:pt x="0" y="112"/>
                  </a:lnTo>
                  <a:lnTo>
                    <a:pt x="57" y="244"/>
                  </a:lnTo>
                  <a:lnTo>
                    <a:pt x="206" y="277"/>
                  </a:lnTo>
                  <a:lnTo>
                    <a:pt x="156" y="237"/>
                  </a:lnTo>
                  <a:lnTo>
                    <a:pt x="252" y="135"/>
                  </a:lnTo>
                  <a:lnTo>
                    <a:pt x="892" y="135"/>
                  </a:lnTo>
                  <a:lnTo>
                    <a:pt x="892" y="0"/>
                  </a:lnTo>
                </a:path>
              </a:pathLst>
            </a:custGeom>
            <a:solidFill>
              <a:srgbClr val="0374AF"/>
            </a:solidFill>
            <a:ln w="3175" cap="flat" cmpd="sng" algn="ctr">
              <a:noFill/>
              <a:prstDash val="solid"/>
            </a:ln>
            <a:effectLst/>
          </p:spPr>
          <p:txBody>
            <a:bodyPr lIns="93286" tIns="46642" rIns="93286" bIns="46642" anchor="ctr"/>
            <a:lstStyle/>
            <a:p>
              <a:pPr>
                <a:lnSpc>
                  <a:spcPct val="120000"/>
                </a:lnSpc>
              </a:pPr>
              <a:endParaRPr lang="en-US" sz="1200" kern="0">
                <a:solidFill>
                  <a:schemeClr val="bg1"/>
                </a:solidFill>
                <a:latin typeface="微软雅黑" pitchFamily="34" charset="-122"/>
                <a:ea typeface="微软雅黑" pitchFamily="34" charset="-122"/>
              </a:endParaRPr>
            </a:p>
          </p:txBody>
        </p:sp>
        <p:sp>
          <p:nvSpPr>
            <p:cNvPr id="14" name="Freeform 21"/>
            <p:cNvSpPr>
              <a:spLocks/>
            </p:cNvSpPr>
            <p:nvPr/>
          </p:nvSpPr>
          <p:spPr bwMode="auto">
            <a:xfrm>
              <a:off x="1376325" y="3458051"/>
              <a:ext cx="2965418" cy="1102325"/>
            </a:xfrm>
            <a:custGeom>
              <a:avLst/>
              <a:gdLst>
                <a:gd name="T0" fmla="*/ 0 w 893"/>
                <a:gd name="T1" fmla="*/ 277 h 278"/>
                <a:gd name="T2" fmla="*/ 0 w 893"/>
                <a:gd name="T3" fmla="*/ 277 h 278"/>
                <a:gd name="T4" fmla="*/ 696 w 893"/>
                <a:gd name="T5" fmla="*/ 277 h 278"/>
                <a:gd name="T6" fmla="*/ 838 w 893"/>
                <a:gd name="T7" fmla="*/ 125 h 278"/>
                <a:gd name="T8" fmla="*/ 892 w 893"/>
                <a:gd name="T9" fmla="*/ 165 h 278"/>
                <a:gd name="T10" fmla="*/ 835 w 893"/>
                <a:gd name="T11" fmla="*/ 33 h 278"/>
                <a:gd name="T12" fmla="*/ 686 w 893"/>
                <a:gd name="T13" fmla="*/ 0 h 278"/>
                <a:gd name="T14" fmla="*/ 735 w 893"/>
                <a:gd name="T15" fmla="*/ 40 h 278"/>
                <a:gd name="T16" fmla="*/ 639 w 893"/>
                <a:gd name="T17" fmla="*/ 142 h 278"/>
                <a:gd name="T18" fmla="*/ 0 w 893"/>
                <a:gd name="T19" fmla="*/ 142 h 278"/>
                <a:gd name="T20" fmla="*/ 0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277"/>
                  </a:moveTo>
                  <a:lnTo>
                    <a:pt x="0" y="277"/>
                  </a:lnTo>
                  <a:lnTo>
                    <a:pt x="696" y="277"/>
                  </a:lnTo>
                  <a:lnTo>
                    <a:pt x="838" y="125"/>
                  </a:lnTo>
                  <a:lnTo>
                    <a:pt x="892" y="165"/>
                  </a:lnTo>
                  <a:lnTo>
                    <a:pt x="835" y="33"/>
                  </a:lnTo>
                  <a:lnTo>
                    <a:pt x="686" y="0"/>
                  </a:lnTo>
                  <a:lnTo>
                    <a:pt x="735" y="40"/>
                  </a:lnTo>
                  <a:lnTo>
                    <a:pt x="639" y="142"/>
                  </a:lnTo>
                  <a:lnTo>
                    <a:pt x="0" y="142"/>
                  </a:lnTo>
                  <a:lnTo>
                    <a:pt x="0" y="277"/>
                  </a:lnTo>
                </a:path>
              </a:pathLst>
            </a:custGeom>
            <a:solidFill>
              <a:srgbClr val="0374AF"/>
            </a:solidFill>
            <a:ln w="3175" cap="flat" cmpd="sng" algn="ctr">
              <a:noFill/>
              <a:prstDash val="solid"/>
            </a:ln>
            <a:effectLst/>
          </p:spPr>
          <p:txBody>
            <a:bodyPr lIns="93286" tIns="46642" rIns="93286" bIns="46642" anchor="ctr"/>
            <a:lstStyle/>
            <a:p>
              <a:pPr>
                <a:lnSpc>
                  <a:spcPct val="120000"/>
                </a:lnSpc>
              </a:pPr>
              <a:endParaRPr lang="en-US" sz="1200" kern="0">
                <a:solidFill>
                  <a:schemeClr val="bg1"/>
                </a:solidFill>
                <a:latin typeface="微软雅黑" pitchFamily="34" charset="-122"/>
                <a:ea typeface="微软雅黑" pitchFamily="34" charset="-122"/>
              </a:endParaRPr>
            </a:p>
          </p:txBody>
        </p:sp>
        <p:sp>
          <p:nvSpPr>
            <p:cNvPr id="15" name="Freeform 22"/>
            <p:cNvSpPr>
              <a:spLocks/>
            </p:cNvSpPr>
            <p:nvPr/>
          </p:nvSpPr>
          <p:spPr bwMode="auto">
            <a:xfrm>
              <a:off x="4892985" y="3458051"/>
              <a:ext cx="2965418" cy="1102325"/>
            </a:xfrm>
            <a:custGeom>
              <a:avLst/>
              <a:gdLst>
                <a:gd name="T0" fmla="*/ 892 w 893"/>
                <a:gd name="T1" fmla="*/ 277 h 278"/>
                <a:gd name="T2" fmla="*/ 892 w 893"/>
                <a:gd name="T3" fmla="*/ 277 h 278"/>
                <a:gd name="T4" fmla="*/ 195 w 893"/>
                <a:gd name="T5" fmla="*/ 277 h 278"/>
                <a:gd name="T6" fmla="*/ 53 w 893"/>
                <a:gd name="T7" fmla="*/ 125 h 278"/>
                <a:gd name="T8" fmla="*/ 0 w 893"/>
                <a:gd name="T9" fmla="*/ 165 h 278"/>
                <a:gd name="T10" fmla="*/ 57 w 893"/>
                <a:gd name="T11" fmla="*/ 33 h 278"/>
                <a:gd name="T12" fmla="*/ 206 w 893"/>
                <a:gd name="T13" fmla="*/ 0 h 278"/>
                <a:gd name="T14" fmla="*/ 156 w 893"/>
                <a:gd name="T15" fmla="*/ 40 h 278"/>
                <a:gd name="T16" fmla="*/ 252 w 893"/>
                <a:gd name="T17" fmla="*/ 142 h 278"/>
                <a:gd name="T18" fmla="*/ 892 w 893"/>
                <a:gd name="T19" fmla="*/ 142 h 278"/>
                <a:gd name="T20" fmla="*/ 892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277"/>
                  </a:moveTo>
                  <a:lnTo>
                    <a:pt x="892" y="277"/>
                  </a:lnTo>
                  <a:lnTo>
                    <a:pt x="195" y="277"/>
                  </a:lnTo>
                  <a:lnTo>
                    <a:pt x="53" y="125"/>
                  </a:lnTo>
                  <a:lnTo>
                    <a:pt x="0" y="165"/>
                  </a:lnTo>
                  <a:lnTo>
                    <a:pt x="57" y="33"/>
                  </a:lnTo>
                  <a:lnTo>
                    <a:pt x="206" y="0"/>
                  </a:lnTo>
                  <a:lnTo>
                    <a:pt x="156" y="40"/>
                  </a:lnTo>
                  <a:lnTo>
                    <a:pt x="252" y="142"/>
                  </a:lnTo>
                  <a:lnTo>
                    <a:pt x="892" y="142"/>
                  </a:lnTo>
                  <a:lnTo>
                    <a:pt x="892" y="277"/>
                  </a:lnTo>
                </a:path>
              </a:pathLst>
            </a:custGeom>
            <a:solidFill>
              <a:srgbClr val="0374AF"/>
            </a:solidFill>
            <a:ln w="3175" cap="flat" cmpd="sng" algn="ctr">
              <a:noFill/>
              <a:prstDash val="solid"/>
            </a:ln>
            <a:effectLst/>
          </p:spPr>
          <p:txBody>
            <a:bodyPr lIns="93286" tIns="46642" rIns="93286" bIns="46642" anchor="ctr"/>
            <a:lstStyle/>
            <a:p>
              <a:pPr>
                <a:lnSpc>
                  <a:spcPct val="120000"/>
                </a:lnSpc>
              </a:pPr>
              <a:endParaRPr lang="en-US" sz="1200" kern="0">
                <a:solidFill>
                  <a:schemeClr val="bg1"/>
                </a:solidFill>
                <a:latin typeface="微软雅黑" pitchFamily="34" charset="-122"/>
                <a:ea typeface="微软雅黑" pitchFamily="34" charset="-122"/>
              </a:endParaRPr>
            </a:p>
          </p:txBody>
        </p:sp>
        <p:sp>
          <p:nvSpPr>
            <p:cNvPr id="16" name="Freeform 23"/>
            <p:cNvSpPr>
              <a:spLocks/>
            </p:cNvSpPr>
            <p:nvPr/>
          </p:nvSpPr>
          <p:spPr bwMode="auto">
            <a:xfrm>
              <a:off x="5532084" y="2378882"/>
              <a:ext cx="2326319" cy="1007161"/>
            </a:xfrm>
            <a:custGeom>
              <a:avLst/>
              <a:gdLst>
                <a:gd name="T0" fmla="*/ 689 w 690"/>
                <a:gd name="T1" fmla="*/ 190 h 254"/>
                <a:gd name="T2" fmla="*/ 689 w 690"/>
                <a:gd name="T3" fmla="*/ 190 h 254"/>
                <a:gd name="T4" fmla="*/ 689 w 690"/>
                <a:gd name="T5" fmla="*/ 62 h 254"/>
                <a:gd name="T6" fmla="*/ 71 w 690"/>
                <a:gd name="T7" fmla="*/ 62 h 254"/>
                <a:gd name="T8" fmla="*/ 67 w 690"/>
                <a:gd name="T9" fmla="*/ 0 h 254"/>
                <a:gd name="T10" fmla="*/ 0 w 690"/>
                <a:gd name="T11" fmla="*/ 128 h 254"/>
                <a:gd name="T12" fmla="*/ 71 w 690"/>
                <a:gd name="T13" fmla="*/ 253 h 254"/>
                <a:gd name="T14" fmla="*/ 71 w 690"/>
                <a:gd name="T15" fmla="*/ 190 h 254"/>
                <a:gd name="T16" fmla="*/ 689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689" y="190"/>
                  </a:moveTo>
                  <a:lnTo>
                    <a:pt x="689" y="190"/>
                  </a:lnTo>
                  <a:lnTo>
                    <a:pt x="689" y="62"/>
                  </a:lnTo>
                  <a:lnTo>
                    <a:pt x="71" y="62"/>
                  </a:lnTo>
                  <a:lnTo>
                    <a:pt x="67" y="0"/>
                  </a:lnTo>
                  <a:lnTo>
                    <a:pt x="0" y="128"/>
                  </a:lnTo>
                  <a:lnTo>
                    <a:pt x="71" y="253"/>
                  </a:lnTo>
                  <a:lnTo>
                    <a:pt x="71" y="190"/>
                  </a:lnTo>
                  <a:lnTo>
                    <a:pt x="689" y="190"/>
                  </a:lnTo>
                </a:path>
              </a:pathLst>
            </a:custGeom>
            <a:solidFill>
              <a:srgbClr val="0374AF"/>
            </a:solidFill>
            <a:ln w="3175" cap="flat" cmpd="sng" algn="ctr">
              <a:noFill/>
              <a:prstDash val="solid"/>
            </a:ln>
            <a:effectLst/>
          </p:spPr>
          <p:txBody>
            <a:bodyPr lIns="93286" tIns="46642" rIns="93286" bIns="46642" anchor="ctr"/>
            <a:lstStyle/>
            <a:p>
              <a:pPr>
                <a:lnSpc>
                  <a:spcPct val="120000"/>
                </a:lnSpc>
              </a:pPr>
              <a:endParaRPr lang="en-US" sz="1200" kern="0">
                <a:solidFill>
                  <a:schemeClr val="bg1"/>
                </a:solidFill>
                <a:latin typeface="微软雅黑" pitchFamily="34" charset="-122"/>
                <a:ea typeface="微软雅黑" pitchFamily="34" charset="-122"/>
              </a:endParaRPr>
            </a:p>
          </p:txBody>
        </p:sp>
        <p:sp>
          <p:nvSpPr>
            <p:cNvPr id="17" name="TextBox 53"/>
            <p:cNvSpPr txBox="1">
              <a:spLocks noChangeArrowheads="1"/>
            </p:cNvSpPr>
            <p:nvPr/>
          </p:nvSpPr>
          <p:spPr bwMode="auto">
            <a:xfrm>
              <a:off x="1420049" y="1234862"/>
              <a:ext cx="2328776" cy="257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kern="0" dirty="0">
                  <a:solidFill>
                    <a:schemeClr val="bg1"/>
                  </a:solidFill>
                  <a:latin typeface="微软雅黑" pitchFamily="34" charset="-122"/>
                  <a:ea typeface="微软雅黑" pitchFamily="34" charset="-122"/>
                  <a:cs typeface="宋体" pitchFamily="2" charset="-122"/>
                </a:rPr>
                <a:t>在此输入内容文本</a:t>
              </a:r>
              <a:endParaRPr lang="zh-CN" altLang="en-US" sz="2800" kern="0" dirty="0">
                <a:solidFill>
                  <a:schemeClr val="bg1"/>
                </a:solidFill>
                <a:latin typeface="Arial" pitchFamily="34" charset="0"/>
                <a:ea typeface="宋体" pitchFamily="2" charset="-122"/>
                <a:cs typeface="宋体" pitchFamily="2" charset="-122"/>
              </a:endParaRPr>
            </a:p>
          </p:txBody>
        </p:sp>
        <p:sp>
          <p:nvSpPr>
            <p:cNvPr id="18" name="TextBox 53"/>
            <p:cNvSpPr txBox="1">
              <a:spLocks noChangeArrowheads="1"/>
            </p:cNvSpPr>
            <p:nvPr/>
          </p:nvSpPr>
          <p:spPr bwMode="auto">
            <a:xfrm>
              <a:off x="1294643" y="2704999"/>
              <a:ext cx="2413261" cy="257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kern="0" dirty="0">
                  <a:solidFill>
                    <a:schemeClr val="bg1"/>
                  </a:solidFill>
                  <a:latin typeface="微软雅黑" pitchFamily="34" charset="-122"/>
                  <a:ea typeface="微软雅黑" pitchFamily="34" charset="-122"/>
                  <a:cs typeface="宋体" pitchFamily="2" charset="-122"/>
                </a:rPr>
                <a:t>在此输入内容文本</a:t>
              </a:r>
              <a:endParaRPr lang="zh-CN" altLang="en-US" sz="2800" kern="0" dirty="0">
                <a:solidFill>
                  <a:schemeClr val="bg1"/>
                </a:solidFill>
                <a:latin typeface="Arial" pitchFamily="34" charset="0"/>
                <a:ea typeface="宋体" pitchFamily="2" charset="-122"/>
                <a:cs typeface="宋体" pitchFamily="2" charset="-122"/>
              </a:endParaRPr>
            </a:p>
          </p:txBody>
        </p:sp>
        <p:sp>
          <p:nvSpPr>
            <p:cNvPr id="19" name="TextBox 53"/>
            <p:cNvSpPr txBox="1">
              <a:spLocks noChangeArrowheads="1"/>
            </p:cNvSpPr>
            <p:nvPr/>
          </p:nvSpPr>
          <p:spPr bwMode="auto">
            <a:xfrm>
              <a:off x="1376325" y="4126700"/>
              <a:ext cx="2319291" cy="257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kern="0" dirty="0">
                  <a:solidFill>
                    <a:schemeClr val="bg1"/>
                  </a:solidFill>
                  <a:latin typeface="微软雅黑" pitchFamily="34" charset="-122"/>
                  <a:ea typeface="微软雅黑" pitchFamily="34" charset="-122"/>
                  <a:cs typeface="宋体" pitchFamily="2" charset="-122"/>
                </a:rPr>
                <a:t>在此输入内容文本</a:t>
              </a:r>
              <a:endParaRPr lang="zh-CN" altLang="en-US" sz="2800" kern="0" dirty="0">
                <a:solidFill>
                  <a:schemeClr val="bg1"/>
                </a:solidFill>
                <a:latin typeface="Arial" pitchFamily="34" charset="0"/>
                <a:ea typeface="宋体" pitchFamily="2" charset="-122"/>
                <a:cs typeface="宋体" pitchFamily="2" charset="-122"/>
              </a:endParaRPr>
            </a:p>
          </p:txBody>
        </p:sp>
        <p:sp>
          <p:nvSpPr>
            <p:cNvPr id="20" name="TextBox 53"/>
            <p:cNvSpPr txBox="1">
              <a:spLocks noChangeArrowheads="1"/>
            </p:cNvSpPr>
            <p:nvPr/>
          </p:nvSpPr>
          <p:spPr bwMode="auto">
            <a:xfrm>
              <a:off x="5567095" y="4131906"/>
              <a:ext cx="2291309" cy="257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kern="0" dirty="0">
                  <a:solidFill>
                    <a:schemeClr val="bg1"/>
                  </a:solidFill>
                  <a:latin typeface="微软雅黑" pitchFamily="34" charset="-122"/>
                  <a:ea typeface="微软雅黑" pitchFamily="34" charset="-122"/>
                  <a:cs typeface="宋体" pitchFamily="2" charset="-122"/>
                </a:rPr>
                <a:t>在此输入内容文本</a:t>
              </a:r>
              <a:endParaRPr lang="zh-CN" altLang="en-US" sz="2800" kern="0" dirty="0">
                <a:solidFill>
                  <a:schemeClr val="bg1"/>
                </a:solidFill>
                <a:latin typeface="Arial" pitchFamily="34" charset="0"/>
                <a:ea typeface="宋体" pitchFamily="2" charset="-122"/>
                <a:cs typeface="宋体" pitchFamily="2" charset="-122"/>
              </a:endParaRPr>
            </a:p>
          </p:txBody>
        </p:sp>
        <p:sp>
          <p:nvSpPr>
            <p:cNvPr id="21" name="TextBox 53"/>
            <p:cNvSpPr txBox="1">
              <a:spLocks noChangeArrowheads="1"/>
            </p:cNvSpPr>
            <p:nvPr/>
          </p:nvSpPr>
          <p:spPr bwMode="auto">
            <a:xfrm>
              <a:off x="5471107" y="2693547"/>
              <a:ext cx="2413261" cy="257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kern="0" dirty="0">
                  <a:solidFill>
                    <a:schemeClr val="bg1"/>
                  </a:solidFill>
                  <a:latin typeface="微软雅黑" pitchFamily="34" charset="-122"/>
                  <a:ea typeface="微软雅黑" pitchFamily="34" charset="-122"/>
                  <a:cs typeface="宋体" pitchFamily="2" charset="-122"/>
                </a:rPr>
                <a:t>在此输入内容文本</a:t>
              </a:r>
              <a:endParaRPr lang="zh-CN" altLang="en-US" sz="2800" kern="0" dirty="0">
                <a:solidFill>
                  <a:schemeClr val="bg1"/>
                </a:solidFill>
                <a:latin typeface="Arial" pitchFamily="34" charset="0"/>
                <a:ea typeface="宋体" pitchFamily="2" charset="-122"/>
                <a:cs typeface="宋体" pitchFamily="2" charset="-122"/>
              </a:endParaRPr>
            </a:p>
          </p:txBody>
        </p:sp>
        <p:sp>
          <p:nvSpPr>
            <p:cNvPr id="22" name="TextBox 21"/>
            <p:cNvSpPr txBox="1">
              <a:spLocks noChangeArrowheads="1"/>
            </p:cNvSpPr>
            <p:nvPr/>
          </p:nvSpPr>
          <p:spPr bwMode="auto">
            <a:xfrm>
              <a:off x="5547644" y="1234912"/>
              <a:ext cx="2312961" cy="257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lvl="0" algn="ctr" fontAlgn="base">
                <a:spcBef>
                  <a:spcPct val="0"/>
                </a:spcBef>
                <a:spcAft>
                  <a:spcPct val="0"/>
                </a:spcAft>
                <a:defRPr/>
              </a:pPr>
              <a:r>
                <a:rPr lang="zh-CN" altLang="en-US" kern="0" dirty="0">
                  <a:solidFill>
                    <a:schemeClr val="bg1"/>
                  </a:solidFill>
                  <a:latin typeface="微软雅黑" pitchFamily="34" charset="-122"/>
                  <a:ea typeface="微软雅黑" pitchFamily="34" charset="-122"/>
                  <a:cs typeface="宋体" pitchFamily="2" charset="-122"/>
                </a:rPr>
                <a:t>在此输入内容文本</a:t>
              </a:r>
              <a:endParaRPr lang="zh-CN" altLang="en-US" sz="2800" kern="0" dirty="0">
                <a:solidFill>
                  <a:schemeClr val="bg1"/>
                </a:solidFill>
                <a:latin typeface="Arial" pitchFamily="34" charset="0"/>
                <a:ea typeface="宋体" pitchFamily="2" charset="-122"/>
                <a:cs typeface="宋体" pitchFamily="2" charset="-122"/>
              </a:endParaRPr>
            </a:p>
          </p:txBody>
        </p:sp>
        <p:grpSp>
          <p:nvGrpSpPr>
            <p:cNvPr id="23" name="组合 22"/>
            <p:cNvGrpSpPr/>
            <p:nvPr/>
          </p:nvGrpSpPr>
          <p:grpSpPr>
            <a:xfrm>
              <a:off x="3822579" y="2207270"/>
              <a:ext cx="1586249" cy="1292655"/>
              <a:chOff x="3910879" y="2268230"/>
              <a:chExt cx="1586249" cy="1292655"/>
            </a:xfrm>
          </p:grpSpPr>
          <p:sp>
            <p:nvSpPr>
              <p:cNvPr id="24" name="AutoShape 17"/>
              <p:cNvSpPr>
                <a:spLocks noChangeArrowheads="1"/>
              </p:cNvSpPr>
              <p:nvPr/>
            </p:nvSpPr>
            <p:spPr bwMode="auto">
              <a:xfrm>
                <a:off x="3910879" y="2268230"/>
                <a:ext cx="1586249" cy="1292655"/>
              </a:xfrm>
              <a:prstGeom prst="hexagon">
                <a:avLst>
                  <a:gd name="adj" fmla="val 30740"/>
                  <a:gd name="vf" fmla="val 115470"/>
                </a:avLst>
              </a:prstGeom>
              <a:solidFill>
                <a:srgbClr val="FFC000"/>
              </a:solidFill>
              <a:ln w="3175" cap="flat" cmpd="sng" algn="ctr">
                <a:solidFill>
                  <a:srgbClr val="EAEAEA"/>
                </a:solidFill>
                <a:prstDash val="solid"/>
              </a:ln>
              <a:effectLst/>
            </p:spPr>
            <p:txBody>
              <a:bodyPr anchor="ctr"/>
              <a:lstStyle/>
              <a:p>
                <a:pPr algn="ctr" fontAlgn="base">
                  <a:lnSpc>
                    <a:spcPct val="120000"/>
                  </a:lnSpc>
                  <a:spcBef>
                    <a:spcPct val="0"/>
                  </a:spcBef>
                  <a:spcAft>
                    <a:spcPct val="0"/>
                  </a:spcAft>
                  <a:defRPr/>
                </a:pPr>
                <a:endParaRPr lang="en-US" altLang="zh-SG" sz="1200" kern="0" dirty="0">
                  <a:solidFill>
                    <a:schemeClr val="bg1"/>
                  </a:solidFill>
                  <a:latin typeface="微软雅黑" pitchFamily="34" charset="-122"/>
                  <a:ea typeface="微软雅黑" pitchFamily="34" charset="-122"/>
                </a:endParaRPr>
              </a:p>
            </p:txBody>
          </p:sp>
          <p:sp>
            <p:nvSpPr>
              <p:cNvPr id="25" name="TextBox 24"/>
              <p:cNvSpPr txBox="1"/>
              <p:nvPr/>
            </p:nvSpPr>
            <p:spPr>
              <a:xfrm>
                <a:off x="4353728" y="2570360"/>
                <a:ext cx="700550" cy="750589"/>
              </a:xfrm>
              <a:prstGeom prst="rect">
                <a:avLst/>
              </a:prstGeom>
              <a:noFill/>
            </p:spPr>
            <p:txBody>
              <a:bodyPr wrap="none" rtlCol="0">
                <a:spAutoFit/>
              </a:bodyPr>
              <a:lstStyle/>
              <a:p>
                <a:pPr algn="ctr"/>
                <a:r>
                  <a:rPr lang="zh-CN" altLang="en-US" sz="3200" b="1" dirty="0">
                    <a:solidFill>
                      <a:schemeClr val="bg1"/>
                    </a:solidFill>
                    <a:latin typeface="微软雅黑" pitchFamily="34" charset="-122"/>
                    <a:ea typeface="微软雅黑" pitchFamily="34" charset="-122"/>
                    <a:cs typeface="Arial Unicode MS" pitchFamily="34" charset="-122"/>
                  </a:rPr>
                  <a:t>点击</a:t>
                </a:r>
                <a:endParaRPr lang="en-US" altLang="zh-CN" sz="3200" b="1" dirty="0">
                  <a:solidFill>
                    <a:schemeClr val="bg1"/>
                  </a:solidFill>
                  <a:latin typeface="微软雅黑" pitchFamily="34" charset="-122"/>
                  <a:ea typeface="微软雅黑" pitchFamily="34" charset="-122"/>
                  <a:cs typeface="Arial Unicode MS" pitchFamily="34" charset="-122"/>
                </a:endParaRPr>
              </a:p>
              <a:p>
                <a:pPr algn="ctr"/>
                <a:r>
                  <a:rPr lang="zh-CN" altLang="en-US" sz="3200" b="1" dirty="0">
                    <a:solidFill>
                      <a:schemeClr val="bg1"/>
                    </a:solidFill>
                    <a:latin typeface="微软雅黑" pitchFamily="34" charset="-122"/>
                    <a:ea typeface="微软雅黑" pitchFamily="34" charset="-122"/>
                    <a:cs typeface="Arial Unicode MS" pitchFamily="34" charset="-122"/>
                  </a:rPr>
                  <a:t>添加</a:t>
                </a:r>
              </a:p>
            </p:txBody>
          </p:sp>
        </p:grpSp>
      </p:grpSp>
    </p:spTree>
    <p:extLst>
      <p:ext uri="{BB962C8B-B14F-4D97-AF65-F5344CB8AC3E}">
        <p14:creationId xmlns:p14="http://schemas.microsoft.com/office/powerpoint/2010/main" val="4263564141"/>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283724"/>
            <a:ext cx="12190413" cy="675195"/>
            <a:chOff x="0" y="261146"/>
            <a:chExt cx="12190413" cy="675195"/>
          </a:xfrm>
        </p:grpSpPr>
        <p:grpSp>
          <p:nvGrpSpPr>
            <p:cNvPr id="2" name="组合 1"/>
            <p:cNvGrpSpPr/>
            <p:nvPr/>
          </p:nvGrpSpPr>
          <p:grpSpPr>
            <a:xfrm>
              <a:off x="260716" y="261146"/>
              <a:ext cx="3738552" cy="538601"/>
              <a:chOff x="5043488" y="504649"/>
              <a:chExt cx="3738552" cy="538601"/>
            </a:xfrm>
          </p:grpSpPr>
          <p:sp>
            <p:nvSpPr>
              <p:cNvPr id="7" name="矩形 3"/>
              <p:cNvSpPr/>
              <p:nvPr/>
            </p:nvSpPr>
            <p:spPr>
              <a:xfrm>
                <a:off x="5622219" y="504649"/>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65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65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grpSp>
        </p:grpSp>
        <p:sp>
          <p:nvSpPr>
            <p:cNvPr id="3" name="矩形 2"/>
            <p:cNvSpPr/>
            <p:nvPr/>
          </p:nvSpPr>
          <p:spPr>
            <a:xfrm flipV="1">
              <a:off x="0" y="890622"/>
              <a:ext cx="12190413" cy="45719"/>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209337" y="1432137"/>
            <a:ext cx="10420266" cy="5117595"/>
            <a:chOff x="577201" y="1177994"/>
            <a:chExt cx="10835390" cy="5321472"/>
          </a:xfrm>
        </p:grpSpPr>
        <p:sp>
          <p:nvSpPr>
            <p:cNvPr id="11" name="燕尾形 10"/>
            <p:cNvSpPr/>
            <p:nvPr/>
          </p:nvSpPr>
          <p:spPr>
            <a:xfrm>
              <a:off x="2425051" y="3617684"/>
              <a:ext cx="1905000" cy="400050"/>
            </a:xfrm>
            <a:prstGeom prst="chevr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sp>
          <p:nvSpPr>
            <p:cNvPr id="12" name="燕尾形 11"/>
            <p:cNvSpPr/>
            <p:nvPr/>
          </p:nvSpPr>
          <p:spPr>
            <a:xfrm>
              <a:off x="4291951" y="3617684"/>
              <a:ext cx="1905000" cy="400050"/>
            </a:xfrm>
            <a:prstGeom prst="chevron">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sp>
          <p:nvSpPr>
            <p:cNvPr id="13" name="燕尾形 12"/>
            <p:cNvSpPr/>
            <p:nvPr/>
          </p:nvSpPr>
          <p:spPr>
            <a:xfrm>
              <a:off x="6139801" y="3617684"/>
              <a:ext cx="1905000" cy="400050"/>
            </a:xfrm>
            <a:prstGeom prst="chevron">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sp>
          <p:nvSpPr>
            <p:cNvPr id="14" name="燕尾形 13"/>
            <p:cNvSpPr/>
            <p:nvPr/>
          </p:nvSpPr>
          <p:spPr>
            <a:xfrm>
              <a:off x="7987651" y="3617684"/>
              <a:ext cx="1905000" cy="400050"/>
            </a:xfrm>
            <a:prstGeom prst="chevr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sp>
          <p:nvSpPr>
            <p:cNvPr id="15" name="燕尾形 14"/>
            <p:cNvSpPr/>
            <p:nvPr/>
          </p:nvSpPr>
          <p:spPr>
            <a:xfrm>
              <a:off x="577201" y="3617684"/>
              <a:ext cx="1905000" cy="400050"/>
            </a:xfrm>
            <a:prstGeom prst="chevron">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cxnSp>
          <p:nvCxnSpPr>
            <p:cNvPr id="16" name="直接连接符 15"/>
            <p:cNvCxnSpPr/>
            <p:nvPr/>
          </p:nvCxnSpPr>
          <p:spPr>
            <a:xfrm flipV="1">
              <a:off x="1529701" y="2760434"/>
              <a:ext cx="0" cy="76200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7" name="圆角矩形 16"/>
            <p:cNvSpPr/>
            <p:nvPr/>
          </p:nvSpPr>
          <p:spPr>
            <a:xfrm>
              <a:off x="1018841" y="1643464"/>
              <a:ext cx="1021720" cy="1021720"/>
            </a:xfrm>
            <a:prstGeom prst="roundRect">
              <a:avLst/>
            </a:prstGeom>
            <a:noFill/>
            <a:ln>
              <a:solidFill>
                <a:srgbClr val="037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grpSp>
          <p:nvGrpSpPr>
            <p:cNvPr id="18" name="组 1"/>
            <p:cNvGrpSpPr/>
            <p:nvPr/>
          </p:nvGrpSpPr>
          <p:grpSpPr>
            <a:xfrm>
              <a:off x="1240461" y="1769834"/>
              <a:ext cx="594040" cy="764827"/>
              <a:chOff x="2305050" y="1762125"/>
              <a:chExt cx="762000" cy="981075"/>
            </a:xfrm>
            <a:solidFill>
              <a:schemeClr val="accent1">
                <a:lumMod val="60000"/>
                <a:lumOff val="40000"/>
              </a:schemeClr>
            </a:solidFill>
          </p:grpSpPr>
          <p:sp>
            <p:nvSpPr>
              <p:cNvPr id="19" name="Freeform 114"/>
              <p:cNvSpPr>
                <a:spLocks noEditPoints="1"/>
              </p:cNvSpPr>
              <p:nvPr/>
            </p:nvSpPr>
            <p:spPr bwMode="auto">
              <a:xfrm>
                <a:off x="2305050" y="1762125"/>
                <a:ext cx="762000" cy="981075"/>
              </a:xfrm>
              <a:custGeom>
                <a:avLst/>
                <a:gdLst/>
                <a:ahLst/>
                <a:cxnLst>
                  <a:cxn ang="0">
                    <a:pos x="480" y="240"/>
                  </a:cxn>
                  <a:cxn ang="0">
                    <a:pos x="476" y="192"/>
                  </a:cxn>
                  <a:cxn ang="0">
                    <a:pos x="462" y="148"/>
                  </a:cxn>
                  <a:cxn ang="0">
                    <a:pos x="440" y="106"/>
                  </a:cxn>
                  <a:cxn ang="0">
                    <a:pos x="410" y="70"/>
                  </a:cxn>
                  <a:cxn ang="0">
                    <a:pos x="374" y="42"/>
                  </a:cxn>
                  <a:cxn ang="0">
                    <a:pos x="334" y="20"/>
                  </a:cxn>
                  <a:cxn ang="0">
                    <a:pos x="290" y="6"/>
                  </a:cxn>
                  <a:cxn ang="0">
                    <a:pos x="240" y="0"/>
                  </a:cxn>
                  <a:cxn ang="0">
                    <a:pos x="216" y="2"/>
                  </a:cxn>
                  <a:cxn ang="0">
                    <a:pos x="170" y="12"/>
                  </a:cxn>
                  <a:cxn ang="0">
                    <a:pos x="126" y="30"/>
                  </a:cxn>
                  <a:cxn ang="0">
                    <a:pos x="88" y="56"/>
                  </a:cxn>
                  <a:cxn ang="0">
                    <a:pos x="56" y="88"/>
                  </a:cxn>
                  <a:cxn ang="0">
                    <a:pos x="30" y="126"/>
                  </a:cxn>
                  <a:cxn ang="0">
                    <a:pos x="12" y="170"/>
                  </a:cxn>
                  <a:cxn ang="0">
                    <a:pos x="2" y="216"/>
                  </a:cxn>
                  <a:cxn ang="0">
                    <a:pos x="0" y="240"/>
                  </a:cxn>
                  <a:cxn ang="0">
                    <a:pos x="4" y="282"/>
                  </a:cxn>
                  <a:cxn ang="0">
                    <a:pos x="14" y="322"/>
                  </a:cxn>
                  <a:cxn ang="0">
                    <a:pos x="32" y="358"/>
                  </a:cxn>
                  <a:cxn ang="0">
                    <a:pos x="54" y="390"/>
                  </a:cxn>
                  <a:cxn ang="0">
                    <a:pos x="54" y="390"/>
                  </a:cxn>
                  <a:cxn ang="0">
                    <a:pos x="232" y="612"/>
                  </a:cxn>
                  <a:cxn ang="0">
                    <a:pos x="236" y="616"/>
                  </a:cxn>
                  <a:cxn ang="0">
                    <a:pos x="240" y="618"/>
                  </a:cxn>
                  <a:cxn ang="0">
                    <a:pos x="250" y="612"/>
                  </a:cxn>
                  <a:cxn ang="0">
                    <a:pos x="428" y="390"/>
                  </a:cxn>
                  <a:cxn ang="0">
                    <a:pos x="428" y="390"/>
                  </a:cxn>
                  <a:cxn ang="0">
                    <a:pos x="440" y="374"/>
                  </a:cxn>
                  <a:cxn ang="0">
                    <a:pos x="460" y="340"/>
                  </a:cxn>
                  <a:cxn ang="0">
                    <a:pos x="472" y="302"/>
                  </a:cxn>
                  <a:cxn ang="0">
                    <a:pos x="480" y="262"/>
                  </a:cxn>
                  <a:cxn ang="0">
                    <a:pos x="480" y="240"/>
                  </a:cxn>
                  <a:cxn ang="0">
                    <a:pos x="240" y="548"/>
                  </a:cxn>
                  <a:cxn ang="0">
                    <a:pos x="92" y="362"/>
                  </a:cxn>
                  <a:cxn ang="0">
                    <a:pos x="90" y="360"/>
                  </a:cxn>
                  <a:cxn ang="0">
                    <a:pos x="72" y="334"/>
                  </a:cxn>
                  <a:cxn ang="0">
                    <a:pos x="60" y="304"/>
                  </a:cxn>
                  <a:cxn ang="0">
                    <a:pos x="52" y="274"/>
                  </a:cxn>
                  <a:cxn ang="0">
                    <a:pos x="48" y="240"/>
                  </a:cxn>
                  <a:cxn ang="0">
                    <a:pos x="50" y="222"/>
                  </a:cxn>
                  <a:cxn ang="0">
                    <a:pos x="58" y="184"/>
                  </a:cxn>
                  <a:cxn ang="0">
                    <a:pos x="72" y="150"/>
                  </a:cxn>
                  <a:cxn ang="0">
                    <a:pos x="92" y="118"/>
                  </a:cxn>
                  <a:cxn ang="0">
                    <a:pos x="118" y="92"/>
                  </a:cxn>
                  <a:cxn ang="0">
                    <a:pos x="150" y="72"/>
                  </a:cxn>
                  <a:cxn ang="0">
                    <a:pos x="184" y="58"/>
                  </a:cxn>
                  <a:cxn ang="0">
                    <a:pos x="222" y="50"/>
                  </a:cxn>
                  <a:cxn ang="0">
                    <a:pos x="240" y="48"/>
                  </a:cxn>
                  <a:cxn ang="0">
                    <a:pos x="280" y="52"/>
                  </a:cxn>
                  <a:cxn ang="0">
                    <a:pos x="316" y="64"/>
                  </a:cxn>
                  <a:cxn ang="0">
                    <a:pos x="348" y="82"/>
                  </a:cxn>
                  <a:cxn ang="0">
                    <a:pos x="376" y="106"/>
                  </a:cxn>
                  <a:cxn ang="0">
                    <a:pos x="400" y="134"/>
                  </a:cxn>
                  <a:cxn ang="0">
                    <a:pos x="418" y="166"/>
                  </a:cxn>
                  <a:cxn ang="0">
                    <a:pos x="428" y="202"/>
                  </a:cxn>
                  <a:cxn ang="0">
                    <a:pos x="432" y="240"/>
                  </a:cxn>
                  <a:cxn ang="0">
                    <a:pos x="432" y="258"/>
                  </a:cxn>
                  <a:cxn ang="0">
                    <a:pos x="426" y="288"/>
                  </a:cxn>
                  <a:cxn ang="0">
                    <a:pos x="416" y="320"/>
                  </a:cxn>
                  <a:cxn ang="0">
                    <a:pos x="400" y="348"/>
                  </a:cxn>
                  <a:cxn ang="0">
                    <a:pos x="390" y="362"/>
                  </a:cxn>
                </a:cxnLst>
                <a:rect l="0" t="0" r="r" b="b"/>
                <a:pathLst>
                  <a:path w="480" h="618">
                    <a:moveTo>
                      <a:pt x="480" y="240"/>
                    </a:moveTo>
                    <a:lnTo>
                      <a:pt x="480" y="240"/>
                    </a:lnTo>
                    <a:lnTo>
                      <a:pt x="480" y="216"/>
                    </a:lnTo>
                    <a:lnTo>
                      <a:pt x="476" y="192"/>
                    </a:lnTo>
                    <a:lnTo>
                      <a:pt x="470" y="170"/>
                    </a:lnTo>
                    <a:lnTo>
                      <a:pt x="462" y="148"/>
                    </a:lnTo>
                    <a:lnTo>
                      <a:pt x="452" y="126"/>
                    </a:lnTo>
                    <a:lnTo>
                      <a:pt x="440" y="106"/>
                    </a:lnTo>
                    <a:lnTo>
                      <a:pt x="426" y="88"/>
                    </a:lnTo>
                    <a:lnTo>
                      <a:pt x="410" y="70"/>
                    </a:lnTo>
                    <a:lnTo>
                      <a:pt x="394" y="56"/>
                    </a:lnTo>
                    <a:lnTo>
                      <a:pt x="374" y="42"/>
                    </a:lnTo>
                    <a:lnTo>
                      <a:pt x="356" y="30"/>
                    </a:lnTo>
                    <a:lnTo>
                      <a:pt x="334" y="20"/>
                    </a:lnTo>
                    <a:lnTo>
                      <a:pt x="312" y="12"/>
                    </a:lnTo>
                    <a:lnTo>
                      <a:pt x="290" y="6"/>
                    </a:lnTo>
                    <a:lnTo>
                      <a:pt x="266" y="2"/>
                    </a:lnTo>
                    <a:lnTo>
                      <a:pt x="240" y="0"/>
                    </a:lnTo>
                    <a:lnTo>
                      <a:pt x="240" y="0"/>
                    </a:lnTo>
                    <a:lnTo>
                      <a:pt x="216" y="2"/>
                    </a:lnTo>
                    <a:lnTo>
                      <a:pt x="192" y="6"/>
                    </a:lnTo>
                    <a:lnTo>
                      <a:pt x="170" y="12"/>
                    </a:lnTo>
                    <a:lnTo>
                      <a:pt x="148" y="20"/>
                    </a:lnTo>
                    <a:lnTo>
                      <a:pt x="126" y="30"/>
                    </a:lnTo>
                    <a:lnTo>
                      <a:pt x="106" y="42"/>
                    </a:lnTo>
                    <a:lnTo>
                      <a:pt x="88" y="56"/>
                    </a:lnTo>
                    <a:lnTo>
                      <a:pt x="72" y="70"/>
                    </a:lnTo>
                    <a:lnTo>
                      <a:pt x="56" y="88"/>
                    </a:lnTo>
                    <a:lnTo>
                      <a:pt x="42" y="106"/>
                    </a:lnTo>
                    <a:lnTo>
                      <a:pt x="30" y="126"/>
                    </a:lnTo>
                    <a:lnTo>
                      <a:pt x="20" y="148"/>
                    </a:lnTo>
                    <a:lnTo>
                      <a:pt x="12" y="170"/>
                    </a:lnTo>
                    <a:lnTo>
                      <a:pt x="6" y="192"/>
                    </a:lnTo>
                    <a:lnTo>
                      <a:pt x="2" y="216"/>
                    </a:lnTo>
                    <a:lnTo>
                      <a:pt x="0" y="240"/>
                    </a:lnTo>
                    <a:lnTo>
                      <a:pt x="0" y="240"/>
                    </a:lnTo>
                    <a:lnTo>
                      <a:pt x="2" y="262"/>
                    </a:lnTo>
                    <a:lnTo>
                      <a:pt x="4" y="282"/>
                    </a:lnTo>
                    <a:lnTo>
                      <a:pt x="8" y="302"/>
                    </a:lnTo>
                    <a:lnTo>
                      <a:pt x="14" y="322"/>
                    </a:lnTo>
                    <a:lnTo>
                      <a:pt x="22" y="340"/>
                    </a:lnTo>
                    <a:lnTo>
                      <a:pt x="32" y="358"/>
                    </a:lnTo>
                    <a:lnTo>
                      <a:pt x="42" y="374"/>
                    </a:lnTo>
                    <a:lnTo>
                      <a:pt x="54" y="390"/>
                    </a:lnTo>
                    <a:lnTo>
                      <a:pt x="54" y="390"/>
                    </a:lnTo>
                    <a:lnTo>
                      <a:pt x="54" y="390"/>
                    </a:lnTo>
                    <a:lnTo>
                      <a:pt x="54" y="390"/>
                    </a:lnTo>
                    <a:lnTo>
                      <a:pt x="232" y="612"/>
                    </a:lnTo>
                    <a:lnTo>
                      <a:pt x="232" y="612"/>
                    </a:lnTo>
                    <a:lnTo>
                      <a:pt x="236" y="616"/>
                    </a:lnTo>
                    <a:lnTo>
                      <a:pt x="240" y="618"/>
                    </a:lnTo>
                    <a:lnTo>
                      <a:pt x="240" y="618"/>
                    </a:lnTo>
                    <a:lnTo>
                      <a:pt x="246" y="616"/>
                    </a:lnTo>
                    <a:lnTo>
                      <a:pt x="250" y="612"/>
                    </a:lnTo>
                    <a:lnTo>
                      <a:pt x="250" y="612"/>
                    </a:lnTo>
                    <a:lnTo>
                      <a:pt x="428" y="390"/>
                    </a:lnTo>
                    <a:lnTo>
                      <a:pt x="428" y="390"/>
                    </a:lnTo>
                    <a:lnTo>
                      <a:pt x="428" y="390"/>
                    </a:lnTo>
                    <a:lnTo>
                      <a:pt x="428" y="390"/>
                    </a:lnTo>
                    <a:lnTo>
                      <a:pt x="440" y="374"/>
                    </a:lnTo>
                    <a:lnTo>
                      <a:pt x="450" y="358"/>
                    </a:lnTo>
                    <a:lnTo>
                      <a:pt x="460" y="340"/>
                    </a:lnTo>
                    <a:lnTo>
                      <a:pt x="466" y="322"/>
                    </a:lnTo>
                    <a:lnTo>
                      <a:pt x="472" y="302"/>
                    </a:lnTo>
                    <a:lnTo>
                      <a:pt x="478" y="282"/>
                    </a:lnTo>
                    <a:lnTo>
                      <a:pt x="480" y="262"/>
                    </a:lnTo>
                    <a:lnTo>
                      <a:pt x="480" y="240"/>
                    </a:lnTo>
                    <a:lnTo>
                      <a:pt x="480" y="240"/>
                    </a:lnTo>
                    <a:close/>
                    <a:moveTo>
                      <a:pt x="390" y="362"/>
                    </a:moveTo>
                    <a:lnTo>
                      <a:pt x="240" y="548"/>
                    </a:lnTo>
                    <a:lnTo>
                      <a:pt x="94" y="364"/>
                    </a:lnTo>
                    <a:lnTo>
                      <a:pt x="92" y="362"/>
                    </a:lnTo>
                    <a:lnTo>
                      <a:pt x="90" y="360"/>
                    </a:lnTo>
                    <a:lnTo>
                      <a:pt x="90" y="360"/>
                    </a:lnTo>
                    <a:lnTo>
                      <a:pt x="82" y="348"/>
                    </a:lnTo>
                    <a:lnTo>
                      <a:pt x="72" y="334"/>
                    </a:lnTo>
                    <a:lnTo>
                      <a:pt x="66" y="320"/>
                    </a:lnTo>
                    <a:lnTo>
                      <a:pt x="60" y="304"/>
                    </a:lnTo>
                    <a:lnTo>
                      <a:pt x="54" y="288"/>
                    </a:lnTo>
                    <a:lnTo>
                      <a:pt x="52" y="274"/>
                    </a:lnTo>
                    <a:lnTo>
                      <a:pt x="50" y="258"/>
                    </a:lnTo>
                    <a:lnTo>
                      <a:pt x="48" y="240"/>
                    </a:lnTo>
                    <a:lnTo>
                      <a:pt x="48" y="240"/>
                    </a:lnTo>
                    <a:lnTo>
                      <a:pt x="50" y="222"/>
                    </a:lnTo>
                    <a:lnTo>
                      <a:pt x="52" y="202"/>
                    </a:lnTo>
                    <a:lnTo>
                      <a:pt x="58" y="184"/>
                    </a:lnTo>
                    <a:lnTo>
                      <a:pt x="64" y="166"/>
                    </a:lnTo>
                    <a:lnTo>
                      <a:pt x="72" y="150"/>
                    </a:lnTo>
                    <a:lnTo>
                      <a:pt x="82" y="134"/>
                    </a:lnTo>
                    <a:lnTo>
                      <a:pt x="92" y="118"/>
                    </a:lnTo>
                    <a:lnTo>
                      <a:pt x="106" y="106"/>
                    </a:lnTo>
                    <a:lnTo>
                      <a:pt x="118" y="92"/>
                    </a:lnTo>
                    <a:lnTo>
                      <a:pt x="134" y="82"/>
                    </a:lnTo>
                    <a:lnTo>
                      <a:pt x="150" y="72"/>
                    </a:lnTo>
                    <a:lnTo>
                      <a:pt x="166" y="64"/>
                    </a:lnTo>
                    <a:lnTo>
                      <a:pt x="184" y="58"/>
                    </a:lnTo>
                    <a:lnTo>
                      <a:pt x="202" y="52"/>
                    </a:lnTo>
                    <a:lnTo>
                      <a:pt x="222" y="50"/>
                    </a:lnTo>
                    <a:lnTo>
                      <a:pt x="240" y="48"/>
                    </a:lnTo>
                    <a:lnTo>
                      <a:pt x="240" y="48"/>
                    </a:lnTo>
                    <a:lnTo>
                      <a:pt x="260" y="50"/>
                    </a:lnTo>
                    <a:lnTo>
                      <a:pt x="280" y="52"/>
                    </a:lnTo>
                    <a:lnTo>
                      <a:pt x="298" y="58"/>
                    </a:lnTo>
                    <a:lnTo>
                      <a:pt x="316" y="64"/>
                    </a:lnTo>
                    <a:lnTo>
                      <a:pt x="332" y="72"/>
                    </a:lnTo>
                    <a:lnTo>
                      <a:pt x="348" y="82"/>
                    </a:lnTo>
                    <a:lnTo>
                      <a:pt x="362" y="92"/>
                    </a:lnTo>
                    <a:lnTo>
                      <a:pt x="376" y="106"/>
                    </a:lnTo>
                    <a:lnTo>
                      <a:pt x="388" y="118"/>
                    </a:lnTo>
                    <a:lnTo>
                      <a:pt x="400" y="134"/>
                    </a:lnTo>
                    <a:lnTo>
                      <a:pt x="410" y="150"/>
                    </a:lnTo>
                    <a:lnTo>
                      <a:pt x="418" y="166"/>
                    </a:lnTo>
                    <a:lnTo>
                      <a:pt x="424" y="184"/>
                    </a:lnTo>
                    <a:lnTo>
                      <a:pt x="428" y="202"/>
                    </a:lnTo>
                    <a:lnTo>
                      <a:pt x="432" y="222"/>
                    </a:lnTo>
                    <a:lnTo>
                      <a:pt x="432" y="240"/>
                    </a:lnTo>
                    <a:lnTo>
                      <a:pt x="432" y="240"/>
                    </a:lnTo>
                    <a:lnTo>
                      <a:pt x="432" y="258"/>
                    </a:lnTo>
                    <a:lnTo>
                      <a:pt x="430" y="274"/>
                    </a:lnTo>
                    <a:lnTo>
                      <a:pt x="426" y="288"/>
                    </a:lnTo>
                    <a:lnTo>
                      <a:pt x="422" y="304"/>
                    </a:lnTo>
                    <a:lnTo>
                      <a:pt x="416" y="320"/>
                    </a:lnTo>
                    <a:lnTo>
                      <a:pt x="408" y="334"/>
                    </a:lnTo>
                    <a:lnTo>
                      <a:pt x="400" y="348"/>
                    </a:lnTo>
                    <a:lnTo>
                      <a:pt x="390" y="360"/>
                    </a:lnTo>
                    <a:lnTo>
                      <a:pt x="390" y="362"/>
                    </a:lnTo>
                    <a:close/>
                  </a:path>
                </a:pathLst>
              </a:custGeom>
              <a:solidFill>
                <a:srgbClr val="0374A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lumMod val="50000"/>
                    </a:schemeClr>
                  </a:solidFill>
                </a:endParaRPr>
              </a:p>
            </p:txBody>
          </p:sp>
          <p:sp>
            <p:nvSpPr>
              <p:cNvPr id="20" name="Freeform 115"/>
              <p:cNvSpPr>
                <a:spLocks/>
              </p:cNvSpPr>
              <p:nvPr/>
            </p:nvSpPr>
            <p:spPr bwMode="auto">
              <a:xfrm>
                <a:off x="2552700" y="2009775"/>
                <a:ext cx="266700" cy="266700"/>
              </a:xfrm>
              <a:custGeom>
                <a:avLst/>
                <a:gdLst/>
                <a:ahLst/>
                <a:cxnLst>
                  <a:cxn ang="0">
                    <a:pos x="84" y="0"/>
                  </a:cxn>
                  <a:cxn ang="0">
                    <a:pos x="84" y="0"/>
                  </a:cxn>
                  <a:cxn ang="0">
                    <a:pos x="102" y="2"/>
                  </a:cxn>
                  <a:cxn ang="0">
                    <a:pos x="118" y="8"/>
                  </a:cxn>
                  <a:cxn ang="0">
                    <a:pos x="132" y="16"/>
                  </a:cxn>
                  <a:cxn ang="0">
                    <a:pos x="144" y="26"/>
                  </a:cxn>
                  <a:cxn ang="0">
                    <a:pos x="154" y="38"/>
                  </a:cxn>
                  <a:cxn ang="0">
                    <a:pos x="162" y="52"/>
                  </a:cxn>
                  <a:cxn ang="0">
                    <a:pos x="168" y="68"/>
                  </a:cxn>
                  <a:cxn ang="0">
                    <a:pos x="168" y="84"/>
                  </a:cxn>
                  <a:cxn ang="0">
                    <a:pos x="168" y="84"/>
                  </a:cxn>
                  <a:cxn ang="0">
                    <a:pos x="168" y="102"/>
                  </a:cxn>
                  <a:cxn ang="0">
                    <a:pos x="162" y="118"/>
                  </a:cxn>
                  <a:cxn ang="0">
                    <a:pos x="154" y="132"/>
                  </a:cxn>
                  <a:cxn ang="0">
                    <a:pos x="144" y="144"/>
                  </a:cxn>
                  <a:cxn ang="0">
                    <a:pos x="132" y="154"/>
                  </a:cxn>
                  <a:cxn ang="0">
                    <a:pos x="118" y="162"/>
                  </a:cxn>
                  <a:cxn ang="0">
                    <a:pos x="102" y="166"/>
                  </a:cxn>
                  <a:cxn ang="0">
                    <a:pos x="84" y="168"/>
                  </a:cxn>
                  <a:cxn ang="0">
                    <a:pos x="84" y="168"/>
                  </a:cxn>
                  <a:cxn ang="0">
                    <a:pos x="68" y="166"/>
                  </a:cxn>
                  <a:cxn ang="0">
                    <a:pos x="52" y="162"/>
                  </a:cxn>
                  <a:cxn ang="0">
                    <a:pos x="38" y="154"/>
                  </a:cxn>
                  <a:cxn ang="0">
                    <a:pos x="26" y="144"/>
                  </a:cxn>
                  <a:cxn ang="0">
                    <a:pos x="16" y="132"/>
                  </a:cxn>
                  <a:cxn ang="0">
                    <a:pos x="8" y="118"/>
                  </a:cxn>
                  <a:cxn ang="0">
                    <a:pos x="2" y="102"/>
                  </a:cxn>
                  <a:cxn ang="0">
                    <a:pos x="0" y="84"/>
                  </a:cxn>
                  <a:cxn ang="0">
                    <a:pos x="0" y="84"/>
                  </a:cxn>
                  <a:cxn ang="0">
                    <a:pos x="2" y="68"/>
                  </a:cxn>
                  <a:cxn ang="0">
                    <a:pos x="8" y="52"/>
                  </a:cxn>
                  <a:cxn ang="0">
                    <a:pos x="16" y="38"/>
                  </a:cxn>
                  <a:cxn ang="0">
                    <a:pos x="26" y="26"/>
                  </a:cxn>
                  <a:cxn ang="0">
                    <a:pos x="38" y="16"/>
                  </a:cxn>
                  <a:cxn ang="0">
                    <a:pos x="52" y="8"/>
                  </a:cxn>
                  <a:cxn ang="0">
                    <a:pos x="68" y="2"/>
                  </a:cxn>
                  <a:cxn ang="0">
                    <a:pos x="84" y="0"/>
                  </a:cxn>
                  <a:cxn ang="0">
                    <a:pos x="84" y="0"/>
                  </a:cxn>
                </a:cxnLst>
                <a:rect l="0" t="0" r="r" b="b"/>
                <a:pathLst>
                  <a:path w="168" h="168">
                    <a:moveTo>
                      <a:pt x="84" y="0"/>
                    </a:moveTo>
                    <a:lnTo>
                      <a:pt x="84" y="0"/>
                    </a:lnTo>
                    <a:lnTo>
                      <a:pt x="102" y="2"/>
                    </a:lnTo>
                    <a:lnTo>
                      <a:pt x="118" y="8"/>
                    </a:lnTo>
                    <a:lnTo>
                      <a:pt x="132" y="16"/>
                    </a:lnTo>
                    <a:lnTo>
                      <a:pt x="144" y="26"/>
                    </a:lnTo>
                    <a:lnTo>
                      <a:pt x="154" y="38"/>
                    </a:lnTo>
                    <a:lnTo>
                      <a:pt x="162" y="52"/>
                    </a:lnTo>
                    <a:lnTo>
                      <a:pt x="168" y="68"/>
                    </a:lnTo>
                    <a:lnTo>
                      <a:pt x="168" y="84"/>
                    </a:lnTo>
                    <a:lnTo>
                      <a:pt x="168" y="84"/>
                    </a:lnTo>
                    <a:lnTo>
                      <a:pt x="168" y="102"/>
                    </a:lnTo>
                    <a:lnTo>
                      <a:pt x="162" y="118"/>
                    </a:lnTo>
                    <a:lnTo>
                      <a:pt x="154" y="132"/>
                    </a:lnTo>
                    <a:lnTo>
                      <a:pt x="144" y="144"/>
                    </a:lnTo>
                    <a:lnTo>
                      <a:pt x="132" y="154"/>
                    </a:lnTo>
                    <a:lnTo>
                      <a:pt x="118" y="162"/>
                    </a:lnTo>
                    <a:lnTo>
                      <a:pt x="102" y="166"/>
                    </a:lnTo>
                    <a:lnTo>
                      <a:pt x="84" y="168"/>
                    </a:lnTo>
                    <a:lnTo>
                      <a:pt x="84" y="168"/>
                    </a:lnTo>
                    <a:lnTo>
                      <a:pt x="68" y="166"/>
                    </a:lnTo>
                    <a:lnTo>
                      <a:pt x="52" y="162"/>
                    </a:lnTo>
                    <a:lnTo>
                      <a:pt x="38" y="154"/>
                    </a:lnTo>
                    <a:lnTo>
                      <a:pt x="26" y="144"/>
                    </a:lnTo>
                    <a:lnTo>
                      <a:pt x="16" y="132"/>
                    </a:lnTo>
                    <a:lnTo>
                      <a:pt x="8" y="118"/>
                    </a:lnTo>
                    <a:lnTo>
                      <a:pt x="2" y="102"/>
                    </a:lnTo>
                    <a:lnTo>
                      <a:pt x="0" y="84"/>
                    </a:lnTo>
                    <a:lnTo>
                      <a:pt x="0" y="84"/>
                    </a:lnTo>
                    <a:lnTo>
                      <a:pt x="2" y="68"/>
                    </a:lnTo>
                    <a:lnTo>
                      <a:pt x="8" y="52"/>
                    </a:lnTo>
                    <a:lnTo>
                      <a:pt x="16" y="38"/>
                    </a:lnTo>
                    <a:lnTo>
                      <a:pt x="26" y="26"/>
                    </a:lnTo>
                    <a:lnTo>
                      <a:pt x="38" y="16"/>
                    </a:lnTo>
                    <a:lnTo>
                      <a:pt x="52" y="8"/>
                    </a:lnTo>
                    <a:lnTo>
                      <a:pt x="68" y="2"/>
                    </a:lnTo>
                    <a:lnTo>
                      <a:pt x="84" y="0"/>
                    </a:lnTo>
                    <a:lnTo>
                      <a:pt x="84" y="0"/>
                    </a:lnTo>
                    <a:close/>
                  </a:path>
                </a:pathLst>
              </a:custGeom>
              <a:solidFill>
                <a:srgbClr val="0374A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lumMod val="50000"/>
                    </a:schemeClr>
                  </a:solidFill>
                </a:endParaRPr>
              </a:p>
            </p:txBody>
          </p:sp>
        </p:grpSp>
        <p:sp>
          <p:nvSpPr>
            <p:cNvPr id="21" name="矩形 20"/>
            <p:cNvSpPr/>
            <p:nvPr/>
          </p:nvSpPr>
          <p:spPr>
            <a:xfrm>
              <a:off x="2141313" y="1631069"/>
              <a:ext cx="1816693" cy="1240145"/>
            </a:xfrm>
            <a:prstGeom prst="rect">
              <a:avLst/>
            </a:prstGeom>
          </p:spPr>
          <p:txBody>
            <a:bodyPr wrap="square" lIns="91438" tIns="45719" rIns="91438" bIns="45719">
              <a:spAutoFit/>
            </a:bodyPr>
            <a:lstStyle/>
            <a:p>
              <a:pPr>
                <a:lnSpc>
                  <a:spcPct val="130000"/>
                </a:lnSpc>
              </a:pPr>
              <a:r>
                <a:rPr lang="zh-CN" altLang="zh-CN" sz="1100" dirty="0" smtClean="0">
                  <a:solidFill>
                    <a:schemeClr val="bg1">
                      <a:lumMod val="50000"/>
                    </a:schemeClr>
                  </a:solidFill>
                  <a:latin typeface="微软雅黑"/>
                </a:rPr>
                <a:t>标题</a:t>
              </a:r>
              <a:r>
                <a:rPr lang="zh-CN" altLang="zh-CN" sz="1100" dirty="0">
                  <a:solidFill>
                    <a:schemeClr val="bg1">
                      <a:lumMod val="50000"/>
                    </a:schemeClr>
                  </a:solidFill>
                  <a:latin typeface="微软雅黑"/>
                </a:rPr>
                <a:t>数字等都可以通过点击和重新输入进行更改，顶部</a:t>
              </a:r>
              <a:r>
                <a:rPr lang="en-US" altLang="zh-CN" sz="1100" dirty="0">
                  <a:solidFill>
                    <a:schemeClr val="bg1">
                      <a:lumMod val="50000"/>
                    </a:schemeClr>
                  </a:solidFill>
                  <a:latin typeface="微软雅黑"/>
                </a:rPr>
                <a:t>“</a:t>
              </a:r>
              <a:r>
                <a:rPr lang="zh-CN" altLang="zh-CN" sz="1100" dirty="0">
                  <a:solidFill>
                    <a:schemeClr val="bg1">
                      <a:lumMod val="50000"/>
                    </a:schemeClr>
                  </a:solidFill>
                  <a:latin typeface="微软雅黑"/>
                </a:rPr>
                <a:t>开始</a:t>
              </a:r>
              <a:r>
                <a:rPr lang="en-US" altLang="zh-CN" sz="1100" dirty="0">
                  <a:solidFill>
                    <a:schemeClr val="bg1">
                      <a:lumMod val="50000"/>
                    </a:schemeClr>
                  </a:solidFill>
                  <a:latin typeface="微软雅黑"/>
                </a:rPr>
                <a:t>”</a:t>
              </a:r>
              <a:r>
                <a:rPr lang="zh-CN" altLang="zh-CN" sz="1100" dirty="0">
                  <a:solidFill>
                    <a:schemeClr val="bg1">
                      <a:lumMod val="50000"/>
                    </a:schemeClr>
                  </a:solidFill>
                  <a:latin typeface="微软雅黑"/>
                </a:rPr>
                <a:t>面板中可以对字体、字号、颜色、行距等进行</a:t>
              </a:r>
              <a:r>
                <a:rPr lang="zh-CN" altLang="zh-CN" sz="1100" dirty="0" smtClean="0">
                  <a:solidFill>
                    <a:schemeClr val="bg1">
                      <a:lumMod val="50000"/>
                    </a:schemeClr>
                  </a:solidFill>
                  <a:latin typeface="微软雅黑"/>
                </a:rPr>
                <a:t>修改</a:t>
              </a:r>
              <a:r>
                <a:rPr lang="zh-CN" altLang="en-US" sz="1100" dirty="0" smtClean="0">
                  <a:solidFill>
                    <a:schemeClr val="bg1">
                      <a:lumMod val="50000"/>
                    </a:schemeClr>
                  </a:solidFill>
                  <a:latin typeface="微软雅黑"/>
                </a:rPr>
                <a:t>。</a:t>
              </a:r>
              <a:endParaRPr lang="en-US" altLang="zh-CN" sz="1100" dirty="0" smtClean="0">
                <a:solidFill>
                  <a:schemeClr val="bg1">
                    <a:lumMod val="50000"/>
                  </a:schemeClr>
                </a:solidFill>
                <a:latin typeface="微软雅黑"/>
              </a:endParaRPr>
            </a:p>
          </p:txBody>
        </p:sp>
        <p:sp>
          <p:nvSpPr>
            <p:cNvPr id="22" name="文本框 21"/>
            <p:cNvSpPr txBox="1"/>
            <p:nvPr/>
          </p:nvSpPr>
          <p:spPr>
            <a:xfrm>
              <a:off x="918089" y="1177994"/>
              <a:ext cx="3013924" cy="416050"/>
            </a:xfrm>
            <a:prstGeom prst="rect">
              <a:avLst/>
            </a:prstGeom>
            <a:noFill/>
          </p:spPr>
          <p:txBody>
            <a:bodyPr wrap="square" rtlCol="0">
              <a:spAutoFit/>
            </a:bodyPr>
            <a:lstStyle/>
            <a:p>
              <a:r>
                <a:rPr lang="en-US" altLang="zh-CN" sz="2000" b="1" dirty="0" smtClean="0">
                  <a:solidFill>
                    <a:schemeClr val="bg1">
                      <a:lumMod val="50000"/>
                    </a:schemeClr>
                  </a:solidFill>
                </a:rPr>
                <a:t>ADD YOUR TITLE HERE</a:t>
              </a:r>
              <a:endParaRPr lang="zh-CN" altLang="en-US" sz="2000" b="1" dirty="0">
                <a:solidFill>
                  <a:schemeClr val="bg1">
                    <a:lumMod val="50000"/>
                  </a:schemeClr>
                </a:solidFill>
              </a:endParaRPr>
            </a:p>
          </p:txBody>
        </p:sp>
        <p:cxnSp>
          <p:nvCxnSpPr>
            <p:cNvPr id="23" name="直接连接符 22"/>
            <p:cNvCxnSpPr/>
            <p:nvPr/>
          </p:nvCxnSpPr>
          <p:spPr>
            <a:xfrm flipV="1">
              <a:off x="3320401" y="4112984"/>
              <a:ext cx="0" cy="76200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4" name="圆角矩形 23"/>
            <p:cNvSpPr/>
            <p:nvPr/>
          </p:nvSpPr>
          <p:spPr>
            <a:xfrm>
              <a:off x="2809541" y="5034364"/>
              <a:ext cx="1021720" cy="102172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sp>
          <p:nvSpPr>
            <p:cNvPr id="25" name="文本框 24"/>
            <p:cNvSpPr txBox="1"/>
            <p:nvPr/>
          </p:nvSpPr>
          <p:spPr>
            <a:xfrm>
              <a:off x="2823089" y="6083416"/>
              <a:ext cx="3013924" cy="416050"/>
            </a:xfrm>
            <a:prstGeom prst="rect">
              <a:avLst/>
            </a:prstGeom>
            <a:noFill/>
          </p:spPr>
          <p:txBody>
            <a:bodyPr wrap="square" rtlCol="0">
              <a:spAutoFit/>
            </a:bodyPr>
            <a:lstStyle/>
            <a:p>
              <a:r>
                <a:rPr lang="en-US" altLang="zh-CN" sz="2000" b="1" dirty="0" smtClean="0">
                  <a:solidFill>
                    <a:schemeClr val="bg1">
                      <a:lumMod val="50000"/>
                    </a:schemeClr>
                  </a:solidFill>
                </a:rPr>
                <a:t>ADD YOUR TITLE HERE</a:t>
              </a:r>
              <a:endParaRPr lang="zh-CN" altLang="en-US" sz="2000" b="1" dirty="0">
                <a:solidFill>
                  <a:schemeClr val="bg1">
                    <a:lumMod val="50000"/>
                  </a:schemeClr>
                </a:solidFill>
              </a:endParaRPr>
            </a:p>
          </p:txBody>
        </p:sp>
        <p:sp>
          <p:nvSpPr>
            <p:cNvPr id="26" name="矩形 25"/>
            <p:cNvSpPr/>
            <p:nvPr/>
          </p:nvSpPr>
          <p:spPr>
            <a:xfrm>
              <a:off x="4020320" y="4790218"/>
              <a:ext cx="1816693" cy="1240145"/>
            </a:xfrm>
            <a:prstGeom prst="rect">
              <a:avLst/>
            </a:prstGeom>
          </p:spPr>
          <p:txBody>
            <a:bodyPr wrap="square" lIns="91438" tIns="45719" rIns="91438" bIns="45719">
              <a:spAutoFit/>
            </a:bodyPr>
            <a:lstStyle/>
            <a:p>
              <a:pPr>
                <a:lnSpc>
                  <a:spcPct val="130000"/>
                </a:lnSpc>
              </a:pPr>
              <a:r>
                <a:rPr lang="zh-CN" altLang="zh-CN" sz="1100" dirty="0" smtClean="0">
                  <a:solidFill>
                    <a:schemeClr val="bg1">
                      <a:lumMod val="50000"/>
                    </a:schemeClr>
                  </a:solidFill>
                  <a:latin typeface="微软雅黑"/>
                </a:rPr>
                <a:t>标题</a:t>
              </a:r>
              <a:r>
                <a:rPr lang="zh-CN" altLang="zh-CN" sz="1100" dirty="0">
                  <a:solidFill>
                    <a:schemeClr val="bg1">
                      <a:lumMod val="50000"/>
                    </a:schemeClr>
                  </a:solidFill>
                  <a:latin typeface="微软雅黑"/>
                </a:rPr>
                <a:t>数字等都可以通过点击和重新输入进行更改，顶部</a:t>
              </a:r>
              <a:r>
                <a:rPr lang="en-US" altLang="zh-CN" sz="1100" dirty="0">
                  <a:solidFill>
                    <a:schemeClr val="bg1">
                      <a:lumMod val="50000"/>
                    </a:schemeClr>
                  </a:solidFill>
                  <a:latin typeface="微软雅黑"/>
                </a:rPr>
                <a:t>“</a:t>
              </a:r>
              <a:r>
                <a:rPr lang="zh-CN" altLang="zh-CN" sz="1100" dirty="0">
                  <a:solidFill>
                    <a:schemeClr val="bg1">
                      <a:lumMod val="50000"/>
                    </a:schemeClr>
                  </a:solidFill>
                  <a:latin typeface="微软雅黑"/>
                </a:rPr>
                <a:t>开始</a:t>
              </a:r>
              <a:r>
                <a:rPr lang="en-US" altLang="zh-CN" sz="1100" dirty="0">
                  <a:solidFill>
                    <a:schemeClr val="bg1">
                      <a:lumMod val="50000"/>
                    </a:schemeClr>
                  </a:solidFill>
                  <a:latin typeface="微软雅黑"/>
                </a:rPr>
                <a:t>”</a:t>
              </a:r>
              <a:r>
                <a:rPr lang="zh-CN" altLang="zh-CN" sz="1100" dirty="0">
                  <a:solidFill>
                    <a:schemeClr val="bg1">
                      <a:lumMod val="50000"/>
                    </a:schemeClr>
                  </a:solidFill>
                  <a:latin typeface="微软雅黑"/>
                </a:rPr>
                <a:t>面板中可以对字体、字号、颜色、行距等进行</a:t>
              </a:r>
              <a:r>
                <a:rPr lang="zh-CN" altLang="zh-CN" sz="1100" dirty="0" smtClean="0">
                  <a:solidFill>
                    <a:schemeClr val="bg1">
                      <a:lumMod val="50000"/>
                    </a:schemeClr>
                  </a:solidFill>
                  <a:latin typeface="微软雅黑"/>
                </a:rPr>
                <a:t>修改</a:t>
              </a:r>
              <a:r>
                <a:rPr lang="zh-CN" altLang="en-US" sz="1100" dirty="0" smtClean="0">
                  <a:solidFill>
                    <a:schemeClr val="bg1">
                      <a:lumMod val="50000"/>
                    </a:schemeClr>
                  </a:solidFill>
                  <a:latin typeface="微软雅黑"/>
                </a:rPr>
                <a:t>。</a:t>
              </a:r>
              <a:endParaRPr lang="en-US" altLang="zh-CN" sz="1100" dirty="0" smtClean="0">
                <a:solidFill>
                  <a:schemeClr val="bg1">
                    <a:lumMod val="50000"/>
                  </a:schemeClr>
                </a:solidFill>
                <a:latin typeface="微软雅黑"/>
              </a:endParaRPr>
            </a:p>
          </p:txBody>
        </p:sp>
        <p:grpSp>
          <p:nvGrpSpPr>
            <p:cNvPr id="27" name="组合 26"/>
            <p:cNvGrpSpPr/>
            <p:nvPr/>
          </p:nvGrpSpPr>
          <p:grpSpPr>
            <a:xfrm>
              <a:off x="2944163" y="5225114"/>
              <a:ext cx="752475" cy="638175"/>
              <a:chOff x="1838325" y="822325"/>
              <a:chExt cx="752475" cy="638175"/>
            </a:xfrm>
            <a:solidFill>
              <a:schemeClr val="accent1"/>
            </a:solidFill>
          </p:grpSpPr>
          <p:sp>
            <p:nvSpPr>
              <p:cNvPr id="28" name="Freeform 58"/>
              <p:cNvSpPr>
                <a:spLocks/>
              </p:cNvSpPr>
              <p:nvPr/>
            </p:nvSpPr>
            <p:spPr bwMode="auto">
              <a:xfrm>
                <a:off x="1838325" y="1069975"/>
                <a:ext cx="752475" cy="390525"/>
              </a:xfrm>
              <a:custGeom>
                <a:avLst/>
                <a:gdLst/>
                <a:ahLst/>
                <a:cxnLst>
                  <a:cxn ang="0">
                    <a:pos x="316" y="126"/>
                  </a:cxn>
                  <a:cxn ang="0">
                    <a:pos x="316" y="0"/>
                  </a:cxn>
                  <a:cxn ang="0">
                    <a:pos x="158" y="0"/>
                  </a:cxn>
                  <a:cxn ang="0">
                    <a:pos x="158" y="94"/>
                  </a:cxn>
                  <a:cxn ang="0">
                    <a:pos x="0" y="94"/>
                  </a:cxn>
                  <a:cxn ang="0">
                    <a:pos x="0" y="246"/>
                  </a:cxn>
                  <a:cxn ang="0">
                    <a:pos x="474" y="246"/>
                  </a:cxn>
                  <a:cxn ang="0">
                    <a:pos x="474" y="126"/>
                  </a:cxn>
                  <a:cxn ang="0">
                    <a:pos x="316" y="126"/>
                  </a:cxn>
                </a:cxnLst>
                <a:rect l="0" t="0" r="r" b="b"/>
                <a:pathLst>
                  <a:path w="474" h="246">
                    <a:moveTo>
                      <a:pt x="316" y="126"/>
                    </a:moveTo>
                    <a:lnTo>
                      <a:pt x="316" y="0"/>
                    </a:lnTo>
                    <a:lnTo>
                      <a:pt x="158" y="0"/>
                    </a:lnTo>
                    <a:lnTo>
                      <a:pt x="158" y="94"/>
                    </a:lnTo>
                    <a:lnTo>
                      <a:pt x="0" y="94"/>
                    </a:lnTo>
                    <a:lnTo>
                      <a:pt x="0" y="246"/>
                    </a:lnTo>
                    <a:lnTo>
                      <a:pt x="474" y="246"/>
                    </a:lnTo>
                    <a:lnTo>
                      <a:pt x="474" y="126"/>
                    </a:lnTo>
                    <a:lnTo>
                      <a:pt x="316" y="126"/>
                    </a:lnTo>
                    <a:close/>
                  </a:path>
                </a:pathLst>
              </a:custGeom>
              <a:solidFill>
                <a:srgbClr val="FFC000"/>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lumMod val="50000"/>
                    </a:schemeClr>
                  </a:solidFill>
                </a:endParaRPr>
              </a:p>
            </p:txBody>
          </p:sp>
          <p:sp>
            <p:nvSpPr>
              <p:cNvPr id="29" name="Freeform 59"/>
              <p:cNvSpPr>
                <a:spLocks/>
              </p:cNvSpPr>
              <p:nvPr/>
            </p:nvSpPr>
            <p:spPr bwMode="auto">
              <a:xfrm>
                <a:off x="2105025" y="822325"/>
                <a:ext cx="215900" cy="206375"/>
              </a:xfrm>
              <a:custGeom>
                <a:avLst/>
                <a:gdLst/>
                <a:ahLst/>
                <a:cxnLst>
                  <a:cxn ang="0">
                    <a:pos x="68" y="0"/>
                  </a:cxn>
                  <a:cxn ang="0">
                    <a:pos x="84" y="50"/>
                  </a:cxn>
                  <a:cxn ang="0">
                    <a:pos x="136" y="50"/>
                  </a:cxn>
                  <a:cxn ang="0">
                    <a:pos x="94" y="80"/>
                  </a:cxn>
                  <a:cxn ang="0">
                    <a:pos x="110" y="130"/>
                  </a:cxn>
                  <a:cxn ang="0">
                    <a:pos x="68" y="98"/>
                  </a:cxn>
                  <a:cxn ang="0">
                    <a:pos x="26" y="130"/>
                  </a:cxn>
                  <a:cxn ang="0">
                    <a:pos x="42" y="80"/>
                  </a:cxn>
                  <a:cxn ang="0">
                    <a:pos x="0" y="50"/>
                  </a:cxn>
                  <a:cxn ang="0">
                    <a:pos x="52" y="50"/>
                  </a:cxn>
                  <a:cxn ang="0">
                    <a:pos x="68" y="0"/>
                  </a:cxn>
                </a:cxnLst>
                <a:rect l="0" t="0" r="r" b="b"/>
                <a:pathLst>
                  <a:path w="136" h="130">
                    <a:moveTo>
                      <a:pt x="68" y="0"/>
                    </a:moveTo>
                    <a:lnTo>
                      <a:pt x="84" y="50"/>
                    </a:lnTo>
                    <a:lnTo>
                      <a:pt x="136" y="50"/>
                    </a:lnTo>
                    <a:lnTo>
                      <a:pt x="94" y="80"/>
                    </a:lnTo>
                    <a:lnTo>
                      <a:pt x="110" y="130"/>
                    </a:lnTo>
                    <a:lnTo>
                      <a:pt x="68" y="98"/>
                    </a:lnTo>
                    <a:lnTo>
                      <a:pt x="26" y="130"/>
                    </a:lnTo>
                    <a:lnTo>
                      <a:pt x="42" y="80"/>
                    </a:lnTo>
                    <a:lnTo>
                      <a:pt x="0" y="50"/>
                    </a:lnTo>
                    <a:lnTo>
                      <a:pt x="52" y="50"/>
                    </a:lnTo>
                    <a:lnTo>
                      <a:pt x="68"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lumMod val="50000"/>
                    </a:schemeClr>
                  </a:solidFill>
                </a:endParaRPr>
              </a:p>
            </p:txBody>
          </p:sp>
          <p:sp>
            <p:nvSpPr>
              <p:cNvPr id="30" name="Freeform 60"/>
              <p:cNvSpPr>
                <a:spLocks/>
              </p:cNvSpPr>
              <p:nvPr/>
            </p:nvSpPr>
            <p:spPr bwMode="auto">
              <a:xfrm>
                <a:off x="2355850" y="1022350"/>
                <a:ext cx="219075" cy="206375"/>
              </a:xfrm>
              <a:custGeom>
                <a:avLst/>
                <a:gdLst/>
                <a:ahLst/>
                <a:cxnLst>
                  <a:cxn ang="0">
                    <a:pos x="70" y="0"/>
                  </a:cxn>
                  <a:cxn ang="0">
                    <a:pos x="86" y="50"/>
                  </a:cxn>
                  <a:cxn ang="0">
                    <a:pos x="138" y="50"/>
                  </a:cxn>
                  <a:cxn ang="0">
                    <a:pos x="96" y="80"/>
                  </a:cxn>
                  <a:cxn ang="0">
                    <a:pos x="112" y="130"/>
                  </a:cxn>
                  <a:cxn ang="0">
                    <a:pos x="70" y="98"/>
                  </a:cxn>
                  <a:cxn ang="0">
                    <a:pos x="28" y="130"/>
                  </a:cxn>
                  <a:cxn ang="0">
                    <a:pos x="44" y="80"/>
                  </a:cxn>
                  <a:cxn ang="0">
                    <a:pos x="0" y="50"/>
                  </a:cxn>
                  <a:cxn ang="0">
                    <a:pos x="54" y="50"/>
                  </a:cxn>
                  <a:cxn ang="0">
                    <a:pos x="70" y="0"/>
                  </a:cxn>
                </a:cxnLst>
                <a:rect l="0" t="0" r="r" b="b"/>
                <a:pathLst>
                  <a:path w="138" h="130">
                    <a:moveTo>
                      <a:pt x="70" y="0"/>
                    </a:moveTo>
                    <a:lnTo>
                      <a:pt x="86" y="50"/>
                    </a:lnTo>
                    <a:lnTo>
                      <a:pt x="138" y="50"/>
                    </a:lnTo>
                    <a:lnTo>
                      <a:pt x="96" y="80"/>
                    </a:lnTo>
                    <a:lnTo>
                      <a:pt x="112" y="130"/>
                    </a:lnTo>
                    <a:lnTo>
                      <a:pt x="70" y="98"/>
                    </a:lnTo>
                    <a:lnTo>
                      <a:pt x="28" y="130"/>
                    </a:lnTo>
                    <a:lnTo>
                      <a:pt x="44" y="80"/>
                    </a:lnTo>
                    <a:lnTo>
                      <a:pt x="0" y="50"/>
                    </a:lnTo>
                    <a:lnTo>
                      <a:pt x="54" y="50"/>
                    </a:lnTo>
                    <a:lnTo>
                      <a:pt x="7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lumMod val="50000"/>
                    </a:schemeClr>
                  </a:solidFill>
                </a:endParaRPr>
              </a:p>
            </p:txBody>
          </p:sp>
          <p:sp>
            <p:nvSpPr>
              <p:cNvPr id="31" name="Freeform 61"/>
              <p:cNvSpPr>
                <a:spLocks/>
              </p:cNvSpPr>
              <p:nvPr/>
            </p:nvSpPr>
            <p:spPr bwMode="auto">
              <a:xfrm>
                <a:off x="1854200" y="971550"/>
                <a:ext cx="215900" cy="206375"/>
              </a:xfrm>
              <a:custGeom>
                <a:avLst/>
                <a:gdLst/>
                <a:ahLst/>
                <a:cxnLst>
                  <a:cxn ang="0">
                    <a:pos x="68" y="0"/>
                  </a:cxn>
                  <a:cxn ang="0">
                    <a:pos x="84" y="50"/>
                  </a:cxn>
                  <a:cxn ang="0">
                    <a:pos x="136" y="50"/>
                  </a:cxn>
                  <a:cxn ang="0">
                    <a:pos x="94" y="80"/>
                  </a:cxn>
                  <a:cxn ang="0">
                    <a:pos x="110" y="130"/>
                  </a:cxn>
                  <a:cxn ang="0">
                    <a:pos x="68" y="100"/>
                  </a:cxn>
                  <a:cxn ang="0">
                    <a:pos x="26" y="130"/>
                  </a:cxn>
                  <a:cxn ang="0">
                    <a:pos x="42" y="80"/>
                  </a:cxn>
                  <a:cxn ang="0">
                    <a:pos x="0" y="50"/>
                  </a:cxn>
                  <a:cxn ang="0">
                    <a:pos x="52" y="50"/>
                  </a:cxn>
                  <a:cxn ang="0">
                    <a:pos x="68" y="0"/>
                  </a:cxn>
                </a:cxnLst>
                <a:rect l="0" t="0" r="r" b="b"/>
                <a:pathLst>
                  <a:path w="136" h="130">
                    <a:moveTo>
                      <a:pt x="68" y="0"/>
                    </a:moveTo>
                    <a:lnTo>
                      <a:pt x="84" y="50"/>
                    </a:lnTo>
                    <a:lnTo>
                      <a:pt x="136" y="50"/>
                    </a:lnTo>
                    <a:lnTo>
                      <a:pt x="94" y="80"/>
                    </a:lnTo>
                    <a:lnTo>
                      <a:pt x="110" y="130"/>
                    </a:lnTo>
                    <a:lnTo>
                      <a:pt x="68" y="100"/>
                    </a:lnTo>
                    <a:lnTo>
                      <a:pt x="26" y="130"/>
                    </a:lnTo>
                    <a:lnTo>
                      <a:pt x="42" y="80"/>
                    </a:lnTo>
                    <a:lnTo>
                      <a:pt x="0" y="50"/>
                    </a:lnTo>
                    <a:lnTo>
                      <a:pt x="52" y="50"/>
                    </a:lnTo>
                    <a:lnTo>
                      <a:pt x="68"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lumMod val="50000"/>
                    </a:schemeClr>
                  </a:solidFill>
                </a:endParaRPr>
              </a:p>
            </p:txBody>
          </p:sp>
        </p:grpSp>
        <p:cxnSp>
          <p:nvCxnSpPr>
            <p:cNvPr id="32" name="直接连接符 31"/>
            <p:cNvCxnSpPr/>
            <p:nvPr/>
          </p:nvCxnSpPr>
          <p:spPr>
            <a:xfrm flipV="1">
              <a:off x="5244451" y="2760434"/>
              <a:ext cx="0" cy="76200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3" name="圆角矩形 32"/>
            <p:cNvSpPr/>
            <p:nvPr/>
          </p:nvSpPr>
          <p:spPr>
            <a:xfrm>
              <a:off x="4733591" y="1631069"/>
              <a:ext cx="1021720" cy="1021720"/>
            </a:xfrm>
            <a:prstGeom prst="roundRect">
              <a:avLst/>
            </a:prstGeom>
            <a:noFill/>
            <a:ln>
              <a:solidFill>
                <a:srgbClr val="037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sp>
          <p:nvSpPr>
            <p:cNvPr id="34" name="Freeform 194"/>
            <p:cNvSpPr>
              <a:spLocks noEditPoints="1"/>
            </p:cNvSpPr>
            <p:nvPr/>
          </p:nvSpPr>
          <p:spPr bwMode="auto">
            <a:xfrm>
              <a:off x="4900242" y="1852689"/>
              <a:ext cx="561975" cy="565150"/>
            </a:xfrm>
            <a:custGeom>
              <a:avLst/>
              <a:gdLst/>
              <a:ahLst/>
              <a:cxnLst>
                <a:cxn ang="0">
                  <a:pos x="350" y="2"/>
                </a:cxn>
                <a:cxn ang="0">
                  <a:pos x="350" y="2"/>
                </a:cxn>
                <a:cxn ang="0">
                  <a:pos x="344" y="0"/>
                </a:cxn>
                <a:cxn ang="0">
                  <a:pos x="344" y="0"/>
                </a:cxn>
                <a:cxn ang="0">
                  <a:pos x="336" y="2"/>
                </a:cxn>
                <a:cxn ang="0">
                  <a:pos x="4" y="224"/>
                </a:cxn>
                <a:cxn ang="0">
                  <a:pos x="4" y="224"/>
                </a:cxn>
                <a:cxn ang="0">
                  <a:pos x="0" y="230"/>
                </a:cxn>
                <a:cxn ang="0">
                  <a:pos x="0" y="236"/>
                </a:cxn>
                <a:cxn ang="0">
                  <a:pos x="0" y="236"/>
                </a:cxn>
                <a:cxn ang="0">
                  <a:pos x="2" y="240"/>
                </a:cxn>
                <a:cxn ang="0">
                  <a:pos x="6" y="244"/>
                </a:cxn>
                <a:cxn ang="0">
                  <a:pos x="92" y="278"/>
                </a:cxn>
                <a:cxn ang="0">
                  <a:pos x="134" y="350"/>
                </a:cxn>
                <a:cxn ang="0">
                  <a:pos x="134" y="350"/>
                </a:cxn>
                <a:cxn ang="0">
                  <a:pos x="138" y="354"/>
                </a:cxn>
                <a:cxn ang="0">
                  <a:pos x="144" y="356"/>
                </a:cxn>
                <a:cxn ang="0">
                  <a:pos x="144" y="356"/>
                </a:cxn>
                <a:cxn ang="0">
                  <a:pos x="144" y="356"/>
                </a:cxn>
                <a:cxn ang="0">
                  <a:pos x="144" y="356"/>
                </a:cxn>
                <a:cxn ang="0">
                  <a:pos x="148" y="354"/>
                </a:cxn>
                <a:cxn ang="0">
                  <a:pos x="152" y="350"/>
                </a:cxn>
                <a:cxn ang="0">
                  <a:pos x="176" y="312"/>
                </a:cxn>
                <a:cxn ang="0">
                  <a:pos x="284" y="356"/>
                </a:cxn>
                <a:cxn ang="0">
                  <a:pos x="284" y="356"/>
                </a:cxn>
                <a:cxn ang="0">
                  <a:pos x="288" y="356"/>
                </a:cxn>
                <a:cxn ang="0">
                  <a:pos x="288" y="356"/>
                </a:cxn>
                <a:cxn ang="0">
                  <a:pos x="294" y="354"/>
                </a:cxn>
                <a:cxn ang="0">
                  <a:pos x="294" y="354"/>
                </a:cxn>
                <a:cxn ang="0">
                  <a:pos x="296" y="352"/>
                </a:cxn>
                <a:cxn ang="0">
                  <a:pos x="298" y="346"/>
                </a:cxn>
                <a:cxn ang="0">
                  <a:pos x="354" y="14"/>
                </a:cxn>
                <a:cxn ang="0">
                  <a:pos x="354" y="14"/>
                </a:cxn>
                <a:cxn ang="0">
                  <a:pos x="354" y="8"/>
                </a:cxn>
                <a:cxn ang="0">
                  <a:pos x="350" y="2"/>
                </a:cxn>
                <a:cxn ang="0">
                  <a:pos x="350" y="2"/>
                </a:cxn>
                <a:cxn ang="0">
                  <a:pos x="34" y="232"/>
                </a:cxn>
                <a:cxn ang="0">
                  <a:pos x="292" y="60"/>
                </a:cxn>
                <a:cxn ang="0">
                  <a:pos x="104" y="260"/>
                </a:cxn>
                <a:cxn ang="0">
                  <a:pos x="104" y="260"/>
                </a:cxn>
                <a:cxn ang="0">
                  <a:pos x="102" y="258"/>
                </a:cxn>
                <a:cxn ang="0">
                  <a:pos x="34" y="232"/>
                </a:cxn>
                <a:cxn ang="0">
                  <a:pos x="112" y="268"/>
                </a:cxn>
                <a:cxn ang="0">
                  <a:pos x="112" y="268"/>
                </a:cxn>
                <a:cxn ang="0">
                  <a:pos x="112" y="268"/>
                </a:cxn>
                <a:cxn ang="0">
                  <a:pos x="322" y="42"/>
                </a:cxn>
                <a:cxn ang="0">
                  <a:pos x="144" y="322"/>
                </a:cxn>
                <a:cxn ang="0">
                  <a:pos x="112" y="268"/>
                </a:cxn>
                <a:cxn ang="0">
                  <a:pos x="278" y="330"/>
                </a:cxn>
                <a:cxn ang="0">
                  <a:pos x="184" y="292"/>
                </a:cxn>
                <a:cxn ang="0">
                  <a:pos x="184" y="292"/>
                </a:cxn>
                <a:cxn ang="0">
                  <a:pos x="178" y="290"/>
                </a:cxn>
                <a:cxn ang="0">
                  <a:pos x="324" y="64"/>
                </a:cxn>
                <a:cxn ang="0">
                  <a:pos x="278" y="330"/>
                </a:cxn>
              </a:cxnLst>
              <a:rect l="0" t="0" r="r" b="b"/>
              <a:pathLst>
                <a:path w="354" h="356">
                  <a:moveTo>
                    <a:pt x="350" y="2"/>
                  </a:moveTo>
                  <a:lnTo>
                    <a:pt x="350" y="2"/>
                  </a:lnTo>
                  <a:lnTo>
                    <a:pt x="344" y="0"/>
                  </a:lnTo>
                  <a:lnTo>
                    <a:pt x="344" y="0"/>
                  </a:lnTo>
                  <a:lnTo>
                    <a:pt x="336" y="2"/>
                  </a:lnTo>
                  <a:lnTo>
                    <a:pt x="4" y="224"/>
                  </a:lnTo>
                  <a:lnTo>
                    <a:pt x="4" y="224"/>
                  </a:lnTo>
                  <a:lnTo>
                    <a:pt x="0" y="230"/>
                  </a:lnTo>
                  <a:lnTo>
                    <a:pt x="0" y="236"/>
                  </a:lnTo>
                  <a:lnTo>
                    <a:pt x="0" y="236"/>
                  </a:lnTo>
                  <a:lnTo>
                    <a:pt x="2" y="240"/>
                  </a:lnTo>
                  <a:lnTo>
                    <a:pt x="6" y="244"/>
                  </a:lnTo>
                  <a:lnTo>
                    <a:pt x="92" y="278"/>
                  </a:lnTo>
                  <a:lnTo>
                    <a:pt x="134" y="350"/>
                  </a:lnTo>
                  <a:lnTo>
                    <a:pt x="134" y="350"/>
                  </a:lnTo>
                  <a:lnTo>
                    <a:pt x="138" y="354"/>
                  </a:lnTo>
                  <a:lnTo>
                    <a:pt x="144" y="356"/>
                  </a:lnTo>
                  <a:lnTo>
                    <a:pt x="144" y="356"/>
                  </a:lnTo>
                  <a:lnTo>
                    <a:pt x="144" y="356"/>
                  </a:lnTo>
                  <a:lnTo>
                    <a:pt x="144" y="356"/>
                  </a:lnTo>
                  <a:lnTo>
                    <a:pt x="148" y="354"/>
                  </a:lnTo>
                  <a:lnTo>
                    <a:pt x="152" y="350"/>
                  </a:lnTo>
                  <a:lnTo>
                    <a:pt x="176" y="312"/>
                  </a:lnTo>
                  <a:lnTo>
                    <a:pt x="284" y="356"/>
                  </a:lnTo>
                  <a:lnTo>
                    <a:pt x="284" y="356"/>
                  </a:lnTo>
                  <a:lnTo>
                    <a:pt x="288" y="356"/>
                  </a:lnTo>
                  <a:lnTo>
                    <a:pt x="288" y="356"/>
                  </a:lnTo>
                  <a:lnTo>
                    <a:pt x="294" y="354"/>
                  </a:lnTo>
                  <a:lnTo>
                    <a:pt x="294" y="354"/>
                  </a:lnTo>
                  <a:lnTo>
                    <a:pt x="296" y="352"/>
                  </a:lnTo>
                  <a:lnTo>
                    <a:pt x="298" y="346"/>
                  </a:lnTo>
                  <a:lnTo>
                    <a:pt x="354" y="14"/>
                  </a:lnTo>
                  <a:lnTo>
                    <a:pt x="354" y="14"/>
                  </a:lnTo>
                  <a:lnTo>
                    <a:pt x="354" y="8"/>
                  </a:lnTo>
                  <a:lnTo>
                    <a:pt x="350" y="2"/>
                  </a:lnTo>
                  <a:lnTo>
                    <a:pt x="350" y="2"/>
                  </a:lnTo>
                  <a:close/>
                  <a:moveTo>
                    <a:pt x="34" y="232"/>
                  </a:moveTo>
                  <a:lnTo>
                    <a:pt x="292" y="60"/>
                  </a:lnTo>
                  <a:lnTo>
                    <a:pt x="104" y="260"/>
                  </a:lnTo>
                  <a:lnTo>
                    <a:pt x="104" y="260"/>
                  </a:lnTo>
                  <a:lnTo>
                    <a:pt x="102" y="258"/>
                  </a:lnTo>
                  <a:lnTo>
                    <a:pt x="34" y="232"/>
                  </a:lnTo>
                  <a:close/>
                  <a:moveTo>
                    <a:pt x="112" y="268"/>
                  </a:moveTo>
                  <a:lnTo>
                    <a:pt x="112" y="268"/>
                  </a:lnTo>
                  <a:lnTo>
                    <a:pt x="112" y="268"/>
                  </a:lnTo>
                  <a:lnTo>
                    <a:pt x="322" y="42"/>
                  </a:lnTo>
                  <a:lnTo>
                    <a:pt x="144" y="322"/>
                  </a:lnTo>
                  <a:lnTo>
                    <a:pt x="112" y="268"/>
                  </a:lnTo>
                  <a:close/>
                  <a:moveTo>
                    <a:pt x="278" y="330"/>
                  </a:moveTo>
                  <a:lnTo>
                    <a:pt x="184" y="292"/>
                  </a:lnTo>
                  <a:lnTo>
                    <a:pt x="184" y="292"/>
                  </a:lnTo>
                  <a:lnTo>
                    <a:pt x="178" y="290"/>
                  </a:lnTo>
                  <a:lnTo>
                    <a:pt x="324" y="64"/>
                  </a:lnTo>
                  <a:lnTo>
                    <a:pt x="278" y="330"/>
                  </a:lnTo>
                  <a:close/>
                </a:path>
              </a:pathLst>
            </a:custGeom>
            <a:solidFill>
              <a:srgbClr val="0374AF"/>
            </a:solidFill>
            <a:ln w="9525">
              <a:solidFill>
                <a:srgbClr val="0374AF"/>
              </a:solidFill>
              <a:round/>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lumMod val="50000"/>
                  </a:schemeClr>
                </a:solidFill>
              </a:endParaRPr>
            </a:p>
          </p:txBody>
        </p:sp>
        <p:sp>
          <p:nvSpPr>
            <p:cNvPr id="35" name="矩形 34"/>
            <p:cNvSpPr/>
            <p:nvPr/>
          </p:nvSpPr>
          <p:spPr>
            <a:xfrm>
              <a:off x="5913213" y="1631069"/>
              <a:ext cx="1816693" cy="1240145"/>
            </a:xfrm>
            <a:prstGeom prst="rect">
              <a:avLst/>
            </a:prstGeom>
          </p:spPr>
          <p:txBody>
            <a:bodyPr wrap="square" lIns="91438" tIns="45719" rIns="91438" bIns="45719">
              <a:spAutoFit/>
            </a:bodyPr>
            <a:lstStyle/>
            <a:p>
              <a:pPr>
                <a:lnSpc>
                  <a:spcPct val="130000"/>
                </a:lnSpc>
              </a:pPr>
              <a:r>
                <a:rPr lang="zh-CN" altLang="zh-CN" sz="1100" dirty="0" smtClean="0">
                  <a:solidFill>
                    <a:schemeClr val="bg1">
                      <a:lumMod val="50000"/>
                    </a:schemeClr>
                  </a:solidFill>
                  <a:latin typeface="微软雅黑"/>
                </a:rPr>
                <a:t>标题</a:t>
              </a:r>
              <a:r>
                <a:rPr lang="zh-CN" altLang="zh-CN" sz="1100" dirty="0">
                  <a:solidFill>
                    <a:schemeClr val="bg1">
                      <a:lumMod val="50000"/>
                    </a:schemeClr>
                  </a:solidFill>
                  <a:latin typeface="微软雅黑"/>
                </a:rPr>
                <a:t>数字等都可以通过点击和重新输入进行更改，顶部</a:t>
              </a:r>
              <a:r>
                <a:rPr lang="en-US" altLang="zh-CN" sz="1100" dirty="0">
                  <a:solidFill>
                    <a:schemeClr val="bg1">
                      <a:lumMod val="50000"/>
                    </a:schemeClr>
                  </a:solidFill>
                  <a:latin typeface="微软雅黑"/>
                </a:rPr>
                <a:t>“</a:t>
              </a:r>
              <a:r>
                <a:rPr lang="zh-CN" altLang="zh-CN" sz="1100" dirty="0">
                  <a:solidFill>
                    <a:schemeClr val="bg1">
                      <a:lumMod val="50000"/>
                    </a:schemeClr>
                  </a:solidFill>
                  <a:latin typeface="微软雅黑"/>
                </a:rPr>
                <a:t>开始</a:t>
              </a:r>
              <a:r>
                <a:rPr lang="en-US" altLang="zh-CN" sz="1100" dirty="0">
                  <a:solidFill>
                    <a:schemeClr val="bg1">
                      <a:lumMod val="50000"/>
                    </a:schemeClr>
                  </a:solidFill>
                  <a:latin typeface="微软雅黑"/>
                </a:rPr>
                <a:t>”</a:t>
              </a:r>
              <a:r>
                <a:rPr lang="zh-CN" altLang="zh-CN" sz="1100" dirty="0">
                  <a:solidFill>
                    <a:schemeClr val="bg1">
                      <a:lumMod val="50000"/>
                    </a:schemeClr>
                  </a:solidFill>
                  <a:latin typeface="微软雅黑"/>
                </a:rPr>
                <a:t>面板中可以对字体、字号、颜色、行距等进行</a:t>
              </a:r>
              <a:r>
                <a:rPr lang="zh-CN" altLang="zh-CN" sz="1100" dirty="0" smtClean="0">
                  <a:solidFill>
                    <a:schemeClr val="bg1">
                      <a:lumMod val="50000"/>
                    </a:schemeClr>
                  </a:solidFill>
                  <a:latin typeface="微软雅黑"/>
                </a:rPr>
                <a:t>修改</a:t>
              </a:r>
              <a:r>
                <a:rPr lang="zh-CN" altLang="en-US" sz="1100" dirty="0" smtClean="0">
                  <a:solidFill>
                    <a:schemeClr val="bg1">
                      <a:lumMod val="50000"/>
                    </a:schemeClr>
                  </a:solidFill>
                  <a:latin typeface="微软雅黑"/>
                </a:rPr>
                <a:t>。</a:t>
              </a:r>
              <a:endParaRPr lang="en-US" altLang="zh-CN" sz="1100" dirty="0" smtClean="0">
                <a:solidFill>
                  <a:schemeClr val="bg1">
                    <a:lumMod val="50000"/>
                  </a:schemeClr>
                </a:solidFill>
                <a:latin typeface="微软雅黑"/>
              </a:endParaRPr>
            </a:p>
          </p:txBody>
        </p:sp>
        <p:sp>
          <p:nvSpPr>
            <p:cNvPr id="36" name="文本框 36"/>
            <p:cNvSpPr txBox="1"/>
            <p:nvPr/>
          </p:nvSpPr>
          <p:spPr>
            <a:xfrm>
              <a:off x="4689989" y="1177994"/>
              <a:ext cx="3013924" cy="416050"/>
            </a:xfrm>
            <a:prstGeom prst="rect">
              <a:avLst/>
            </a:prstGeom>
            <a:noFill/>
          </p:spPr>
          <p:txBody>
            <a:bodyPr wrap="square" rtlCol="0">
              <a:spAutoFit/>
            </a:bodyPr>
            <a:lstStyle/>
            <a:p>
              <a:r>
                <a:rPr lang="en-US" altLang="zh-CN" sz="2000" b="1" dirty="0" smtClean="0">
                  <a:solidFill>
                    <a:schemeClr val="bg1">
                      <a:lumMod val="50000"/>
                    </a:schemeClr>
                  </a:solidFill>
                </a:rPr>
                <a:t>ADD YOUR TITLE HERE</a:t>
              </a:r>
              <a:endParaRPr lang="zh-CN" altLang="en-US" sz="2000" b="1" dirty="0">
                <a:solidFill>
                  <a:schemeClr val="bg1">
                    <a:lumMod val="50000"/>
                  </a:schemeClr>
                </a:solidFill>
              </a:endParaRPr>
            </a:p>
          </p:txBody>
        </p:sp>
        <p:cxnSp>
          <p:nvCxnSpPr>
            <p:cNvPr id="37" name="直接连接符 36"/>
            <p:cNvCxnSpPr/>
            <p:nvPr/>
          </p:nvCxnSpPr>
          <p:spPr>
            <a:xfrm flipV="1">
              <a:off x="7130401" y="4112984"/>
              <a:ext cx="0" cy="76200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 name="圆角矩形 37"/>
            <p:cNvSpPr/>
            <p:nvPr/>
          </p:nvSpPr>
          <p:spPr>
            <a:xfrm>
              <a:off x="6627491" y="5034364"/>
              <a:ext cx="1021720" cy="1021720"/>
            </a:xfrm>
            <a:prstGeom prst="roundRect">
              <a:avLst/>
            </a:prstGeom>
            <a:noFill/>
            <a:ln>
              <a:solidFill>
                <a:srgbClr val="0374A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grpSp>
          <p:nvGrpSpPr>
            <p:cNvPr id="39" name="组 1"/>
            <p:cNvGrpSpPr/>
            <p:nvPr/>
          </p:nvGrpSpPr>
          <p:grpSpPr>
            <a:xfrm>
              <a:off x="6769737" y="5247090"/>
              <a:ext cx="760714" cy="610184"/>
              <a:chOff x="301625" y="1724025"/>
              <a:chExt cx="898525" cy="720725"/>
            </a:xfrm>
            <a:solidFill>
              <a:schemeClr val="accent3"/>
            </a:solidFill>
          </p:grpSpPr>
          <p:sp>
            <p:nvSpPr>
              <p:cNvPr id="40" name="Freeform 92"/>
              <p:cNvSpPr>
                <a:spLocks/>
              </p:cNvSpPr>
              <p:nvPr/>
            </p:nvSpPr>
            <p:spPr bwMode="auto">
              <a:xfrm>
                <a:off x="927100" y="1743075"/>
                <a:ext cx="200025" cy="200025"/>
              </a:xfrm>
              <a:custGeom>
                <a:avLst/>
                <a:gdLst/>
                <a:ahLst/>
                <a:cxnLst>
                  <a:cxn ang="0">
                    <a:pos x="64" y="0"/>
                  </a:cxn>
                  <a:cxn ang="0">
                    <a:pos x="64" y="0"/>
                  </a:cxn>
                  <a:cxn ang="0">
                    <a:pos x="76" y="2"/>
                  </a:cxn>
                  <a:cxn ang="0">
                    <a:pos x="88" y="4"/>
                  </a:cxn>
                  <a:cxn ang="0">
                    <a:pos x="98" y="10"/>
                  </a:cxn>
                  <a:cxn ang="0">
                    <a:pos x="108" y="18"/>
                  </a:cxn>
                  <a:cxn ang="0">
                    <a:pos x="116" y="28"/>
                  </a:cxn>
                  <a:cxn ang="0">
                    <a:pos x="120" y="38"/>
                  </a:cxn>
                  <a:cxn ang="0">
                    <a:pos x="124" y="50"/>
                  </a:cxn>
                  <a:cxn ang="0">
                    <a:pos x="126" y="62"/>
                  </a:cxn>
                  <a:cxn ang="0">
                    <a:pos x="126" y="62"/>
                  </a:cxn>
                  <a:cxn ang="0">
                    <a:pos x="124" y="76"/>
                  </a:cxn>
                  <a:cxn ang="0">
                    <a:pos x="120" y="86"/>
                  </a:cxn>
                  <a:cxn ang="0">
                    <a:pos x="116" y="98"/>
                  </a:cxn>
                  <a:cxn ang="0">
                    <a:pos x="108" y="106"/>
                  </a:cxn>
                  <a:cxn ang="0">
                    <a:pos x="98" y="114"/>
                  </a:cxn>
                  <a:cxn ang="0">
                    <a:pos x="88" y="120"/>
                  </a:cxn>
                  <a:cxn ang="0">
                    <a:pos x="76" y="124"/>
                  </a:cxn>
                  <a:cxn ang="0">
                    <a:pos x="64" y="126"/>
                  </a:cxn>
                  <a:cxn ang="0">
                    <a:pos x="64" y="126"/>
                  </a:cxn>
                  <a:cxn ang="0">
                    <a:pos x="50" y="124"/>
                  </a:cxn>
                  <a:cxn ang="0">
                    <a:pos x="38" y="120"/>
                  </a:cxn>
                  <a:cxn ang="0">
                    <a:pos x="28" y="114"/>
                  </a:cxn>
                  <a:cxn ang="0">
                    <a:pos x="18" y="106"/>
                  </a:cxn>
                  <a:cxn ang="0">
                    <a:pos x="12" y="98"/>
                  </a:cxn>
                  <a:cxn ang="0">
                    <a:pos x="6" y="86"/>
                  </a:cxn>
                  <a:cxn ang="0">
                    <a:pos x="2" y="76"/>
                  </a:cxn>
                  <a:cxn ang="0">
                    <a:pos x="0" y="62"/>
                  </a:cxn>
                  <a:cxn ang="0">
                    <a:pos x="0" y="62"/>
                  </a:cxn>
                  <a:cxn ang="0">
                    <a:pos x="2" y="50"/>
                  </a:cxn>
                  <a:cxn ang="0">
                    <a:pos x="6" y="38"/>
                  </a:cxn>
                  <a:cxn ang="0">
                    <a:pos x="12" y="28"/>
                  </a:cxn>
                  <a:cxn ang="0">
                    <a:pos x="18" y="18"/>
                  </a:cxn>
                  <a:cxn ang="0">
                    <a:pos x="28" y="10"/>
                  </a:cxn>
                  <a:cxn ang="0">
                    <a:pos x="38" y="4"/>
                  </a:cxn>
                  <a:cxn ang="0">
                    <a:pos x="50" y="2"/>
                  </a:cxn>
                  <a:cxn ang="0">
                    <a:pos x="64" y="0"/>
                  </a:cxn>
                  <a:cxn ang="0">
                    <a:pos x="64" y="0"/>
                  </a:cxn>
                </a:cxnLst>
                <a:rect l="0" t="0" r="r" b="b"/>
                <a:pathLst>
                  <a:path w="126" h="126">
                    <a:moveTo>
                      <a:pt x="64" y="0"/>
                    </a:moveTo>
                    <a:lnTo>
                      <a:pt x="64" y="0"/>
                    </a:lnTo>
                    <a:lnTo>
                      <a:pt x="76" y="2"/>
                    </a:lnTo>
                    <a:lnTo>
                      <a:pt x="88" y="4"/>
                    </a:lnTo>
                    <a:lnTo>
                      <a:pt x="98" y="10"/>
                    </a:lnTo>
                    <a:lnTo>
                      <a:pt x="108" y="18"/>
                    </a:lnTo>
                    <a:lnTo>
                      <a:pt x="116" y="28"/>
                    </a:lnTo>
                    <a:lnTo>
                      <a:pt x="120" y="38"/>
                    </a:lnTo>
                    <a:lnTo>
                      <a:pt x="124" y="50"/>
                    </a:lnTo>
                    <a:lnTo>
                      <a:pt x="126" y="62"/>
                    </a:lnTo>
                    <a:lnTo>
                      <a:pt x="126" y="62"/>
                    </a:lnTo>
                    <a:lnTo>
                      <a:pt x="124" y="76"/>
                    </a:lnTo>
                    <a:lnTo>
                      <a:pt x="120" y="86"/>
                    </a:lnTo>
                    <a:lnTo>
                      <a:pt x="116" y="98"/>
                    </a:lnTo>
                    <a:lnTo>
                      <a:pt x="108" y="106"/>
                    </a:lnTo>
                    <a:lnTo>
                      <a:pt x="98" y="114"/>
                    </a:lnTo>
                    <a:lnTo>
                      <a:pt x="88" y="120"/>
                    </a:lnTo>
                    <a:lnTo>
                      <a:pt x="76" y="124"/>
                    </a:lnTo>
                    <a:lnTo>
                      <a:pt x="64" y="126"/>
                    </a:lnTo>
                    <a:lnTo>
                      <a:pt x="64" y="126"/>
                    </a:lnTo>
                    <a:lnTo>
                      <a:pt x="50" y="124"/>
                    </a:lnTo>
                    <a:lnTo>
                      <a:pt x="38" y="120"/>
                    </a:lnTo>
                    <a:lnTo>
                      <a:pt x="28" y="114"/>
                    </a:lnTo>
                    <a:lnTo>
                      <a:pt x="18" y="106"/>
                    </a:lnTo>
                    <a:lnTo>
                      <a:pt x="12" y="98"/>
                    </a:lnTo>
                    <a:lnTo>
                      <a:pt x="6" y="86"/>
                    </a:lnTo>
                    <a:lnTo>
                      <a:pt x="2" y="76"/>
                    </a:lnTo>
                    <a:lnTo>
                      <a:pt x="0" y="62"/>
                    </a:lnTo>
                    <a:lnTo>
                      <a:pt x="0" y="62"/>
                    </a:lnTo>
                    <a:lnTo>
                      <a:pt x="2" y="50"/>
                    </a:lnTo>
                    <a:lnTo>
                      <a:pt x="6" y="38"/>
                    </a:lnTo>
                    <a:lnTo>
                      <a:pt x="12" y="28"/>
                    </a:lnTo>
                    <a:lnTo>
                      <a:pt x="18" y="18"/>
                    </a:lnTo>
                    <a:lnTo>
                      <a:pt x="28" y="10"/>
                    </a:lnTo>
                    <a:lnTo>
                      <a:pt x="38" y="4"/>
                    </a:lnTo>
                    <a:lnTo>
                      <a:pt x="50" y="2"/>
                    </a:lnTo>
                    <a:lnTo>
                      <a:pt x="64" y="0"/>
                    </a:lnTo>
                    <a:lnTo>
                      <a:pt x="64" y="0"/>
                    </a:lnTo>
                    <a:close/>
                  </a:path>
                </a:pathLst>
              </a:custGeom>
              <a:solidFill>
                <a:srgbClr val="0374AF"/>
              </a:solidFill>
              <a:ln w="9525">
                <a:solidFill>
                  <a:srgbClr val="0374AF"/>
                </a:solidFill>
                <a:round/>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lumMod val="50000"/>
                    </a:schemeClr>
                  </a:solidFill>
                </a:endParaRPr>
              </a:p>
            </p:txBody>
          </p:sp>
          <p:sp>
            <p:nvSpPr>
              <p:cNvPr id="41" name="Freeform 93"/>
              <p:cNvSpPr>
                <a:spLocks/>
              </p:cNvSpPr>
              <p:nvPr/>
            </p:nvSpPr>
            <p:spPr bwMode="auto">
              <a:xfrm>
                <a:off x="365125" y="1825625"/>
                <a:ext cx="165100" cy="165100"/>
              </a:xfrm>
              <a:custGeom>
                <a:avLst/>
                <a:gdLst/>
                <a:ahLst/>
                <a:cxnLst>
                  <a:cxn ang="0">
                    <a:pos x="52" y="0"/>
                  </a:cxn>
                  <a:cxn ang="0">
                    <a:pos x="52" y="0"/>
                  </a:cxn>
                  <a:cxn ang="0">
                    <a:pos x="62" y="0"/>
                  </a:cxn>
                  <a:cxn ang="0">
                    <a:pos x="72" y="4"/>
                  </a:cxn>
                  <a:cxn ang="0">
                    <a:pos x="82" y="8"/>
                  </a:cxn>
                  <a:cxn ang="0">
                    <a:pos x="90" y="14"/>
                  </a:cxn>
                  <a:cxn ang="0">
                    <a:pos x="96" y="22"/>
                  </a:cxn>
                  <a:cxn ang="0">
                    <a:pos x="100" y="32"/>
                  </a:cxn>
                  <a:cxn ang="0">
                    <a:pos x="104" y="42"/>
                  </a:cxn>
                  <a:cxn ang="0">
                    <a:pos x="104" y="52"/>
                  </a:cxn>
                  <a:cxn ang="0">
                    <a:pos x="104" y="52"/>
                  </a:cxn>
                  <a:cxn ang="0">
                    <a:pos x="104" y="62"/>
                  </a:cxn>
                  <a:cxn ang="0">
                    <a:pos x="100" y="72"/>
                  </a:cxn>
                  <a:cxn ang="0">
                    <a:pos x="96" y="82"/>
                  </a:cxn>
                  <a:cxn ang="0">
                    <a:pos x="90" y="90"/>
                  </a:cxn>
                  <a:cxn ang="0">
                    <a:pos x="82" y="96"/>
                  </a:cxn>
                  <a:cxn ang="0">
                    <a:pos x="72" y="100"/>
                  </a:cxn>
                  <a:cxn ang="0">
                    <a:pos x="62" y="104"/>
                  </a:cxn>
                  <a:cxn ang="0">
                    <a:pos x="52" y="104"/>
                  </a:cxn>
                  <a:cxn ang="0">
                    <a:pos x="52" y="104"/>
                  </a:cxn>
                  <a:cxn ang="0">
                    <a:pos x="42" y="104"/>
                  </a:cxn>
                  <a:cxn ang="0">
                    <a:pos x="32" y="100"/>
                  </a:cxn>
                  <a:cxn ang="0">
                    <a:pos x="22" y="96"/>
                  </a:cxn>
                  <a:cxn ang="0">
                    <a:pos x="14" y="90"/>
                  </a:cxn>
                  <a:cxn ang="0">
                    <a:pos x="8" y="82"/>
                  </a:cxn>
                  <a:cxn ang="0">
                    <a:pos x="4" y="72"/>
                  </a:cxn>
                  <a:cxn ang="0">
                    <a:pos x="0" y="62"/>
                  </a:cxn>
                  <a:cxn ang="0">
                    <a:pos x="0" y="52"/>
                  </a:cxn>
                  <a:cxn ang="0">
                    <a:pos x="0" y="52"/>
                  </a:cxn>
                  <a:cxn ang="0">
                    <a:pos x="0" y="42"/>
                  </a:cxn>
                  <a:cxn ang="0">
                    <a:pos x="4" y="32"/>
                  </a:cxn>
                  <a:cxn ang="0">
                    <a:pos x="8" y="22"/>
                  </a:cxn>
                  <a:cxn ang="0">
                    <a:pos x="14" y="14"/>
                  </a:cxn>
                  <a:cxn ang="0">
                    <a:pos x="22" y="8"/>
                  </a:cxn>
                  <a:cxn ang="0">
                    <a:pos x="32" y="4"/>
                  </a:cxn>
                  <a:cxn ang="0">
                    <a:pos x="42" y="0"/>
                  </a:cxn>
                  <a:cxn ang="0">
                    <a:pos x="52" y="0"/>
                  </a:cxn>
                  <a:cxn ang="0">
                    <a:pos x="52" y="0"/>
                  </a:cxn>
                </a:cxnLst>
                <a:rect l="0" t="0" r="r" b="b"/>
                <a:pathLst>
                  <a:path w="104" h="104">
                    <a:moveTo>
                      <a:pt x="52" y="0"/>
                    </a:moveTo>
                    <a:lnTo>
                      <a:pt x="52" y="0"/>
                    </a:lnTo>
                    <a:lnTo>
                      <a:pt x="62" y="0"/>
                    </a:lnTo>
                    <a:lnTo>
                      <a:pt x="72" y="4"/>
                    </a:lnTo>
                    <a:lnTo>
                      <a:pt x="82" y="8"/>
                    </a:lnTo>
                    <a:lnTo>
                      <a:pt x="90" y="14"/>
                    </a:lnTo>
                    <a:lnTo>
                      <a:pt x="96" y="22"/>
                    </a:lnTo>
                    <a:lnTo>
                      <a:pt x="100" y="32"/>
                    </a:lnTo>
                    <a:lnTo>
                      <a:pt x="104" y="42"/>
                    </a:lnTo>
                    <a:lnTo>
                      <a:pt x="104" y="52"/>
                    </a:lnTo>
                    <a:lnTo>
                      <a:pt x="104" y="52"/>
                    </a:lnTo>
                    <a:lnTo>
                      <a:pt x="104" y="62"/>
                    </a:lnTo>
                    <a:lnTo>
                      <a:pt x="100" y="72"/>
                    </a:lnTo>
                    <a:lnTo>
                      <a:pt x="96" y="82"/>
                    </a:lnTo>
                    <a:lnTo>
                      <a:pt x="90" y="90"/>
                    </a:lnTo>
                    <a:lnTo>
                      <a:pt x="82" y="96"/>
                    </a:lnTo>
                    <a:lnTo>
                      <a:pt x="72" y="100"/>
                    </a:lnTo>
                    <a:lnTo>
                      <a:pt x="62" y="104"/>
                    </a:lnTo>
                    <a:lnTo>
                      <a:pt x="52" y="104"/>
                    </a:lnTo>
                    <a:lnTo>
                      <a:pt x="52" y="104"/>
                    </a:lnTo>
                    <a:lnTo>
                      <a:pt x="42" y="104"/>
                    </a:lnTo>
                    <a:lnTo>
                      <a:pt x="32" y="100"/>
                    </a:lnTo>
                    <a:lnTo>
                      <a:pt x="22" y="96"/>
                    </a:lnTo>
                    <a:lnTo>
                      <a:pt x="14" y="90"/>
                    </a:lnTo>
                    <a:lnTo>
                      <a:pt x="8" y="82"/>
                    </a:lnTo>
                    <a:lnTo>
                      <a:pt x="4" y="72"/>
                    </a:lnTo>
                    <a:lnTo>
                      <a:pt x="0" y="62"/>
                    </a:lnTo>
                    <a:lnTo>
                      <a:pt x="0" y="52"/>
                    </a:lnTo>
                    <a:lnTo>
                      <a:pt x="0" y="52"/>
                    </a:lnTo>
                    <a:lnTo>
                      <a:pt x="0" y="42"/>
                    </a:lnTo>
                    <a:lnTo>
                      <a:pt x="4" y="32"/>
                    </a:lnTo>
                    <a:lnTo>
                      <a:pt x="8" y="22"/>
                    </a:lnTo>
                    <a:lnTo>
                      <a:pt x="14" y="14"/>
                    </a:lnTo>
                    <a:lnTo>
                      <a:pt x="22" y="8"/>
                    </a:lnTo>
                    <a:lnTo>
                      <a:pt x="32" y="4"/>
                    </a:lnTo>
                    <a:lnTo>
                      <a:pt x="42" y="0"/>
                    </a:lnTo>
                    <a:lnTo>
                      <a:pt x="52" y="0"/>
                    </a:lnTo>
                    <a:lnTo>
                      <a:pt x="52" y="0"/>
                    </a:lnTo>
                    <a:close/>
                  </a:path>
                </a:pathLst>
              </a:custGeom>
              <a:solidFill>
                <a:srgbClr val="0374AF"/>
              </a:solidFill>
              <a:ln w="9525">
                <a:solidFill>
                  <a:srgbClr val="0374AF"/>
                </a:solidFill>
                <a:round/>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lumMod val="50000"/>
                    </a:schemeClr>
                  </a:solidFill>
                </a:endParaRPr>
              </a:p>
            </p:txBody>
          </p:sp>
          <p:sp>
            <p:nvSpPr>
              <p:cNvPr id="42" name="Freeform 94"/>
              <p:cNvSpPr>
                <a:spLocks/>
              </p:cNvSpPr>
              <p:nvPr/>
            </p:nvSpPr>
            <p:spPr bwMode="auto">
              <a:xfrm>
                <a:off x="546100" y="2085975"/>
                <a:ext cx="47625" cy="123825"/>
              </a:xfrm>
              <a:custGeom>
                <a:avLst/>
                <a:gdLst/>
                <a:ahLst/>
                <a:cxnLst>
                  <a:cxn ang="0">
                    <a:pos x="2" y="68"/>
                  </a:cxn>
                  <a:cxn ang="0">
                    <a:pos x="2" y="68"/>
                  </a:cxn>
                  <a:cxn ang="0">
                    <a:pos x="4" y="72"/>
                  </a:cxn>
                  <a:cxn ang="0">
                    <a:pos x="8" y="76"/>
                  </a:cxn>
                  <a:cxn ang="0">
                    <a:pos x="12" y="78"/>
                  </a:cxn>
                  <a:cxn ang="0">
                    <a:pos x="18" y="78"/>
                  </a:cxn>
                  <a:cxn ang="0">
                    <a:pos x="18" y="78"/>
                  </a:cxn>
                  <a:cxn ang="0">
                    <a:pos x="24" y="76"/>
                  </a:cxn>
                  <a:cxn ang="0">
                    <a:pos x="26" y="72"/>
                  </a:cxn>
                  <a:cxn ang="0">
                    <a:pos x="30" y="68"/>
                  </a:cxn>
                  <a:cxn ang="0">
                    <a:pos x="30" y="62"/>
                  </a:cxn>
                  <a:cxn ang="0">
                    <a:pos x="30" y="62"/>
                  </a:cxn>
                  <a:cxn ang="0">
                    <a:pos x="24" y="38"/>
                  </a:cxn>
                  <a:cxn ang="0">
                    <a:pos x="20" y="20"/>
                  </a:cxn>
                  <a:cxn ang="0">
                    <a:pos x="14" y="0"/>
                  </a:cxn>
                  <a:cxn ang="0">
                    <a:pos x="14" y="0"/>
                  </a:cxn>
                  <a:cxn ang="0">
                    <a:pos x="6" y="30"/>
                  </a:cxn>
                  <a:cxn ang="0">
                    <a:pos x="0" y="56"/>
                  </a:cxn>
                  <a:cxn ang="0">
                    <a:pos x="0" y="56"/>
                  </a:cxn>
                  <a:cxn ang="0">
                    <a:pos x="2" y="68"/>
                  </a:cxn>
                  <a:cxn ang="0">
                    <a:pos x="2" y="68"/>
                  </a:cxn>
                </a:cxnLst>
                <a:rect l="0" t="0" r="r" b="b"/>
                <a:pathLst>
                  <a:path w="30" h="78">
                    <a:moveTo>
                      <a:pt x="2" y="68"/>
                    </a:moveTo>
                    <a:lnTo>
                      <a:pt x="2" y="68"/>
                    </a:lnTo>
                    <a:lnTo>
                      <a:pt x="4" y="72"/>
                    </a:lnTo>
                    <a:lnTo>
                      <a:pt x="8" y="76"/>
                    </a:lnTo>
                    <a:lnTo>
                      <a:pt x="12" y="78"/>
                    </a:lnTo>
                    <a:lnTo>
                      <a:pt x="18" y="78"/>
                    </a:lnTo>
                    <a:lnTo>
                      <a:pt x="18" y="78"/>
                    </a:lnTo>
                    <a:lnTo>
                      <a:pt x="24" y="76"/>
                    </a:lnTo>
                    <a:lnTo>
                      <a:pt x="26" y="72"/>
                    </a:lnTo>
                    <a:lnTo>
                      <a:pt x="30" y="68"/>
                    </a:lnTo>
                    <a:lnTo>
                      <a:pt x="30" y="62"/>
                    </a:lnTo>
                    <a:lnTo>
                      <a:pt x="30" y="62"/>
                    </a:lnTo>
                    <a:lnTo>
                      <a:pt x="24" y="38"/>
                    </a:lnTo>
                    <a:lnTo>
                      <a:pt x="20" y="20"/>
                    </a:lnTo>
                    <a:lnTo>
                      <a:pt x="14" y="0"/>
                    </a:lnTo>
                    <a:lnTo>
                      <a:pt x="14" y="0"/>
                    </a:lnTo>
                    <a:lnTo>
                      <a:pt x="6" y="30"/>
                    </a:lnTo>
                    <a:lnTo>
                      <a:pt x="0" y="56"/>
                    </a:lnTo>
                    <a:lnTo>
                      <a:pt x="0" y="56"/>
                    </a:lnTo>
                    <a:lnTo>
                      <a:pt x="2" y="68"/>
                    </a:lnTo>
                    <a:lnTo>
                      <a:pt x="2" y="6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lumMod val="50000"/>
                    </a:schemeClr>
                  </a:solidFill>
                </a:endParaRPr>
              </a:p>
            </p:txBody>
          </p:sp>
          <p:sp>
            <p:nvSpPr>
              <p:cNvPr id="43" name="Freeform 95"/>
              <p:cNvSpPr>
                <a:spLocks/>
              </p:cNvSpPr>
              <p:nvPr/>
            </p:nvSpPr>
            <p:spPr bwMode="auto">
              <a:xfrm>
                <a:off x="301625" y="2006600"/>
                <a:ext cx="244475" cy="368300"/>
              </a:xfrm>
              <a:custGeom>
                <a:avLst/>
                <a:gdLst/>
                <a:ahLst/>
                <a:cxnLst>
                  <a:cxn ang="0">
                    <a:pos x="138" y="146"/>
                  </a:cxn>
                  <a:cxn ang="0">
                    <a:pos x="130" y="132"/>
                  </a:cxn>
                  <a:cxn ang="0">
                    <a:pos x="130" y="116"/>
                  </a:cxn>
                  <a:cxn ang="0">
                    <a:pos x="134" y="92"/>
                  </a:cxn>
                  <a:cxn ang="0">
                    <a:pos x="140" y="62"/>
                  </a:cxn>
                  <a:cxn ang="0">
                    <a:pos x="140" y="56"/>
                  </a:cxn>
                  <a:cxn ang="0">
                    <a:pos x="142" y="60"/>
                  </a:cxn>
                  <a:cxn ang="0">
                    <a:pos x="148" y="42"/>
                  </a:cxn>
                  <a:cxn ang="0">
                    <a:pos x="154" y="22"/>
                  </a:cxn>
                  <a:cxn ang="0">
                    <a:pos x="144" y="12"/>
                  </a:cxn>
                  <a:cxn ang="0">
                    <a:pos x="122" y="4"/>
                  </a:cxn>
                  <a:cxn ang="0">
                    <a:pos x="92" y="0"/>
                  </a:cxn>
                  <a:cxn ang="0">
                    <a:pos x="62" y="4"/>
                  </a:cxn>
                  <a:cxn ang="0">
                    <a:pos x="40" y="12"/>
                  </a:cxn>
                  <a:cxn ang="0">
                    <a:pos x="30" y="20"/>
                  </a:cxn>
                  <a:cxn ang="0">
                    <a:pos x="18" y="46"/>
                  </a:cxn>
                  <a:cxn ang="0">
                    <a:pos x="4" y="92"/>
                  </a:cxn>
                  <a:cxn ang="0">
                    <a:pos x="0" y="112"/>
                  </a:cxn>
                  <a:cxn ang="0">
                    <a:pos x="2" y="124"/>
                  </a:cxn>
                  <a:cxn ang="0">
                    <a:pos x="12" y="128"/>
                  </a:cxn>
                  <a:cxn ang="0">
                    <a:pos x="14" y="128"/>
                  </a:cxn>
                  <a:cxn ang="0">
                    <a:pos x="18" y="128"/>
                  </a:cxn>
                  <a:cxn ang="0">
                    <a:pos x="26" y="122"/>
                  </a:cxn>
                  <a:cxn ang="0">
                    <a:pos x="28" y="116"/>
                  </a:cxn>
                  <a:cxn ang="0">
                    <a:pos x="44" y="52"/>
                  </a:cxn>
                  <a:cxn ang="0">
                    <a:pos x="44" y="62"/>
                  </a:cxn>
                  <a:cxn ang="0">
                    <a:pos x="44" y="102"/>
                  </a:cxn>
                  <a:cxn ang="0">
                    <a:pos x="44" y="102"/>
                  </a:cxn>
                  <a:cxn ang="0">
                    <a:pos x="46" y="216"/>
                  </a:cxn>
                  <a:cxn ang="0">
                    <a:pos x="48" y="222"/>
                  </a:cxn>
                  <a:cxn ang="0">
                    <a:pos x="58" y="230"/>
                  </a:cxn>
                  <a:cxn ang="0">
                    <a:pos x="64" y="232"/>
                  </a:cxn>
                  <a:cxn ang="0">
                    <a:pos x="64" y="232"/>
                  </a:cxn>
                  <a:cxn ang="0">
                    <a:pos x="76" y="226"/>
                  </a:cxn>
                  <a:cxn ang="0">
                    <a:pos x="80" y="214"/>
                  </a:cxn>
                  <a:cxn ang="0">
                    <a:pos x="78" y="168"/>
                  </a:cxn>
                  <a:cxn ang="0">
                    <a:pos x="76" y="122"/>
                  </a:cxn>
                  <a:cxn ang="0">
                    <a:pos x="106" y="122"/>
                  </a:cxn>
                  <a:cxn ang="0">
                    <a:pos x="106" y="168"/>
                  </a:cxn>
                  <a:cxn ang="0">
                    <a:pos x="104" y="214"/>
                  </a:cxn>
                  <a:cxn ang="0">
                    <a:pos x="108" y="226"/>
                  </a:cxn>
                  <a:cxn ang="0">
                    <a:pos x="118" y="232"/>
                  </a:cxn>
                  <a:cxn ang="0">
                    <a:pos x="120" y="232"/>
                  </a:cxn>
                  <a:cxn ang="0">
                    <a:pos x="126" y="230"/>
                  </a:cxn>
                  <a:cxn ang="0">
                    <a:pos x="134" y="222"/>
                  </a:cxn>
                  <a:cxn ang="0">
                    <a:pos x="136" y="216"/>
                  </a:cxn>
                  <a:cxn ang="0">
                    <a:pos x="140" y="148"/>
                  </a:cxn>
                  <a:cxn ang="0">
                    <a:pos x="138" y="146"/>
                  </a:cxn>
                </a:cxnLst>
                <a:rect l="0" t="0" r="r" b="b"/>
                <a:pathLst>
                  <a:path w="154" h="232">
                    <a:moveTo>
                      <a:pt x="138" y="146"/>
                    </a:moveTo>
                    <a:lnTo>
                      <a:pt x="138" y="146"/>
                    </a:lnTo>
                    <a:lnTo>
                      <a:pt x="134" y="140"/>
                    </a:lnTo>
                    <a:lnTo>
                      <a:pt x="130" y="132"/>
                    </a:lnTo>
                    <a:lnTo>
                      <a:pt x="130" y="124"/>
                    </a:lnTo>
                    <a:lnTo>
                      <a:pt x="130" y="116"/>
                    </a:lnTo>
                    <a:lnTo>
                      <a:pt x="130" y="116"/>
                    </a:lnTo>
                    <a:lnTo>
                      <a:pt x="134" y="92"/>
                    </a:lnTo>
                    <a:lnTo>
                      <a:pt x="140" y="66"/>
                    </a:lnTo>
                    <a:lnTo>
                      <a:pt x="140" y="62"/>
                    </a:lnTo>
                    <a:lnTo>
                      <a:pt x="140" y="62"/>
                    </a:lnTo>
                    <a:lnTo>
                      <a:pt x="140" y="56"/>
                    </a:lnTo>
                    <a:lnTo>
                      <a:pt x="140" y="56"/>
                    </a:lnTo>
                    <a:lnTo>
                      <a:pt x="142" y="60"/>
                    </a:lnTo>
                    <a:lnTo>
                      <a:pt x="142" y="60"/>
                    </a:lnTo>
                    <a:lnTo>
                      <a:pt x="148" y="42"/>
                    </a:lnTo>
                    <a:lnTo>
                      <a:pt x="154" y="22"/>
                    </a:lnTo>
                    <a:lnTo>
                      <a:pt x="154" y="22"/>
                    </a:lnTo>
                    <a:lnTo>
                      <a:pt x="144" y="12"/>
                    </a:lnTo>
                    <a:lnTo>
                      <a:pt x="144" y="12"/>
                    </a:lnTo>
                    <a:lnTo>
                      <a:pt x="134" y="8"/>
                    </a:lnTo>
                    <a:lnTo>
                      <a:pt x="122" y="4"/>
                    </a:lnTo>
                    <a:lnTo>
                      <a:pt x="108" y="2"/>
                    </a:lnTo>
                    <a:lnTo>
                      <a:pt x="92" y="0"/>
                    </a:lnTo>
                    <a:lnTo>
                      <a:pt x="76" y="2"/>
                    </a:lnTo>
                    <a:lnTo>
                      <a:pt x="62" y="4"/>
                    </a:lnTo>
                    <a:lnTo>
                      <a:pt x="50" y="8"/>
                    </a:lnTo>
                    <a:lnTo>
                      <a:pt x="40" y="12"/>
                    </a:lnTo>
                    <a:lnTo>
                      <a:pt x="40" y="12"/>
                    </a:lnTo>
                    <a:lnTo>
                      <a:pt x="30" y="20"/>
                    </a:lnTo>
                    <a:lnTo>
                      <a:pt x="24" y="32"/>
                    </a:lnTo>
                    <a:lnTo>
                      <a:pt x="18" y="46"/>
                    </a:lnTo>
                    <a:lnTo>
                      <a:pt x="12" y="62"/>
                    </a:lnTo>
                    <a:lnTo>
                      <a:pt x="4" y="92"/>
                    </a:lnTo>
                    <a:lnTo>
                      <a:pt x="0" y="112"/>
                    </a:lnTo>
                    <a:lnTo>
                      <a:pt x="0" y="112"/>
                    </a:lnTo>
                    <a:lnTo>
                      <a:pt x="0" y="118"/>
                    </a:lnTo>
                    <a:lnTo>
                      <a:pt x="2" y="124"/>
                    </a:lnTo>
                    <a:lnTo>
                      <a:pt x="6" y="126"/>
                    </a:lnTo>
                    <a:lnTo>
                      <a:pt x="12" y="128"/>
                    </a:lnTo>
                    <a:lnTo>
                      <a:pt x="12" y="128"/>
                    </a:lnTo>
                    <a:lnTo>
                      <a:pt x="14" y="128"/>
                    </a:lnTo>
                    <a:lnTo>
                      <a:pt x="14" y="128"/>
                    </a:lnTo>
                    <a:lnTo>
                      <a:pt x="18" y="128"/>
                    </a:lnTo>
                    <a:lnTo>
                      <a:pt x="24" y="126"/>
                    </a:lnTo>
                    <a:lnTo>
                      <a:pt x="26" y="122"/>
                    </a:lnTo>
                    <a:lnTo>
                      <a:pt x="28" y="116"/>
                    </a:lnTo>
                    <a:lnTo>
                      <a:pt x="28" y="116"/>
                    </a:lnTo>
                    <a:lnTo>
                      <a:pt x="34" y="82"/>
                    </a:lnTo>
                    <a:lnTo>
                      <a:pt x="44" y="52"/>
                    </a:lnTo>
                    <a:lnTo>
                      <a:pt x="44" y="52"/>
                    </a:lnTo>
                    <a:lnTo>
                      <a:pt x="44" y="62"/>
                    </a:lnTo>
                    <a:lnTo>
                      <a:pt x="44" y="102"/>
                    </a:lnTo>
                    <a:lnTo>
                      <a:pt x="44" y="102"/>
                    </a:lnTo>
                    <a:lnTo>
                      <a:pt x="44" y="102"/>
                    </a:lnTo>
                    <a:lnTo>
                      <a:pt x="44" y="102"/>
                    </a:lnTo>
                    <a:lnTo>
                      <a:pt x="44" y="162"/>
                    </a:lnTo>
                    <a:lnTo>
                      <a:pt x="46" y="216"/>
                    </a:lnTo>
                    <a:lnTo>
                      <a:pt x="46" y="216"/>
                    </a:lnTo>
                    <a:lnTo>
                      <a:pt x="48" y="222"/>
                    </a:lnTo>
                    <a:lnTo>
                      <a:pt x="52" y="228"/>
                    </a:lnTo>
                    <a:lnTo>
                      <a:pt x="58" y="230"/>
                    </a:lnTo>
                    <a:lnTo>
                      <a:pt x="64" y="232"/>
                    </a:lnTo>
                    <a:lnTo>
                      <a:pt x="64" y="232"/>
                    </a:lnTo>
                    <a:lnTo>
                      <a:pt x="64" y="232"/>
                    </a:lnTo>
                    <a:lnTo>
                      <a:pt x="64" y="232"/>
                    </a:lnTo>
                    <a:lnTo>
                      <a:pt x="70" y="230"/>
                    </a:lnTo>
                    <a:lnTo>
                      <a:pt x="76" y="226"/>
                    </a:lnTo>
                    <a:lnTo>
                      <a:pt x="80" y="220"/>
                    </a:lnTo>
                    <a:lnTo>
                      <a:pt x="80" y="214"/>
                    </a:lnTo>
                    <a:lnTo>
                      <a:pt x="80" y="214"/>
                    </a:lnTo>
                    <a:lnTo>
                      <a:pt x="78" y="168"/>
                    </a:lnTo>
                    <a:lnTo>
                      <a:pt x="76" y="122"/>
                    </a:lnTo>
                    <a:lnTo>
                      <a:pt x="76" y="122"/>
                    </a:lnTo>
                    <a:lnTo>
                      <a:pt x="92" y="122"/>
                    </a:lnTo>
                    <a:lnTo>
                      <a:pt x="106" y="122"/>
                    </a:lnTo>
                    <a:lnTo>
                      <a:pt x="106" y="122"/>
                    </a:lnTo>
                    <a:lnTo>
                      <a:pt x="106" y="168"/>
                    </a:lnTo>
                    <a:lnTo>
                      <a:pt x="104" y="214"/>
                    </a:lnTo>
                    <a:lnTo>
                      <a:pt x="104" y="214"/>
                    </a:lnTo>
                    <a:lnTo>
                      <a:pt x="104" y="220"/>
                    </a:lnTo>
                    <a:lnTo>
                      <a:pt x="108" y="226"/>
                    </a:lnTo>
                    <a:lnTo>
                      <a:pt x="112" y="230"/>
                    </a:lnTo>
                    <a:lnTo>
                      <a:pt x="118" y="232"/>
                    </a:lnTo>
                    <a:lnTo>
                      <a:pt x="118" y="232"/>
                    </a:lnTo>
                    <a:lnTo>
                      <a:pt x="120" y="232"/>
                    </a:lnTo>
                    <a:lnTo>
                      <a:pt x="120" y="232"/>
                    </a:lnTo>
                    <a:lnTo>
                      <a:pt x="126" y="230"/>
                    </a:lnTo>
                    <a:lnTo>
                      <a:pt x="132" y="228"/>
                    </a:lnTo>
                    <a:lnTo>
                      <a:pt x="134" y="222"/>
                    </a:lnTo>
                    <a:lnTo>
                      <a:pt x="136" y="216"/>
                    </a:lnTo>
                    <a:lnTo>
                      <a:pt x="136" y="216"/>
                    </a:lnTo>
                    <a:lnTo>
                      <a:pt x="140" y="148"/>
                    </a:lnTo>
                    <a:lnTo>
                      <a:pt x="140" y="148"/>
                    </a:lnTo>
                    <a:lnTo>
                      <a:pt x="138" y="146"/>
                    </a:lnTo>
                    <a:lnTo>
                      <a:pt x="138" y="146"/>
                    </a:lnTo>
                    <a:close/>
                  </a:path>
                </a:pathLst>
              </a:custGeom>
              <a:solidFill>
                <a:srgbClr val="0374AF"/>
              </a:solidFill>
              <a:ln w="9525">
                <a:solidFill>
                  <a:srgbClr val="0374AF"/>
                </a:solidFill>
                <a:round/>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lumMod val="50000"/>
                    </a:schemeClr>
                  </a:solidFill>
                </a:endParaRPr>
              </a:p>
            </p:txBody>
          </p:sp>
          <p:sp>
            <p:nvSpPr>
              <p:cNvPr id="44" name="Freeform 96"/>
              <p:cNvSpPr>
                <a:spLocks/>
              </p:cNvSpPr>
              <p:nvPr/>
            </p:nvSpPr>
            <p:spPr bwMode="auto">
              <a:xfrm>
                <a:off x="901700" y="1962150"/>
                <a:ext cx="298450" cy="434975"/>
              </a:xfrm>
              <a:custGeom>
                <a:avLst/>
                <a:gdLst/>
                <a:ahLst/>
                <a:cxnLst>
                  <a:cxn ang="0">
                    <a:pos x="142" y="14"/>
                  </a:cxn>
                  <a:cxn ang="0">
                    <a:pos x="116" y="2"/>
                  </a:cxn>
                  <a:cxn ang="0">
                    <a:pos x="80" y="0"/>
                  </a:cxn>
                  <a:cxn ang="0">
                    <a:pos x="44" y="2"/>
                  </a:cxn>
                  <a:cxn ang="0">
                    <a:pos x="18" y="12"/>
                  </a:cxn>
                  <a:cxn ang="0">
                    <a:pos x="8" y="20"/>
                  </a:cxn>
                  <a:cxn ang="0">
                    <a:pos x="0" y="30"/>
                  </a:cxn>
                  <a:cxn ang="0">
                    <a:pos x="18" y="72"/>
                  </a:cxn>
                  <a:cxn ang="0">
                    <a:pos x="22" y="62"/>
                  </a:cxn>
                  <a:cxn ang="0">
                    <a:pos x="22" y="72"/>
                  </a:cxn>
                  <a:cxn ang="0">
                    <a:pos x="22" y="84"/>
                  </a:cxn>
                  <a:cxn ang="0">
                    <a:pos x="36" y="144"/>
                  </a:cxn>
                  <a:cxn ang="0">
                    <a:pos x="36" y="154"/>
                  </a:cxn>
                  <a:cxn ang="0">
                    <a:pos x="28" y="172"/>
                  </a:cxn>
                  <a:cxn ang="0">
                    <a:pos x="22" y="180"/>
                  </a:cxn>
                  <a:cxn ang="0">
                    <a:pos x="26" y="256"/>
                  </a:cxn>
                  <a:cxn ang="0">
                    <a:pos x="32" y="270"/>
                  </a:cxn>
                  <a:cxn ang="0">
                    <a:pos x="46" y="274"/>
                  </a:cxn>
                  <a:cxn ang="0">
                    <a:pos x="46" y="274"/>
                  </a:cxn>
                  <a:cxn ang="0">
                    <a:pos x="54" y="272"/>
                  </a:cxn>
                  <a:cxn ang="0">
                    <a:pos x="64" y="262"/>
                  </a:cxn>
                  <a:cxn ang="0">
                    <a:pos x="66" y="254"/>
                  </a:cxn>
                  <a:cxn ang="0">
                    <a:pos x="62" y="142"/>
                  </a:cxn>
                  <a:cxn ang="0">
                    <a:pos x="78" y="144"/>
                  </a:cxn>
                  <a:cxn ang="0">
                    <a:pos x="96" y="142"/>
                  </a:cxn>
                  <a:cxn ang="0">
                    <a:pos x="92" y="254"/>
                  </a:cxn>
                  <a:cxn ang="0">
                    <a:pos x="94" y="262"/>
                  </a:cxn>
                  <a:cxn ang="0">
                    <a:pos x="104" y="272"/>
                  </a:cxn>
                  <a:cxn ang="0">
                    <a:pos x="112" y="274"/>
                  </a:cxn>
                  <a:cxn ang="0">
                    <a:pos x="112" y="274"/>
                  </a:cxn>
                  <a:cxn ang="0">
                    <a:pos x="126" y="270"/>
                  </a:cxn>
                  <a:cxn ang="0">
                    <a:pos x="132" y="256"/>
                  </a:cxn>
                  <a:cxn ang="0">
                    <a:pos x="136" y="190"/>
                  </a:cxn>
                  <a:cxn ang="0">
                    <a:pos x="136" y="122"/>
                  </a:cxn>
                  <a:cxn ang="0">
                    <a:pos x="136" y="72"/>
                  </a:cxn>
                  <a:cxn ang="0">
                    <a:pos x="136" y="64"/>
                  </a:cxn>
                  <a:cxn ang="0">
                    <a:pos x="148" y="100"/>
                  </a:cxn>
                  <a:cxn ang="0">
                    <a:pos x="156" y="138"/>
                  </a:cxn>
                  <a:cxn ang="0">
                    <a:pos x="162" y="148"/>
                  </a:cxn>
                  <a:cxn ang="0">
                    <a:pos x="174" y="152"/>
                  </a:cxn>
                  <a:cxn ang="0">
                    <a:pos x="180" y="148"/>
                  </a:cxn>
                  <a:cxn ang="0">
                    <a:pos x="188" y="138"/>
                  </a:cxn>
                  <a:cxn ang="0">
                    <a:pos x="188" y="132"/>
                  </a:cxn>
                  <a:cxn ang="0">
                    <a:pos x="174" y="76"/>
                  </a:cxn>
                  <a:cxn ang="0">
                    <a:pos x="160" y="38"/>
                  </a:cxn>
                  <a:cxn ang="0">
                    <a:pos x="142" y="14"/>
                  </a:cxn>
                </a:cxnLst>
                <a:rect l="0" t="0" r="r" b="b"/>
                <a:pathLst>
                  <a:path w="188" h="274">
                    <a:moveTo>
                      <a:pt x="142" y="14"/>
                    </a:moveTo>
                    <a:lnTo>
                      <a:pt x="142" y="14"/>
                    </a:lnTo>
                    <a:lnTo>
                      <a:pt x="130" y="6"/>
                    </a:lnTo>
                    <a:lnTo>
                      <a:pt x="116" y="2"/>
                    </a:lnTo>
                    <a:lnTo>
                      <a:pt x="98" y="0"/>
                    </a:lnTo>
                    <a:lnTo>
                      <a:pt x="80" y="0"/>
                    </a:lnTo>
                    <a:lnTo>
                      <a:pt x="62" y="0"/>
                    </a:lnTo>
                    <a:lnTo>
                      <a:pt x="44" y="2"/>
                    </a:lnTo>
                    <a:lnTo>
                      <a:pt x="28" y="8"/>
                    </a:lnTo>
                    <a:lnTo>
                      <a:pt x="18" y="12"/>
                    </a:lnTo>
                    <a:lnTo>
                      <a:pt x="18" y="12"/>
                    </a:lnTo>
                    <a:lnTo>
                      <a:pt x="8" y="20"/>
                    </a:lnTo>
                    <a:lnTo>
                      <a:pt x="0" y="30"/>
                    </a:lnTo>
                    <a:lnTo>
                      <a:pt x="0" y="30"/>
                    </a:lnTo>
                    <a:lnTo>
                      <a:pt x="10" y="52"/>
                    </a:lnTo>
                    <a:lnTo>
                      <a:pt x="18" y="72"/>
                    </a:lnTo>
                    <a:lnTo>
                      <a:pt x="18" y="72"/>
                    </a:lnTo>
                    <a:lnTo>
                      <a:pt x="22" y="62"/>
                    </a:lnTo>
                    <a:lnTo>
                      <a:pt x="22" y="62"/>
                    </a:lnTo>
                    <a:lnTo>
                      <a:pt x="22" y="72"/>
                    </a:lnTo>
                    <a:lnTo>
                      <a:pt x="22" y="84"/>
                    </a:lnTo>
                    <a:lnTo>
                      <a:pt x="22" y="84"/>
                    </a:lnTo>
                    <a:lnTo>
                      <a:pt x="30" y="116"/>
                    </a:lnTo>
                    <a:lnTo>
                      <a:pt x="36" y="144"/>
                    </a:lnTo>
                    <a:lnTo>
                      <a:pt x="36" y="144"/>
                    </a:lnTo>
                    <a:lnTo>
                      <a:pt x="36" y="154"/>
                    </a:lnTo>
                    <a:lnTo>
                      <a:pt x="34" y="164"/>
                    </a:lnTo>
                    <a:lnTo>
                      <a:pt x="28" y="172"/>
                    </a:lnTo>
                    <a:lnTo>
                      <a:pt x="22" y="180"/>
                    </a:lnTo>
                    <a:lnTo>
                      <a:pt x="22" y="180"/>
                    </a:lnTo>
                    <a:lnTo>
                      <a:pt x="26" y="256"/>
                    </a:lnTo>
                    <a:lnTo>
                      <a:pt x="26" y="256"/>
                    </a:lnTo>
                    <a:lnTo>
                      <a:pt x="28" y="264"/>
                    </a:lnTo>
                    <a:lnTo>
                      <a:pt x="32" y="270"/>
                    </a:lnTo>
                    <a:lnTo>
                      <a:pt x="38" y="272"/>
                    </a:lnTo>
                    <a:lnTo>
                      <a:pt x="46" y="274"/>
                    </a:lnTo>
                    <a:lnTo>
                      <a:pt x="46" y="274"/>
                    </a:lnTo>
                    <a:lnTo>
                      <a:pt x="46" y="274"/>
                    </a:lnTo>
                    <a:lnTo>
                      <a:pt x="46" y="274"/>
                    </a:lnTo>
                    <a:lnTo>
                      <a:pt x="54" y="272"/>
                    </a:lnTo>
                    <a:lnTo>
                      <a:pt x="60" y="268"/>
                    </a:lnTo>
                    <a:lnTo>
                      <a:pt x="64" y="262"/>
                    </a:lnTo>
                    <a:lnTo>
                      <a:pt x="66" y="254"/>
                    </a:lnTo>
                    <a:lnTo>
                      <a:pt x="66" y="254"/>
                    </a:lnTo>
                    <a:lnTo>
                      <a:pt x="62" y="200"/>
                    </a:lnTo>
                    <a:lnTo>
                      <a:pt x="62" y="142"/>
                    </a:lnTo>
                    <a:lnTo>
                      <a:pt x="62" y="142"/>
                    </a:lnTo>
                    <a:lnTo>
                      <a:pt x="78" y="144"/>
                    </a:lnTo>
                    <a:lnTo>
                      <a:pt x="96" y="142"/>
                    </a:lnTo>
                    <a:lnTo>
                      <a:pt x="96" y="142"/>
                    </a:lnTo>
                    <a:lnTo>
                      <a:pt x="96" y="200"/>
                    </a:lnTo>
                    <a:lnTo>
                      <a:pt x="92" y="254"/>
                    </a:lnTo>
                    <a:lnTo>
                      <a:pt x="92" y="254"/>
                    </a:lnTo>
                    <a:lnTo>
                      <a:pt x="94" y="262"/>
                    </a:lnTo>
                    <a:lnTo>
                      <a:pt x="98" y="268"/>
                    </a:lnTo>
                    <a:lnTo>
                      <a:pt x="104" y="272"/>
                    </a:lnTo>
                    <a:lnTo>
                      <a:pt x="112" y="274"/>
                    </a:lnTo>
                    <a:lnTo>
                      <a:pt x="112" y="274"/>
                    </a:lnTo>
                    <a:lnTo>
                      <a:pt x="112" y="274"/>
                    </a:lnTo>
                    <a:lnTo>
                      <a:pt x="112" y="274"/>
                    </a:lnTo>
                    <a:lnTo>
                      <a:pt x="120" y="274"/>
                    </a:lnTo>
                    <a:lnTo>
                      <a:pt x="126" y="270"/>
                    </a:lnTo>
                    <a:lnTo>
                      <a:pt x="130" y="264"/>
                    </a:lnTo>
                    <a:lnTo>
                      <a:pt x="132" y="256"/>
                    </a:lnTo>
                    <a:lnTo>
                      <a:pt x="132" y="256"/>
                    </a:lnTo>
                    <a:lnTo>
                      <a:pt x="136" y="190"/>
                    </a:lnTo>
                    <a:lnTo>
                      <a:pt x="136" y="122"/>
                    </a:lnTo>
                    <a:lnTo>
                      <a:pt x="136" y="122"/>
                    </a:lnTo>
                    <a:lnTo>
                      <a:pt x="136" y="120"/>
                    </a:lnTo>
                    <a:lnTo>
                      <a:pt x="136" y="72"/>
                    </a:lnTo>
                    <a:lnTo>
                      <a:pt x="136" y="72"/>
                    </a:lnTo>
                    <a:lnTo>
                      <a:pt x="136" y="64"/>
                    </a:lnTo>
                    <a:lnTo>
                      <a:pt x="136" y="64"/>
                    </a:lnTo>
                    <a:lnTo>
                      <a:pt x="148" y="100"/>
                    </a:lnTo>
                    <a:lnTo>
                      <a:pt x="156" y="138"/>
                    </a:lnTo>
                    <a:lnTo>
                      <a:pt x="156" y="138"/>
                    </a:lnTo>
                    <a:lnTo>
                      <a:pt x="158" y="144"/>
                    </a:lnTo>
                    <a:lnTo>
                      <a:pt x="162" y="148"/>
                    </a:lnTo>
                    <a:lnTo>
                      <a:pt x="168" y="152"/>
                    </a:lnTo>
                    <a:lnTo>
                      <a:pt x="174" y="152"/>
                    </a:lnTo>
                    <a:lnTo>
                      <a:pt x="174" y="152"/>
                    </a:lnTo>
                    <a:lnTo>
                      <a:pt x="180" y="148"/>
                    </a:lnTo>
                    <a:lnTo>
                      <a:pt x="186" y="144"/>
                    </a:lnTo>
                    <a:lnTo>
                      <a:pt x="188" y="138"/>
                    </a:lnTo>
                    <a:lnTo>
                      <a:pt x="188" y="132"/>
                    </a:lnTo>
                    <a:lnTo>
                      <a:pt x="188" y="132"/>
                    </a:lnTo>
                    <a:lnTo>
                      <a:pt x="184" y="110"/>
                    </a:lnTo>
                    <a:lnTo>
                      <a:pt x="174" y="76"/>
                    </a:lnTo>
                    <a:lnTo>
                      <a:pt x="168" y="56"/>
                    </a:lnTo>
                    <a:lnTo>
                      <a:pt x="160" y="38"/>
                    </a:lnTo>
                    <a:lnTo>
                      <a:pt x="152" y="24"/>
                    </a:lnTo>
                    <a:lnTo>
                      <a:pt x="142" y="14"/>
                    </a:lnTo>
                    <a:lnTo>
                      <a:pt x="142" y="14"/>
                    </a:lnTo>
                    <a:close/>
                  </a:path>
                </a:pathLst>
              </a:custGeom>
              <a:solidFill>
                <a:srgbClr val="0374AF"/>
              </a:solidFill>
              <a:ln w="9525">
                <a:solidFill>
                  <a:srgbClr val="0374AF"/>
                </a:solidFill>
                <a:round/>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lumMod val="50000"/>
                    </a:schemeClr>
                  </a:solidFill>
                </a:endParaRPr>
              </a:p>
            </p:txBody>
          </p:sp>
          <p:sp>
            <p:nvSpPr>
              <p:cNvPr id="45" name="Freeform 97"/>
              <p:cNvSpPr>
                <a:spLocks/>
              </p:cNvSpPr>
              <p:nvPr/>
            </p:nvSpPr>
            <p:spPr bwMode="auto">
              <a:xfrm>
                <a:off x="857250" y="2051050"/>
                <a:ext cx="53975" cy="152400"/>
              </a:xfrm>
              <a:custGeom>
                <a:avLst/>
                <a:gdLst/>
                <a:ahLst/>
                <a:cxnLst>
                  <a:cxn ang="0">
                    <a:pos x="0" y="68"/>
                  </a:cxn>
                  <a:cxn ang="0">
                    <a:pos x="0" y="68"/>
                  </a:cxn>
                  <a:cxn ang="0">
                    <a:pos x="4" y="92"/>
                  </a:cxn>
                  <a:cxn ang="0">
                    <a:pos x="4" y="92"/>
                  </a:cxn>
                  <a:cxn ang="0">
                    <a:pos x="12" y="96"/>
                  </a:cxn>
                  <a:cxn ang="0">
                    <a:pos x="12" y="96"/>
                  </a:cxn>
                  <a:cxn ang="0">
                    <a:pos x="14" y="96"/>
                  </a:cxn>
                  <a:cxn ang="0">
                    <a:pos x="14" y="96"/>
                  </a:cxn>
                  <a:cxn ang="0">
                    <a:pos x="20" y="94"/>
                  </a:cxn>
                  <a:cxn ang="0">
                    <a:pos x="26" y="92"/>
                  </a:cxn>
                  <a:cxn ang="0">
                    <a:pos x="28" y="88"/>
                  </a:cxn>
                  <a:cxn ang="0">
                    <a:pos x="30" y="82"/>
                  </a:cxn>
                  <a:cxn ang="0">
                    <a:pos x="30" y="82"/>
                  </a:cxn>
                  <a:cxn ang="0">
                    <a:pos x="34" y="58"/>
                  </a:cxn>
                  <a:cxn ang="0">
                    <a:pos x="34" y="58"/>
                  </a:cxn>
                  <a:cxn ang="0">
                    <a:pos x="28" y="30"/>
                  </a:cxn>
                  <a:cxn ang="0">
                    <a:pos x="16" y="0"/>
                  </a:cxn>
                  <a:cxn ang="0">
                    <a:pos x="16" y="0"/>
                  </a:cxn>
                  <a:cxn ang="0">
                    <a:pos x="10" y="18"/>
                  </a:cxn>
                  <a:cxn ang="0">
                    <a:pos x="6" y="36"/>
                  </a:cxn>
                  <a:cxn ang="0">
                    <a:pos x="0" y="68"/>
                  </a:cxn>
                  <a:cxn ang="0">
                    <a:pos x="0" y="68"/>
                  </a:cxn>
                </a:cxnLst>
                <a:rect l="0" t="0" r="r" b="b"/>
                <a:pathLst>
                  <a:path w="34" h="96">
                    <a:moveTo>
                      <a:pt x="0" y="68"/>
                    </a:moveTo>
                    <a:lnTo>
                      <a:pt x="0" y="68"/>
                    </a:lnTo>
                    <a:lnTo>
                      <a:pt x="4" y="92"/>
                    </a:lnTo>
                    <a:lnTo>
                      <a:pt x="4" y="92"/>
                    </a:lnTo>
                    <a:lnTo>
                      <a:pt x="12" y="96"/>
                    </a:lnTo>
                    <a:lnTo>
                      <a:pt x="12" y="96"/>
                    </a:lnTo>
                    <a:lnTo>
                      <a:pt x="14" y="96"/>
                    </a:lnTo>
                    <a:lnTo>
                      <a:pt x="14" y="96"/>
                    </a:lnTo>
                    <a:lnTo>
                      <a:pt x="20" y="94"/>
                    </a:lnTo>
                    <a:lnTo>
                      <a:pt x="26" y="92"/>
                    </a:lnTo>
                    <a:lnTo>
                      <a:pt x="28" y="88"/>
                    </a:lnTo>
                    <a:lnTo>
                      <a:pt x="30" y="82"/>
                    </a:lnTo>
                    <a:lnTo>
                      <a:pt x="30" y="82"/>
                    </a:lnTo>
                    <a:lnTo>
                      <a:pt x="34" y="58"/>
                    </a:lnTo>
                    <a:lnTo>
                      <a:pt x="34" y="58"/>
                    </a:lnTo>
                    <a:lnTo>
                      <a:pt x="28" y="30"/>
                    </a:lnTo>
                    <a:lnTo>
                      <a:pt x="16" y="0"/>
                    </a:lnTo>
                    <a:lnTo>
                      <a:pt x="16" y="0"/>
                    </a:lnTo>
                    <a:lnTo>
                      <a:pt x="10" y="18"/>
                    </a:lnTo>
                    <a:lnTo>
                      <a:pt x="6" y="36"/>
                    </a:lnTo>
                    <a:lnTo>
                      <a:pt x="0" y="68"/>
                    </a:lnTo>
                    <a:lnTo>
                      <a:pt x="0" y="6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lumMod val="50000"/>
                    </a:schemeClr>
                  </a:solidFill>
                </a:endParaRPr>
              </a:p>
            </p:txBody>
          </p:sp>
          <p:sp>
            <p:nvSpPr>
              <p:cNvPr id="46" name="Freeform 98"/>
              <p:cNvSpPr>
                <a:spLocks/>
              </p:cNvSpPr>
              <p:nvPr/>
            </p:nvSpPr>
            <p:spPr bwMode="auto">
              <a:xfrm>
                <a:off x="542925" y="1962150"/>
                <a:ext cx="381000" cy="482600"/>
              </a:xfrm>
              <a:custGeom>
                <a:avLst/>
                <a:gdLst/>
                <a:ahLst/>
                <a:cxnLst>
                  <a:cxn ang="0">
                    <a:pos x="222" y="168"/>
                  </a:cxn>
                  <a:cxn ang="0">
                    <a:pos x="224" y="168"/>
                  </a:cxn>
                  <a:cxn ang="0">
                    <a:pos x="236" y="160"/>
                  </a:cxn>
                  <a:cxn ang="0">
                    <a:pos x="240" y="146"/>
                  </a:cxn>
                  <a:cxn ang="0">
                    <a:pos x="234" y="122"/>
                  </a:cxn>
                  <a:cxn ang="0">
                    <a:pos x="218" y="64"/>
                  </a:cxn>
                  <a:cxn ang="0">
                    <a:pos x="200" y="28"/>
                  </a:cxn>
                  <a:cxn ang="0">
                    <a:pos x="190" y="16"/>
                  </a:cxn>
                  <a:cxn ang="0">
                    <a:pos x="160" y="4"/>
                  </a:cxn>
                  <a:cxn ang="0">
                    <a:pos x="122" y="0"/>
                  </a:cxn>
                  <a:cxn ang="0">
                    <a:pos x="102" y="2"/>
                  </a:cxn>
                  <a:cxn ang="0">
                    <a:pos x="64" y="8"/>
                  </a:cxn>
                  <a:cxn ang="0">
                    <a:pos x="52" y="16"/>
                  </a:cxn>
                  <a:cxn ang="0">
                    <a:pos x="40" y="26"/>
                  </a:cxn>
                  <a:cxn ang="0">
                    <a:pos x="22" y="60"/>
                  </a:cxn>
                  <a:cxn ang="0">
                    <a:pos x="4" y="118"/>
                  </a:cxn>
                  <a:cxn ang="0">
                    <a:pos x="0" y="148"/>
                  </a:cxn>
                  <a:cxn ang="0">
                    <a:pos x="4" y="160"/>
                  </a:cxn>
                  <a:cxn ang="0">
                    <a:pos x="16" y="168"/>
                  </a:cxn>
                  <a:cxn ang="0">
                    <a:pos x="18" y="168"/>
                  </a:cxn>
                  <a:cxn ang="0">
                    <a:pos x="24" y="168"/>
                  </a:cxn>
                  <a:cxn ang="0">
                    <a:pos x="34" y="158"/>
                  </a:cxn>
                  <a:cxn ang="0">
                    <a:pos x="36" y="152"/>
                  </a:cxn>
                  <a:cxn ang="0">
                    <a:pos x="50" y="86"/>
                  </a:cxn>
                  <a:cxn ang="0">
                    <a:pos x="58" y="68"/>
                  </a:cxn>
                  <a:cxn ang="0">
                    <a:pos x="56" y="134"/>
                  </a:cxn>
                  <a:cxn ang="0">
                    <a:pos x="56" y="134"/>
                  </a:cxn>
                  <a:cxn ang="0">
                    <a:pos x="58" y="210"/>
                  </a:cxn>
                  <a:cxn ang="0">
                    <a:pos x="60" y="284"/>
                  </a:cxn>
                  <a:cxn ang="0">
                    <a:pos x="68" y="298"/>
                  </a:cxn>
                  <a:cxn ang="0">
                    <a:pos x="82" y="304"/>
                  </a:cxn>
                  <a:cxn ang="0">
                    <a:pos x="84" y="304"/>
                  </a:cxn>
                  <a:cxn ang="0">
                    <a:pos x="92" y="302"/>
                  </a:cxn>
                  <a:cxn ang="0">
                    <a:pos x="104" y="288"/>
                  </a:cxn>
                  <a:cxn ang="0">
                    <a:pos x="104" y="280"/>
                  </a:cxn>
                  <a:cxn ang="0">
                    <a:pos x="100" y="158"/>
                  </a:cxn>
                  <a:cxn ang="0">
                    <a:pos x="120" y="160"/>
                  </a:cxn>
                  <a:cxn ang="0">
                    <a:pos x="140" y="158"/>
                  </a:cxn>
                  <a:cxn ang="0">
                    <a:pos x="138" y="220"/>
                  </a:cxn>
                  <a:cxn ang="0">
                    <a:pos x="134" y="280"/>
                  </a:cxn>
                  <a:cxn ang="0">
                    <a:pos x="140" y="296"/>
                  </a:cxn>
                  <a:cxn ang="0">
                    <a:pos x="154" y="304"/>
                  </a:cxn>
                  <a:cxn ang="0">
                    <a:pos x="156" y="304"/>
                  </a:cxn>
                  <a:cxn ang="0">
                    <a:pos x="164" y="302"/>
                  </a:cxn>
                  <a:cxn ang="0">
                    <a:pos x="176" y="292"/>
                  </a:cxn>
                  <a:cxn ang="0">
                    <a:pos x="178" y="284"/>
                  </a:cxn>
                  <a:cxn ang="0">
                    <a:pos x="182" y="136"/>
                  </a:cxn>
                  <a:cxn ang="0">
                    <a:pos x="184" y="134"/>
                  </a:cxn>
                  <a:cxn ang="0">
                    <a:pos x="184" y="80"/>
                  </a:cxn>
                  <a:cxn ang="0">
                    <a:pos x="182" y="72"/>
                  </a:cxn>
                  <a:cxn ang="0">
                    <a:pos x="204" y="154"/>
                  </a:cxn>
                  <a:cxn ang="0">
                    <a:pos x="206" y="160"/>
                  </a:cxn>
                  <a:cxn ang="0">
                    <a:pos x="216" y="168"/>
                  </a:cxn>
                  <a:cxn ang="0">
                    <a:pos x="222" y="168"/>
                  </a:cxn>
                </a:cxnLst>
                <a:rect l="0" t="0" r="r" b="b"/>
                <a:pathLst>
                  <a:path w="240" h="304">
                    <a:moveTo>
                      <a:pt x="222" y="168"/>
                    </a:moveTo>
                    <a:lnTo>
                      <a:pt x="222" y="168"/>
                    </a:lnTo>
                    <a:lnTo>
                      <a:pt x="224" y="168"/>
                    </a:lnTo>
                    <a:lnTo>
                      <a:pt x="224" y="168"/>
                    </a:lnTo>
                    <a:lnTo>
                      <a:pt x="232" y="166"/>
                    </a:lnTo>
                    <a:lnTo>
                      <a:pt x="236" y="160"/>
                    </a:lnTo>
                    <a:lnTo>
                      <a:pt x="240" y="154"/>
                    </a:lnTo>
                    <a:lnTo>
                      <a:pt x="240" y="146"/>
                    </a:lnTo>
                    <a:lnTo>
                      <a:pt x="240" y="146"/>
                    </a:lnTo>
                    <a:lnTo>
                      <a:pt x="234" y="122"/>
                    </a:lnTo>
                    <a:lnTo>
                      <a:pt x="224" y="84"/>
                    </a:lnTo>
                    <a:lnTo>
                      <a:pt x="218" y="64"/>
                    </a:lnTo>
                    <a:lnTo>
                      <a:pt x="210" y="44"/>
                    </a:lnTo>
                    <a:lnTo>
                      <a:pt x="200" y="28"/>
                    </a:lnTo>
                    <a:lnTo>
                      <a:pt x="190" y="16"/>
                    </a:lnTo>
                    <a:lnTo>
                      <a:pt x="190" y="16"/>
                    </a:lnTo>
                    <a:lnTo>
                      <a:pt x="176" y="10"/>
                    </a:lnTo>
                    <a:lnTo>
                      <a:pt x="160" y="4"/>
                    </a:lnTo>
                    <a:lnTo>
                      <a:pt x="142" y="2"/>
                    </a:lnTo>
                    <a:lnTo>
                      <a:pt x="122" y="0"/>
                    </a:lnTo>
                    <a:lnTo>
                      <a:pt x="122" y="0"/>
                    </a:lnTo>
                    <a:lnTo>
                      <a:pt x="102" y="2"/>
                    </a:lnTo>
                    <a:lnTo>
                      <a:pt x="82" y="4"/>
                    </a:lnTo>
                    <a:lnTo>
                      <a:pt x="64" y="8"/>
                    </a:lnTo>
                    <a:lnTo>
                      <a:pt x="52" y="16"/>
                    </a:lnTo>
                    <a:lnTo>
                      <a:pt x="52" y="16"/>
                    </a:lnTo>
                    <a:lnTo>
                      <a:pt x="46" y="20"/>
                    </a:lnTo>
                    <a:lnTo>
                      <a:pt x="40" y="26"/>
                    </a:lnTo>
                    <a:lnTo>
                      <a:pt x="30" y="42"/>
                    </a:lnTo>
                    <a:lnTo>
                      <a:pt x="22" y="60"/>
                    </a:lnTo>
                    <a:lnTo>
                      <a:pt x="14" y="80"/>
                    </a:lnTo>
                    <a:lnTo>
                      <a:pt x="4" y="118"/>
                    </a:lnTo>
                    <a:lnTo>
                      <a:pt x="0" y="148"/>
                    </a:lnTo>
                    <a:lnTo>
                      <a:pt x="0" y="148"/>
                    </a:lnTo>
                    <a:lnTo>
                      <a:pt x="0" y="154"/>
                    </a:lnTo>
                    <a:lnTo>
                      <a:pt x="4" y="160"/>
                    </a:lnTo>
                    <a:lnTo>
                      <a:pt x="8" y="166"/>
                    </a:lnTo>
                    <a:lnTo>
                      <a:pt x="16" y="168"/>
                    </a:lnTo>
                    <a:lnTo>
                      <a:pt x="16" y="168"/>
                    </a:lnTo>
                    <a:lnTo>
                      <a:pt x="18" y="168"/>
                    </a:lnTo>
                    <a:lnTo>
                      <a:pt x="18" y="168"/>
                    </a:lnTo>
                    <a:lnTo>
                      <a:pt x="24" y="168"/>
                    </a:lnTo>
                    <a:lnTo>
                      <a:pt x="30" y="164"/>
                    </a:lnTo>
                    <a:lnTo>
                      <a:pt x="34" y="158"/>
                    </a:lnTo>
                    <a:lnTo>
                      <a:pt x="36" y="152"/>
                    </a:lnTo>
                    <a:lnTo>
                      <a:pt x="36" y="152"/>
                    </a:lnTo>
                    <a:lnTo>
                      <a:pt x="44" y="108"/>
                    </a:lnTo>
                    <a:lnTo>
                      <a:pt x="50" y="86"/>
                    </a:lnTo>
                    <a:lnTo>
                      <a:pt x="58" y="68"/>
                    </a:lnTo>
                    <a:lnTo>
                      <a:pt x="58" y="68"/>
                    </a:lnTo>
                    <a:lnTo>
                      <a:pt x="56" y="80"/>
                    </a:lnTo>
                    <a:lnTo>
                      <a:pt x="56" y="134"/>
                    </a:lnTo>
                    <a:lnTo>
                      <a:pt x="56" y="134"/>
                    </a:lnTo>
                    <a:lnTo>
                      <a:pt x="56" y="134"/>
                    </a:lnTo>
                    <a:lnTo>
                      <a:pt x="56" y="134"/>
                    </a:lnTo>
                    <a:lnTo>
                      <a:pt x="58" y="210"/>
                    </a:lnTo>
                    <a:lnTo>
                      <a:pt x="60" y="284"/>
                    </a:lnTo>
                    <a:lnTo>
                      <a:pt x="60" y="284"/>
                    </a:lnTo>
                    <a:lnTo>
                      <a:pt x="62" y="292"/>
                    </a:lnTo>
                    <a:lnTo>
                      <a:pt x="68" y="298"/>
                    </a:lnTo>
                    <a:lnTo>
                      <a:pt x="74" y="302"/>
                    </a:lnTo>
                    <a:lnTo>
                      <a:pt x="82" y="304"/>
                    </a:lnTo>
                    <a:lnTo>
                      <a:pt x="82" y="304"/>
                    </a:lnTo>
                    <a:lnTo>
                      <a:pt x="84" y="304"/>
                    </a:lnTo>
                    <a:lnTo>
                      <a:pt x="84" y="304"/>
                    </a:lnTo>
                    <a:lnTo>
                      <a:pt x="92" y="302"/>
                    </a:lnTo>
                    <a:lnTo>
                      <a:pt x="100" y="296"/>
                    </a:lnTo>
                    <a:lnTo>
                      <a:pt x="104" y="288"/>
                    </a:lnTo>
                    <a:lnTo>
                      <a:pt x="104" y="280"/>
                    </a:lnTo>
                    <a:lnTo>
                      <a:pt x="104" y="280"/>
                    </a:lnTo>
                    <a:lnTo>
                      <a:pt x="102" y="220"/>
                    </a:lnTo>
                    <a:lnTo>
                      <a:pt x="100" y="158"/>
                    </a:lnTo>
                    <a:lnTo>
                      <a:pt x="100" y="158"/>
                    </a:lnTo>
                    <a:lnTo>
                      <a:pt x="120" y="160"/>
                    </a:lnTo>
                    <a:lnTo>
                      <a:pt x="120" y="160"/>
                    </a:lnTo>
                    <a:lnTo>
                      <a:pt x="140" y="158"/>
                    </a:lnTo>
                    <a:lnTo>
                      <a:pt x="140" y="158"/>
                    </a:lnTo>
                    <a:lnTo>
                      <a:pt x="138" y="220"/>
                    </a:lnTo>
                    <a:lnTo>
                      <a:pt x="134" y="280"/>
                    </a:lnTo>
                    <a:lnTo>
                      <a:pt x="134" y="280"/>
                    </a:lnTo>
                    <a:lnTo>
                      <a:pt x="136" y="290"/>
                    </a:lnTo>
                    <a:lnTo>
                      <a:pt x="140" y="296"/>
                    </a:lnTo>
                    <a:lnTo>
                      <a:pt x="146" y="302"/>
                    </a:lnTo>
                    <a:lnTo>
                      <a:pt x="154" y="304"/>
                    </a:lnTo>
                    <a:lnTo>
                      <a:pt x="154" y="304"/>
                    </a:lnTo>
                    <a:lnTo>
                      <a:pt x="156" y="304"/>
                    </a:lnTo>
                    <a:lnTo>
                      <a:pt x="156" y="304"/>
                    </a:lnTo>
                    <a:lnTo>
                      <a:pt x="164" y="302"/>
                    </a:lnTo>
                    <a:lnTo>
                      <a:pt x="172" y="298"/>
                    </a:lnTo>
                    <a:lnTo>
                      <a:pt x="176" y="292"/>
                    </a:lnTo>
                    <a:lnTo>
                      <a:pt x="178" y="284"/>
                    </a:lnTo>
                    <a:lnTo>
                      <a:pt x="178" y="284"/>
                    </a:lnTo>
                    <a:lnTo>
                      <a:pt x="182" y="212"/>
                    </a:lnTo>
                    <a:lnTo>
                      <a:pt x="182" y="136"/>
                    </a:lnTo>
                    <a:lnTo>
                      <a:pt x="182" y="136"/>
                    </a:lnTo>
                    <a:lnTo>
                      <a:pt x="184" y="134"/>
                    </a:lnTo>
                    <a:lnTo>
                      <a:pt x="184" y="80"/>
                    </a:lnTo>
                    <a:lnTo>
                      <a:pt x="184" y="80"/>
                    </a:lnTo>
                    <a:lnTo>
                      <a:pt x="182" y="72"/>
                    </a:lnTo>
                    <a:lnTo>
                      <a:pt x="182" y="72"/>
                    </a:lnTo>
                    <a:lnTo>
                      <a:pt x="194" y="112"/>
                    </a:lnTo>
                    <a:lnTo>
                      <a:pt x="204" y="154"/>
                    </a:lnTo>
                    <a:lnTo>
                      <a:pt x="204" y="154"/>
                    </a:lnTo>
                    <a:lnTo>
                      <a:pt x="206" y="160"/>
                    </a:lnTo>
                    <a:lnTo>
                      <a:pt x="210" y="164"/>
                    </a:lnTo>
                    <a:lnTo>
                      <a:pt x="216" y="168"/>
                    </a:lnTo>
                    <a:lnTo>
                      <a:pt x="222" y="168"/>
                    </a:lnTo>
                    <a:lnTo>
                      <a:pt x="222" y="168"/>
                    </a:lnTo>
                    <a:close/>
                  </a:path>
                </a:pathLst>
              </a:custGeom>
              <a:solidFill>
                <a:srgbClr val="0374AF"/>
              </a:solidFill>
              <a:ln w="9525">
                <a:solidFill>
                  <a:srgbClr val="0374AF"/>
                </a:solidFill>
                <a:round/>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lumMod val="50000"/>
                    </a:schemeClr>
                  </a:solidFill>
                </a:endParaRPr>
              </a:p>
            </p:txBody>
          </p:sp>
          <p:sp>
            <p:nvSpPr>
              <p:cNvPr id="47" name="Freeform 99"/>
              <p:cNvSpPr>
                <a:spLocks/>
              </p:cNvSpPr>
              <p:nvPr/>
            </p:nvSpPr>
            <p:spPr bwMode="auto">
              <a:xfrm>
                <a:off x="622300" y="1724025"/>
                <a:ext cx="219075" cy="219075"/>
              </a:xfrm>
              <a:custGeom>
                <a:avLst/>
                <a:gdLst/>
                <a:ahLst/>
                <a:cxnLst>
                  <a:cxn ang="0">
                    <a:pos x="70" y="0"/>
                  </a:cxn>
                  <a:cxn ang="0">
                    <a:pos x="70" y="0"/>
                  </a:cxn>
                  <a:cxn ang="0">
                    <a:pos x="84" y="0"/>
                  </a:cxn>
                  <a:cxn ang="0">
                    <a:pos x="96" y="4"/>
                  </a:cxn>
                  <a:cxn ang="0">
                    <a:pos x="108" y="12"/>
                  </a:cxn>
                  <a:cxn ang="0">
                    <a:pos x="118" y="20"/>
                  </a:cxn>
                  <a:cxn ang="0">
                    <a:pos x="126" y="30"/>
                  </a:cxn>
                  <a:cxn ang="0">
                    <a:pos x="134" y="42"/>
                  </a:cxn>
                  <a:cxn ang="0">
                    <a:pos x="138" y="54"/>
                  </a:cxn>
                  <a:cxn ang="0">
                    <a:pos x="138" y="68"/>
                  </a:cxn>
                  <a:cxn ang="0">
                    <a:pos x="138" y="68"/>
                  </a:cxn>
                  <a:cxn ang="0">
                    <a:pos x="138" y="82"/>
                  </a:cxn>
                  <a:cxn ang="0">
                    <a:pos x="134" y="96"/>
                  </a:cxn>
                  <a:cxn ang="0">
                    <a:pos x="126" y="106"/>
                  </a:cxn>
                  <a:cxn ang="0">
                    <a:pos x="118" y="118"/>
                  </a:cxn>
                  <a:cxn ang="0">
                    <a:pos x="108" y="126"/>
                  </a:cxn>
                  <a:cxn ang="0">
                    <a:pos x="96" y="132"/>
                  </a:cxn>
                  <a:cxn ang="0">
                    <a:pos x="84" y="136"/>
                  </a:cxn>
                  <a:cxn ang="0">
                    <a:pos x="70" y="138"/>
                  </a:cxn>
                  <a:cxn ang="0">
                    <a:pos x="70" y="138"/>
                  </a:cxn>
                  <a:cxn ang="0">
                    <a:pos x="56" y="136"/>
                  </a:cxn>
                  <a:cxn ang="0">
                    <a:pos x="42" y="132"/>
                  </a:cxn>
                  <a:cxn ang="0">
                    <a:pos x="32" y="126"/>
                  </a:cxn>
                  <a:cxn ang="0">
                    <a:pos x="20" y="118"/>
                  </a:cxn>
                  <a:cxn ang="0">
                    <a:pos x="12" y="106"/>
                  </a:cxn>
                  <a:cxn ang="0">
                    <a:pos x="6" y="96"/>
                  </a:cxn>
                  <a:cxn ang="0">
                    <a:pos x="2" y="82"/>
                  </a:cxn>
                  <a:cxn ang="0">
                    <a:pos x="0" y="68"/>
                  </a:cxn>
                  <a:cxn ang="0">
                    <a:pos x="0" y="68"/>
                  </a:cxn>
                  <a:cxn ang="0">
                    <a:pos x="2" y="54"/>
                  </a:cxn>
                  <a:cxn ang="0">
                    <a:pos x="6" y="42"/>
                  </a:cxn>
                  <a:cxn ang="0">
                    <a:pos x="12" y="30"/>
                  </a:cxn>
                  <a:cxn ang="0">
                    <a:pos x="20" y="20"/>
                  </a:cxn>
                  <a:cxn ang="0">
                    <a:pos x="32" y="12"/>
                  </a:cxn>
                  <a:cxn ang="0">
                    <a:pos x="42" y="4"/>
                  </a:cxn>
                  <a:cxn ang="0">
                    <a:pos x="56" y="0"/>
                  </a:cxn>
                  <a:cxn ang="0">
                    <a:pos x="70" y="0"/>
                  </a:cxn>
                  <a:cxn ang="0">
                    <a:pos x="70" y="0"/>
                  </a:cxn>
                </a:cxnLst>
                <a:rect l="0" t="0" r="r" b="b"/>
                <a:pathLst>
                  <a:path w="138" h="138">
                    <a:moveTo>
                      <a:pt x="70" y="0"/>
                    </a:moveTo>
                    <a:lnTo>
                      <a:pt x="70" y="0"/>
                    </a:lnTo>
                    <a:lnTo>
                      <a:pt x="84" y="0"/>
                    </a:lnTo>
                    <a:lnTo>
                      <a:pt x="96" y="4"/>
                    </a:lnTo>
                    <a:lnTo>
                      <a:pt x="108" y="12"/>
                    </a:lnTo>
                    <a:lnTo>
                      <a:pt x="118" y="20"/>
                    </a:lnTo>
                    <a:lnTo>
                      <a:pt x="126" y="30"/>
                    </a:lnTo>
                    <a:lnTo>
                      <a:pt x="134" y="42"/>
                    </a:lnTo>
                    <a:lnTo>
                      <a:pt x="138" y="54"/>
                    </a:lnTo>
                    <a:lnTo>
                      <a:pt x="138" y="68"/>
                    </a:lnTo>
                    <a:lnTo>
                      <a:pt x="138" y="68"/>
                    </a:lnTo>
                    <a:lnTo>
                      <a:pt x="138" y="82"/>
                    </a:lnTo>
                    <a:lnTo>
                      <a:pt x="134" y="96"/>
                    </a:lnTo>
                    <a:lnTo>
                      <a:pt x="126" y="106"/>
                    </a:lnTo>
                    <a:lnTo>
                      <a:pt x="118" y="118"/>
                    </a:lnTo>
                    <a:lnTo>
                      <a:pt x="108" y="126"/>
                    </a:lnTo>
                    <a:lnTo>
                      <a:pt x="96" y="132"/>
                    </a:lnTo>
                    <a:lnTo>
                      <a:pt x="84" y="136"/>
                    </a:lnTo>
                    <a:lnTo>
                      <a:pt x="70" y="138"/>
                    </a:lnTo>
                    <a:lnTo>
                      <a:pt x="70" y="138"/>
                    </a:lnTo>
                    <a:lnTo>
                      <a:pt x="56" y="136"/>
                    </a:lnTo>
                    <a:lnTo>
                      <a:pt x="42" y="132"/>
                    </a:lnTo>
                    <a:lnTo>
                      <a:pt x="32" y="126"/>
                    </a:lnTo>
                    <a:lnTo>
                      <a:pt x="20" y="118"/>
                    </a:lnTo>
                    <a:lnTo>
                      <a:pt x="12" y="106"/>
                    </a:lnTo>
                    <a:lnTo>
                      <a:pt x="6" y="96"/>
                    </a:lnTo>
                    <a:lnTo>
                      <a:pt x="2" y="82"/>
                    </a:lnTo>
                    <a:lnTo>
                      <a:pt x="0" y="68"/>
                    </a:lnTo>
                    <a:lnTo>
                      <a:pt x="0" y="68"/>
                    </a:lnTo>
                    <a:lnTo>
                      <a:pt x="2" y="54"/>
                    </a:lnTo>
                    <a:lnTo>
                      <a:pt x="6" y="42"/>
                    </a:lnTo>
                    <a:lnTo>
                      <a:pt x="12" y="30"/>
                    </a:lnTo>
                    <a:lnTo>
                      <a:pt x="20" y="20"/>
                    </a:lnTo>
                    <a:lnTo>
                      <a:pt x="32" y="12"/>
                    </a:lnTo>
                    <a:lnTo>
                      <a:pt x="42" y="4"/>
                    </a:lnTo>
                    <a:lnTo>
                      <a:pt x="56" y="0"/>
                    </a:lnTo>
                    <a:lnTo>
                      <a:pt x="70" y="0"/>
                    </a:lnTo>
                    <a:lnTo>
                      <a:pt x="70" y="0"/>
                    </a:lnTo>
                    <a:close/>
                  </a:path>
                </a:pathLst>
              </a:custGeom>
              <a:solidFill>
                <a:srgbClr val="0374AF"/>
              </a:solidFill>
              <a:ln w="9525">
                <a:solidFill>
                  <a:srgbClr val="0374AF"/>
                </a:solidFill>
                <a:round/>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lumMod val="50000"/>
                    </a:schemeClr>
                  </a:solidFill>
                </a:endParaRPr>
              </a:p>
            </p:txBody>
          </p:sp>
        </p:grpSp>
        <p:sp>
          <p:nvSpPr>
            <p:cNvPr id="48" name="文本框 48"/>
            <p:cNvSpPr txBox="1"/>
            <p:nvPr/>
          </p:nvSpPr>
          <p:spPr>
            <a:xfrm>
              <a:off x="6532675" y="6083416"/>
              <a:ext cx="3013924" cy="416050"/>
            </a:xfrm>
            <a:prstGeom prst="rect">
              <a:avLst/>
            </a:prstGeom>
            <a:noFill/>
          </p:spPr>
          <p:txBody>
            <a:bodyPr wrap="square" rtlCol="0">
              <a:spAutoFit/>
            </a:bodyPr>
            <a:lstStyle/>
            <a:p>
              <a:r>
                <a:rPr lang="en-US" altLang="zh-CN" sz="2000" b="1" dirty="0" smtClean="0">
                  <a:solidFill>
                    <a:schemeClr val="bg1">
                      <a:lumMod val="50000"/>
                    </a:schemeClr>
                  </a:solidFill>
                </a:rPr>
                <a:t>ADD YOUR TITLE HERE</a:t>
              </a:r>
              <a:endParaRPr lang="zh-CN" altLang="en-US" sz="2000" b="1" dirty="0">
                <a:solidFill>
                  <a:schemeClr val="bg1">
                    <a:lumMod val="50000"/>
                  </a:schemeClr>
                </a:solidFill>
              </a:endParaRPr>
            </a:p>
          </p:txBody>
        </p:sp>
        <p:sp>
          <p:nvSpPr>
            <p:cNvPr id="49" name="矩形 48"/>
            <p:cNvSpPr/>
            <p:nvPr/>
          </p:nvSpPr>
          <p:spPr>
            <a:xfrm>
              <a:off x="7729906" y="4790218"/>
              <a:ext cx="1816693" cy="1240145"/>
            </a:xfrm>
            <a:prstGeom prst="rect">
              <a:avLst/>
            </a:prstGeom>
          </p:spPr>
          <p:txBody>
            <a:bodyPr wrap="square" lIns="91438" tIns="45719" rIns="91438" bIns="45719">
              <a:spAutoFit/>
            </a:bodyPr>
            <a:lstStyle/>
            <a:p>
              <a:pPr>
                <a:lnSpc>
                  <a:spcPct val="130000"/>
                </a:lnSpc>
              </a:pPr>
              <a:r>
                <a:rPr lang="zh-CN" altLang="zh-CN" sz="1100" dirty="0" smtClean="0">
                  <a:solidFill>
                    <a:schemeClr val="bg1">
                      <a:lumMod val="50000"/>
                    </a:schemeClr>
                  </a:solidFill>
                  <a:latin typeface="微软雅黑"/>
                </a:rPr>
                <a:t>标题</a:t>
              </a:r>
              <a:r>
                <a:rPr lang="zh-CN" altLang="zh-CN" sz="1100" dirty="0">
                  <a:solidFill>
                    <a:schemeClr val="bg1">
                      <a:lumMod val="50000"/>
                    </a:schemeClr>
                  </a:solidFill>
                  <a:latin typeface="微软雅黑"/>
                </a:rPr>
                <a:t>数字等都可以通过点击和重新输入进行更改，顶部</a:t>
              </a:r>
              <a:r>
                <a:rPr lang="en-US" altLang="zh-CN" sz="1100" dirty="0">
                  <a:solidFill>
                    <a:schemeClr val="bg1">
                      <a:lumMod val="50000"/>
                    </a:schemeClr>
                  </a:solidFill>
                  <a:latin typeface="微软雅黑"/>
                </a:rPr>
                <a:t>“</a:t>
              </a:r>
              <a:r>
                <a:rPr lang="zh-CN" altLang="zh-CN" sz="1100" dirty="0">
                  <a:solidFill>
                    <a:schemeClr val="bg1">
                      <a:lumMod val="50000"/>
                    </a:schemeClr>
                  </a:solidFill>
                  <a:latin typeface="微软雅黑"/>
                </a:rPr>
                <a:t>开始</a:t>
              </a:r>
              <a:r>
                <a:rPr lang="en-US" altLang="zh-CN" sz="1100" dirty="0">
                  <a:solidFill>
                    <a:schemeClr val="bg1">
                      <a:lumMod val="50000"/>
                    </a:schemeClr>
                  </a:solidFill>
                  <a:latin typeface="微软雅黑"/>
                </a:rPr>
                <a:t>”</a:t>
              </a:r>
              <a:r>
                <a:rPr lang="zh-CN" altLang="zh-CN" sz="1100" dirty="0">
                  <a:solidFill>
                    <a:schemeClr val="bg1">
                      <a:lumMod val="50000"/>
                    </a:schemeClr>
                  </a:solidFill>
                  <a:latin typeface="微软雅黑"/>
                </a:rPr>
                <a:t>面板中可以对字体、字号、颜色、行距等进行</a:t>
              </a:r>
              <a:r>
                <a:rPr lang="zh-CN" altLang="zh-CN" sz="1100" dirty="0" smtClean="0">
                  <a:solidFill>
                    <a:schemeClr val="bg1">
                      <a:lumMod val="50000"/>
                    </a:schemeClr>
                  </a:solidFill>
                  <a:latin typeface="微软雅黑"/>
                </a:rPr>
                <a:t>修改</a:t>
              </a:r>
              <a:r>
                <a:rPr lang="zh-CN" altLang="en-US" sz="1100" dirty="0" smtClean="0">
                  <a:solidFill>
                    <a:schemeClr val="bg1">
                      <a:lumMod val="50000"/>
                    </a:schemeClr>
                  </a:solidFill>
                  <a:latin typeface="微软雅黑"/>
                </a:rPr>
                <a:t>。</a:t>
              </a:r>
              <a:endParaRPr lang="en-US" altLang="zh-CN" sz="1100" dirty="0" smtClean="0">
                <a:solidFill>
                  <a:schemeClr val="bg1">
                    <a:lumMod val="50000"/>
                  </a:schemeClr>
                </a:solidFill>
                <a:latin typeface="微软雅黑"/>
              </a:endParaRPr>
            </a:p>
          </p:txBody>
        </p:sp>
        <p:cxnSp>
          <p:nvCxnSpPr>
            <p:cNvPr id="50" name="直接连接符 49"/>
            <p:cNvCxnSpPr/>
            <p:nvPr/>
          </p:nvCxnSpPr>
          <p:spPr>
            <a:xfrm flipV="1">
              <a:off x="8883534" y="2760434"/>
              <a:ext cx="0" cy="76200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1" name="圆角矩形 50"/>
            <p:cNvSpPr/>
            <p:nvPr/>
          </p:nvSpPr>
          <p:spPr>
            <a:xfrm>
              <a:off x="8372674" y="1631069"/>
              <a:ext cx="1021720" cy="102172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endParaRPr>
            </a:p>
          </p:txBody>
        </p:sp>
        <p:sp>
          <p:nvSpPr>
            <p:cNvPr id="52" name="Freeform 234"/>
            <p:cNvSpPr>
              <a:spLocks noEditPoints="1"/>
            </p:cNvSpPr>
            <p:nvPr/>
          </p:nvSpPr>
          <p:spPr bwMode="auto">
            <a:xfrm>
              <a:off x="8638252" y="1779184"/>
              <a:ext cx="508000" cy="746125"/>
            </a:xfrm>
            <a:custGeom>
              <a:avLst/>
              <a:gdLst/>
              <a:ahLst/>
              <a:cxnLst>
                <a:cxn ang="0">
                  <a:pos x="90" y="470"/>
                </a:cxn>
                <a:cxn ang="0">
                  <a:pos x="0" y="436"/>
                </a:cxn>
                <a:cxn ang="0">
                  <a:pos x="64" y="270"/>
                </a:cxn>
                <a:cxn ang="0">
                  <a:pos x="106" y="292"/>
                </a:cxn>
                <a:cxn ang="0">
                  <a:pos x="154" y="302"/>
                </a:cxn>
                <a:cxn ang="0">
                  <a:pos x="256" y="270"/>
                </a:cxn>
                <a:cxn ang="0">
                  <a:pos x="258" y="408"/>
                </a:cxn>
                <a:cxn ang="0">
                  <a:pos x="166" y="302"/>
                </a:cxn>
                <a:cxn ang="0">
                  <a:pos x="192" y="300"/>
                </a:cxn>
                <a:cxn ang="0">
                  <a:pos x="236" y="282"/>
                </a:cxn>
                <a:cxn ang="0">
                  <a:pos x="256" y="270"/>
                </a:cxn>
                <a:cxn ang="0">
                  <a:pos x="160" y="286"/>
                </a:cxn>
                <a:cxn ang="0">
                  <a:pos x="188" y="284"/>
                </a:cxn>
                <a:cxn ang="0">
                  <a:pos x="216" y="274"/>
                </a:cxn>
                <a:cxn ang="0">
                  <a:pos x="240" y="262"/>
                </a:cxn>
                <a:cxn ang="0">
                  <a:pos x="262" y="244"/>
                </a:cxn>
                <a:cxn ang="0">
                  <a:pos x="278" y="222"/>
                </a:cxn>
                <a:cxn ang="0">
                  <a:pos x="292" y="198"/>
                </a:cxn>
                <a:cxn ang="0">
                  <a:pos x="300" y="172"/>
                </a:cxn>
                <a:cxn ang="0">
                  <a:pos x="304" y="142"/>
                </a:cxn>
                <a:cxn ang="0">
                  <a:pos x="302" y="128"/>
                </a:cxn>
                <a:cxn ang="0">
                  <a:pos x="296" y="100"/>
                </a:cxn>
                <a:cxn ang="0">
                  <a:pos x="286" y="74"/>
                </a:cxn>
                <a:cxn ang="0">
                  <a:pos x="270" y="52"/>
                </a:cxn>
                <a:cxn ang="0">
                  <a:pos x="252" y="32"/>
                </a:cxn>
                <a:cxn ang="0">
                  <a:pos x="228" y="16"/>
                </a:cxn>
                <a:cxn ang="0">
                  <a:pos x="202" y="6"/>
                </a:cxn>
                <a:cxn ang="0">
                  <a:pos x="174" y="0"/>
                </a:cxn>
                <a:cxn ang="0">
                  <a:pos x="160" y="0"/>
                </a:cxn>
                <a:cxn ang="0">
                  <a:pos x="130" y="2"/>
                </a:cxn>
                <a:cxn ang="0">
                  <a:pos x="104" y="10"/>
                </a:cxn>
                <a:cxn ang="0">
                  <a:pos x="80" y="24"/>
                </a:cxn>
                <a:cxn ang="0">
                  <a:pos x="58" y="42"/>
                </a:cxn>
                <a:cxn ang="0">
                  <a:pos x="40" y="62"/>
                </a:cxn>
                <a:cxn ang="0">
                  <a:pos x="28" y="86"/>
                </a:cxn>
                <a:cxn ang="0">
                  <a:pos x="20" y="114"/>
                </a:cxn>
                <a:cxn ang="0">
                  <a:pos x="16" y="142"/>
                </a:cxn>
                <a:cxn ang="0">
                  <a:pos x="18" y="158"/>
                </a:cxn>
                <a:cxn ang="0">
                  <a:pos x="22" y="186"/>
                </a:cxn>
                <a:cxn ang="0">
                  <a:pos x="34" y="212"/>
                </a:cxn>
                <a:cxn ang="0">
                  <a:pos x="50" y="234"/>
                </a:cxn>
                <a:cxn ang="0">
                  <a:pos x="68" y="254"/>
                </a:cxn>
                <a:cxn ang="0">
                  <a:pos x="92" y="268"/>
                </a:cxn>
                <a:cxn ang="0">
                  <a:pos x="118" y="280"/>
                </a:cxn>
                <a:cxn ang="0">
                  <a:pos x="146" y="286"/>
                </a:cxn>
                <a:cxn ang="0">
                  <a:pos x="160" y="286"/>
                </a:cxn>
                <a:cxn ang="0">
                  <a:pos x="104" y="222"/>
                </a:cxn>
                <a:cxn ang="0">
                  <a:pos x="80" y="126"/>
                </a:cxn>
                <a:cxn ang="0">
                  <a:pos x="160" y="64"/>
                </a:cxn>
                <a:cxn ang="0">
                  <a:pos x="240" y="126"/>
                </a:cxn>
                <a:cxn ang="0">
                  <a:pos x="216" y="222"/>
                </a:cxn>
              </a:cxnLst>
              <a:rect l="0" t="0" r="r" b="b"/>
              <a:pathLst>
                <a:path w="320" h="470">
                  <a:moveTo>
                    <a:pt x="154" y="302"/>
                  </a:moveTo>
                  <a:lnTo>
                    <a:pt x="90" y="470"/>
                  </a:lnTo>
                  <a:lnTo>
                    <a:pt x="62" y="408"/>
                  </a:lnTo>
                  <a:lnTo>
                    <a:pt x="0" y="436"/>
                  </a:lnTo>
                  <a:lnTo>
                    <a:pt x="64" y="270"/>
                  </a:lnTo>
                  <a:lnTo>
                    <a:pt x="64" y="270"/>
                  </a:lnTo>
                  <a:lnTo>
                    <a:pt x="84" y="282"/>
                  </a:lnTo>
                  <a:lnTo>
                    <a:pt x="106" y="292"/>
                  </a:lnTo>
                  <a:lnTo>
                    <a:pt x="128" y="300"/>
                  </a:lnTo>
                  <a:lnTo>
                    <a:pt x="154" y="302"/>
                  </a:lnTo>
                  <a:lnTo>
                    <a:pt x="154" y="302"/>
                  </a:lnTo>
                  <a:close/>
                  <a:moveTo>
                    <a:pt x="256" y="270"/>
                  </a:moveTo>
                  <a:lnTo>
                    <a:pt x="320" y="436"/>
                  </a:lnTo>
                  <a:lnTo>
                    <a:pt x="258" y="408"/>
                  </a:lnTo>
                  <a:lnTo>
                    <a:pt x="230" y="470"/>
                  </a:lnTo>
                  <a:lnTo>
                    <a:pt x="166" y="302"/>
                  </a:lnTo>
                  <a:lnTo>
                    <a:pt x="166" y="302"/>
                  </a:lnTo>
                  <a:lnTo>
                    <a:pt x="192" y="300"/>
                  </a:lnTo>
                  <a:lnTo>
                    <a:pt x="214" y="292"/>
                  </a:lnTo>
                  <a:lnTo>
                    <a:pt x="236" y="282"/>
                  </a:lnTo>
                  <a:lnTo>
                    <a:pt x="256" y="270"/>
                  </a:lnTo>
                  <a:lnTo>
                    <a:pt x="256" y="270"/>
                  </a:lnTo>
                  <a:close/>
                  <a:moveTo>
                    <a:pt x="160" y="286"/>
                  </a:moveTo>
                  <a:lnTo>
                    <a:pt x="160" y="286"/>
                  </a:lnTo>
                  <a:lnTo>
                    <a:pt x="174" y="286"/>
                  </a:lnTo>
                  <a:lnTo>
                    <a:pt x="188" y="284"/>
                  </a:lnTo>
                  <a:lnTo>
                    <a:pt x="202" y="280"/>
                  </a:lnTo>
                  <a:lnTo>
                    <a:pt x="216" y="274"/>
                  </a:lnTo>
                  <a:lnTo>
                    <a:pt x="228" y="268"/>
                  </a:lnTo>
                  <a:lnTo>
                    <a:pt x="240" y="262"/>
                  </a:lnTo>
                  <a:lnTo>
                    <a:pt x="252" y="254"/>
                  </a:lnTo>
                  <a:lnTo>
                    <a:pt x="262" y="244"/>
                  </a:lnTo>
                  <a:lnTo>
                    <a:pt x="270" y="234"/>
                  </a:lnTo>
                  <a:lnTo>
                    <a:pt x="278" y="222"/>
                  </a:lnTo>
                  <a:lnTo>
                    <a:pt x="286" y="212"/>
                  </a:lnTo>
                  <a:lnTo>
                    <a:pt x="292" y="198"/>
                  </a:lnTo>
                  <a:lnTo>
                    <a:pt x="296" y="186"/>
                  </a:lnTo>
                  <a:lnTo>
                    <a:pt x="300" y="172"/>
                  </a:lnTo>
                  <a:lnTo>
                    <a:pt x="302" y="158"/>
                  </a:lnTo>
                  <a:lnTo>
                    <a:pt x="304" y="142"/>
                  </a:lnTo>
                  <a:lnTo>
                    <a:pt x="304" y="142"/>
                  </a:lnTo>
                  <a:lnTo>
                    <a:pt x="302" y="128"/>
                  </a:lnTo>
                  <a:lnTo>
                    <a:pt x="300" y="114"/>
                  </a:lnTo>
                  <a:lnTo>
                    <a:pt x="296" y="100"/>
                  </a:lnTo>
                  <a:lnTo>
                    <a:pt x="292" y="86"/>
                  </a:lnTo>
                  <a:lnTo>
                    <a:pt x="286" y="74"/>
                  </a:lnTo>
                  <a:lnTo>
                    <a:pt x="278" y="62"/>
                  </a:lnTo>
                  <a:lnTo>
                    <a:pt x="270" y="52"/>
                  </a:lnTo>
                  <a:lnTo>
                    <a:pt x="262" y="42"/>
                  </a:lnTo>
                  <a:lnTo>
                    <a:pt x="252" y="32"/>
                  </a:lnTo>
                  <a:lnTo>
                    <a:pt x="240" y="24"/>
                  </a:lnTo>
                  <a:lnTo>
                    <a:pt x="228" y="16"/>
                  </a:lnTo>
                  <a:lnTo>
                    <a:pt x="216" y="10"/>
                  </a:lnTo>
                  <a:lnTo>
                    <a:pt x="202" y="6"/>
                  </a:lnTo>
                  <a:lnTo>
                    <a:pt x="188" y="2"/>
                  </a:lnTo>
                  <a:lnTo>
                    <a:pt x="174" y="0"/>
                  </a:lnTo>
                  <a:lnTo>
                    <a:pt x="160" y="0"/>
                  </a:lnTo>
                  <a:lnTo>
                    <a:pt x="160" y="0"/>
                  </a:lnTo>
                  <a:lnTo>
                    <a:pt x="146" y="0"/>
                  </a:lnTo>
                  <a:lnTo>
                    <a:pt x="130" y="2"/>
                  </a:lnTo>
                  <a:lnTo>
                    <a:pt x="118" y="6"/>
                  </a:lnTo>
                  <a:lnTo>
                    <a:pt x="104" y="10"/>
                  </a:lnTo>
                  <a:lnTo>
                    <a:pt x="92" y="16"/>
                  </a:lnTo>
                  <a:lnTo>
                    <a:pt x="80" y="24"/>
                  </a:lnTo>
                  <a:lnTo>
                    <a:pt x="68" y="32"/>
                  </a:lnTo>
                  <a:lnTo>
                    <a:pt x="58" y="42"/>
                  </a:lnTo>
                  <a:lnTo>
                    <a:pt x="50" y="52"/>
                  </a:lnTo>
                  <a:lnTo>
                    <a:pt x="40" y="62"/>
                  </a:lnTo>
                  <a:lnTo>
                    <a:pt x="34" y="74"/>
                  </a:lnTo>
                  <a:lnTo>
                    <a:pt x="28" y="86"/>
                  </a:lnTo>
                  <a:lnTo>
                    <a:pt x="22" y="100"/>
                  </a:lnTo>
                  <a:lnTo>
                    <a:pt x="20" y="114"/>
                  </a:lnTo>
                  <a:lnTo>
                    <a:pt x="18" y="128"/>
                  </a:lnTo>
                  <a:lnTo>
                    <a:pt x="16" y="142"/>
                  </a:lnTo>
                  <a:lnTo>
                    <a:pt x="16" y="142"/>
                  </a:lnTo>
                  <a:lnTo>
                    <a:pt x="18" y="158"/>
                  </a:lnTo>
                  <a:lnTo>
                    <a:pt x="20" y="172"/>
                  </a:lnTo>
                  <a:lnTo>
                    <a:pt x="22" y="186"/>
                  </a:lnTo>
                  <a:lnTo>
                    <a:pt x="28" y="198"/>
                  </a:lnTo>
                  <a:lnTo>
                    <a:pt x="34" y="212"/>
                  </a:lnTo>
                  <a:lnTo>
                    <a:pt x="40" y="222"/>
                  </a:lnTo>
                  <a:lnTo>
                    <a:pt x="50" y="234"/>
                  </a:lnTo>
                  <a:lnTo>
                    <a:pt x="58" y="244"/>
                  </a:lnTo>
                  <a:lnTo>
                    <a:pt x="68" y="254"/>
                  </a:lnTo>
                  <a:lnTo>
                    <a:pt x="80" y="262"/>
                  </a:lnTo>
                  <a:lnTo>
                    <a:pt x="92" y="268"/>
                  </a:lnTo>
                  <a:lnTo>
                    <a:pt x="104" y="274"/>
                  </a:lnTo>
                  <a:lnTo>
                    <a:pt x="118" y="280"/>
                  </a:lnTo>
                  <a:lnTo>
                    <a:pt x="130" y="284"/>
                  </a:lnTo>
                  <a:lnTo>
                    <a:pt x="146" y="286"/>
                  </a:lnTo>
                  <a:lnTo>
                    <a:pt x="160" y="286"/>
                  </a:lnTo>
                  <a:lnTo>
                    <a:pt x="160" y="286"/>
                  </a:lnTo>
                  <a:close/>
                  <a:moveTo>
                    <a:pt x="160" y="186"/>
                  </a:moveTo>
                  <a:lnTo>
                    <a:pt x="104" y="222"/>
                  </a:lnTo>
                  <a:lnTo>
                    <a:pt x="128" y="158"/>
                  </a:lnTo>
                  <a:lnTo>
                    <a:pt x="80" y="126"/>
                  </a:lnTo>
                  <a:lnTo>
                    <a:pt x="136" y="126"/>
                  </a:lnTo>
                  <a:lnTo>
                    <a:pt x="160" y="64"/>
                  </a:lnTo>
                  <a:lnTo>
                    <a:pt x="184" y="126"/>
                  </a:lnTo>
                  <a:lnTo>
                    <a:pt x="240" y="126"/>
                  </a:lnTo>
                  <a:lnTo>
                    <a:pt x="192" y="158"/>
                  </a:lnTo>
                  <a:lnTo>
                    <a:pt x="216" y="222"/>
                  </a:lnTo>
                  <a:lnTo>
                    <a:pt x="160" y="186"/>
                  </a:lnTo>
                  <a:close/>
                </a:path>
              </a:pathLst>
            </a:custGeom>
            <a:solidFill>
              <a:srgbClr val="FFC000"/>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600">
                <a:solidFill>
                  <a:schemeClr val="bg1">
                    <a:lumMod val="50000"/>
                  </a:schemeClr>
                </a:solidFill>
              </a:endParaRPr>
            </a:p>
          </p:txBody>
        </p:sp>
        <p:sp>
          <p:nvSpPr>
            <p:cNvPr id="53" name="矩形 52"/>
            <p:cNvSpPr/>
            <p:nvPr/>
          </p:nvSpPr>
          <p:spPr>
            <a:xfrm>
              <a:off x="9595898" y="1631069"/>
              <a:ext cx="1816693" cy="1240145"/>
            </a:xfrm>
            <a:prstGeom prst="rect">
              <a:avLst/>
            </a:prstGeom>
          </p:spPr>
          <p:txBody>
            <a:bodyPr wrap="square" lIns="91438" tIns="45719" rIns="91438" bIns="45719">
              <a:spAutoFit/>
            </a:bodyPr>
            <a:lstStyle/>
            <a:p>
              <a:pPr>
                <a:lnSpc>
                  <a:spcPct val="130000"/>
                </a:lnSpc>
              </a:pPr>
              <a:r>
                <a:rPr lang="zh-CN" altLang="zh-CN" sz="1100" dirty="0" smtClean="0">
                  <a:solidFill>
                    <a:schemeClr val="bg1">
                      <a:lumMod val="50000"/>
                    </a:schemeClr>
                  </a:solidFill>
                  <a:latin typeface="微软雅黑"/>
                </a:rPr>
                <a:t>标题</a:t>
              </a:r>
              <a:r>
                <a:rPr lang="zh-CN" altLang="zh-CN" sz="1100" dirty="0">
                  <a:solidFill>
                    <a:schemeClr val="bg1">
                      <a:lumMod val="50000"/>
                    </a:schemeClr>
                  </a:solidFill>
                  <a:latin typeface="微软雅黑"/>
                </a:rPr>
                <a:t>数字等都可以通过点击和重新输入进行更改，顶部</a:t>
              </a:r>
              <a:r>
                <a:rPr lang="en-US" altLang="zh-CN" sz="1100" dirty="0">
                  <a:solidFill>
                    <a:schemeClr val="bg1">
                      <a:lumMod val="50000"/>
                    </a:schemeClr>
                  </a:solidFill>
                  <a:latin typeface="微软雅黑"/>
                </a:rPr>
                <a:t>“</a:t>
              </a:r>
              <a:r>
                <a:rPr lang="zh-CN" altLang="zh-CN" sz="1100" dirty="0">
                  <a:solidFill>
                    <a:schemeClr val="bg1">
                      <a:lumMod val="50000"/>
                    </a:schemeClr>
                  </a:solidFill>
                  <a:latin typeface="微软雅黑"/>
                </a:rPr>
                <a:t>开始</a:t>
              </a:r>
              <a:r>
                <a:rPr lang="en-US" altLang="zh-CN" sz="1100" dirty="0">
                  <a:solidFill>
                    <a:schemeClr val="bg1">
                      <a:lumMod val="50000"/>
                    </a:schemeClr>
                  </a:solidFill>
                  <a:latin typeface="微软雅黑"/>
                </a:rPr>
                <a:t>”</a:t>
              </a:r>
              <a:r>
                <a:rPr lang="zh-CN" altLang="zh-CN" sz="1100" dirty="0">
                  <a:solidFill>
                    <a:schemeClr val="bg1">
                      <a:lumMod val="50000"/>
                    </a:schemeClr>
                  </a:solidFill>
                  <a:latin typeface="微软雅黑"/>
                </a:rPr>
                <a:t>面板中可以对字体、字号、颜色、行距等进行</a:t>
              </a:r>
              <a:r>
                <a:rPr lang="zh-CN" altLang="zh-CN" sz="1100" dirty="0" smtClean="0">
                  <a:solidFill>
                    <a:schemeClr val="bg1">
                      <a:lumMod val="50000"/>
                    </a:schemeClr>
                  </a:solidFill>
                  <a:latin typeface="微软雅黑"/>
                </a:rPr>
                <a:t>修改</a:t>
              </a:r>
              <a:r>
                <a:rPr lang="zh-CN" altLang="en-US" sz="1100" dirty="0" smtClean="0">
                  <a:solidFill>
                    <a:schemeClr val="bg1">
                      <a:lumMod val="50000"/>
                    </a:schemeClr>
                  </a:solidFill>
                  <a:latin typeface="微软雅黑"/>
                </a:rPr>
                <a:t>。</a:t>
              </a:r>
              <a:endParaRPr lang="en-US" altLang="zh-CN" sz="1100" dirty="0" smtClean="0">
                <a:solidFill>
                  <a:schemeClr val="bg1">
                    <a:lumMod val="50000"/>
                  </a:schemeClr>
                </a:solidFill>
                <a:latin typeface="微软雅黑"/>
              </a:endParaRPr>
            </a:p>
          </p:txBody>
        </p:sp>
        <p:sp>
          <p:nvSpPr>
            <p:cNvPr id="54" name="文本框 54"/>
            <p:cNvSpPr txBox="1"/>
            <p:nvPr/>
          </p:nvSpPr>
          <p:spPr>
            <a:xfrm>
              <a:off x="8372674" y="1177994"/>
              <a:ext cx="3013924" cy="416050"/>
            </a:xfrm>
            <a:prstGeom prst="rect">
              <a:avLst/>
            </a:prstGeom>
            <a:noFill/>
          </p:spPr>
          <p:txBody>
            <a:bodyPr wrap="square" rtlCol="0">
              <a:spAutoFit/>
            </a:bodyPr>
            <a:lstStyle/>
            <a:p>
              <a:r>
                <a:rPr lang="en-US" altLang="zh-CN" sz="2000" b="1" dirty="0" smtClean="0">
                  <a:solidFill>
                    <a:schemeClr val="bg1">
                      <a:lumMod val="50000"/>
                    </a:schemeClr>
                  </a:solidFill>
                </a:rPr>
                <a:t>ADD YOUR TITLE HERE</a:t>
              </a:r>
              <a:endParaRPr lang="zh-CN" altLang="en-US" sz="2000" b="1" dirty="0">
                <a:solidFill>
                  <a:schemeClr val="bg1">
                    <a:lumMod val="50000"/>
                  </a:schemeClr>
                </a:solidFill>
              </a:endParaRPr>
            </a:p>
          </p:txBody>
        </p:sp>
      </p:grpSp>
    </p:spTree>
    <p:extLst>
      <p:ext uri="{BB962C8B-B14F-4D97-AF65-F5344CB8AC3E}">
        <p14:creationId xmlns:p14="http://schemas.microsoft.com/office/powerpoint/2010/main" val="4263564141"/>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283724"/>
            <a:ext cx="12190413" cy="675195"/>
            <a:chOff x="0" y="261146"/>
            <a:chExt cx="12190413" cy="675195"/>
          </a:xfrm>
        </p:grpSpPr>
        <p:grpSp>
          <p:nvGrpSpPr>
            <p:cNvPr id="2" name="组合 1"/>
            <p:cNvGrpSpPr/>
            <p:nvPr/>
          </p:nvGrpSpPr>
          <p:grpSpPr>
            <a:xfrm>
              <a:off x="260716" y="261146"/>
              <a:ext cx="3738552" cy="538601"/>
              <a:chOff x="5043488" y="504649"/>
              <a:chExt cx="3738552" cy="538601"/>
            </a:xfrm>
          </p:grpSpPr>
          <p:sp>
            <p:nvSpPr>
              <p:cNvPr id="7" name="矩形 3"/>
              <p:cNvSpPr/>
              <p:nvPr/>
            </p:nvSpPr>
            <p:spPr>
              <a:xfrm>
                <a:off x="5622219" y="504649"/>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65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65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grpSp>
        </p:grpSp>
        <p:sp>
          <p:nvSpPr>
            <p:cNvPr id="3" name="矩形 2"/>
            <p:cNvSpPr/>
            <p:nvPr/>
          </p:nvSpPr>
          <p:spPr>
            <a:xfrm flipV="1">
              <a:off x="0" y="890622"/>
              <a:ext cx="12190413" cy="45719"/>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589995" y="1430727"/>
            <a:ext cx="9300719" cy="5070021"/>
            <a:chOff x="1328738" y="793750"/>
            <a:chExt cx="6931025" cy="3778250"/>
          </a:xfrm>
        </p:grpSpPr>
        <p:sp>
          <p:nvSpPr>
            <p:cNvPr id="11" name="椭圆 1"/>
            <p:cNvSpPr/>
            <p:nvPr/>
          </p:nvSpPr>
          <p:spPr>
            <a:xfrm>
              <a:off x="2690813" y="973138"/>
              <a:ext cx="1465262" cy="1303337"/>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374AF"/>
            </a:solidFill>
            <a:ln w="25400" cap="flat" cmpd="sng" algn="ctr">
              <a:noFill/>
              <a:prstDash val="solid"/>
            </a:ln>
            <a:effectLst/>
          </p:spPr>
          <p:txBody>
            <a:bodyPr anchor="ctr"/>
            <a:lstStyle/>
            <a:p>
              <a:pPr algn="ctr" fontAlgn="auto">
                <a:spcBef>
                  <a:spcPts val="0"/>
                </a:spcBef>
                <a:spcAft>
                  <a:spcPts val="0"/>
                </a:spcAft>
                <a:defRPr/>
              </a:pPr>
              <a:endParaRPr lang="zh-CN" altLang="en-US" sz="2000" b="1" kern="0">
                <a:solidFill>
                  <a:sysClr val="window" lastClr="FFFFFF"/>
                </a:solidFill>
                <a:latin typeface="微软雅黑" pitchFamily="34" charset="-122"/>
                <a:ea typeface="微软雅黑" pitchFamily="34" charset="-122"/>
              </a:endParaRPr>
            </a:p>
          </p:txBody>
        </p:sp>
        <p:sp>
          <p:nvSpPr>
            <p:cNvPr id="12" name="椭圆 1"/>
            <p:cNvSpPr/>
            <p:nvPr/>
          </p:nvSpPr>
          <p:spPr>
            <a:xfrm>
              <a:off x="2555875" y="2114550"/>
              <a:ext cx="736600" cy="1303338"/>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rgbClr val="FFC00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mn-lt"/>
                <a:ea typeface="+mn-ea"/>
              </a:endParaRPr>
            </a:p>
          </p:txBody>
        </p:sp>
        <p:sp>
          <p:nvSpPr>
            <p:cNvPr id="13" name="椭圆 1"/>
            <p:cNvSpPr/>
            <p:nvPr/>
          </p:nvSpPr>
          <p:spPr>
            <a:xfrm rot="5400000">
              <a:off x="2536825" y="3187700"/>
              <a:ext cx="1295400" cy="1473200"/>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374AF"/>
            </a:solidFill>
            <a:ln w="25400" cap="flat" cmpd="sng" algn="ctr">
              <a:noFill/>
              <a:prstDash val="solid"/>
            </a:ln>
            <a:effectLst/>
          </p:spPr>
          <p:txBody>
            <a:bodyPr anchor="ctr"/>
            <a:lstStyle/>
            <a:p>
              <a:pPr algn="ctr" fontAlgn="auto">
                <a:spcBef>
                  <a:spcPts val="0"/>
                </a:spcBef>
                <a:spcAft>
                  <a:spcPts val="0"/>
                </a:spcAft>
                <a:defRPr/>
              </a:pPr>
              <a:endParaRPr lang="zh-CN" altLang="en-US" sz="2000" b="1" kern="0">
                <a:solidFill>
                  <a:sysClr val="window" lastClr="FFFFFF"/>
                </a:solidFill>
                <a:latin typeface="微软雅黑" pitchFamily="34" charset="-122"/>
                <a:ea typeface="微软雅黑" pitchFamily="34" charset="-122"/>
              </a:endParaRPr>
            </a:p>
          </p:txBody>
        </p:sp>
        <p:sp>
          <p:nvSpPr>
            <p:cNvPr id="14" name="椭圆 1"/>
            <p:cNvSpPr/>
            <p:nvPr/>
          </p:nvSpPr>
          <p:spPr>
            <a:xfrm rot="10800000">
              <a:off x="1379538" y="793750"/>
              <a:ext cx="1466850" cy="1301750"/>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C00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mn-lt"/>
                <a:ea typeface="+mn-ea"/>
              </a:endParaRPr>
            </a:p>
          </p:txBody>
        </p:sp>
        <p:sp>
          <p:nvSpPr>
            <p:cNvPr id="15" name="椭圆 1"/>
            <p:cNvSpPr/>
            <p:nvPr/>
          </p:nvSpPr>
          <p:spPr>
            <a:xfrm rot="6199008">
              <a:off x="1697038" y="2684463"/>
              <a:ext cx="650875" cy="1387475"/>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rgbClr val="FFC00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mn-lt"/>
                <a:ea typeface="+mn-ea"/>
              </a:endParaRPr>
            </a:p>
          </p:txBody>
        </p:sp>
        <p:sp>
          <p:nvSpPr>
            <p:cNvPr id="16" name="圆角矩形 14"/>
            <p:cNvSpPr/>
            <p:nvPr/>
          </p:nvSpPr>
          <p:spPr>
            <a:xfrm>
              <a:off x="4017963" y="1289050"/>
              <a:ext cx="3524250" cy="509588"/>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0374AF"/>
            </a:solidFill>
            <a:ln w="25400" cap="flat" cmpd="sng" algn="ctr">
              <a:noFill/>
              <a:prstDash val="solid"/>
            </a:ln>
            <a:effectLst/>
          </p:spPr>
          <p:txBody>
            <a:bodyPr anchor="ctr"/>
            <a:lstStyle/>
            <a:p>
              <a:pPr algn="ctr" fontAlgn="auto">
                <a:spcBef>
                  <a:spcPts val="0"/>
                </a:spcBef>
                <a:spcAft>
                  <a:spcPts val="0"/>
                </a:spcAft>
                <a:defRPr/>
              </a:pPr>
              <a:r>
                <a:rPr lang="zh-CN" altLang="en-US" sz="2000" b="1" kern="0" dirty="0">
                  <a:solidFill>
                    <a:sysClr val="window" lastClr="FFFFFF"/>
                  </a:solidFill>
                  <a:latin typeface="微软雅黑" pitchFamily="34" charset="-122"/>
                  <a:ea typeface="微软雅黑" pitchFamily="34" charset="-122"/>
                </a:rPr>
                <a:t>您的标题写在这里</a:t>
              </a:r>
            </a:p>
          </p:txBody>
        </p:sp>
        <p:sp>
          <p:nvSpPr>
            <p:cNvPr id="17" name="圆角矩形 14"/>
            <p:cNvSpPr/>
            <p:nvPr/>
          </p:nvSpPr>
          <p:spPr>
            <a:xfrm>
              <a:off x="3724275" y="3498850"/>
              <a:ext cx="3587750" cy="509588"/>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rgbClr val="0374AF"/>
            </a:solidFill>
            <a:ln w="25400" cap="flat" cmpd="sng" algn="ctr">
              <a:noFill/>
              <a:prstDash val="solid"/>
            </a:ln>
            <a:effectLst/>
          </p:spPr>
          <p:txBody>
            <a:bodyPr anchor="ctr"/>
            <a:lstStyle/>
            <a:p>
              <a:pPr algn="ctr" fontAlgn="auto">
                <a:spcBef>
                  <a:spcPts val="0"/>
                </a:spcBef>
                <a:spcAft>
                  <a:spcPts val="0"/>
                </a:spcAft>
                <a:defRPr/>
              </a:pPr>
              <a:r>
                <a:rPr lang="zh-CN" altLang="en-US" sz="2000" b="1" kern="0" dirty="0">
                  <a:solidFill>
                    <a:sysClr val="window" lastClr="FFFFFF"/>
                  </a:solidFill>
                  <a:latin typeface="微软雅黑" pitchFamily="34" charset="-122"/>
                  <a:ea typeface="微软雅黑" pitchFamily="34" charset="-122"/>
                </a:rPr>
                <a:t>您的标题写在这里</a:t>
              </a:r>
            </a:p>
          </p:txBody>
        </p:sp>
        <p:sp>
          <p:nvSpPr>
            <p:cNvPr id="18" name="TextBox 17"/>
            <p:cNvSpPr txBox="1"/>
            <p:nvPr/>
          </p:nvSpPr>
          <p:spPr>
            <a:xfrm>
              <a:off x="3163888" y="1306513"/>
              <a:ext cx="541337" cy="573398"/>
            </a:xfrm>
            <a:prstGeom prst="rect">
              <a:avLst/>
            </a:prstGeom>
            <a:noFill/>
          </p:spPr>
          <p:txBody>
            <a:bodyPr>
              <a:spAutoFit/>
            </a:bodyPr>
            <a:lstStyle/>
            <a:p>
              <a:pPr fontAlgn="auto">
                <a:spcBef>
                  <a:spcPts val="0"/>
                </a:spcBef>
                <a:spcAft>
                  <a:spcPts val="0"/>
                </a:spcAft>
                <a:defRPr/>
              </a:pPr>
              <a:r>
                <a:rPr lang="en-US" altLang="zh-CN" sz="4400" b="1" kern="0" dirty="0">
                  <a:solidFill>
                    <a:schemeClr val="bg1">
                      <a:lumMod val="50000"/>
                    </a:schemeClr>
                  </a:solidFill>
                  <a:latin typeface="Arial Black" pitchFamily="34" charset="0"/>
                  <a:ea typeface="微软雅黑" pitchFamily="34" charset="-122"/>
                </a:rPr>
                <a:t>A</a:t>
              </a:r>
              <a:endParaRPr lang="zh-CN" altLang="en-US" sz="4400" b="1" kern="0" dirty="0">
                <a:solidFill>
                  <a:schemeClr val="bg1">
                    <a:lumMod val="50000"/>
                  </a:schemeClr>
                </a:solidFill>
                <a:latin typeface="Arial Black" pitchFamily="34" charset="0"/>
                <a:ea typeface="微软雅黑" pitchFamily="34" charset="-122"/>
              </a:endParaRPr>
            </a:p>
          </p:txBody>
        </p:sp>
        <p:sp>
          <p:nvSpPr>
            <p:cNvPr id="19" name="TextBox 18"/>
            <p:cNvSpPr txBox="1"/>
            <p:nvPr/>
          </p:nvSpPr>
          <p:spPr>
            <a:xfrm>
              <a:off x="3036888" y="3622675"/>
              <a:ext cx="539750" cy="573398"/>
            </a:xfrm>
            <a:prstGeom prst="rect">
              <a:avLst/>
            </a:prstGeom>
            <a:noFill/>
          </p:spPr>
          <p:txBody>
            <a:bodyPr>
              <a:spAutoFit/>
            </a:bodyPr>
            <a:lstStyle/>
            <a:p>
              <a:pPr fontAlgn="auto">
                <a:spcBef>
                  <a:spcPts val="0"/>
                </a:spcBef>
                <a:spcAft>
                  <a:spcPts val="0"/>
                </a:spcAft>
                <a:defRPr/>
              </a:pPr>
              <a:r>
                <a:rPr lang="en-US" altLang="zh-CN" sz="4400" b="1" kern="0" dirty="0">
                  <a:solidFill>
                    <a:schemeClr val="bg1">
                      <a:lumMod val="50000"/>
                    </a:schemeClr>
                  </a:solidFill>
                  <a:latin typeface="Arial Black" pitchFamily="34" charset="0"/>
                  <a:ea typeface="微软雅黑" pitchFamily="34" charset="-122"/>
                </a:rPr>
                <a:t>B</a:t>
              </a:r>
              <a:endParaRPr lang="zh-CN" altLang="en-US" sz="4400" b="1" kern="0" dirty="0">
                <a:solidFill>
                  <a:schemeClr val="bg1">
                    <a:lumMod val="50000"/>
                  </a:schemeClr>
                </a:solidFill>
                <a:latin typeface="Arial Black" pitchFamily="34" charset="0"/>
                <a:ea typeface="微软雅黑" pitchFamily="34" charset="-122"/>
              </a:endParaRPr>
            </a:p>
          </p:txBody>
        </p:sp>
        <p:sp>
          <p:nvSpPr>
            <p:cNvPr id="20" name="TextBox 19"/>
            <p:cNvSpPr txBox="1"/>
            <p:nvPr/>
          </p:nvSpPr>
          <p:spPr>
            <a:xfrm>
              <a:off x="4127500" y="1911350"/>
              <a:ext cx="3944938" cy="522653"/>
            </a:xfrm>
            <a:prstGeom prst="rect">
              <a:avLst/>
            </a:prstGeom>
            <a:noFill/>
          </p:spPr>
          <p:txBody>
            <a:bodyPr>
              <a:spAutoFit/>
            </a:bodyPr>
            <a:lstStyle/>
            <a:p>
              <a:pPr fontAlgn="auto">
                <a:lnSpc>
                  <a:spcPct val="130000"/>
                </a:lnSpc>
                <a:spcBef>
                  <a:spcPts val="0"/>
                </a:spcBef>
                <a:spcAft>
                  <a:spcPts val="0"/>
                </a:spcAft>
                <a:defRPr/>
              </a:pPr>
              <a:r>
                <a:rPr lang="zh-CN" altLang="en-US" sz="1600" kern="0" dirty="0">
                  <a:solidFill>
                    <a:schemeClr val="bg1">
                      <a:lumMod val="50000"/>
                    </a:schemeClr>
                  </a:solidFill>
                  <a:latin typeface="微软雅黑" pitchFamily="34" charset="-122"/>
                  <a:ea typeface="微软雅黑" pitchFamily="34" charset="-122"/>
                </a:rPr>
                <a:t>您的内容打在这里，或通过复制您的文本后在此框中选择粘贴并选择只保留文字您的内容打在这里</a:t>
              </a:r>
              <a:endParaRPr lang="en-US" altLang="zh-CN" sz="1600" kern="0" dirty="0">
                <a:solidFill>
                  <a:schemeClr val="bg1">
                    <a:lumMod val="50000"/>
                  </a:schemeClr>
                </a:solidFill>
                <a:latin typeface="微软雅黑" pitchFamily="34" charset="-122"/>
                <a:ea typeface="微软雅黑" pitchFamily="34" charset="-122"/>
              </a:endParaRPr>
            </a:p>
          </p:txBody>
        </p:sp>
        <p:sp>
          <p:nvSpPr>
            <p:cNvPr id="21" name="TextBox 20"/>
            <p:cNvSpPr txBox="1"/>
            <p:nvPr/>
          </p:nvSpPr>
          <p:spPr>
            <a:xfrm>
              <a:off x="4017963" y="4008438"/>
              <a:ext cx="4241800" cy="284119"/>
            </a:xfrm>
            <a:prstGeom prst="rect">
              <a:avLst/>
            </a:prstGeom>
            <a:noFill/>
          </p:spPr>
          <p:txBody>
            <a:bodyPr>
              <a:spAutoFit/>
            </a:bodyPr>
            <a:lstStyle/>
            <a:p>
              <a:pPr fontAlgn="auto">
                <a:lnSpc>
                  <a:spcPct val="130000"/>
                </a:lnSpc>
                <a:spcBef>
                  <a:spcPts val="0"/>
                </a:spcBef>
                <a:spcAft>
                  <a:spcPts val="0"/>
                </a:spcAft>
                <a:defRPr/>
              </a:pPr>
              <a:r>
                <a:rPr lang="zh-CN" altLang="en-US" sz="1600" kern="0" dirty="0">
                  <a:solidFill>
                    <a:schemeClr val="bg1">
                      <a:lumMod val="50000"/>
                    </a:schemeClr>
                  </a:solidFill>
                  <a:latin typeface="微软雅黑" pitchFamily="34" charset="-122"/>
                  <a:ea typeface="微软雅黑" pitchFamily="34" charset="-122"/>
                </a:rPr>
                <a:t>您的内容打在这里，或通过复制您的文本</a:t>
              </a:r>
              <a:endParaRPr lang="en-US" altLang="zh-CN" sz="1600" kern="0"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4263564141"/>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283724"/>
            <a:ext cx="12190413" cy="675195"/>
            <a:chOff x="0" y="261146"/>
            <a:chExt cx="12190413" cy="675195"/>
          </a:xfrm>
        </p:grpSpPr>
        <p:grpSp>
          <p:nvGrpSpPr>
            <p:cNvPr id="2" name="组合 1"/>
            <p:cNvGrpSpPr/>
            <p:nvPr/>
          </p:nvGrpSpPr>
          <p:grpSpPr>
            <a:xfrm>
              <a:off x="260716" y="261146"/>
              <a:ext cx="3738552" cy="538601"/>
              <a:chOff x="5043488" y="504649"/>
              <a:chExt cx="3738552" cy="538601"/>
            </a:xfrm>
          </p:grpSpPr>
          <p:sp>
            <p:nvSpPr>
              <p:cNvPr id="7" name="矩形 3"/>
              <p:cNvSpPr/>
              <p:nvPr/>
            </p:nvSpPr>
            <p:spPr>
              <a:xfrm>
                <a:off x="5622219" y="504649"/>
                <a:ext cx="3159821" cy="538601"/>
              </a:xfrm>
              <a:prstGeom prst="rect">
                <a:avLst/>
              </a:prstGeom>
              <a:noFill/>
              <a:ln w="9525">
                <a:noFill/>
                <a:miter/>
              </a:ln>
            </p:spPr>
            <p:txBody>
              <a:bodyPr wrap="none" lIns="91431" tIns="45716" rIns="91431" bIns="45716">
                <a:spAutoFit/>
              </a:bodyPr>
              <a:lstStyle/>
              <a:p>
                <a:pPr lvl="0" eaLnBrk="1" hangingPunct="1">
                  <a:buNone/>
                </a:pPr>
                <a:r>
                  <a:rPr lang="zh-CN" altLang="en-US" sz="2900" dirty="0" smtClean="0">
                    <a:solidFill>
                      <a:schemeClr val="bg1">
                        <a:lumMod val="65000"/>
                      </a:schemeClr>
                    </a:solidFill>
                    <a:latin typeface="Arial" pitchFamily="34" charset="0"/>
                    <a:ea typeface="微软雅黑" pitchFamily="34" charset="-122"/>
                    <a:sym typeface="Arial" pitchFamily="34" charset="0"/>
                  </a:rPr>
                  <a:t>加入你的标题描述</a:t>
                </a:r>
                <a:endParaRPr lang="zh-CN" altLang="en-US" sz="2900" dirty="0">
                  <a:solidFill>
                    <a:schemeClr val="bg1">
                      <a:lumMod val="65000"/>
                    </a:schemeClr>
                  </a:solidFill>
                  <a:latin typeface="Arial" pitchFamily="34" charset="0"/>
                  <a:ea typeface="微软雅黑" pitchFamily="34" charset="-122"/>
                  <a:sym typeface="Arial" pitchFamily="34" charset="0"/>
                </a:endParaRPr>
              </a:p>
            </p:txBody>
          </p:sp>
          <p:grpSp>
            <p:nvGrpSpPr>
              <p:cNvPr id="8" name="组合 26"/>
              <p:cNvGrpSpPr/>
              <p:nvPr/>
            </p:nvGrpSpPr>
            <p:grpSpPr>
              <a:xfrm>
                <a:off x="5043488" y="569913"/>
                <a:ext cx="263525" cy="395287"/>
                <a:chOff x="0" y="0"/>
                <a:chExt cx="213756" cy="427512"/>
              </a:xfrm>
            </p:grpSpPr>
            <p:sp>
              <p:nvSpPr>
                <p:cNvPr id="9" name="直接连接符 27"/>
                <p:cNvSpPr/>
                <p:nvPr/>
              </p:nvSpPr>
              <p:spPr>
                <a:xfrm>
                  <a:off x="0" y="0"/>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sp>
              <p:nvSpPr>
                <p:cNvPr id="10" name="直接连接符 28"/>
                <p:cNvSpPr/>
                <p:nvPr/>
              </p:nvSpPr>
              <p:spPr>
                <a:xfrm flipH="1">
                  <a:off x="0" y="213756"/>
                  <a:ext cx="213756" cy="213756"/>
                </a:xfrm>
                <a:prstGeom prst="line">
                  <a:avLst/>
                </a:prstGeom>
                <a:ln w="19050" cap="flat" cmpd="sng">
                  <a:solidFill>
                    <a:srgbClr val="0374AF"/>
                  </a:solidFill>
                  <a:prstDash val="solid"/>
                  <a:miter/>
                  <a:headEnd type="oval" w="med" len="med"/>
                  <a:tailEnd type="oval" w="lg" len="lg"/>
                </a:ln>
              </p:spPr>
              <p:txBody>
                <a:bodyPr/>
                <a:lstStyle/>
                <a:p>
                  <a:endParaRPr lang="zh-CN" altLang="en-US"/>
                </a:p>
              </p:txBody>
            </p:sp>
          </p:grpSp>
        </p:grpSp>
        <p:sp>
          <p:nvSpPr>
            <p:cNvPr id="3" name="矩形 2"/>
            <p:cNvSpPr/>
            <p:nvPr/>
          </p:nvSpPr>
          <p:spPr>
            <a:xfrm flipV="1">
              <a:off x="0" y="890622"/>
              <a:ext cx="12190413" cy="45719"/>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342594" y="1732387"/>
            <a:ext cx="9505224" cy="4752612"/>
            <a:chOff x="467544" y="915566"/>
            <a:chExt cx="8064896" cy="4032448"/>
          </a:xfrm>
        </p:grpSpPr>
        <p:sp>
          <p:nvSpPr>
            <p:cNvPr id="11" name="饼形 10"/>
            <p:cNvSpPr/>
            <p:nvPr/>
          </p:nvSpPr>
          <p:spPr>
            <a:xfrm>
              <a:off x="3854494" y="2067694"/>
              <a:ext cx="1872208" cy="1872208"/>
            </a:xfrm>
            <a:prstGeom prst="pie">
              <a:avLst>
                <a:gd name="adj1" fmla="val 0"/>
                <a:gd name="adj2" fmla="val 5433853"/>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endParaRPr>
            </a:p>
          </p:txBody>
        </p:sp>
        <p:sp>
          <p:nvSpPr>
            <p:cNvPr id="12" name="饼形 11"/>
            <p:cNvSpPr/>
            <p:nvPr/>
          </p:nvSpPr>
          <p:spPr>
            <a:xfrm flipH="1">
              <a:off x="3201274" y="1486482"/>
              <a:ext cx="3029484" cy="3029484"/>
            </a:xfrm>
            <a:prstGeom prst="pie">
              <a:avLst>
                <a:gd name="adj1" fmla="val 0"/>
                <a:gd name="adj2" fmla="val 5433853"/>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endParaRPr>
            </a:p>
          </p:txBody>
        </p:sp>
        <p:sp>
          <p:nvSpPr>
            <p:cNvPr id="13" name="饼形 12"/>
            <p:cNvSpPr/>
            <p:nvPr/>
          </p:nvSpPr>
          <p:spPr>
            <a:xfrm flipV="1">
              <a:off x="3565852" y="1709922"/>
              <a:ext cx="2448882" cy="2448882"/>
            </a:xfrm>
            <a:prstGeom prst="pie">
              <a:avLst>
                <a:gd name="adj1" fmla="val 0"/>
                <a:gd name="adj2" fmla="val 5433853"/>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endParaRPr>
            </a:p>
          </p:txBody>
        </p:sp>
        <p:sp>
          <p:nvSpPr>
            <p:cNvPr id="14" name="饼形 13"/>
            <p:cNvSpPr/>
            <p:nvPr/>
          </p:nvSpPr>
          <p:spPr>
            <a:xfrm flipH="1" flipV="1">
              <a:off x="2699792" y="915566"/>
              <a:ext cx="4032448" cy="4032448"/>
            </a:xfrm>
            <a:prstGeom prst="pie">
              <a:avLst>
                <a:gd name="adj1" fmla="val 0"/>
                <a:gd name="adj2" fmla="val 5433853"/>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endParaRPr>
            </a:p>
          </p:txBody>
        </p:sp>
        <p:sp>
          <p:nvSpPr>
            <p:cNvPr id="15" name="矩形 14"/>
            <p:cNvSpPr/>
            <p:nvPr/>
          </p:nvSpPr>
          <p:spPr>
            <a:xfrm>
              <a:off x="467544" y="915566"/>
              <a:ext cx="1944216" cy="432048"/>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6" name="矩形 15"/>
            <p:cNvSpPr/>
            <p:nvPr/>
          </p:nvSpPr>
          <p:spPr>
            <a:xfrm>
              <a:off x="6372200" y="915566"/>
              <a:ext cx="1944216" cy="43204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7" name="矩形 16"/>
            <p:cNvSpPr/>
            <p:nvPr/>
          </p:nvSpPr>
          <p:spPr>
            <a:xfrm>
              <a:off x="467544" y="3075806"/>
              <a:ext cx="1944216" cy="43204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8" name="矩形 17"/>
            <p:cNvSpPr/>
            <p:nvPr/>
          </p:nvSpPr>
          <p:spPr>
            <a:xfrm>
              <a:off x="6372200" y="3075806"/>
              <a:ext cx="1944216" cy="432048"/>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9" name="矩形 18"/>
            <p:cNvSpPr/>
            <p:nvPr/>
          </p:nvSpPr>
          <p:spPr>
            <a:xfrm>
              <a:off x="594605" y="967456"/>
              <a:ext cx="1690094" cy="281626"/>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b="1" dirty="0">
                  <a:solidFill>
                    <a:schemeClr val="bg1"/>
                  </a:solidFill>
                  <a:latin typeface="微软雅黑" pitchFamily="34" charset="-122"/>
                  <a:ea typeface="微软雅黑" pitchFamily="34" charset="-122"/>
                </a:rPr>
                <a:t>这里填写小标题</a:t>
              </a:r>
              <a:endParaRPr lang="en-US" altLang="zh-CN" b="1" dirty="0">
                <a:solidFill>
                  <a:schemeClr val="bg1"/>
                </a:solidFill>
                <a:latin typeface="微软雅黑" pitchFamily="34" charset="-122"/>
                <a:ea typeface="微软雅黑" pitchFamily="34" charset="-122"/>
              </a:endParaRPr>
            </a:p>
          </p:txBody>
        </p:sp>
        <p:sp>
          <p:nvSpPr>
            <p:cNvPr id="20" name="矩形 19"/>
            <p:cNvSpPr/>
            <p:nvPr/>
          </p:nvSpPr>
          <p:spPr>
            <a:xfrm>
              <a:off x="566631" y="3127696"/>
              <a:ext cx="1690094" cy="27852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b="1" dirty="0">
                  <a:solidFill>
                    <a:schemeClr val="bg1"/>
                  </a:solidFill>
                  <a:latin typeface="微软雅黑" pitchFamily="34" charset="-122"/>
                  <a:ea typeface="微软雅黑" pitchFamily="34" charset="-122"/>
                </a:rPr>
                <a:t>这里填写小标题</a:t>
              </a:r>
              <a:endParaRPr lang="en-US" altLang="zh-CN" b="1" dirty="0">
                <a:solidFill>
                  <a:schemeClr val="bg1"/>
                </a:solidFill>
                <a:latin typeface="微软雅黑" pitchFamily="34" charset="-122"/>
                <a:ea typeface="微软雅黑" pitchFamily="34" charset="-122"/>
              </a:endParaRPr>
            </a:p>
          </p:txBody>
        </p:sp>
        <p:sp>
          <p:nvSpPr>
            <p:cNvPr id="21" name="矩形 20"/>
            <p:cNvSpPr/>
            <p:nvPr/>
          </p:nvSpPr>
          <p:spPr>
            <a:xfrm>
              <a:off x="6499261" y="972074"/>
              <a:ext cx="1690094" cy="27852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b="1" dirty="0">
                  <a:solidFill>
                    <a:schemeClr val="bg1"/>
                  </a:solidFill>
                  <a:latin typeface="微软雅黑" pitchFamily="34" charset="-122"/>
                  <a:ea typeface="微软雅黑" pitchFamily="34" charset="-122"/>
                </a:rPr>
                <a:t>这里填写小标题</a:t>
              </a:r>
              <a:endParaRPr lang="en-US" altLang="zh-CN" b="1" dirty="0">
                <a:solidFill>
                  <a:schemeClr val="bg1"/>
                </a:solidFill>
                <a:latin typeface="微软雅黑" pitchFamily="34" charset="-122"/>
                <a:ea typeface="微软雅黑" pitchFamily="34" charset="-122"/>
              </a:endParaRPr>
            </a:p>
          </p:txBody>
        </p:sp>
        <p:sp>
          <p:nvSpPr>
            <p:cNvPr id="22" name="矩形 21"/>
            <p:cNvSpPr/>
            <p:nvPr/>
          </p:nvSpPr>
          <p:spPr>
            <a:xfrm>
              <a:off x="6499261" y="3127695"/>
              <a:ext cx="1690094" cy="27852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b="1" dirty="0">
                  <a:solidFill>
                    <a:schemeClr val="bg1"/>
                  </a:solidFill>
                  <a:latin typeface="微软雅黑" pitchFamily="34" charset="-122"/>
                  <a:ea typeface="微软雅黑" pitchFamily="34" charset="-122"/>
                </a:rPr>
                <a:t>这里填写小标题</a:t>
              </a:r>
              <a:endParaRPr lang="en-US" altLang="zh-CN" b="1" dirty="0">
                <a:solidFill>
                  <a:schemeClr val="bg1"/>
                </a:solidFill>
                <a:latin typeface="微软雅黑" pitchFamily="34" charset="-122"/>
                <a:ea typeface="微软雅黑" pitchFamily="34" charset="-122"/>
              </a:endParaRPr>
            </a:p>
          </p:txBody>
        </p:sp>
        <p:sp>
          <p:nvSpPr>
            <p:cNvPr id="23" name="矩形 22"/>
            <p:cNvSpPr/>
            <p:nvPr/>
          </p:nvSpPr>
          <p:spPr>
            <a:xfrm flipH="1">
              <a:off x="467544" y="1486482"/>
              <a:ext cx="2160240" cy="1166941"/>
            </a:xfrm>
            <a:prstGeom prst="rect">
              <a:avLst/>
            </a:prstGeom>
            <a:effectLst/>
          </p:spPr>
          <p:txBody>
            <a:bodyPr wrap="square" lIns="121893" tIns="60946" rIns="121893" bIns="60946">
              <a:spAutoFit/>
            </a:bodyPr>
            <a:lstStyle/>
            <a:p>
              <a:pPr>
                <a:lnSpc>
                  <a:spcPct val="150000"/>
                </a:lnSpc>
              </a:pPr>
              <a:r>
                <a:rPr lang="zh-CN" altLang="en-US" sz="1400" dirty="0">
                  <a:solidFill>
                    <a:schemeClr val="bg1">
                      <a:lumMod val="50000"/>
                    </a:schemeClr>
                  </a:solidFill>
                </a:rPr>
                <a:t>这里输入简单的文字概述这里输入简单</a:t>
              </a:r>
              <a:r>
                <a:rPr lang="zh-CN" altLang="en-US" sz="1400" dirty="0" smtClean="0">
                  <a:solidFill>
                    <a:schemeClr val="bg1">
                      <a:lumMod val="50000"/>
                    </a:schemeClr>
                  </a:solidFill>
                </a:rPr>
                <a:t>文字概述简单</a:t>
              </a:r>
              <a:r>
                <a:rPr lang="zh-CN" altLang="en-US" sz="1400" dirty="0">
                  <a:solidFill>
                    <a:schemeClr val="bg1">
                      <a:lumMod val="50000"/>
                    </a:schemeClr>
                  </a:solidFill>
                </a:rPr>
                <a:t>的文字</a:t>
              </a:r>
              <a:r>
                <a:rPr lang="zh-CN" altLang="en-US" sz="1400" dirty="0" smtClean="0">
                  <a:solidFill>
                    <a:schemeClr val="bg1">
                      <a:lumMod val="50000"/>
                    </a:schemeClr>
                  </a:solidFill>
                </a:rPr>
                <a:t>概述</a:t>
              </a:r>
              <a:r>
                <a:rPr lang="zh-CN" altLang="en-US" sz="1400" dirty="0" smtClean="0">
                  <a:solidFill>
                    <a:schemeClr val="bg1">
                      <a:lumMod val="50000"/>
                    </a:schemeClr>
                  </a:solidFill>
                  <a:latin typeface="微软雅黑" pitchFamily="34" charset="-122"/>
                  <a:ea typeface="微软雅黑" pitchFamily="34" charset="-122"/>
                </a:rPr>
                <a:t>。</a:t>
              </a:r>
              <a:r>
                <a:rPr lang="zh-CN" altLang="en-US" sz="1400" dirty="0" smtClean="0">
                  <a:solidFill>
                    <a:schemeClr val="bg1">
                      <a:lumMod val="50000"/>
                    </a:schemeClr>
                  </a:solidFill>
                </a:rPr>
                <a:t>这里输入简单的文字概述这里输入</a:t>
              </a:r>
              <a:endParaRPr lang="en-US" altLang="zh-CN" sz="1400" dirty="0">
                <a:solidFill>
                  <a:schemeClr val="bg1">
                    <a:lumMod val="50000"/>
                  </a:schemeClr>
                </a:solidFill>
                <a:latin typeface="微软雅黑" pitchFamily="34" charset="-122"/>
                <a:ea typeface="微软雅黑" pitchFamily="34" charset="-122"/>
              </a:endParaRPr>
            </a:p>
          </p:txBody>
        </p:sp>
        <p:sp>
          <p:nvSpPr>
            <p:cNvPr id="24" name="矩形 23"/>
            <p:cNvSpPr/>
            <p:nvPr/>
          </p:nvSpPr>
          <p:spPr>
            <a:xfrm flipH="1">
              <a:off x="467544" y="3716936"/>
              <a:ext cx="2160240" cy="1166941"/>
            </a:xfrm>
            <a:prstGeom prst="rect">
              <a:avLst/>
            </a:prstGeom>
            <a:effectLst/>
          </p:spPr>
          <p:txBody>
            <a:bodyPr wrap="square" lIns="121893" tIns="60946" rIns="121893" bIns="60946">
              <a:spAutoFit/>
            </a:bodyPr>
            <a:lstStyle/>
            <a:p>
              <a:pPr>
                <a:lnSpc>
                  <a:spcPct val="150000"/>
                </a:lnSpc>
              </a:pPr>
              <a:r>
                <a:rPr lang="zh-CN" altLang="en-US" sz="1400" dirty="0">
                  <a:solidFill>
                    <a:schemeClr val="bg1">
                      <a:lumMod val="50000"/>
                    </a:schemeClr>
                  </a:solidFill>
                </a:rPr>
                <a:t>这里输入简单的文字概述这里输入简单</a:t>
              </a:r>
              <a:r>
                <a:rPr lang="zh-CN" altLang="en-US" sz="1400" dirty="0" smtClean="0">
                  <a:solidFill>
                    <a:schemeClr val="bg1">
                      <a:lumMod val="50000"/>
                    </a:schemeClr>
                  </a:solidFill>
                </a:rPr>
                <a:t>文字概述简单</a:t>
              </a:r>
              <a:r>
                <a:rPr lang="zh-CN" altLang="en-US" sz="1400" dirty="0">
                  <a:solidFill>
                    <a:schemeClr val="bg1">
                      <a:lumMod val="50000"/>
                    </a:schemeClr>
                  </a:solidFill>
                </a:rPr>
                <a:t>的文字</a:t>
              </a:r>
              <a:r>
                <a:rPr lang="zh-CN" altLang="en-US" sz="1400" dirty="0" smtClean="0">
                  <a:solidFill>
                    <a:schemeClr val="bg1">
                      <a:lumMod val="50000"/>
                    </a:schemeClr>
                  </a:solidFill>
                </a:rPr>
                <a:t>概述</a:t>
              </a:r>
              <a:r>
                <a:rPr lang="zh-CN" altLang="en-US" sz="1400" dirty="0" smtClean="0">
                  <a:solidFill>
                    <a:schemeClr val="bg1">
                      <a:lumMod val="50000"/>
                    </a:schemeClr>
                  </a:solidFill>
                  <a:latin typeface="微软雅黑" pitchFamily="34" charset="-122"/>
                  <a:ea typeface="微软雅黑" pitchFamily="34" charset="-122"/>
                </a:rPr>
                <a:t>。</a:t>
              </a:r>
              <a:r>
                <a:rPr lang="zh-CN" altLang="en-US" sz="1400" dirty="0" smtClean="0">
                  <a:solidFill>
                    <a:schemeClr val="bg1">
                      <a:lumMod val="50000"/>
                    </a:schemeClr>
                  </a:solidFill>
                </a:rPr>
                <a:t>这里输入简单的文字概述这里输入</a:t>
              </a:r>
              <a:endParaRPr lang="en-US" altLang="zh-CN" sz="1400" dirty="0">
                <a:solidFill>
                  <a:schemeClr val="bg1">
                    <a:lumMod val="50000"/>
                  </a:schemeClr>
                </a:solidFill>
                <a:latin typeface="微软雅黑" pitchFamily="34" charset="-122"/>
                <a:ea typeface="微软雅黑" pitchFamily="34" charset="-122"/>
              </a:endParaRPr>
            </a:p>
          </p:txBody>
        </p:sp>
        <p:sp>
          <p:nvSpPr>
            <p:cNvPr id="25" name="矩形 24"/>
            <p:cNvSpPr/>
            <p:nvPr/>
          </p:nvSpPr>
          <p:spPr>
            <a:xfrm flipH="1">
              <a:off x="6372200" y="1486482"/>
              <a:ext cx="2160240" cy="1166941"/>
            </a:xfrm>
            <a:prstGeom prst="rect">
              <a:avLst/>
            </a:prstGeom>
            <a:effectLst/>
          </p:spPr>
          <p:txBody>
            <a:bodyPr wrap="square" lIns="121893" tIns="60946" rIns="121893" bIns="60946">
              <a:spAutoFit/>
            </a:bodyPr>
            <a:lstStyle/>
            <a:p>
              <a:pPr>
                <a:lnSpc>
                  <a:spcPct val="150000"/>
                </a:lnSpc>
              </a:pPr>
              <a:r>
                <a:rPr lang="zh-CN" altLang="en-US" sz="1400" dirty="0">
                  <a:solidFill>
                    <a:schemeClr val="bg1">
                      <a:lumMod val="50000"/>
                    </a:schemeClr>
                  </a:solidFill>
                </a:rPr>
                <a:t>这里输入简单的文字概述这里输入简单</a:t>
              </a:r>
              <a:r>
                <a:rPr lang="zh-CN" altLang="en-US" sz="1400" dirty="0" smtClean="0">
                  <a:solidFill>
                    <a:schemeClr val="bg1">
                      <a:lumMod val="50000"/>
                    </a:schemeClr>
                  </a:solidFill>
                </a:rPr>
                <a:t>文字概述简单</a:t>
              </a:r>
              <a:r>
                <a:rPr lang="zh-CN" altLang="en-US" sz="1400" dirty="0">
                  <a:solidFill>
                    <a:schemeClr val="bg1">
                      <a:lumMod val="50000"/>
                    </a:schemeClr>
                  </a:solidFill>
                </a:rPr>
                <a:t>的文字</a:t>
              </a:r>
              <a:r>
                <a:rPr lang="zh-CN" altLang="en-US" sz="1400" dirty="0" smtClean="0">
                  <a:solidFill>
                    <a:schemeClr val="bg1">
                      <a:lumMod val="50000"/>
                    </a:schemeClr>
                  </a:solidFill>
                </a:rPr>
                <a:t>概述</a:t>
              </a:r>
              <a:r>
                <a:rPr lang="zh-CN" altLang="en-US" sz="1400" dirty="0" smtClean="0">
                  <a:solidFill>
                    <a:schemeClr val="bg1">
                      <a:lumMod val="50000"/>
                    </a:schemeClr>
                  </a:solidFill>
                  <a:latin typeface="微软雅黑" pitchFamily="34" charset="-122"/>
                  <a:ea typeface="微软雅黑" pitchFamily="34" charset="-122"/>
                </a:rPr>
                <a:t>。</a:t>
              </a:r>
              <a:r>
                <a:rPr lang="zh-CN" altLang="en-US" sz="1400" dirty="0" smtClean="0">
                  <a:solidFill>
                    <a:schemeClr val="bg1">
                      <a:lumMod val="50000"/>
                    </a:schemeClr>
                  </a:solidFill>
                </a:rPr>
                <a:t>这里输入简单的文字概述这里输入</a:t>
              </a:r>
              <a:endParaRPr lang="en-US" altLang="zh-CN" sz="1400" dirty="0">
                <a:solidFill>
                  <a:schemeClr val="bg1">
                    <a:lumMod val="50000"/>
                  </a:schemeClr>
                </a:solidFill>
                <a:latin typeface="微软雅黑" pitchFamily="34" charset="-122"/>
                <a:ea typeface="微软雅黑" pitchFamily="34" charset="-122"/>
              </a:endParaRPr>
            </a:p>
          </p:txBody>
        </p:sp>
        <p:sp>
          <p:nvSpPr>
            <p:cNvPr id="26" name="矩形 25"/>
            <p:cNvSpPr/>
            <p:nvPr/>
          </p:nvSpPr>
          <p:spPr>
            <a:xfrm flipH="1">
              <a:off x="6372200" y="3707274"/>
              <a:ext cx="2160240" cy="1166941"/>
            </a:xfrm>
            <a:prstGeom prst="rect">
              <a:avLst/>
            </a:prstGeom>
            <a:effectLst/>
          </p:spPr>
          <p:txBody>
            <a:bodyPr wrap="square" lIns="121893" tIns="60946" rIns="121893" bIns="60946">
              <a:spAutoFit/>
            </a:bodyPr>
            <a:lstStyle/>
            <a:p>
              <a:pPr>
                <a:lnSpc>
                  <a:spcPct val="150000"/>
                </a:lnSpc>
              </a:pPr>
              <a:r>
                <a:rPr lang="zh-CN" altLang="en-US" sz="1400" dirty="0">
                  <a:solidFill>
                    <a:schemeClr val="bg1">
                      <a:lumMod val="50000"/>
                    </a:schemeClr>
                  </a:solidFill>
                </a:rPr>
                <a:t>这里输入简单的文字概述这里输入简单</a:t>
              </a:r>
              <a:r>
                <a:rPr lang="zh-CN" altLang="en-US" sz="1400" dirty="0" smtClean="0">
                  <a:solidFill>
                    <a:schemeClr val="bg1">
                      <a:lumMod val="50000"/>
                    </a:schemeClr>
                  </a:solidFill>
                </a:rPr>
                <a:t>文字概述简单</a:t>
              </a:r>
              <a:r>
                <a:rPr lang="zh-CN" altLang="en-US" sz="1400" dirty="0">
                  <a:solidFill>
                    <a:schemeClr val="bg1">
                      <a:lumMod val="50000"/>
                    </a:schemeClr>
                  </a:solidFill>
                </a:rPr>
                <a:t>的文字</a:t>
              </a:r>
              <a:r>
                <a:rPr lang="zh-CN" altLang="en-US" sz="1400" dirty="0" smtClean="0">
                  <a:solidFill>
                    <a:schemeClr val="bg1">
                      <a:lumMod val="50000"/>
                    </a:schemeClr>
                  </a:solidFill>
                </a:rPr>
                <a:t>概述</a:t>
              </a:r>
              <a:r>
                <a:rPr lang="zh-CN" altLang="en-US" sz="1400" dirty="0" smtClean="0">
                  <a:solidFill>
                    <a:schemeClr val="bg1">
                      <a:lumMod val="50000"/>
                    </a:schemeClr>
                  </a:solidFill>
                  <a:latin typeface="微软雅黑" pitchFamily="34" charset="-122"/>
                  <a:ea typeface="微软雅黑" pitchFamily="34" charset="-122"/>
                </a:rPr>
                <a:t>。</a:t>
              </a:r>
              <a:r>
                <a:rPr lang="zh-CN" altLang="en-US" sz="1400" dirty="0" smtClean="0">
                  <a:solidFill>
                    <a:schemeClr val="bg1">
                      <a:lumMod val="50000"/>
                    </a:schemeClr>
                  </a:solidFill>
                </a:rPr>
                <a:t>这里输入简单的文字概述这里输入</a:t>
              </a:r>
              <a:endParaRPr lang="en-US" altLang="zh-CN" sz="1400" dirty="0">
                <a:solidFill>
                  <a:schemeClr val="bg1">
                    <a:lumMod val="50000"/>
                  </a:schemeClr>
                </a:solidFill>
                <a:latin typeface="微软雅黑" pitchFamily="34" charset="-122"/>
                <a:ea typeface="微软雅黑" pitchFamily="34" charset="-122"/>
              </a:endParaRPr>
            </a:p>
          </p:txBody>
        </p:sp>
        <p:sp>
          <p:nvSpPr>
            <p:cNvPr id="27" name="TextBox 26"/>
            <p:cNvSpPr txBox="1"/>
            <p:nvPr/>
          </p:nvSpPr>
          <p:spPr>
            <a:xfrm>
              <a:off x="4860032" y="3144209"/>
              <a:ext cx="628638" cy="339481"/>
            </a:xfrm>
            <a:prstGeom prst="rect">
              <a:avLst/>
            </a:prstGeom>
            <a:noFill/>
          </p:spPr>
          <p:txBody>
            <a:bodyPr wrap="non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10%</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4860032" y="2243066"/>
              <a:ext cx="628638" cy="339481"/>
            </a:xfrm>
            <a:prstGeom prst="rect">
              <a:avLst/>
            </a:prstGeom>
            <a:noFill/>
          </p:spPr>
          <p:txBody>
            <a:bodyPr wrap="non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12%</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3459067" y="2074871"/>
              <a:ext cx="1097872" cy="600620"/>
            </a:xfrm>
            <a:prstGeom prst="rect">
              <a:avLst/>
            </a:prstGeom>
            <a:noFill/>
          </p:spPr>
          <p:txBody>
            <a:bodyPr wrap="non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45%</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3753486" y="3150950"/>
              <a:ext cx="628638" cy="339481"/>
            </a:xfrm>
            <a:prstGeom prst="rect">
              <a:avLst/>
            </a:prstGeom>
            <a:noFill/>
          </p:spPr>
          <p:txBody>
            <a:bodyPr wrap="none" rtlCol="0">
              <a:spAutoFit/>
            </a:bodyPr>
            <a:lstStyle/>
            <a:p>
              <a:r>
                <a:rPr lang="en-US" altLang="zh-CN" sz="2000" b="1" dirty="0" smtClean="0">
                  <a:solidFill>
                    <a:schemeClr val="bg1"/>
                  </a:solidFill>
                  <a:latin typeface="微软雅黑" panose="020B0503020204020204" pitchFamily="34" charset="-122"/>
                  <a:ea typeface="微软雅黑" panose="020B0503020204020204" pitchFamily="34" charset="-122"/>
                </a:rPr>
                <a:t>36%</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63564141"/>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0" y="2196363"/>
            <a:ext cx="12190414" cy="2444432"/>
          </a:xfrm>
          <a:prstGeom prst="rect">
            <a:avLst/>
          </a:prstGeom>
          <a:solidFill>
            <a:srgbClr val="0374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3"/>
          <p:cNvSpPr>
            <a:spLocks noChangeArrowheads="1"/>
          </p:cNvSpPr>
          <p:nvPr>
            <p:custDataLst>
              <p:tags r:id="rId1"/>
            </p:custDataLst>
          </p:nvPr>
        </p:nvSpPr>
        <p:spPr bwMode="auto">
          <a:xfrm>
            <a:off x="5030011" y="2980371"/>
            <a:ext cx="510909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lang="zh-CN" altLang="en-US" sz="4800" b="1" kern="0" dirty="0" smtClean="0">
                <a:solidFill>
                  <a:schemeClr val="bg1"/>
                </a:solidFill>
                <a:latin typeface="微软雅黑" panose="020B0503020204020204" pitchFamily="34" charset="-122"/>
                <a:ea typeface="微软雅黑" panose="020B0503020204020204" pitchFamily="34" charset="-122"/>
                <a:sym typeface="Calibri" panose="020F0502020204030204" pitchFamily="34" charset="0"/>
              </a:rPr>
              <a:t>加入你的标题描述</a:t>
            </a:r>
            <a:endParaRPr kumimoji="0" lang="zh-CN" altLang="en-US" sz="48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Calibri" panose="020F0502020204030204" pitchFamily="34" charset="0"/>
            </a:endParaRPr>
          </a:p>
        </p:txBody>
      </p:sp>
      <p:sp>
        <p:nvSpPr>
          <p:cNvPr id="34" name="6"/>
          <p:cNvSpPr/>
          <p:nvPr>
            <p:custDataLst>
              <p:tags r:id="rId2"/>
            </p:custDataLst>
          </p:nvPr>
        </p:nvSpPr>
        <p:spPr>
          <a:xfrm>
            <a:off x="2545437" y="2672594"/>
            <a:ext cx="1504022" cy="1446550"/>
          </a:xfrm>
          <a:prstGeom prst="rect">
            <a:avLst/>
          </a:prstGeom>
          <a:solidFill>
            <a:srgbClr val="FFC000"/>
          </a:solid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8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2</a:t>
            </a:r>
            <a:endParaRPr kumimoji="0" lang="zh-CN" altLang="en-US" sz="88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899834846"/>
      </p:ext>
    </p:extLst>
  </p:cSld>
  <p:clrMapOvr>
    <a:masterClrMapping/>
  </p:clrMapOvr>
  <mc:AlternateContent xmlns:mc="http://schemas.openxmlformats.org/markup-compatibility/2006" xmlns:p14="http://schemas.microsoft.com/office/powerpoint/2010/main">
    <mc:Choice Requires="p14">
      <p:transition spd="slow" p14:dur="3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50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750"/>
                                        <p:tgtEl>
                                          <p:spTgt spid="30"/>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par>
                                <p:cTn id="12" presetID="10" presetClass="entr" presetSubtype="0" fill="hold" grpId="0" nodeType="withEffect">
                                  <p:stCondLst>
                                    <p:cond delay="60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1284</TotalTime>
  <Words>3566</Words>
  <Application>Microsoft Office PowerPoint</Application>
  <PresentationFormat>自定义</PresentationFormat>
  <Paragraphs>315</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第一PPT</dc:creator>
  <cp:keywords>www.1ppt.com</cp:keywords>
  <cp:lastModifiedBy>Windows User</cp:lastModifiedBy>
  <cp:revision>927</cp:revision>
  <dcterms:created xsi:type="dcterms:W3CDTF">2015-12-01T09:06:39Z</dcterms:created>
  <dcterms:modified xsi:type="dcterms:W3CDTF">2019-06-21T13:42:56Z</dcterms:modified>
</cp:coreProperties>
</file>